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31" r:id="rId3"/>
    <p:sldId id="332" r:id="rId4"/>
    <p:sldId id="333" r:id="rId5"/>
    <p:sldId id="339" r:id="rId6"/>
    <p:sldId id="335" r:id="rId7"/>
    <p:sldId id="336" r:id="rId8"/>
    <p:sldId id="338" r:id="rId9"/>
    <p:sldId id="337" r:id="rId10"/>
    <p:sldId id="340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341" r:id="rId20"/>
    <p:sldId id="267" r:id="rId21"/>
    <p:sldId id="268" r:id="rId22"/>
    <p:sldId id="269" r:id="rId23"/>
    <p:sldId id="343" r:id="rId24"/>
    <p:sldId id="270" r:id="rId25"/>
    <p:sldId id="344" r:id="rId26"/>
    <p:sldId id="342" r:id="rId27"/>
    <p:sldId id="345" r:id="rId28"/>
    <p:sldId id="347" r:id="rId29"/>
    <p:sldId id="348" r:id="rId30"/>
    <p:sldId id="346" r:id="rId31"/>
    <p:sldId id="349" r:id="rId32"/>
    <p:sldId id="271" r:id="rId33"/>
    <p:sldId id="350" r:id="rId34"/>
    <p:sldId id="272" r:id="rId35"/>
    <p:sldId id="273" r:id="rId36"/>
    <p:sldId id="351" r:id="rId37"/>
    <p:sldId id="274" r:id="rId38"/>
    <p:sldId id="352" r:id="rId39"/>
    <p:sldId id="387" r:id="rId40"/>
    <p:sldId id="388" r:id="rId41"/>
    <p:sldId id="275" r:id="rId42"/>
    <p:sldId id="276" r:id="rId43"/>
    <p:sldId id="354" r:id="rId44"/>
    <p:sldId id="277" r:id="rId45"/>
    <p:sldId id="278" r:id="rId46"/>
    <p:sldId id="279" r:id="rId47"/>
    <p:sldId id="280" r:id="rId48"/>
    <p:sldId id="355" r:id="rId49"/>
    <p:sldId id="356" r:id="rId50"/>
    <p:sldId id="357" r:id="rId51"/>
    <p:sldId id="358" r:id="rId52"/>
    <p:sldId id="359" r:id="rId53"/>
    <p:sldId id="360" r:id="rId54"/>
    <p:sldId id="361" r:id="rId55"/>
    <p:sldId id="362" r:id="rId56"/>
    <p:sldId id="363" r:id="rId57"/>
    <p:sldId id="364" r:id="rId58"/>
    <p:sldId id="365" r:id="rId59"/>
    <p:sldId id="353" r:id="rId60"/>
    <p:sldId id="366" r:id="rId61"/>
    <p:sldId id="367" r:id="rId62"/>
    <p:sldId id="368" r:id="rId63"/>
    <p:sldId id="281" r:id="rId64"/>
    <p:sldId id="282" r:id="rId65"/>
    <p:sldId id="283" r:id="rId66"/>
    <p:sldId id="379" r:id="rId67"/>
    <p:sldId id="369" r:id="rId68"/>
    <p:sldId id="370" r:id="rId69"/>
    <p:sldId id="371" r:id="rId70"/>
    <p:sldId id="372" r:id="rId71"/>
    <p:sldId id="374" r:id="rId72"/>
    <p:sldId id="375" r:id="rId73"/>
    <p:sldId id="376" r:id="rId74"/>
    <p:sldId id="378" r:id="rId75"/>
    <p:sldId id="377" r:id="rId76"/>
    <p:sldId id="381" r:id="rId77"/>
    <p:sldId id="380" r:id="rId78"/>
    <p:sldId id="285" r:id="rId79"/>
    <p:sldId id="287" r:id="rId80"/>
    <p:sldId id="286" r:id="rId81"/>
    <p:sldId id="288" r:id="rId82"/>
    <p:sldId id="382" r:id="rId83"/>
    <p:sldId id="383" r:id="rId84"/>
    <p:sldId id="373" r:id="rId85"/>
    <p:sldId id="384" r:id="rId86"/>
    <p:sldId id="289" r:id="rId87"/>
    <p:sldId id="385" r:id="rId88"/>
    <p:sldId id="386" r:id="rId89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55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heme" Target="theme/theme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85B18BC-5745-4AA4-ADCB-CBCFB273025C}" type="doc">
      <dgm:prSet loTypeId="urn:microsoft.com/office/officeart/2008/layout/LinedList" loCatId="list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14D9D4F5-EFD0-454F-A421-BCED35208D0D}">
      <dgm:prSet/>
      <dgm:spPr/>
      <dgm:t>
        <a:bodyPr/>
        <a:lstStyle/>
        <a:p>
          <a:r>
            <a:rPr lang="es-ES" b="1" kern="1200" dirty="0"/>
            <a:t>DURACIÓN: </a:t>
          </a:r>
          <a:r>
            <a:rPr lang="es-ES" kern="1200" dirty="0">
              <a:latin typeface="Calibri" panose="020F0502020204030204"/>
              <a:ea typeface="+mn-ea"/>
              <a:cs typeface="+mn-cs"/>
            </a:rPr>
            <a:t>20 </a:t>
          </a:r>
          <a:r>
            <a:rPr lang="es-ES" kern="1200" dirty="0"/>
            <a:t>horas</a:t>
          </a:r>
          <a:endParaRPr lang="en-US" kern="1200" dirty="0"/>
        </a:p>
      </dgm:t>
    </dgm:pt>
    <dgm:pt modelId="{E1873D67-581D-4A25-BF06-C55B8AC878A4}" type="parTrans" cxnId="{2AA18F16-5E3D-4AD7-9BF8-7DF5C61AEE2F}">
      <dgm:prSet/>
      <dgm:spPr/>
      <dgm:t>
        <a:bodyPr/>
        <a:lstStyle/>
        <a:p>
          <a:endParaRPr lang="en-US"/>
        </a:p>
      </dgm:t>
    </dgm:pt>
    <dgm:pt modelId="{EF671096-FDC3-4054-B15B-468D393BFA92}" type="sibTrans" cxnId="{2AA18F16-5E3D-4AD7-9BF8-7DF5C61AEE2F}">
      <dgm:prSet/>
      <dgm:spPr/>
      <dgm:t>
        <a:bodyPr/>
        <a:lstStyle/>
        <a:p>
          <a:endParaRPr lang="en-US"/>
        </a:p>
      </dgm:t>
    </dgm:pt>
    <dgm:pt modelId="{4DFFDEA8-C940-4A30-90A4-30E38B9A957B}">
      <dgm:prSet/>
      <dgm:spPr/>
      <dgm:t>
        <a:bodyPr/>
        <a:lstStyle/>
        <a:p>
          <a:r>
            <a:rPr lang="es-ES" b="1"/>
            <a:t>MODALIDAD: </a:t>
          </a:r>
          <a:r>
            <a:rPr lang="es-ES"/>
            <a:t>Online</a:t>
          </a:r>
          <a:endParaRPr lang="en-US"/>
        </a:p>
      </dgm:t>
    </dgm:pt>
    <dgm:pt modelId="{A7EAC084-8655-4262-A2D5-9CEF0196D107}" type="parTrans" cxnId="{9AB44FC1-A669-4D8B-961E-71A947B6156F}">
      <dgm:prSet/>
      <dgm:spPr/>
      <dgm:t>
        <a:bodyPr/>
        <a:lstStyle/>
        <a:p>
          <a:endParaRPr lang="en-US"/>
        </a:p>
      </dgm:t>
    </dgm:pt>
    <dgm:pt modelId="{F672D975-E3B9-4F32-A5F1-D105473AB892}" type="sibTrans" cxnId="{9AB44FC1-A669-4D8B-961E-71A947B6156F}">
      <dgm:prSet/>
      <dgm:spPr/>
      <dgm:t>
        <a:bodyPr/>
        <a:lstStyle/>
        <a:p>
          <a:endParaRPr lang="en-US"/>
        </a:p>
      </dgm:t>
    </dgm:pt>
    <dgm:pt modelId="{AABC22EB-265F-4EBB-8442-8ADF41847811}">
      <dgm:prSet/>
      <dgm:spPr/>
      <dgm:t>
        <a:bodyPr/>
        <a:lstStyle/>
        <a:p>
          <a:r>
            <a:rPr lang="es-ES" b="1" dirty="0"/>
            <a:t>FECHAS y HORARIO:</a:t>
          </a:r>
          <a:r>
            <a:rPr lang="es-ES" dirty="0"/>
            <a:t>, 29 de Mayo a 2 de Junio de 9:00 a 13:00</a:t>
          </a:r>
          <a:br>
            <a:rPr lang="es-ES" dirty="0"/>
          </a:br>
          <a:endParaRPr lang="en-US" dirty="0"/>
        </a:p>
      </dgm:t>
    </dgm:pt>
    <dgm:pt modelId="{3CA5D821-C9DD-425A-AB04-7CF73E8B04F2}" type="parTrans" cxnId="{3F3DA823-A46D-48D8-94BD-C9B3A743A5AB}">
      <dgm:prSet/>
      <dgm:spPr/>
      <dgm:t>
        <a:bodyPr/>
        <a:lstStyle/>
        <a:p>
          <a:endParaRPr lang="en-US"/>
        </a:p>
      </dgm:t>
    </dgm:pt>
    <dgm:pt modelId="{A48347B0-CF44-41F4-BE68-E56BC5EDA901}" type="sibTrans" cxnId="{3F3DA823-A46D-48D8-94BD-C9B3A743A5AB}">
      <dgm:prSet/>
      <dgm:spPr/>
      <dgm:t>
        <a:bodyPr/>
        <a:lstStyle/>
        <a:p>
          <a:endParaRPr lang="en-US"/>
        </a:p>
      </dgm:t>
    </dgm:pt>
    <dgm:pt modelId="{08A73541-B44B-4618-BD45-72417E2477A1}" type="pres">
      <dgm:prSet presAssocID="{D85B18BC-5745-4AA4-ADCB-CBCFB273025C}" presName="vert0" presStyleCnt="0">
        <dgm:presLayoutVars>
          <dgm:dir/>
          <dgm:animOne val="branch"/>
          <dgm:animLvl val="lvl"/>
        </dgm:presLayoutVars>
      </dgm:prSet>
      <dgm:spPr/>
    </dgm:pt>
    <dgm:pt modelId="{6C7E1E11-CDC7-49DA-BE3C-7970347E3B2F}" type="pres">
      <dgm:prSet presAssocID="{14D9D4F5-EFD0-454F-A421-BCED35208D0D}" presName="thickLine" presStyleLbl="alignNode1" presStyleIdx="0" presStyleCnt="3"/>
      <dgm:spPr/>
    </dgm:pt>
    <dgm:pt modelId="{A156CA8B-D7BC-4E73-ABD9-CA96F76A5142}" type="pres">
      <dgm:prSet presAssocID="{14D9D4F5-EFD0-454F-A421-BCED35208D0D}" presName="horz1" presStyleCnt="0"/>
      <dgm:spPr/>
    </dgm:pt>
    <dgm:pt modelId="{C99ED923-94B8-44A3-801C-4DC88AE4E93D}" type="pres">
      <dgm:prSet presAssocID="{14D9D4F5-EFD0-454F-A421-BCED35208D0D}" presName="tx1" presStyleLbl="revTx" presStyleIdx="0" presStyleCnt="3"/>
      <dgm:spPr/>
    </dgm:pt>
    <dgm:pt modelId="{775BB98B-8F83-4E40-9E9D-F6019BF5A48A}" type="pres">
      <dgm:prSet presAssocID="{14D9D4F5-EFD0-454F-A421-BCED35208D0D}" presName="vert1" presStyleCnt="0"/>
      <dgm:spPr/>
    </dgm:pt>
    <dgm:pt modelId="{17121BE2-C49D-4E4D-A293-A3B54E45DC38}" type="pres">
      <dgm:prSet presAssocID="{4DFFDEA8-C940-4A30-90A4-30E38B9A957B}" presName="thickLine" presStyleLbl="alignNode1" presStyleIdx="1" presStyleCnt="3"/>
      <dgm:spPr/>
    </dgm:pt>
    <dgm:pt modelId="{CB62B547-2D69-4991-B73D-EAF25C7D23E0}" type="pres">
      <dgm:prSet presAssocID="{4DFFDEA8-C940-4A30-90A4-30E38B9A957B}" presName="horz1" presStyleCnt="0"/>
      <dgm:spPr/>
    </dgm:pt>
    <dgm:pt modelId="{09817A6D-6F25-4653-A9D6-863EA4CD97F7}" type="pres">
      <dgm:prSet presAssocID="{4DFFDEA8-C940-4A30-90A4-30E38B9A957B}" presName="tx1" presStyleLbl="revTx" presStyleIdx="1" presStyleCnt="3"/>
      <dgm:spPr/>
    </dgm:pt>
    <dgm:pt modelId="{AF2C9C08-0D86-44D8-A75B-9D1AC2621068}" type="pres">
      <dgm:prSet presAssocID="{4DFFDEA8-C940-4A30-90A4-30E38B9A957B}" presName="vert1" presStyleCnt="0"/>
      <dgm:spPr/>
    </dgm:pt>
    <dgm:pt modelId="{F99943E0-6C5A-466E-9F95-52CE188CFB30}" type="pres">
      <dgm:prSet presAssocID="{AABC22EB-265F-4EBB-8442-8ADF41847811}" presName="thickLine" presStyleLbl="alignNode1" presStyleIdx="2" presStyleCnt="3"/>
      <dgm:spPr/>
    </dgm:pt>
    <dgm:pt modelId="{58FCEB22-B315-43D5-8A5C-7F33E7A20F5D}" type="pres">
      <dgm:prSet presAssocID="{AABC22EB-265F-4EBB-8442-8ADF41847811}" presName="horz1" presStyleCnt="0"/>
      <dgm:spPr/>
    </dgm:pt>
    <dgm:pt modelId="{9D9D677B-FE38-4716-BFFF-C6DB7A4AE9F4}" type="pres">
      <dgm:prSet presAssocID="{AABC22EB-265F-4EBB-8442-8ADF41847811}" presName="tx1" presStyleLbl="revTx" presStyleIdx="2" presStyleCnt="3"/>
      <dgm:spPr/>
    </dgm:pt>
    <dgm:pt modelId="{93A20B0E-2F89-4437-9911-B50A0EFA3D16}" type="pres">
      <dgm:prSet presAssocID="{AABC22EB-265F-4EBB-8442-8ADF41847811}" presName="vert1" presStyleCnt="0"/>
      <dgm:spPr/>
    </dgm:pt>
  </dgm:ptLst>
  <dgm:cxnLst>
    <dgm:cxn modelId="{2AA18F16-5E3D-4AD7-9BF8-7DF5C61AEE2F}" srcId="{D85B18BC-5745-4AA4-ADCB-CBCFB273025C}" destId="{14D9D4F5-EFD0-454F-A421-BCED35208D0D}" srcOrd="0" destOrd="0" parTransId="{E1873D67-581D-4A25-BF06-C55B8AC878A4}" sibTransId="{EF671096-FDC3-4054-B15B-468D393BFA92}"/>
    <dgm:cxn modelId="{3F3DA823-A46D-48D8-94BD-C9B3A743A5AB}" srcId="{D85B18BC-5745-4AA4-ADCB-CBCFB273025C}" destId="{AABC22EB-265F-4EBB-8442-8ADF41847811}" srcOrd="2" destOrd="0" parTransId="{3CA5D821-C9DD-425A-AB04-7CF73E8B04F2}" sibTransId="{A48347B0-CF44-41F4-BE68-E56BC5EDA901}"/>
    <dgm:cxn modelId="{00236627-B802-4784-A5AB-C15A97DFBA88}" type="presOf" srcId="{14D9D4F5-EFD0-454F-A421-BCED35208D0D}" destId="{C99ED923-94B8-44A3-801C-4DC88AE4E93D}" srcOrd="0" destOrd="0" presId="urn:microsoft.com/office/officeart/2008/layout/LinedList"/>
    <dgm:cxn modelId="{A8DBC02E-B666-4482-A329-1AE96D40F1A4}" type="presOf" srcId="{4DFFDEA8-C940-4A30-90A4-30E38B9A957B}" destId="{09817A6D-6F25-4653-A9D6-863EA4CD97F7}" srcOrd="0" destOrd="0" presId="urn:microsoft.com/office/officeart/2008/layout/LinedList"/>
    <dgm:cxn modelId="{7BBE94BD-DE59-4807-A914-531FD7CA5B21}" type="presOf" srcId="{D85B18BC-5745-4AA4-ADCB-CBCFB273025C}" destId="{08A73541-B44B-4618-BD45-72417E2477A1}" srcOrd="0" destOrd="0" presId="urn:microsoft.com/office/officeart/2008/layout/LinedList"/>
    <dgm:cxn modelId="{9AB44FC1-A669-4D8B-961E-71A947B6156F}" srcId="{D85B18BC-5745-4AA4-ADCB-CBCFB273025C}" destId="{4DFFDEA8-C940-4A30-90A4-30E38B9A957B}" srcOrd="1" destOrd="0" parTransId="{A7EAC084-8655-4262-A2D5-9CEF0196D107}" sibTransId="{F672D975-E3B9-4F32-A5F1-D105473AB892}"/>
    <dgm:cxn modelId="{032630C6-6EC8-4D74-9B8F-963040557241}" type="presOf" srcId="{AABC22EB-265F-4EBB-8442-8ADF41847811}" destId="{9D9D677B-FE38-4716-BFFF-C6DB7A4AE9F4}" srcOrd="0" destOrd="0" presId="urn:microsoft.com/office/officeart/2008/layout/LinedList"/>
    <dgm:cxn modelId="{684D529D-3093-4D83-80F3-F7A2B0489DC5}" type="presParOf" srcId="{08A73541-B44B-4618-BD45-72417E2477A1}" destId="{6C7E1E11-CDC7-49DA-BE3C-7970347E3B2F}" srcOrd="0" destOrd="0" presId="urn:microsoft.com/office/officeart/2008/layout/LinedList"/>
    <dgm:cxn modelId="{307E458C-CF74-4B61-8A82-E2F1031F0443}" type="presParOf" srcId="{08A73541-B44B-4618-BD45-72417E2477A1}" destId="{A156CA8B-D7BC-4E73-ABD9-CA96F76A5142}" srcOrd="1" destOrd="0" presId="urn:microsoft.com/office/officeart/2008/layout/LinedList"/>
    <dgm:cxn modelId="{4ADE77AD-1766-4009-99AB-21189EBFC88D}" type="presParOf" srcId="{A156CA8B-D7BC-4E73-ABD9-CA96F76A5142}" destId="{C99ED923-94B8-44A3-801C-4DC88AE4E93D}" srcOrd="0" destOrd="0" presId="urn:microsoft.com/office/officeart/2008/layout/LinedList"/>
    <dgm:cxn modelId="{0E38450A-7A78-49DD-8BDD-A2BE4BE5ADDA}" type="presParOf" srcId="{A156CA8B-D7BC-4E73-ABD9-CA96F76A5142}" destId="{775BB98B-8F83-4E40-9E9D-F6019BF5A48A}" srcOrd="1" destOrd="0" presId="urn:microsoft.com/office/officeart/2008/layout/LinedList"/>
    <dgm:cxn modelId="{C74F1044-0858-4FCC-8872-9FB37A204FAD}" type="presParOf" srcId="{08A73541-B44B-4618-BD45-72417E2477A1}" destId="{17121BE2-C49D-4E4D-A293-A3B54E45DC38}" srcOrd="2" destOrd="0" presId="urn:microsoft.com/office/officeart/2008/layout/LinedList"/>
    <dgm:cxn modelId="{A7B63AF4-B2AE-4F11-ADB2-A0C3C94F030A}" type="presParOf" srcId="{08A73541-B44B-4618-BD45-72417E2477A1}" destId="{CB62B547-2D69-4991-B73D-EAF25C7D23E0}" srcOrd="3" destOrd="0" presId="urn:microsoft.com/office/officeart/2008/layout/LinedList"/>
    <dgm:cxn modelId="{0C0C5CC5-22A4-4E27-A681-29239BE5006F}" type="presParOf" srcId="{CB62B547-2D69-4991-B73D-EAF25C7D23E0}" destId="{09817A6D-6F25-4653-A9D6-863EA4CD97F7}" srcOrd="0" destOrd="0" presId="urn:microsoft.com/office/officeart/2008/layout/LinedList"/>
    <dgm:cxn modelId="{F04B1E1B-1613-49AF-AF69-FE950346AA56}" type="presParOf" srcId="{CB62B547-2D69-4991-B73D-EAF25C7D23E0}" destId="{AF2C9C08-0D86-44D8-A75B-9D1AC2621068}" srcOrd="1" destOrd="0" presId="urn:microsoft.com/office/officeart/2008/layout/LinedList"/>
    <dgm:cxn modelId="{8A5953BC-922E-46B9-9FC8-DD46B3E8FC69}" type="presParOf" srcId="{08A73541-B44B-4618-BD45-72417E2477A1}" destId="{F99943E0-6C5A-466E-9F95-52CE188CFB30}" srcOrd="4" destOrd="0" presId="urn:microsoft.com/office/officeart/2008/layout/LinedList"/>
    <dgm:cxn modelId="{6F8BE1FF-125F-4219-8BF1-C7F2F2BE07FA}" type="presParOf" srcId="{08A73541-B44B-4618-BD45-72417E2477A1}" destId="{58FCEB22-B315-43D5-8A5C-7F33E7A20F5D}" srcOrd="5" destOrd="0" presId="urn:microsoft.com/office/officeart/2008/layout/LinedList"/>
    <dgm:cxn modelId="{3D5695C0-1184-4913-8C2A-AEE6A5883E9C}" type="presParOf" srcId="{58FCEB22-B315-43D5-8A5C-7F33E7A20F5D}" destId="{9D9D677B-FE38-4716-BFFF-C6DB7A4AE9F4}" srcOrd="0" destOrd="0" presId="urn:microsoft.com/office/officeart/2008/layout/LinedList"/>
    <dgm:cxn modelId="{F25B7059-FA9B-4674-9666-D5773E456824}" type="presParOf" srcId="{58FCEB22-B315-43D5-8A5C-7F33E7A20F5D}" destId="{93A20B0E-2F89-4437-9911-B50A0EFA3D16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7E1E11-CDC7-49DA-BE3C-7970347E3B2F}">
      <dsp:nvSpPr>
        <dsp:cNvPr id="0" name=""/>
        <dsp:cNvSpPr/>
      </dsp:nvSpPr>
      <dsp:spPr>
        <a:xfrm>
          <a:off x="0" y="2687"/>
          <a:ext cx="6263640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99ED923-94B8-44A3-801C-4DC88AE4E93D}">
      <dsp:nvSpPr>
        <dsp:cNvPr id="0" name=""/>
        <dsp:cNvSpPr/>
      </dsp:nvSpPr>
      <dsp:spPr>
        <a:xfrm>
          <a:off x="0" y="2687"/>
          <a:ext cx="6263640" cy="18331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t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400" b="1" kern="1200" dirty="0"/>
            <a:t>DURACIÓN: </a:t>
          </a:r>
          <a:r>
            <a:rPr lang="es-ES" sz="3400" kern="1200" dirty="0">
              <a:latin typeface="Calibri" panose="020F0502020204030204"/>
              <a:ea typeface="+mn-ea"/>
              <a:cs typeface="+mn-cs"/>
            </a:rPr>
            <a:t>20 </a:t>
          </a:r>
          <a:r>
            <a:rPr lang="es-ES" sz="3400" kern="1200" dirty="0"/>
            <a:t>horas</a:t>
          </a:r>
          <a:endParaRPr lang="en-US" sz="3400" kern="1200" dirty="0"/>
        </a:p>
      </dsp:txBody>
      <dsp:txXfrm>
        <a:off x="0" y="2687"/>
        <a:ext cx="6263640" cy="1833104"/>
      </dsp:txXfrm>
    </dsp:sp>
    <dsp:sp modelId="{17121BE2-C49D-4E4D-A293-A3B54E45DC38}">
      <dsp:nvSpPr>
        <dsp:cNvPr id="0" name=""/>
        <dsp:cNvSpPr/>
      </dsp:nvSpPr>
      <dsp:spPr>
        <a:xfrm>
          <a:off x="0" y="1835791"/>
          <a:ext cx="6263640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9817A6D-6F25-4653-A9D6-863EA4CD97F7}">
      <dsp:nvSpPr>
        <dsp:cNvPr id="0" name=""/>
        <dsp:cNvSpPr/>
      </dsp:nvSpPr>
      <dsp:spPr>
        <a:xfrm>
          <a:off x="0" y="1835791"/>
          <a:ext cx="6263640" cy="18331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t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400" b="1" kern="1200"/>
            <a:t>MODALIDAD: </a:t>
          </a:r>
          <a:r>
            <a:rPr lang="es-ES" sz="3400" kern="1200"/>
            <a:t>Online</a:t>
          </a:r>
          <a:endParaRPr lang="en-US" sz="3400" kern="1200"/>
        </a:p>
      </dsp:txBody>
      <dsp:txXfrm>
        <a:off x="0" y="1835791"/>
        <a:ext cx="6263640" cy="1833104"/>
      </dsp:txXfrm>
    </dsp:sp>
    <dsp:sp modelId="{F99943E0-6C5A-466E-9F95-52CE188CFB30}">
      <dsp:nvSpPr>
        <dsp:cNvPr id="0" name=""/>
        <dsp:cNvSpPr/>
      </dsp:nvSpPr>
      <dsp:spPr>
        <a:xfrm>
          <a:off x="0" y="3668896"/>
          <a:ext cx="6263640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D9D677B-FE38-4716-BFFF-C6DB7A4AE9F4}">
      <dsp:nvSpPr>
        <dsp:cNvPr id="0" name=""/>
        <dsp:cNvSpPr/>
      </dsp:nvSpPr>
      <dsp:spPr>
        <a:xfrm>
          <a:off x="0" y="3668896"/>
          <a:ext cx="6263640" cy="18331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t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400" b="1" kern="1200" dirty="0"/>
            <a:t>FECHAS y HORARIO:</a:t>
          </a:r>
          <a:r>
            <a:rPr lang="es-ES" sz="3400" kern="1200" dirty="0"/>
            <a:t>, 29 de Mayo a 2 de Junio de 9:00 a 13:00</a:t>
          </a:r>
          <a:br>
            <a:rPr lang="es-ES" sz="3400" kern="1200" dirty="0"/>
          </a:br>
          <a:endParaRPr lang="en-US" sz="3400" kern="1200" dirty="0"/>
        </a:p>
      </dsp:txBody>
      <dsp:txXfrm>
        <a:off x="0" y="3668896"/>
        <a:ext cx="6263640" cy="183310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77FD47E-D480-5E1B-012A-41FFFB8C39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52C225D-D1C7-2925-E730-BCC213FE22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BF9097F-3BC2-AF1F-B134-C141C980BD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E2A80B-5EB8-4004-AA0B-4A49A3038116}" type="datetimeFigureOut">
              <a:rPr lang="es-ES" smtClean="0"/>
              <a:t>28/05/2023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EA4D96E-6102-9A5A-34BC-D8252A9FB7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A601554-ED82-B9F3-E556-689BAC3E98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B33D9-DA23-45FC-9B3A-4EBB1949FC4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37004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8AD9AC-A385-1CA9-BC78-AC9C32D558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88CBC4E2-1B3D-5F57-B70B-6967F1128C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AE36D50-5345-3A57-9A5D-A9E6D7ECF6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E2A80B-5EB8-4004-AA0B-4A49A3038116}" type="datetimeFigureOut">
              <a:rPr lang="es-ES" smtClean="0"/>
              <a:t>28/05/2023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E3D2CAB-FF90-2C91-5DF5-F622700EB9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D69E283-9919-80DC-DC24-93E54343A9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B33D9-DA23-45FC-9B3A-4EBB1949FC4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650392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31BE00DA-B1F7-E36D-4DBC-37F0AE4DCDD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AFB4C503-100B-D765-4A76-69AF3C2223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EFC713A-527E-6AEC-2996-1B9305306A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E2A80B-5EB8-4004-AA0B-4A49A3038116}" type="datetimeFigureOut">
              <a:rPr lang="es-ES" smtClean="0"/>
              <a:t>28/05/2023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89FB7BB-76F8-6571-F8C3-7647752FA5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5262CD4-0219-BC0D-21FD-7A3344F8DE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B33D9-DA23-45FC-9B3A-4EBB1949FC4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400426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7B360FF-8E3A-B397-7BC1-25338F8AA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BAB1C28-0D71-2907-497C-BA8373617C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D85C18F-9612-DB8C-9CCC-6FE4A8104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E2A80B-5EB8-4004-AA0B-4A49A3038116}" type="datetimeFigureOut">
              <a:rPr lang="es-ES" smtClean="0"/>
              <a:t>28/05/2023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03C8C37-D379-1346-59BF-D76F1E74A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49977CF-CD7F-1377-80F4-F9EE9D4994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B33D9-DA23-45FC-9B3A-4EBB1949FC4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542910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69811C9-4EBD-7A75-3B8A-E51E2535DD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6AE5CC6-2767-6254-CF0C-7A5685E9B5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32CFD74-129F-8519-352C-926E3CC6AB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E2A80B-5EB8-4004-AA0B-4A49A3038116}" type="datetimeFigureOut">
              <a:rPr lang="es-ES" smtClean="0"/>
              <a:t>28/05/2023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54EA6CD-C9D8-35A9-84F0-E5737CEC65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9BF0DE9-B67A-2FDF-F663-0CBCBDA23B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B33D9-DA23-45FC-9B3A-4EBB1949FC4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428898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4E3C60-1929-153D-08DB-ADAD2241DD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AFFD8B6-48BF-3594-20F9-247536B78D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3EC889DA-F4D7-3FC0-B216-6337E454D8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104DF76-13F0-DEA5-5E17-2E3BDE199B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E2A80B-5EB8-4004-AA0B-4A49A3038116}" type="datetimeFigureOut">
              <a:rPr lang="es-ES" smtClean="0"/>
              <a:t>28/05/2023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EC78C04-EF3D-EFC6-7C3B-1A71B31CEE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7D37A2A-503E-4945-D532-1BA958080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B33D9-DA23-45FC-9B3A-4EBB1949FC4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878676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1F44348-1DA3-98C7-3208-329180897C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51BDC68-167C-8AF5-5444-ADE225CFF6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BC314953-585D-D0D9-E133-9A98ABEA2C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A61932C6-0DAF-C8AF-9CBC-5E3CFEA8B9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6786EBBE-1FE9-F236-F7FC-FF1B8B52F49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584ED43A-BA21-63A6-E51E-599B320BE2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E2A80B-5EB8-4004-AA0B-4A49A3038116}" type="datetimeFigureOut">
              <a:rPr lang="es-ES" smtClean="0"/>
              <a:t>28/05/2023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965788D7-6311-5635-346D-46347A99F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8F625269-70F4-CD62-6E19-36AE9B171D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B33D9-DA23-45FC-9B3A-4EBB1949FC4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445529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B227D8E-C3C4-4B1D-DC18-EBB1F5E02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30682CA8-7726-562F-CA04-8E7CC25A7F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E2A80B-5EB8-4004-AA0B-4A49A3038116}" type="datetimeFigureOut">
              <a:rPr lang="es-ES" smtClean="0"/>
              <a:t>28/05/2023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F24A79EA-BD4F-43E0-9E94-662C99A81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72EC18C7-9DF3-8238-D2AA-B2F0C6ECFC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B33D9-DA23-45FC-9B3A-4EBB1949FC4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092670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0029CA9C-4096-076E-15F9-EBF39C8B8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E2A80B-5EB8-4004-AA0B-4A49A3038116}" type="datetimeFigureOut">
              <a:rPr lang="es-ES" smtClean="0"/>
              <a:t>28/05/2023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3D9D1F2C-26A4-157C-83BE-66ADA79E6D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DE8DF76-5BC4-8575-0162-9BF48073D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B33D9-DA23-45FC-9B3A-4EBB1949FC4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090006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98460F-39B2-5429-CC5B-637B8C21C7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69205BB-E9BA-29B2-FCAA-1486721744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0569687-0C63-DD87-4B2E-47D14C2CD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81F6BB6-3B13-AB04-4BB2-6C7B23A260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E2A80B-5EB8-4004-AA0B-4A49A3038116}" type="datetimeFigureOut">
              <a:rPr lang="es-ES" smtClean="0"/>
              <a:t>28/05/2023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92B3F77-86FF-9216-FD7A-DF991561D8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491A4AC-40E0-2707-C7BF-9FA65F5668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B33D9-DA23-45FC-9B3A-4EBB1949FC4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994347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4149C9F-AA2D-4022-E36A-AB6F53DF72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03889BC3-DF9D-39B6-6522-A332E9B8A32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72AD1F2-8090-33E0-ECF7-08D910436B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98AA260-415B-CE6C-BB14-2B785CF2A8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E2A80B-5EB8-4004-AA0B-4A49A3038116}" type="datetimeFigureOut">
              <a:rPr lang="es-ES" smtClean="0"/>
              <a:t>28/05/2023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82C87E36-FABB-8A22-7DEC-C6A2B8EE54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C27B5F5-3118-B41D-633C-0B581E767B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B33D9-DA23-45FC-9B3A-4EBB1949FC4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287876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43267737-5056-C2F5-B0DD-9668A4B5B9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6B0859D-0417-4B2E-ADE5-129E915AB9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436A33B-99BB-24AA-88E7-CB064AE2948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E2A80B-5EB8-4004-AA0B-4A49A3038116}" type="datetimeFigureOut">
              <a:rPr lang="es-ES" smtClean="0"/>
              <a:t>28/05/2023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5D34D35-AB54-EDA1-5239-03971BC5FA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3DD9BE3-C187-3CBF-9CAE-3364316079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8B33D9-DA23-45FC-9B3A-4EBB1949FC4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007561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sv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sv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sv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" name="Imagen 6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74D28790-468C-D216-2468-486B075633F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74" r="4121" b="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25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Marcador de contenido 4" descr="Diagrama&#10;&#10;Descripción generada automáticamente">
            <a:extLst>
              <a:ext uri="{FF2B5EF4-FFF2-40B4-BE49-F238E27FC236}">
                <a16:creationId xmlns:a16="http://schemas.microsoft.com/office/drawing/2014/main" id="{A9EBECF8-0282-D2A3-3D86-E86F8D6649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2674" y="643467"/>
            <a:ext cx="8766652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4122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9">
            <a:extLst>
              <a:ext uri="{FF2B5EF4-FFF2-40B4-BE49-F238E27FC236}">
                <a16:creationId xmlns:a16="http://schemas.microsoft.com/office/drawing/2014/main" id="{6897DEB4-4A88-4293-A935-9B25506C15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1">
            <a:extLst>
              <a:ext uri="{FF2B5EF4-FFF2-40B4-BE49-F238E27FC236}">
                <a16:creationId xmlns:a16="http://schemas.microsoft.com/office/drawing/2014/main" id="{FBE42BC3-6707-4CBF-9386-048B994A4F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3886" y="0"/>
            <a:ext cx="7538114" cy="6858000"/>
          </a:xfrm>
          <a:custGeom>
            <a:avLst/>
            <a:gdLst>
              <a:gd name="connsiteX0" fmla="*/ 366246 w 7538114"/>
              <a:gd name="connsiteY0" fmla="*/ 0 h 6858000"/>
              <a:gd name="connsiteX1" fmla="*/ 2830292 w 7538114"/>
              <a:gd name="connsiteY1" fmla="*/ 0 h 6858000"/>
              <a:gd name="connsiteX2" fmla="*/ 3903260 w 7538114"/>
              <a:gd name="connsiteY2" fmla="*/ 0 h 6858000"/>
              <a:gd name="connsiteX3" fmla="*/ 4597266 w 7538114"/>
              <a:gd name="connsiteY3" fmla="*/ 0 h 6858000"/>
              <a:gd name="connsiteX4" fmla="*/ 7192370 w 7538114"/>
              <a:gd name="connsiteY4" fmla="*/ 0 h 6858000"/>
              <a:gd name="connsiteX5" fmla="*/ 7538114 w 7538114"/>
              <a:gd name="connsiteY5" fmla="*/ 0 h 6858000"/>
              <a:gd name="connsiteX6" fmla="*/ 7538114 w 7538114"/>
              <a:gd name="connsiteY6" fmla="*/ 6858000 h 6858000"/>
              <a:gd name="connsiteX7" fmla="*/ 7192370 w 7538114"/>
              <a:gd name="connsiteY7" fmla="*/ 6858000 h 6858000"/>
              <a:gd name="connsiteX8" fmla="*/ 4597266 w 7538114"/>
              <a:gd name="connsiteY8" fmla="*/ 6858000 h 6858000"/>
              <a:gd name="connsiteX9" fmla="*/ 3903260 w 7538114"/>
              <a:gd name="connsiteY9" fmla="*/ 6858000 h 6858000"/>
              <a:gd name="connsiteX10" fmla="*/ 2830292 w 7538114"/>
              <a:gd name="connsiteY10" fmla="*/ 6858000 h 6858000"/>
              <a:gd name="connsiteX11" fmla="*/ 170314 w 7538114"/>
              <a:gd name="connsiteY11" fmla="*/ 6858000 h 6858000"/>
              <a:gd name="connsiteX12" fmla="*/ 170341 w 7538114"/>
              <a:gd name="connsiteY12" fmla="*/ 6857759 h 6858000"/>
              <a:gd name="connsiteX13" fmla="*/ 173485 w 7538114"/>
              <a:gd name="connsiteY13" fmla="*/ 6852129 h 6858000"/>
              <a:gd name="connsiteX14" fmla="*/ 167544 w 7538114"/>
              <a:gd name="connsiteY14" fmla="*/ 6830335 h 6858000"/>
              <a:gd name="connsiteX15" fmla="*/ 163472 w 7538114"/>
              <a:gd name="connsiteY15" fmla="*/ 6796707 h 6858000"/>
              <a:gd name="connsiteX16" fmla="*/ 160535 w 7538114"/>
              <a:gd name="connsiteY16" fmla="*/ 6780725 h 6858000"/>
              <a:gd name="connsiteX17" fmla="*/ 162318 w 7538114"/>
              <a:gd name="connsiteY17" fmla="*/ 6767829 h 6858000"/>
              <a:gd name="connsiteX18" fmla="*/ 162771 w 7538114"/>
              <a:gd name="connsiteY18" fmla="*/ 6694444 h 6858000"/>
              <a:gd name="connsiteX19" fmla="*/ 165604 w 7538114"/>
              <a:gd name="connsiteY19" fmla="*/ 6677569 h 6858000"/>
              <a:gd name="connsiteX20" fmla="*/ 171255 w 7538114"/>
              <a:gd name="connsiteY20" fmla="*/ 6669571 h 6858000"/>
              <a:gd name="connsiteX21" fmla="*/ 169240 w 7538114"/>
              <a:gd name="connsiteY21" fmla="*/ 6663304 h 6858000"/>
              <a:gd name="connsiteX22" fmla="*/ 169039 w 7538114"/>
              <a:gd name="connsiteY22" fmla="*/ 6618916 h 6858000"/>
              <a:gd name="connsiteX23" fmla="*/ 168392 w 7538114"/>
              <a:gd name="connsiteY23" fmla="*/ 6589960 h 6858000"/>
              <a:gd name="connsiteX24" fmla="*/ 160636 w 7538114"/>
              <a:gd name="connsiteY24" fmla="*/ 6588200 h 6858000"/>
              <a:gd name="connsiteX25" fmla="*/ 157872 w 7538114"/>
              <a:gd name="connsiteY25" fmla="*/ 6562416 h 6858000"/>
              <a:gd name="connsiteX26" fmla="*/ 162851 w 7538114"/>
              <a:gd name="connsiteY26" fmla="*/ 6534939 h 6858000"/>
              <a:gd name="connsiteX27" fmla="*/ 162153 w 7538114"/>
              <a:gd name="connsiteY27" fmla="*/ 6502552 h 6858000"/>
              <a:gd name="connsiteX28" fmla="*/ 161821 w 7538114"/>
              <a:gd name="connsiteY28" fmla="*/ 6483172 h 6858000"/>
              <a:gd name="connsiteX29" fmla="*/ 154586 w 7538114"/>
              <a:gd name="connsiteY29" fmla="*/ 6432309 h 6858000"/>
              <a:gd name="connsiteX30" fmla="*/ 127078 w 7538114"/>
              <a:gd name="connsiteY30" fmla="*/ 6349783 h 6858000"/>
              <a:gd name="connsiteX31" fmla="*/ 123181 w 7538114"/>
              <a:gd name="connsiteY31" fmla="*/ 6323872 h 6858000"/>
              <a:gd name="connsiteX32" fmla="*/ 124767 w 7538114"/>
              <a:gd name="connsiteY32" fmla="*/ 6319343 h 6858000"/>
              <a:gd name="connsiteX33" fmla="*/ 108246 w 7538114"/>
              <a:gd name="connsiteY33" fmla="*/ 6190348 h 6858000"/>
              <a:gd name="connsiteX34" fmla="*/ 107279 w 7538114"/>
              <a:gd name="connsiteY34" fmla="*/ 6167269 h 6858000"/>
              <a:gd name="connsiteX35" fmla="*/ 107883 w 7538114"/>
              <a:gd name="connsiteY35" fmla="*/ 6149986 h 6858000"/>
              <a:gd name="connsiteX36" fmla="*/ 102380 w 7538114"/>
              <a:gd name="connsiteY36" fmla="*/ 6108622 h 6858000"/>
              <a:gd name="connsiteX37" fmla="*/ 90314 w 7538114"/>
              <a:gd name="connsiteY37" fmla="*/ 6041155 h 6858000"/>
              <a:gd name="connsiteX38" fmla="*/ 88409 w 7538114"/>
              <a:gd name="connsiteY38" fmla="*/ 6026587 h 6858000"/>
              <a:gd name="connsiteX39" fmla="*/ 89403 w 7538114"/>
              <a:gd name="connsiteY39" fmla="*/ 6013265 h 6858000"/>
              <a:gd name="connsiteX40" fmla="*/ 91927 w 7538114"/>
              <a:gd name="connsiteY40" fmla="*/ 6009478 h 6858000"/>
              <a:gd name="connsiteX41" fmla="*/ 91302 w 7538114"/>
              <a:gd name="connsiteY41" fmla="*/ 6001336 h 6858000"/>
              <a:gd name="connsiteX42" fmla="*/ 91687 w 7538114"/>
              <a:gd name="connsiteY42" fmla="*/ 5999003 h 6858000"/>
              <a:gd name="connsiteX43" fmla="*/ 93336 w 7538114"/>
              <a:gd name="connsiteY43" fmla="*/ 5985795 h 6858000"/>
              <a:gd name="connsiteX44" fmla="*/ 83190 w 7538114"/>
              <a:gd name="connsiteY44" fmla="*/ 5961758 h 6858000"/>
              <a:gd name="connsiteX45" fmla="*/ 81952 w 7538114"/>
              <a:gd name="connsiteY45" fmla="*/ 5928761 h 6858000"/>
              <a:gd name="connsiteX46" fmla="*/ 67420 w 7538114"/>
              <a:gd name="connsiteY46" fmla="*/ 5787247 h 6858000"/>
              <a:gd name="connsiteX47" fmla="*/ 50760 w 7538114"/>
              <a:gd name="connsiteY47" fmla="*/ 5710700 h 6858000"/>
              <a:gd name="connsiteX48" fmla="*/ 42956 w 7538114"/>
              <a:gd name="connsiteY48" fmla="*/ 5641754 h 6858000"/>
              <a:gd name="connsiteX49" fmla="*/ 29695 w 7538114"/>
              <a:gd name="connsiteY49" fmla="*/ 5602326 h 6858000"/>
              <a:gd name="connsiteX50" fmla="*/ 18841 w 7538114"/>
              <a:gd name="connsiteY50" fmla="*/ 5570885 h 6858000"/>
              <a:gd name="connsiteX51" fmla="*/ 9977 w 7538114"/>
              <a:gd name="connsiteY51" fmla="*/ 5543492 h 6858000"/>
              <a:gd name="connsiteX52" fmla="*/ 5255 w 7538114"/>
              <a:gd name="connsiteY52" fmla="*/ 5531024 h 6858000"/>
              <a:gd name="connsiteX53" fmla="*/ 5447 w 7538114"/>
              <a:gd name="connsiteY53" fmla="*/ 5527845 h 6858000"/>
              <a:gd name="connsiteX54" fmla="*/ 0 w 7538114"/>
              <a:gd name="connsiteY54" fmla="*/ 5507724 h 6858000"/>
              <a:gd name="connsiteX55" fmla="*/ 435 w 7538114"/>
              <a:gd name="connsiteY55" fmla="*/ 5507045 h 6858000"/>
              <a:gd name="connsiteX56" fmla="*/ 1128 w 7538114"/>
              <a:gd name="connsiteY56" fmla="*/ 5499619 h 6858000"/>
              <a:gd name="connsiteX57" fmla="*/ 1291 w 7538114"/>
              <a:gd name="connsiteY57" fmla="*/ 5486342 h 6858000"/>
              <a:gd name="connsiteX58" fmla="*/ 7976 w 7538114"/>
              <a:gd name="connsiteY58" fmla="*/ 5450755 h 6858000"/>
              <a:gd name="connsiteX59" fmla="*/ 2355 w 7538114"/>
              <a:gd name="connsiteY59" fmla="*/ 5429732 h 6858000"/>
              <a:gd name="connsiteX60" fmla="*/ 1499 w 7538114"/>
              <a:gd name="connsiteY60" fmla="*/ 5370432 h 6858000"/>
              <a:gd name="connsiteX61" fmla="*/ 11483 w 7538114"/>
              <a:gd name="connsiteY61" fmla="*/ 5308330 h 6858000"/>
              <a:gd name="connsiteX62" fmla="*/ 12793 w 7538114"/>
              <a:gd name="connsiteY62" fmla="*/ 5246026 h 6858000"/>
              <a:gd name="connsiteX63" fmla="*/ 12525 w 7538114"/>
              <a:gd name="connsiteY63" fmla="*/ 5223468 h 6858000"/>
              <a:gd name="connsiteX64" fmla="*/ 15322 w 7538114"/>
              <a:gd name="connsiteY64" fmla="*/ 5183258 h 6858000"/>
              <a:gd name="connsiteX65" fmla="*/ 18633 w 7538114"/>
              <a:gd name="connsiteY65" fmla="*/ 5164842 h 6858000"/>
              <a:gd name="connsiteX66" fmla="*/ 18428 w 7538114"/>
              <a:gd name="connsiteY66" fmla="*/ 5164034 h 6858000"/>
              <a:gd name="connsiteX67" fmla="*/ 19854 w 7538114"/>
              <a:gd name="connsiteY67" fmla="*/ 5162388 h 6858000"/>
              <a:gd name="connsiteX68" fmla="*/ 20514 w 7538114"/>
              <a:gd name="connsiteY68" fmla="*/ 5158981 h 6858000"/>
              <a:gd name="connsiteX69" fmla="*/ 20089 w 7538114"/>
              <a:gd name="connsiteY69" fmla="*/ 5149681 h 6858000"/>
              <a:gd name="connsiteX70" fmla="*/ 19561 w 7538114"/>
              <a:gd name="connsiteY70" fmla="*/ 5146183 h 6858000"/>
              <a:gd name="connsiteX71" fmla="*/ 19571 w 7538114"/>
              <a:gd name="connsiteY71" fmla="*/ 5141065 h 6858000"/>
              <a:gd name="connsiteX72" fmla="*/ 19690 w 7538114"/>
              <a:gd name="connsiteY72" fmla="*/ 5140937 h 6858000"/>
              <a:gd name="connsiteX73" fmla="*/ 19471 w 7538114"/>
              <a:gd name="connsiteY73" fmla="*/ 5136144 h 6858000"/>
              <a:gd name="connsiteX74" fmla="*/ 16918 w 7538114"/>
              <a:gd name="connsiteY74" fmla="*/ 5112689 h 6858000"/>
              <a:gd name="connsiteX75" fmla="*/ 28071 w 7538114"/>
              <a:gd name="connsiteY75" fmla="*/ 5081696 h 6858000"/>
              <a:gd name="connsiteX76" fmla="*/ 30005 w 7538114"/>
              <a:gd name="connsiteY76" fmla="*/ 5068879 h 6858000"/>
              <a:gd name="connsiteX77" fmla="*/ 31661 w 7538114"/>
              <a:gd name="connsiteY77" fmla="*/ 5062033 h 6858000"/>
              <a:gd name="connsiteX78" fmla="*/ 32169 w 7538114"/>
              <a:gd name="connsiteY78" fmla="*/ 5061608 h 6858000"/>
              <a:gd name="connsiteX79" fmla="*/ 27436 w 7538114"/>
              <a:gd name="connsiteY79" fmla="*/ 5021480 h 6858000"/>
              <a:gd name="connsiteX80" fmla="*/ 26614 w 7538114"/>
              <a:gd name="connsiteY80" fmla="*/ 5013906 h 6858000"/>
              <a:gd name="connsiteX81" fmla="*/ 25056 w 7538114"/>
              <a:gd name="connsiteY81" fmla="*/ 5011767 h 6858000"/>
              <a:gd name="connsiteX82" fmla="*/ 24513 w 7538114"/>
              <a:gd name="connsiteY82" fmla="*/ 5000592 h 6858000"/>
              <a:gd name="connsiteX83" fmla="*/ 24951 w 7538114"/>
              <a:gd name="connsiteY83" fmla="*/ 4999307 h 6858000"/>
              <a:gd name="connsiteX84" fmla="*/ 22644 w 7538114"/>
              <a:gd name="connsiteY84" fmla="*/ 4990090 h 6858000"/>
              <a:gd name="connsiteX85" fmla="*/ 18465 w 7538114"/>
              <a:gd name="connsiteY85" fmla="*/ 4982366 h 6858000"/>
              <a:gd name="connsiteX86" fmla="*/ 20888 w 7538114"/>
              <a:gd name="connsiteY86" fmla="*/ 4887310 h 6858000"/>
              <a:gd name="connsiteX87" fmla="*/ 15781 w 7538114"/>
              <a:gd name="connsiteY87" fmla="*/ 4807298 h 6858000"/>
              <a:gd name="connsiteX88" fmla="*/ 19649 w 7538114"/>
              <a:gd name="connsiteY88" fmla="*/ 4779990 h 6858000"/>
              <a:gd name="connsiteX89" fmla="*/ 21858 w 7538114"/>
              <a:gd name="connsiteY89" fmla="*/ 4664237 h 6858000"/>
              <a:gd name="connsiteX90" fmla="*/ 13583 w 7538114"/>
              <a:gd name="connsiteY90" fmla="*/ 4598607 h 6858000"/>
              <a:gd name="connsiteX91" fmla="*/ 7118 w 7538114"/>
              <a:gd name="connsiteY91" fmla="*/ 4546768 h 6858000"/>
              <a:gd name="connsiteX92" fmla="*/ 14555 w 7538114"/>
              <a:gd name="connsiteY92" fmla="*/ 4522182 h 6858000"/>
              <a:gd name="connsiteX93" fmla="*/ 17290 w 7538114"/>
              <a:gd name="connsiteY93" fmla="*/ 4509768 h 6858000"/>
              <a:gd name="connsiteX94" fmla="*/ 17421 w 7538114"/>
              <a:gd name="connsiteY94" fmla="*/ 4494586 h 6858000"/>
              <a:gd name="connsiteX95" fmla="*/ 18193 w 7538114"/>
              <a:gd name="connsiteY95" fmla="*/ 4440649 h 6858000"/>
              <a:gd name="connsiteX96" fmla="*/ 16616 w 7538114"/>
              <a:gd name="connsiteY96" fmla="*/ 4431853 h 6858000"/>
              <a:gd name="connsiteX97" fmla="*/ 19246 w 7538114"/>
              <a:gd name="connsiteY97" fmla="*/ 4403141 h 6858000"/>
              <a:gd name="connsiteX98" fmla="*/ 19623 w 7538114"/>
              <a:gd name="connsiteY98" fmla="*/ 4356631 h 6858000"/>
              <a:gd name="connsiteX99" fmla="*/ 20293 w 7538114"/>
              <a:gd name="connsiteY99" fmla="*/ 4339937 h 6858000"/>
              <a:gd name="connsiteX100" fmla="*/ 18752 w 7538114"/>
              <a:gd name="connsiteY100" fmla="*/ 4331435 h 6858000"/>
              <a:gd name="connsiteX101" fmla="*/ 24901 w 7538114"/>
              <a:gd name="connsiteY101" fmla="*/ 4320990 h 6858000"/>
              <a:gd name="connsiteX102" fmla="*/ 23734 w 7538114"/>
              <a:gd name="connsiteY102" fmla="*/ 4309111 h 6858000"/>
              <a:gd name="connsiteX103" fmla="*/ 29040 w 7538114"/>
              <a:gd name="connsiteY103" fmla="*/ 4263489 h 6858000"/>
              <a:gd name="connsiteX104" fmla="*/ 29429 w 7538114"/>
              <a:gd name="connsiteY104" fmla="*/ 4258775 h 6858000"/>
              <a:gd name="connsiteX105" fmla="*/ 33702 w 7538114"/>
              <a:gd name="connsiteY105" fmla="*/ 4248512 h 6858000"/>
              <a:gd name="connsiteX106" fmla="*/ 37356 w 7538114"/>
              <a:gd name="connsiteY106" fmla="*/ 4228644 h 6858000"/>
              <a:gd name="connsiteX107" fmla="*/ 50107 w 7538114"/>
              <a:gd name="connsiteY107" fmla="*/ 4193665 h 6858000"/>
              <a:gd name="connsiteX108" fmla="*/ 56192 w 7538114"/>
              <a:gd name="connsiteY108" fmla="*/ 4173105 h 6858000"/>
              <a:gd name="connsiteX109" fmla="*/ 61800 w 7538114"/>
              <a:gd name="connsiteY109" fmla="*/ 4159194 h 6858000"/>
              <a:gd name="connsiteX110" fmla="*/ 69720 w 7538114"/>
              <a:gd name="connsiteY110" fmla="*/ 4118135 h 6858000"/>
              <a:gd name="connsiteX111" fmla="*/ 80190 w 7538114"/>
              <a:gd name="connsiteY111" fmla="*/ 4047713 h 6858000"/>
              <a:gd name="connsiteX112" fmla="*/ 96666 w 7538114"/>
              <a:gd name="connsiteY112" fmla="*/ 3980780 h 6858000"/>
              <a:gd name="connsiteX113" fmla="*/ 107651 w 7538114"/>
              <a:gd name="connsiteY113" fmla="*/ 3941872 h 6858000"/>
              <a:gd name="connsiteX114" fmla="*/ 118444 w 7538114"/>
              <a:gd name="connsiteY114" fmla="*/ 3897465 h 6858000"/>
              <a:gd name="connsiteX115" fmla="*/ 134545 w 7538114"/>
              <a:gd name="connsiteY115" fmla="*/ 3811132 h 6858000"/>
              <a:gd name="connsiteX116" fmla="*/ 145381 w 7538114"/>
              <a:gd name="connsiteY116" fmla="*/ 3746540 h 6858000"/>
              <a:gd name="connsiteX117" fmla="*/ 146587 w 7538114"/>
              <a:gd name="connsiteY117" fmla="*/ 3670275 h 6858000"/>
              <a:gd name="connsiteX118" fmla="*/ 165690 w 7538114"/>
              <a:gd name="connsiteY118" fmla="*/ 3580981 h 6858000"/>
              <a:gd name="connsiteX119" fmla="*/ 163175 w 7538114"/>
              <a:gd name="connsiteY119" fmla="*/ 3570960 h 6858000"/>
              <a:gd name="connsiteX120" fmla="*/ 162665 w 7538114"/>
              <a:gd name="connsiteY120" fmla="*/ 3560693 h 6858000"/>
              <a:gd name="connsiteX121" fmla="*/ 163299 w 7538114"/>
              <a:gd name="connsiteY121" fmla="*/ 3559743 h 6858000"/>
              <a:gd name="connsiteX122" fmla="*/ 164777 w 7538114"/>
              <a:gd name="connsiteY122" fmla="*/ 3548721 h 6858000"/>
              <a:gd name="connsiteX123" fmla="*/ 163708 w 7538114"/>
              <a:gd name="connsiteY123" fmla="*/ 3545693 h 6858000"/>
              <a:gd name="connsiteX124" fmla="*/ 164286 w 7538114"/>
              <a:gd name="connsiteY124" fmla="*/ 3537938 h 6858000"/>
              <a:gd name="connsiteX125" fmla="*/ 164247 w 7538114"/>
              <a:gd name="connsiteY125" fmla="*/ 3522141 h 6858000"/>
              <a:gd name="connsiteX126" fmla="*/ 165343 w 7538114"/>
              <a:gd name="connsiteY126" fmla="*/ 3519672 h 6858000"/>
              <a:gd name="connsiteX127" fmla="*/ 167001 w 7538114"/>
              <a:gd name="connsiteY127" fmla="*/ 3496604 h 6858000"/>
              <a:gd name="connsiteX128" fmla="*/ 167547 w 7538114"/>
              <a:gd name="connsiteY128" fmla="*/ 3496517 h 6858000"/>
              <a:gd name="connsiteX129" fmla="*/ 170301 w 7538114"/>
              <a:gd name="connsiteY129" fmla="*/ 3491023 h 6858000"/>
              <a:gd name="connsiteX130" fmla="*/ 174371 w 7538114"/>
              <a:gd name="connsiteY130" fmla="*/ 3479998 h 6858000"/>
              <a:gd name="connsiteX131" fmla="*/ 190228 w 7538114"/>
              <a:gd name="connsiteY131" fmla="*/ 3457434 h 6858000"/>
              <a:gd name="connsiteX132" fmla="*/ 192016 w 7538114"/>
              <a:gd name="connsiteY132" fmla="*/ 3433411 h 6858000"/>
              <a:gd name="connsiteX133" fmla="*/ 192663 w 7538114"/>
              <a:gd name="connsiteY133" fmla="*/ 3428691 h 6858000"/>
              <a:gd name="connsiteX134" fmla="*/ 192793 w 7538114"/>
              <a:gd name="connsiteY134" fmla="*/ 3428643 h 6858000"/>
              <a:gd name="connsiteX135" fmla="*/ 193710 w 7538114"/>
              <a:gd name="connsiteY135" fmla="*/ 3423760 h 6858000"/>
              <a:gd name="connsiteX136" fmla="*/ 193839 w 7538114"/>
              <a:gd name="connsiteY136" fmla="*/ 3420085 h 6858000"/>
              <a:gd name="connsiteX137" fmla="*/ 195094 w 7538114"/>
              <a:gd name="connsiteY137" fmla="*/ 3410930 h 6858000"/>
              <a:gd name="connsiteX138" fmla="*/ 196311 w 7538114"/>
              <a:gd name="connsiteY138" fmla="*/ 3408092 h 6858000"/>
              <a:gd name="connsiteX139" fmla="*/ 197928 w 7538114"/>
              <a:gd name="connsiteY139" fmla="*/ 3407419 h 6858000"/>
              <a:gd name="connsiteX140" fmla="*/ 197881 w 7538114"/>
              <a:gd name="connsiteY140" fmla="*/ 3406520 h 6858000"/>
              <a:gd name="connsiteX141" fmla="*/ 204222 w 7538114"/>
              <a:gd name="connsiteY141" fmla="*/ 3391015 h 6858000"/>
              <a:gd name="connsiteX142" fmla="*/ 213950 w 7538114"/>
              <a:gd name="connsiteY142" fmla="*/ 3354361 h 6858000"/>
              <a:gd name="connsiteX143" fmla="*/ 217699 w 7538114"/>
              <a:gd name="connsiteY143" fmla="*/ 3332639 h 6858000"/>
              <a:gd name="connsiteX144" fmla="*/ 229963 w 7538114"/>
              <a:gd name="connsiteY144" fmla="*/ 3273935 h 6858000"/>
              <a:gd name="connsiteX145" fmla="*/ 243785 w 7538114"/>
              <a:gd name="connsiteY145" fmla="*/ 3215621 h 6858000"/>
              <a:gd name="connsiteX146" fmla="*/ 259175 w 7538114"/>
              <a:gd name="connsiteY146" fmla="*/ 3189909 h 6858000"/>
              <a:gd name="connsiteX147" fmla="*/ 259988 w 7538114"/>
              <a:gd name="connsiteY147" fmla="*/ 3186579 h 6858000"/>
              <a:gd name="connsiteX148" fmla="*/ 259980 w 7538114"/>
              <a:gd name="connsiteY148" fmla="*/ 3177264 h 6858000"/>
              <a:gd name="connsiteX149" fmla="*/ 259609 w 7538114"/>
              <a:gd name="connsiteY149" fmla="*/ 3173723 h 6858000"/>
              <a:gd name="connsiteX150" fmla="*/ 259848 w 7538114"/>
              <a:gd name="connsiteY150" fmla="*/ 3168622 h 6858000"/>
              <a:gd name="connsiteX151" fmla="*/ 259971 w 7538114"/>
              <a:gd name="connsiteY151" fmla="*/ 3168508 h 6858000"/>
              <a:gd name="connsiteX152" fmla="*/ 259966 w 7538114"/>
              <a:gd name="connsiteY152" fmla="*/ 3163706 h 6858000"/>
              <a:gd name="connsiteX153" fmla="*/ 258467 w 7538114"/>
              <a:gd name="connsiteY153" fmla="*/ 3140064 h 6858000"/>
              <a:gd name="connsiteX154" fmla="*/ 270990 w 7538114"/>
              <a:gd name="connsiteY154" fmla="*/ 3110288 h 6858000"/>
              <a:gd name="connsiteX155" fmla="*/ 273494 w 7538114"/>
              <a:gd name="connsiteY155" fmla="*/ 3097704 h 6858000"/>
              <a:gd name="connsiteX156" fmla="*/ 275456 w 7538114"/>
              <a:gd name="connsiteY156" fmla="*/ 3091047 h 6858000"/>
              <a:gd name="connsiteX157" fmla="*/ 275980 w 7538114"/>
              <a:gd name="connsiteY157" fmla="*/ 3090672 h 6858000"/>
              <a:gd name="connsiteX158" fmla="*/ 274486 w 7538114"/>
              <a:gd name="connsiteY158" fmla="*/ 3068004 h 6858000"/>
              <a:gd name="connsiteX159" fmla="*/ 275226 w 7538114"/>
              <a:gd name="connsiteY159" fmla="*/ 3065087 h 6858000"/>
              <a:gd name="connsiteX160" fmla="*/ 273050 w 7538114"/>
              <a:gd name="connsiteY160" fmla="*/ 3050191 h 6858000"/>
              <a:gd name="connsiteX161" fmla="*/ 272566 w 7538114"/>
              <a:gd name="connsiteY161" fmla="*/ 3042559 h 6858000"/>
              <a:gd name="connsiteX162" fmla="*/ 271107 w 7538114"/>
              <a:gd name="connsiteY162" fmla="*/ 3040271 h 6858000"/>
              <a:gd name="connsiteX163" fmla="*/ 271065 w 7538114"/>
              <a:gd name="connsiteY163" fmla="*/ 3029072 h 6858000"/>
              <a:gd name="connsiteX164" fmla="*/ 271558 w 7538114"/>
              <a:gd name="connsiteY164" fmla="*/ 3027835 h 6858000"/>
              <a:gd name="connsiteX165" fmla="*/ 268717 w 7538114"/>
              <a:gd name="connsiteY165" fmla="*/ 2964245 h 6858000"/>
              <a:gd name="connsiteX166" fmla="*/ 272511 w 7538114"/>
              <a:gd name="connsiteY166" fmla="*/ 2915772 h 6858000"/>
              <a:gd name="connsiteX167" fmla="*/ 270356 w 7538114"/>
              <a:gd name="connsiteY167" fmla="*/ 2825842 h 6858000"/>
              <a:gd name="connsiteX168" fmla="*/ 273897 w 7538114"/>
              <a:gd name="connsiteY168" fmla="*/ 2734957 h 6858000"/>
              <a:gd name="connsiteX169" fmla="*/ 274458 w 7538114"/>
              <a:gd name="connsiteY169" fmla="*/ 2636572 h 6858000"/>
              <a:gd name="connsiteX170" fmla="*/ 279157 w 7538114"/>
              <a:gd name="connsiteY170" fmla="*/ 2604260 h 6858000"/>
              <a:gd name="connsiteX171" fmla="*/ 288131 w 7538114"/>
              <a:gd name="connsiteY171" fmla="*/ 2582747 h 6858000"/>
              <a:gd name="connsiteX172" fmla="*/ 282516 w 7538114"/>
              <a:gd name="connsiteY172" fmla="*/ 2478755 h 6858000"/>
              <a:gd name="connsiteX173" fmla="*/ 287359 w 7538114"/>
              <a:gd name="connsiteY173" fmla="*/ 2451804 h 6858000"/>
              <a:gd name="connsiteX174" fmla="*/ 289577 w 7538114"/>
              <a:gd name="connsiteY174" fmla="*/ 2408801 h 6858000"/>
              <a:gd name="connsiteX175" fmla="*/ 293203 w 7538114"/>
              <a:gd name="connsiteY175" fmla="*/ 2392670 h 6858000"/>
              <a:gd name="connsiteX176" fmla="*/ 304183 w 7538114"/>
              <a:gd name="connsiteY176" fmla="*/ 2330165 h 6858000"/>
              <a:gd name="connsiteX177" fmla="*/ 310900 w 7538114"/>
              <a:gd name="connsiteY177" fmla="*/ 2276363 h 6858000"/>
              <a:gd name="connsiteX178" fmla="*/ 303909 w 7538114"/>
              <a:gd name="connsiteY178" fmla="*/ 2236310 h 6858000"/>
              <a:gd name="connsiteX179" fmla="*/ 306187 w 7538114"/>
              <a:gd name="connsiteY179" fmla="*/ 2232984 h 6858000"/>
              <a:gd name="connsiteX180" fmla="*/ 307158 w 7538114"/>
              <a:gd name="connsiteY180" fmla="*/ 2205763 h 6858000"/>
              <a:gd name="connsiteX181" fmla="*/ 304860 w 7538114"/>
              <a:gd name="connsiteY181" fmla="*/ 2145703 h 6858000"/>
              <a:gd name="connsiteX182" fmla="*/ 304273 w 7538114"/>
              <a:gd name="connsiteY182" fmla="*/ 2092533 h 6858000"/>
              <a:gd name="connsiteX183" fmla="*/ 301642 w 7538114"/>
              <a:gd name="connsiteY183" fmla="*/ 2057359 h 6858000"/>
              <a:gd name="connsiteX184" fmla="*/ 306736 w 7538114"/>
              <a:gd name="connsiteY184" fmla="*/ 2016105 h 6858000"/>
              <a:gd name="connsiteX185" fmla="*/ 316234 w 7538114"/>
              <a:gd name="connsiteY185" fmla="*/ 1983129 h 6858000"/>
              <a:gd name="connsiteX186" fmla="*/ 318238 w 7538114"/>
              <a:gd name="connsiteY186" fmla="*/ 1956745 h 6858000"/>
              <a:gd name="connsiteX187" fmla="*/ 311341 w 7538114"/>
              <a:gd name="connsiteY187" fmla="*/ 1950160 h 6858000"/>
              <a:gd name="connsiteX188" fmla="*/ 323556 w 7538114"/>
              <a:gd name="connsiteY188" fmla="*/ 1879546 h 6858000"/>
              <a:gd name="connsiteX189" fmla="*/ 326085 w 7538114"/>
              <a:gd name="connsiteY189" fmla="*/ 1854893 h 6858000"/>
              <a:gd name="connsiteX190" fmla="*/ 335058 w 7538114"/>
              <a:gd name="connsiteY190" fmla="*/ 1787684 h 6858000"/>
              <a:gd name="connsiteX191" fmla="*/ 345620 w 7538114"/>
              <a:gd name="connsiteY191" fmla="*/ 1720464 h 6858000"/>
              <a:gd name="connsiteX192" fmla="*/ 360760 w 7538114"/>
              <a:gd name="connsiteY192" fmla="*/ 1681196 h 6858000"/>
              <a:gd name="connsiteX193" fmla="*/ 368483 w 7538114"/>
              <a:gd name="connsiteY193" fmla="*/ 1625881 h 6858000"/>
              <a:gd name="connsiteX194" fmla="*/ 371077 w 7538114"/>
              <a:gd name="connsiteY194" fmla="*/ 1616704 h 6858000"/>
              <a:gd name="connsiteX195" fmla="*/ 383008 w 7538114"/>
              <a:gd name="connsiteY195" fmla="*/ 1551493 h 6858000"/>
              <a:gd name="connsiteX196" fmla="*/ 384834 w 7538114"/>
              <a:gd name="connsiteY196" fmla="*/ 1475233 h 6858000"/>
              <a:gd name="connsiteX197" fmla="*/ 418371 w 7538114"/>
              <a:gd name="connsiteY197" fmla="*/ 1380155 h 6858000"/>
              <a:gd name="connsiteX198" fmla="*/ 469641 w 7538114"/>
              <a:gd name="connsiteY198" fmla="*/ 1210871 h 6858000"/>
              <a:gd name="connsiteX199" fmla="*/ 489701 w 7538114"/>
              <a:gd name="connsiteY199" fmla="*/ 1028427 h 6858000"/>
              <a:gd name="connsiteX200" fmla="*/ 486354 w 7538114"/>
              <a:gd name="connsiteY200" fmla="*/ 980383 h 6858000"/>
              <a:gd name="connsiteX201" fmla="*/ 479762 w 7538114"/>
              <a:gd name="connsiteY201" fmla="*/ 839699 h 6858000"/>
              <a:gd name="connsiteX202" fmla="*/ 445664 w 7538114"/>
              <a:gd name="connsiteY202" fmla="*/ 696545 h 6858000"/>
              <a:gd name="connsiteX203" fmla="*/ 440047 w 7538114"/>
              <a:gd name="connsiteY203" fmla="*/ 606615 h 6858000"/>
              <a:gd name="connsiteX204" fmla="*/ 431225 w 7538114"/>
              <a:gd name="connsiteY204" fmla="*/ 563889 h 6858000"/>
              <a:gd name="connsiteX205" fmla="*/ 430803 w 7538114"/>
              <a:gd name="connsiteY205" fmla="*/ 534294 h 6858000"/>
              <a:gd name="connsiteX206" fmla="*/ 429777 w 7538114"/>
              <a:gd name="connsiteY206" fmla="*/ 516548 h 6858000"/>
              <a:gd name="connsiteX207" fmla="*/ 415090 w 7538114"/>
              <a:gd name="connsiteY207" fmla="*/ 485808 h 6858000"/>
              <a:gd name="connsiteX208" fmla="*/ 410499 w 7538114"/>
              <a:gd name="connsiteY208" fmla="*/ 369873 h 6858000"/>
              <a:gd name="connsiteX209" fmla="*/ 425314 w 7538114"/>
              <a:gd name="connsiteY209" fmla="*/ 259180 h 6858000"/>
              <a:gd name="connsiteX210" fmla="*/ 383240 w 7538114"/>
              <a:gd name="connsiteY210" fmla="*/ 94173 h 6858000"/>
              <a:gd name="connsiteX211" fmla="*/ 379938 w 7538114"/>
              <a:gd name="connsiteY211" fmla="*/ 77267 h 6858000"/>
              <a:gd name="connsiteX212" fmla="*/ 373430 w 7538114"/>
              <a:gd name="connsiteY212" fmla="*/ 3885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</a:cxnLst>
            <a:rect l="l" t="t" r="r" b="b"/>
            <a:pathLst>
              <a:path w="7538114" h="6858000">
                <a:moveTo>
                  <a:pt x="366246" y="0"/>
                </a:moveTo>
                <a:lnTo>
                  <a:pt x="2830292" y="0"/>
                </a:lnTo>
                <a:lnTo>
                  <a:pt x="3903260" y="0"/>
                </a:lnTo>
                <a:lnTo>
                  <a:pt x="4597266" y="0"/>
                </a:lnTo>
                <a:lnTo>
                  <a:pt x="7192370" y="0"/>
                </a:lnTo>
                <a:lnTo>
                  <a:pt x="7538114" y="0"/>
                </a:lnTo>
                <a:lnTo>
                  <a:pt x="7538114" y="6858000"/>
                </a:lnTo>
                <a:lnTo>
                  <a:pt x="7192370" y="6858000"/>
                </a:lnTo>
                <a:lnTo>
                  <a:pt x="4597266" y="6858000"/>
                </a:lnTo>
                <a:lnTo>
                  <a:pt x="3903260" y="6858000"/>
                </a:lnTo>
                <a:lnTo>
                  <a:pt x="2830292" y="6858000"/>
                </a:lnTo>
                <a:lnTo>
                  <a:pt x="170314" y="6858000"/>
                </a:lnTo>
                <a:cubicBezTo>
                  <a:pt x="170323" y="6857920"/>
                  <a:pt x="170332" y="6857839"/>
                  <a:pt x="170341" y="6857759"/>
                </a:cubicBezTo>
                <a:lnTo>
                  <a:pt x="173485" y="6852129"/>
                </a:lnTo>
                <a:lnTo>
                  <a:pt x="167544" y="6830335"/>
                </a:lnTo>
                <a:cubicBezTo>
                  <a:pt x="165474" y="6819600"/>
                  <a:pt x="164100" y="6808301"/>
                  <a:pt x="163472" y="6796707"/>
                </a:cubicBezTo>
                <a:cubicBezTo>
                  <a:pt x="167658" y="6794106"/>
                  <a:pt x="161711" y="6785006"/>
                  <a:pt x="160535" y="6780725"/>
                </a:cubicBezTo>
                <a:cubicBezTo>
                  <a:pt x="163268" y="6780680"/>
                  <a:pt x="164578" y="6771195"/>
                  <a:pt x="162318" y="6767829"/>
                </a:cubicBezTo>
                <a:cubicBezTo>
                  <a:pt x="152545" y="6697090"/>
                  <a:pt x="178083" y="6736894"/>
                  <a:pt x="162771" y="6694444"/>
                </a:cubicBezTo>
                <a:cubicBezTo>
                  <a:pt x="161971" y="6687342"/>
                  <a:pt x="163342" y="6682014"/>
                  <a:pt x="165604" y="6677569"/>
                </a:cubicBezTo>
                <a:lnTo>
                  <a:pt x="171255" y="6669571"/>
                </a:lnTo>
                <a:lnTo>
                  <a:pt x="169240" y="6663304"/>
                </a:lnTo>
                <a:cubicBezTo>
                  <a:pt x="169082" y="6639651"/>
                  <a:pt x="174873" y="6632678"/>
                  <a:pt x="169039" y="6618916"/>
                </a:cubicBezTo>
                <a:cubicBezTo>
                  <a:pt x="181164" y="6598580"/>
                  <a:pt x="170248" y="6605428"/>
                  <a:pt x="168392" y="6589960"/>
                </a:cubicBezTo>
                <a:cubicBezTo>
                  <a:pt x="165975" y="6577758"/>
                  <a:pt x="161323" y="6600160"/>
                  <a:pt x="160636" y="6588200"/>
                </a:cubicBezTo>
                <a:cubicBezTo>
                  <a:pt x="163766" y="6575263"/>
                  <a:pt x="154044" y="6575871"/>
                  <a:pt x="157872" y="6562416"/>
                </a:cubicBezTo>
                <a:cubicBezTo>
                  <a:pt x="165196" y="6565685"/>
                  <a:pt x="156453" y="6535866"/>
                  <a:pt x="162851" y="6534939"/>
                </a:cubicBezTo>
                <a:cubicBezTo>
                  <a:pt x="153702" y="6523511"/>
                  <a:pt x="164973" y="6517769"/>
                  <a:pt x="162153" y="6502552"/>
                </a:cubicBezTo>
                <a:cubicBezTo>
                  <a:pt x="158692" y="6495386"/>
                  <a:pt x="158098" y="6490216"/>
                  <a:pt x="161821" y="6483172"/>
                </a:cubicBezTo>
                <a:cubicBezTo>
                  <a:pt x="144969" y="6450162"/>
                  <a:pt x="161066" y="6463202"/>
                  <a:pt x="154586" y="6432309"/>
                </a:cubicBezTo>
                <a:cubicBezTo>
                  <a:pt x="147771" y="6405695"/>
                  <a:pt x="143349" y="6375524"/>
                  <a:pt x="127078" y="6349783"/>
                </a:cubicBezTo>
                <a:cubicBezTo>
                  <a:pt x="122468" y="6345058"/>
                  <a:pt x="120723" y="6333456"/>
                  <a:pt x="123181" y="6323872"/>
                </a:cubicBezTo>
                <a:cubicBezTo>
                  <a:pt x="123604" y="6322225"/>
                  <a:pt x="124138" y="6320698"/>
                  <a:pt x="124767" y="6319343"/>
                </a:cubicBezTo>
                <a:cubicBezTo>
                  <a:pt x="122278" y="6297089"/>
                  <a:pt x="111161" y="6215694"/>
                  <a:pt x="108246" y="6190348"/>
                </a:cubicBezTo>
                <a:cubicBezTo>
                  <a:pt x="114169" y="6188296"/>
                  <a:pt x="103482" y="6175479"/>
                  <a:pt x="107279" y="6167269"/>
                </a:cubicBezTo>
                <a:cubicBezTo>
                  <a:pt x="110610" y="6161389"/>
                  <a:pt x="108145" y="6156128"/>
                  <a:pt x="107883" y="6149986"/>
                </a:cubicBezTo>
                <a:cubicBezTo>
                  <a:pt x="110502" y="6141894"/>
                  <a:pt x="105773" y="6115502"/>
                  <a:pt x="102380" y="6108622"/>
                </a:cubicBezTo>
                <a:cubicBezTo>
                  <a:pt x="90593" y="6092179"/>
                  <a:pt x="99346" y="6054816"/>
                  <a:pt x="90314" y="6041155"/>
                </a:cubicBezTo>
                <a:cubicBezTo>
                  <a:pt x="88990" y="6036198"/>
                  <a:pt x="88454" y="6031348"/>
                  <a:pt x="88409" y="6026587"/>
                </a:cubicBezTo>
                <a:lnTo>
                  <a:pt x="89403" y="6013265"/>
                </a:lnTo>
                <a:lnTo>
                  <a:pt x="91927" y="6009478"/>
                </a:lnTo>
                <a:lnTo>
                  <a:pt x="91302" y="6001336"/>
                </a:lnTo>
                <a:cubicBezTo>
                  <a:pt x="91431" y="6000558"/>
                  <a:pt x="91559" y="5999781"/>
                  <a:pt x="91687" y="5999003"/>
                </a:cubicBezTo>
                <a:cubicBezTo>
                  <a:pt x="92431" y="5994547"/>
                  <a:pt x="93080" y="5990148"/>
                  <a:pt x="93336" y="5985795"/>
                </a:cubicBezTo>
                <a:cubicBezTo>
                  <a:pt x="80676" y="5991520"/>
                  <a:pt x="93430" y="5949705"/>
                  <a:pt x="83190" y="5961758"/>
                </a:cubicBezTo>
                <a:cubicBezTo>
                  <a:pt x="82399" y="5938832"/>
                  <a:pt x="72862" y="5956319"/>
                  <a:pt x="81952" y="5928761"/>
                </a:cubicBezTo>
                <a:cubicBezTo>
                  <a:pt x="79324" y="5899676"/>
                  <a:pt x="72619" y="5823590"/>
                  <a:pt x="67420" y="5787247"/>
                </a:cubicBezTo>
                <a:cubicBezTo>
                  <a:pt x="53530" y="5750058"/>
                  <a:pt x="57730" y="5736292"/>
                  <a:pt x="50760" y="5710700"/>
                </a:cubicBezTo>
                <a:cubicBezTo>
                  <a:pt x="47368" y="5660911"/>
                  <a:pt x="30723" y="5663675"/>
                  <a:pt x="42956" y="5641754"/>
                </a:cubicBezTo>
                <a:cubicBezTo>
                  <a:pt x="39970" y="5608358"/>
                  <a:pt x="24769" y="5637338"/>
                  <a:pt x="29695" y="5602326"/>
                </a:cubicBezTo>
                <a:cubicBezTo>
                  <a:pt x="27700" y="5601239"/>
                  <a:pt x="20274" y="5573144"/>
                  <a:pt x="18841" y="5570885"/>
                </a:cubicBezTo>
                <a:lnTo>
                  <a:pt x="9977" y="5543492"/>
                </a:lnTo>
                <a:lnTo>
                  <a:pt x="5255" y="5531024"/>
                </a:lnTo>
                <a:lnTo>
                  <a:pt x="5447" y="5527845"/>
                </a:lnTo>
                <a:lnTo>
                  <a:pt x="0" y="5507724"/>
                </a:lnTo>
                <a:lnTo>
                  <a:pt x="435" y="5507045"/>
                </a:lnTo>
                <a:cubicBezTo>
                  <a:pt x="1286" y="5505065"/>
                  <a:pt x="1681" y="5502734"/>
                  <a:pt x="1128" y="5499619"/>
                </a:cubicBezTo>
                <a:cubicBezTo>
                  <a:pt x="9450" y="5498516"/>
                  <a:pt x="3652" y="5495435"/>
                  <a:pt x="1291" y="5486342"/>
                </a:cubicBezTo>
                <a:cubicBezTo>
                  <a:pt x="13688" y="5482600"/>
                  <a:pt x="2464" y="5460320"/>
                  <a:pt x="7976" y="5450755"/>
                </a:cubicBezTo>
                <a:cubicBezTo>
                  <a:pt x="5962" y="5444157"/>
                  <a:pt x="4058" y="5437113"/>
                  <a:pt x="2355" y="5429732"/>
                </a:cubicBezTo>
                <a:lnTo>
                  <a:pt x="1499" y="5370432"/>
                </a:lnTo>
                <a:lnTo>
                  <a:pt x="11483" y="5308330"/>
                </a:lnTo>
                <a:cubicBezTo>
                  <a:pt x="11701" y="5285359"/>
                  <a:pt x="15408" y="5265468"/>
                  <a:pt x="12793" y="5246026"/>
                </a:cubicBezTo>
                <a:cubicBezTo>
                  <a:pt x="15678" y="5238129"/>
                  <a:pt x="16842" y="5230685"/>
                  <a:pt x="12525" y="5223468"/>
                </a:cubicBezTo>
                <a:cubicBezTo>
                  <a:pt x="13966" y="5202031"/>
                  <a:pt x="20131" y="5196842"/>
                  <a:pt x="15322" y="5183258"/>
                </a:cubicBezTo>
                <a:cubicBezTo>
                  <a:pt x="25294" y="5171214"/>
                  <a:pt x="21488" y="5170502"/>
                  <a:pt x="18633" y="5164842"/>
                </a:cubicBezTo>
                <a:cubicBezTo>
                  <a:pt x="18565" y="5164573"/>
                  <a:pt x="18496" y="5164303"/>
                  <a:pt x="18428" y="5164034"/>
                </a:cubicBezTo>
                <a:lnTo>
                  <a:pt x="19854" y="5162388"/>
                </a:lnTo>
                <a:lnTo>
                  <a:pt x="20514" y="5158981"/>
                </a:lnTo>
                <a:lnTo>
                  <a:pt x="20089" y="5149681"/>
                </a:lnTo>
                <a:lnTo>
                  <a:pt x="19561" y="5146183"/>
                </a:lnTo>
                <a:cubicBezTo>
                  <a:pt x="19336" y="5143774"/>
                  <a:pt x="19361" y="5142173"/>
                  <a:pt x="19571" y="5141065"/>
                </a:cubicBezTo>
                <a:lnTo>
                  <a:pt x="19690" y="5140937"/>
                </a:lnTo>
                <a:cubicBezTo>
                  <a:pt x="19617" y="5139339"/>
                  <a:pt x="19544" y="5137742"/>
                  <a:pt x="19471" y="5136144"/>
                </a:cubicBezTo>
                <a:cubicBezTo>
                  <a:pt x="18832" y="5128055"/>
                  <a:pt x="17958" y="5120182"/>
                  <a:pt x="16918" y="5112689"/>
                </a:cubicBezTo>
                <a:cubicBezTo>
                  <a:pt x="23464" y="5106353"/>
                  <a:pt x="15733" y="5078666"/>
                  <a:pt x="28071" y="5081696"/>
                </a:cubicBezTo>
                <a:cubicBezTo>
                  <a:pt x="27036" y="5071588"/>
                  <a:pt x="21912" y="5065475"/>
                  <a:pt x="30005" y="5068879"/>
                </a:cubicBezTo>
                <a:cubicBezTo>
                  <a:pt x="29897" y="5065551"/>
                  <a:pt x="30585" y="5063501"/>
                  <a:pt x="31661" y="5062033"/>
                </a:cubicBezTo>
                <a:lnTo>
                  <a:pt x="32169" y="5061608"/>
                </a:lnTo>
                <a:lnTo>
                  <a:pt x="27436" y="5021480"/>
                </a:lnTo>
                <a:lnTo>
                  <a:pt x="26614" y="5013906"/>
                </a:lnTo>
                <a:lnTo>
                  <a:pt x="25056" y="5011767"/>
                </a:lnTo>
                <a:cubicBezTo>
                  <a:pt x="24110" y="5009457"/>
                  <a:pt x="23701" y="5006147"/>
                  <a:pt x="24513" y="5000592"/>
                </a:cubicBezTo>
                <a:lnTo>
                  <a:pt x="24951" y="4999307"/>
                </a:lnTo>
                <a:lnTo>
                  <a:pt x="22644" y="4990090"/>
                </a:lnTo>
                <a:cubicBezTo>
                  <a:pt x="21579" y="4987122"/>
                  <a:pt x="20222" y="4984494"/>
                  <a:pt x="18465" y="4982366"/>
                </a:cubicBezTo>
                <a:cubicBezTo>
                  <a:pt x="27858" y="4950984"/>
                  <a:pt x="19264" y="4921373"/>
                  <a:pt x="20888" y="4887310"/>
                </a:cubicBezTo>
                <a:cubicBezTo>
                  <a:pt x="17563" y="4848813"/>
                  <a:pt x="18386" y="4829570"/>
                  <a:pt x="15781" y="4807298"/>
                </a:cubicBezTo>
                <a:cubicBezTo>
                  <a:pt x="15634" y="4803627"/>
                  <a:pt x="14440" y="4773874"/>
                  <a:pt x="19649" y="4779990"/>
                </a:cubicBezTo>
                <a:cubicBezTo>
                  <a:pt x="18744" y="4746827"/>
                  <a:pt x="22869" y="4698305"/>
                  <a:pt x="21858" y="4664237"/>
                </a:cubicBezTo>
                <a:cubicBezTo>
                  <a:pt x="34232" y="4642340"/>
                  <a:pt x="11268" y="4621318"/>
                  <a:pt x="13583" y="4598607"/>
                </a:cubicBezTo>
                <a:cubicBezTo>
                  <a:pt x="2193" y="4604819"/>
                  <a:pt x="19974" y="4548010"/>
                  <a:pt x="7118" y="4546768"/>
                </a:cubicBezTo>
                <a:lnTo>
                  <a:pt x="14555" y="4522182"/>
                </a:lnTo>
                <a:lnTo>
                  <a:pt x="17290" y="4509768"/>
                </a:lnTo>
                <a:cubicBezTo>
                  <a:pt x="17884" y="4505118"/>
                  <a:pt x="18021" y="4500115"/>
                  <a:pt x="17421" y="4494586"/>
                </a:cubicBezTo>
                <a:cubicBezTo>
                  <a:pt x="12327" y="4480984"/>
                  <a:pt x="18571" y="4459805"/>
                  <a:pt x="18193" y="4440649"/>
                </a:cubicBezTo>
                <a:lnTo>
                  <a:pt x="16616" y="4431853"/>
                </a:lnTo>
                <a:lnTo>
                  <a:pt x="19246" y="4403141"/>
                </a:lnTo>
                <a:cubicBezTo>
                  <a:pt x="19372" y="4387638"/>
                  <a:pt x="19497" y="4372134"/>
                  <a:pt x="19623" y="4356631"/>
                </a:cubicBezTo>
                <a:cubicBezTo>
                  <a:pt x="19508" y="4349062"/>
                  <a:pt x="15847" y="4339045"/>
                  <a:pt x="20293" y="4339937"/>
                </a:cubicBezTo>
                <a:lnTo>
                  <a:pt x="18752" y="4331435"/>
                </a:lnTo>
                <a:cubicBezTo>
                  <a:pt x="19520" y="4328277"/>
                  <a:pt x="24070" y="4324711"/>
                  <a:pt x="24901" y="4320990"/>
                </a:cubicBezTo>
                <a:lnTo>
                  <a:pt x="23734" y="4309111"/>
                </a:lnTo>
                <a:cubicBezTo>
                  <a:pt x="24423" y="4299527"/>
                  <a:pt x="28090" y="4271878"/>
                  <a:pt x="29040" y="4263489"/>
                </a:cubicBezTo>
                <a:cubicBezTo>
                  <a:pt x="29169" y="4261918"/>
                  <a:pt x="29300" y="4260346"/>
                  <a:pt x="29429" y="4258775"/>
                </a:cubicBezTo>
                <a:lnTo>
                  <a:pt x="33702" y="4248512"/>
                </a:lnTo>
                <a:cubicBezTo>
                  <a:pt x="36933" y="4241044"/>
                  <a:pt x="39109" y="4235167"/>
                  <a:pt x="37356" y="4228644"/>
                </a:cubicBezTo>
                <a:cubicBezTo>
                  <a:pt x="41530" y="4217526"/>
                  <a:pt x="53227" y="4209759"/>
                  <a:pt x="50107" y="4193665"/>
                </a:cubicBezTo>
                <a:cubicBezTo>
                  <a:pt x="55406" y="4198550"/>
                  <a:pt x="50749" y="4175793"/>
                  <a:pt x="56192" y="4173105"/>
                </a:cubicBezTo>
                <a:cubicBezTo>
                  <a:pt x="60575" y="4171863"/>
                  <a:pt x="60184" y="4164671"/>
                  <a:pt x="61800" y="4159194"/>
                </a:cubicBezTo>
                <a:cubicBezTo>
                  <a:pt x="66276" y="4155290"/>
                  <a:pt x="70363" y="4127730"/>
                  <a:pt x="69720" y="4118135"/>
                </a:cubicBezTo>
                <a:cubicBezTo>
                  <a:pt x="65265" y="4091091"/>
                  <a:pt x="83289" y="4069336"/>
                  <a:pt x="80190" y="4047713"/>
                </a:cubicBezTo>
                <a:cubicBezTo>
                  <a:pt x="84682" y="4020435"/>
                  <a:pt x="92089" y="3998420"/>
                  <a:pt x="96666" y="3980780"/>
                </a:cubicBezTo>
                <a:cubicBezTo>
                  <a:pt x="98580" y="3977851"/>
                  <a:pt x="106155" y="3945259"/>
                  <a:pt x="107651" y="3941872"/>
                </a:cubicBezTo>
                <a:cubicBezTo>
                  <a:pt x="111761" y="3922504"/>
                  <a:pt x="112043" y="3930219"/>
                  <a:pt x="118444" y="3897465"/>
                </a:cubicBezTo>
                <a:cubicBezTo>
                  <a:pt x="124996" y="3869981"/>
                  <a:pt x="127657" y="3841768"/>
                  <a:pt x="134545" y="3811132"/>
                </a:cubicBezTo>
                <a:cubicBezTo>
                  <a:pt x="143817" y="3778601"/>
                  <a:pt x="141464" y="3759343"/>
                  <a:pt x="145381" y="3746540"/>
                </a:cubicBezTo>
                <a:cubicBezTo>
                  <a:pt x="156739" y="3719637"/>
                  <a:pt x="147664" y="3711291"/>
                  <a:pt x="146587" y="3670275"/>
                </a:cubicBezTo>
                <a:cubicBezTo>
                  <a:pt x="154134" y="3638754"/>
                  <a:pt x="151397" y="3605028"/>
                  <a:pt x="165690" y="3580981"/>
                </a:cubicBezTo>
                <a:cubicBezTo>
                  <a:pt x="164433" y="3577837"/>
                  <a:pt x="163639" y="3574469"/>
                  <a:pt x="163175" y="3570960"/>
                </a:cubicBezTo>
                <a:lnTo>
                  <a:pt x="162665" y="3560693"/>
                </a:lnTo>
                <a:lnTo>
                  <a:pt x="163299" y="3559743"/>
                </a:lnTo>
                <a:cubicBezTo>
                  <a:pt x="165039" y="3554949"/>
                  <a:pt x="165246" y="3551528"/>
                  <a:pt x="164777" y="3548721"/>
                </a:cubicBezTo>
                <a:lnTo>
                  <a:pt x="163708" y="3545693"/>
                </a:lnTo>
                <a:lnTo>
                  <a:pt x="164286" y="3537938"/>
                </a:lnTo>
                <a:cubicBezTo>
                  <a:pt x="164273" y="3532672"/>
                  <a:pt x="164261" y="3527407"/>
                  <a:pt x="164247" y="3522141"/>
                </a:cubicBezTo>
                <a:lnTo>
                  <a:pt x="165343" y="3519672"/>
                </a:lnTo>
                <a:lnTo>
                  <a:pt x="167001" y="3496604"/>
                </a:lnTo>
                <a:lnTo>
                  <a:pt x="167547" y="3496517"/>
                </a:lnTo>
                <a:cubicBezTo>
                  <a:pt x="168811" y="3495796"/>
                  <a:pt x="169814" y="3494272"/>
                  <a:pt x="170301" y="3491023"/>
                </a:cubicBezTo>
                <a:cubicBezTo>
                  <a:pt x="177219" y="3499391"/>
                  <a:pt x="173541" y="3490314"/>
                  <a:pt x="174371" y="3479998"/>
                </a:cubicBezTo>
                <a:cubicBezTo>
                  <a:pt x="185299" y="3490692"/>
                  <a:pt x="183023" y="3459350"/>
                  <a:pt x="190228" y="3457434"/>
                </a:cubicBezTo>
                <a:cubicBezTo>
                  <a:pt x="190591" y="3449617"/>
                  <a:pt x="191174" y="3441542"/>
                  <a:pt x="192016" y="3433411"/>
                </a:cubicBezTo>
                <a:lnTo>
                  <a:pt x="192663" y="3428691"/>
                </a:lnTo>
                <a:cubicBezTo>
                  <a:pt x="192706" y="3428676"/>
                  <a:pt x="192750" y="3428659"/>
                  <a:pt x="192793" y="3428643"/>
                </a:cubicBezTo>
                <a:cubicBezTo>
                  <a:pt x="193186" y="3427720"/>
                  <a:pt x="193494" y="3426206"/>
                  <a:pt x="193710" y="3423760"/>
                </a:cubicBezTo>
                <a:cubicBezTo>
                  <a:pt x="193753" y="3422535"/>
                  <a:pt x="193797" y="3421310"/>
                  <a:pt x="193839" y="3420085"/>
                </a:cubicBezTo>
                <a:lnTo>
                  <a:pt x="195094" y="3410930"/>
                </a:lnTo>
                <a:lnTo>
                  <a:pt x="196311" y="3408092"/>
                </a:lnTo>
                <a:lnTo>
                  <a:pt x="197928" y="3407419"/>
                </a:lnTo>
                <a:cubicBezTo>
                  <a:pt x="197912" y="3407119"/>
                  <a:pt x="197897" y="3406820"/>
                  <a:pt x="197881" y="3406520"/>
                </a:cubicBezTo>
                <a:cubicBezTo>
                  <a:pt x="196231" y="3399306"/>
                  <a:pt x="192821" y="3396220"/>
                  <a:pt x="204222" y="3391015"/>
                </a:cubicBezTo>
                <a:cubicBezTo>
                  <a:pt x="202162" y="3374996"/>
                  <a:pt x="208811" y="3373934"/>
                  <a:pt x="213950" y="3354361"/>
                </a:cubicBezTo>
                <a:cubicBezTo>
                  <a:pt x="211218" y="3344737"/>
                  <a:pt x="213619" y="3338360"/>
                  <a:pt x="217699" y="3332639"/>
                </a:cubicBezTo>
                <a:cubicBezTo>
                  <a:pt x="218717" y="3312409"/>
                  <a:pt x="225688" y="3295747"/>
                  <a:pt x="229963" y="3273935"/>
                </a:cubicBezTo>
                <a:cubicBezTo>
                  <a:pt x="228293" y="3248488"/>
                  <a:pt x="239257" y="3238943"/>
                  <a:pt x="243785" y="3215621"/>
                </a:cubicBezTo>
                <a:cubicBezTo>
                  <a:pt x="237893" y="3192522"/>
                  <a:pt x="253940" y="3201000"/>
                  <a:pt x="259175" y="3189909"/>
                </a:cubicBezTo>
                <a:lnTo>
                  <a:pt x="259988" y="3186579"/>
                </a:lnTo>
                <a:lnTo>
                  <a:pt x="259980" y="3177264"/>
                </a:lnTo>
                <a:lnTo>
                  <a:pt x="259609" y="3173723"/>
                </a:lnTo>
                <a:cubicBezTo>
                  <a:pt x="259490" y="3171299"/>
                  <a:pt x="259588" y="3169704"/>
                  <a:pt x="259848" y="3168622"/>
                </a:cubicBezTo>
                <a:lnTo>
                  <a:pt x="259971" y="3168508"/>
                </a:lnTo>
                <a:cubicBezTo>
                  <a:pt x="259969" y="3166907"/>
                  <a:pt x="259968" y="3165307"/>
                  <a:pt x="259966" y="3163706"/>
                </a:cubicBezTo>
                <a:cubicBezTo>
                  <a:pt x="259691" y="3155577"/>
                  <a:pt x="259171" y="3147642"/>
                  <a:pt x="258467" y="3140064"/>
                </a:cubicBezTo>
                <a:cubicBezTo>
                  <a:pt x="265286" y="3134408"/>
                  <a:pt x="258805" y="3106027"/>
                  <a:pt x="270990" y="3110288"/>
                </a:cubicBezTo>
                <a:cubicBezTo>
                  <a:pt x="270407" y="3100106"/>
                  <a:pt x="265565" y="3093497"/>
                  <a:pt x="273494" y="3097704"/>
                </a:cubicBezTo>
                <a:cubicBezTo>
                  <a:pt x="273534" y="3094376"/>
                  <a:pt x="274313" y="3092401"/>
                  <a:pt x="275456" y="3091047"/>
                </a:cubicBezTo>
                <a:lnTo>
                  <a:pt x="275980" y="3090672"/>
                </a:lnTo>
                <a:lnTo>
                  <a:pt x="274486" y="3068004"/>
                </a:lnTo>
                <a:lnTo>
                  <a:pt x="275226" y="3065087"/>
                </a:lnTo>
                <a:lnTo>
                  <a:pt x="273050" y="3050191"/>
                </a:lnTo>
                <a:cubicBezTo>
                  <a:pt x="272889" y="3047647"/>
                  <a:pt x="272728" y="3045103"/>
                  <a:pt x="272566" y="3042559"/>
                </a:cubicBezTo>
                <a:lnTo>
                  <a:pt x="271107" y="3040271"/>
                </a:lnTo>
                <a:cubicBezTo>
                  <a:pt x="270265" y="3037872"/>
                  <a:pt x="270006" y="3034528"/>
                  <a:pt x="271065" y="3029072"/>
                </a:cubicBezTo>
                <a:lnTo>
                  <a:pt x="271558" y="3027835"/>
                </a:lnTo>
                <a:cubicBezTo>
                  <a:pt x="270688" y="3024705"/>
                  <a:pt x="268559" y="2982922"/>
                  <a:pt x="268717" y="2964245"/>
                </a:cubicBezTo>
                <a:cubicBezTo>
                  <a:pt x="279502" y="2933904"/>
                  <a:pt x="269365" y="2949568"/>
                  <a:pt x="272511" y="2915772"/>
                </a:cubicBezTo>
                <a:cubicBezTo>
                  <a:pt x="272017" y="2877552"/>
                  <a:pt x="270125" y="2850992"/>
                  <a:pt x="270356" y="2825842"/>
                </a:cubicBezTo>
                <a:cubicBezTo>
                  <a:pt x="269433" y="2814032"/>
                  <a:pt x="268938" y="2727859"/>
                  <a:pt x="273897" y="2734957"/>
                </a:cubicBezTo>
                <a:cubicBezTo>
                  <a:pt x="264242" y="2698391"/>
                  <a:pt x="277769" y="2677127"/>
                  <a:pt x="274458" y="2636572"/>
                </a:cubicBezTo>
                <a:cubicBezTo>
                  <a:pt x="287792" y="2615986"/>
                  <a:pt x="275829" y="2626668"/>
                  <a:pt x="279157" y="2604260"/>
                </a:cubicBezTo>
                <a:cubicBezTo>
                  <a:pt x="279270" y="2587221"/>
                  <a:pt x="288019" y="2599786"/>
                  <a:pt x="288131" y="2582747"/>
                </a:cubicBezTo>
                <a:cubicBezTo>
                  <a:pt x="260352" y="2545890"/>
                  <a:pt x="290145" y="2525479"/>
                  <a:pt x="282516" y="2478755"/>
                </a:cubicBezTo>
                <a:lnTo>
                  <a:pt x="287359" y="2451804"/>
                </a:lnTo>
                <a:cubicBezTo>
                  <a:pt x="285426" y="2443087"/>
                  <a:pt x="285710" y="2414879"/>
                  <a:pt x="289577" y="2408801"/>
                </a:cubicBezTo>
                <a:cubicBezTo>
                  <a:pt x="290424" y="2402768"/>
                  <a:pt x="289064" y="2396183"/>
                  <a:pt x="293203" y="2392670"/>
                </a:cubicBezTo>
                <a:cubicBezTo>
                  <a:pt x="295637" y="2379564"/>
                  <a:pt x="301233" y="2349549"/>
                  <a:pt x="304183" y="2330165"/>
                </a:cubicBezTo>
                <a:cubicBezTo>
                  <a:pt x="298973" y="2319718"/>
                  <a:pt x="309550" y="2303314"/>
                  <a:pt x="310900" y="2276363"/>
                </a:cubicBezTo>
                <a:cubicBezTo>
                  <a:pt x="304874" y="2264930"/>
                  <a:pt x="311891" y="2258198"/>
                  <a:pt x="303909" y="2236310"/>
                </a:cubicBezTo>
                <a:cubicBezTo>
                  <a:pt x="304734" y="2235412"/>
                  <a:pt x="305502" y="2234293"/>
                  <a:pt x="306187" y="2232984"/>
                </a:cubicBezTo>
                <a:cubicBezTo>
                  <a:pt x="310170" y="2225381"/>
                  <a:pt x="310605" y="2213194"/>
                  <a:pt x="307158" y="2205763"/>
                </a:cubicBezTo>
                <a:cubicBezTo>
                  <a:pt x="296601" y="2170883"/>
                  <a:pt x="306474" y="2175442"/>
                  <a:pt x="304860" y="2145703"/>
                </a:cubicBezTo>
                <a:cubicBezTo>
                  <a:pt x="304314" y="2112090"/>
                  <a:pt x="314083" y="2134724"/>
                  <a:pt x="304273" y="2092533"/>
                </a:cubicBezTo>
                <a:cubicBezTo>
                  <a:pt x="308983" y="2088154"/>
                  <a:pt x="303590" y="2066396"/>
                  <a:pt x="301642" y="2057359"/>
                </a:cubicBezTo>
                <a:cubicBezTo>
                  <a:pt x="301720" y="2041038"/>
                  <a:pt x="313213" y="2032807"/>
                  <a:pt x="306736" y="2016105"/>
                </a:cubicBezTo>
                <a:cubicBezTo>
                  <a:pt x="312847" y="2019262"/>
                  <a:pt x="310007" y="1975377"/>
                  <a:pt x="316234" y="1983129"/>
                </a:cubicBezTo>
                <a:cubicBezTo>
                  <a:pt x="322177" y="1972692"/>
                  <a:pt x="313034" y="1967129"/>
                  <a:pt x="318238" y="1956745"/>
                </a:cubicBezTo>
                <a:cubicBezTo>
                  <a:pt x="319718" y="1944884"/>
                  <a:pt x="311423" y="1963350"/>
                  <a:pt x="311341" y="1950160"/>
                </a:cubicBezTo>
                <a:lnTo>
                  <a:pt x="323556" y="1879546"/>
                </a:lnTo>
                <a:cubicBezTo>
                  <a:pt x="320263" y="1869846"/>
                  <a:pt x="322312" y="1862247"/>
                  <a:pt x="326085" y="1854893"/>
                </a:cubicBezTo>
                <a:cubicBezTo>
                  <a:pt x="325955" y="1832625"/>
                  <a:pt x="332007" y="1812578"/>
                  <a:pt x="335058" y="1787684"/>
                </a:cubicBezTo>
                <a:cubicBezTo>
                  <a:pt x="331933" y="1760490"/>
                  <a:pt x="342400" y="1747069"/>
                  <a:pt x="345620" y="1720464"/>
                </a:cubicBezTo>
                <a:cubicBezTo>
                  <a:pt x="337355" y="1693643"/>
                  <a:pt x="360215" y="1703686"/>
                  <a:pt x="360760" y="1681196"/>
                </a:cubicBezTo>
                <a:cubicBezTo>
                  <a:pt x="353923" y="1644243"/>
                  <a:pt x="368449" y="1682451"/>
                  <a:pt x="368483" y="1625881"/>
                </a:cubicBezTo>
                <a:cubicBezTo>
                  <a:pt x="367181" y="1622619"/>
                  <a:pt x="369088" y="1615868"/>
                  <a:pt x="371077" y="1616704"/>
                </a:cubicBezTo>
                <a:cubicBezTo>
                  <a:pt x="371005" y="1604306"/>
                  <a:pt x="384453" y="1569256"/>
                  <a:pt x="383008" y="1551493"/>
                </a:cubicBezTo>
                <a:cubicBezTo>
                  <a:pt x="390598" y="1517303"/>
                  <a:pt x="381821" y="1500132"/>
                  <a:pt x="384834" y="1475233"/>
                </a:cubicBezTo>
                <a:cubicBezTo>
                  <a:pt x="393221" y="1446677"/>
                  <a:pt x="400498" y="1430031"/>
                  <a:pt x="418371" y="1380155"/>
                </a:cubicBezTo>
                <a:lnTo>
                  <a:pt x="469641" y="1210871"/>
                </a:lnTo>
                <a:cubicBezTo>
                  <a:pt x="507460" y="1148093"/>
                  <a:pt x="486915" y="1066841"/>
                  <a:pt x="489701" y="1028427"/>
                </a:cubicBezTo>
                <a:cubicBezTo>
                  <a:pt x="478454" y="1012506"/>
                  <a:pt x="490925" y="999600"/>
                  <a:pt x="486354" y="980383"/>
                </a:cubicBezTo>
                <a:cubicBezTo>
                  <a:pt x="483880" y="937629"/>
                  <a:pt x="471099" y="895192"/>
                  <a:pt x="479762" y="839699"/>
                </a:cubicBezTo>
                <a:cubicBezTo>
                  <a:pt x="444550" y="814685"/>
                  <a:pt x="465776" y="749644"/>
                  <a:pt x="445664" y="696545"/>
                </a:cubicBezTo>
                <a:cubicBezTo>
                  <a:pt x="441558" y="665722"/>
                  <a:pt x="459046" y="617297"/>
                  <a:pt x="440047" y="606615"/>
                </a:cubicBezTo>
                <a:cubicBezTo>
                  <a:pt x="451675" y="592509"/>
                  <a:pt x="432892" y="579307"/>
                  <a:pt x="431225" y="563889"/>
                </a:cubicBezTo>
                <a:cubicBezTo>
                  <a:pt x="438618" y="551582"/>
                  <a:pt x="432225" y="545475"/>
                  <a:pt x="430803" y="534294"/>
                </a:cubicBezTo>
                <a:cubicBezTo>
                  <a:pt x="435364" y="529230"/>
                  <a:pt x="435126" y="519767"/>
                  <a:pt x="429777" y="516548"/>
                </a:cubicBezTo>
                <a:cubicBezTo>
                  <a:pt x="417444" y="521116"/>
                  <a:pt x="423596" y="488251"/>
                  <a:pt x="415090" y="485808"/>
                </a:cubicBezTo>
                <a:cubicBezTo>
                  <a:pt x="413316" y="466733"/>
                  <a:pt x="424116" y="383903"/>
                  <a:pt x="410499" y="369873"/>
                </a:cubicBezTo>
                <a:cubicBezTo>
                  <a:pt x="404034" y="331308"/>
                  <a:pt x="425696" y="275570"/>
                  <a:pt x="425314" y="259180"/>
                </a:cubicBezTo>
                <a:cubicBezTo>
                  <a:pt x="450188" y="242918"/>
                  <a:pt x="384634" y="163766"/>
                  <a:pt x="383240" y="94173"/>
                </a:cubicBezTo>
                <a:cubicBezTo>
                  <a:pt x="385641" y="84795"/>
                  <a:pt x="385609" y="79782"/>
                  <a:pt x="379938" y="77267"/>
                </a:cubicBezTo>
                <a:cubicBezTo>
                  <a:pt x="378301" y="68220"/>
                  <a:pt x="376144" y="54774"/>
                  <a:pt x="373430" y="38856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1EAFC37-253C-3BCE-6AB9-DC183FDD65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7400" y="609600"/>
            <a:ext cx="5310116" cy="1322887"/>
          </a:xfrm>
        </p:spPr>
        <p:txBody>
          <a:bodyPr>
            <a:normAutofit/>
          </a:bodyPr>
          <a:lstStyle/>
          <a:p>
            <a:r>
              <a:rPr lang="es-ES" dirty="0"/>
              <a:t>MONGODB</a:t>
            </a:r>
          </a:p>
        </p:txBody>
      </p:sp>
      <p:pic>
        <p:nvPicPr>
          <p:cNvPr id="16" name="Graphic 6" descr="Base de datos">
            <a:extLst>
              <a:ext uri="{FF2B5EF4-FFF2-40B4-BE49-F238E27FC236}">
                <a16:creationId xmlns:a16="http://schemas.microsoft.com/office/drawing/2014/main" id="{F1B0A7A6-3AE1-1549-2693-E8B1773534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4427" y="1573971"/>
            <a:ext cx="3720152" cy="3720152"/>
          </a:xfrm>
          <a:prstGeom prst="rect">
            <a:avLst/>
          </a:prstGeom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F168AED-484B-C8F6-3CDF-C2E565F5FD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67400" y="2194102"/>
            <a:ext cx="5310116" cy="3908585"/>
          </a:xfrm>
        </p:spPr>
        <p:txBody>
          <a:bodyPr>
            <a:normAutofit/>
          </a:bodyPr>
          <a:lstStyle/>
          <a:p>
            <a:pPr algn="just"/>
            <a:r>
              <a:rPr lang="es-ES" sz="2000" dirty="0"/>
              <a:t>El gestor de base de datos MongoDB se lo puede asociar a un conjunto de gestores de bases de datos que no tienen como lenguaje principal el SQL para su manipulación.</a:t>
            </a:r>
          </a:p>
          <a:p>
            <a:pPr algn="just"/>
            <a:r>
              <a:rPr lang="es-ES" sz="2000" dirty="0"/>
              <a:t>Los gestores de bases de datos NoSQL no requieren estructuras fijas como tablas, normalmente no soportan operaciones </a:t>
            </a:r>
            <a:r>
              <a:rPr lang="es-ES" sz="2000" dirty="0" err="1"/>
              <a:t>join</a:t>
            </a:r>
            <a:r>
              <a:rPr lang="es-ES" sz="2000" dirty="0"/>
              <a:t> y presentan como gran ventaja que pueden escalar en forma sencilla.</a:t>
            </a:r>
          </a:p>
          <a:p>
            <a:endParaRPr lang="es-ES" sz="2000" dirty="0"/>
          </a:p>
        </p:txBody>
      </p:sp>
    </p:spTree>
    <p:extLst>
      <p:ext uri="{BB962C8B-B14F-4D97-AF65-F5344CB8AC3E}">
        <p14:creationId xmlns:p14="http://schemas.microsoft.com/office/powerpoint/2010/main" val="17767441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9">
            <a:extLst>
              <a:ext uri="{FF2B5EF4-FFF2-40B4-BE49-F238E27FC236}">
                <a16:creationId xmlns:a16="http://schemas.microsoft.com/office/drawing/2014/main" id="{E914257E-1E2A-4AC7-89EC-1FB65C9C0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1">
            <a:extLst>
              <a:ext uri="{FF2B5EF4-FFF2-40B4-BE49-F238E27FC236}">
                <a16:creationId xmlns:a16="http://schemas.microsoft.com/office/drawing/2014/main" id="{03E1C8F1-97F5-489C-8308-958F096572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1269336" cy="2008639"/>
          </a:xfrm>
          <a:custGeom>
            <a:avLst/>
            <a:gdLst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174645 w 11269336"/>
              <a:gd name="connsiteY140" fmla="*/ 2088358 h 2323145"/>
              <a:gd name="connsiteX141" fmla="*/ 5092476 w 11269336"/>
              <a:gd name="connsiteY141" fmla="*/ 2100737 h 2323145"/>
              <a:gd name="connsiteX142" fmla="*/ 5060738 w 11269336"/>
              <a:gd name="connsiteY142" fmla="*/ 2083274 h 2323145"/>
              <a:gd name="connsiteX143" fmla="*/ 4860988 w 11269336"/>
              <a:gd name="connsiteY143" fmla="*/ 2135698 h 2323145"/>
              <a:gd name="connsiteX144" fmla="*/ 4807902 w 11269336"/>
              <a:gd name="connsiteY144" fmla="*/ 2138894 h 2323145"/>
              <a:gd name="connsiteX145" fmla="*/ 4765388 w 11269336"/>
              <a:gd name="connsiteY145" fmla="*/ 2162525 h 2323145"/>
              <a:gd name="connsiteX146" fmla="*/ 4745033 w 11269336"/>
              <a:gd name="connsiteY146" fmla="*/ 2158859 h 2323145"/>
              <a:gd name="connsiteX147" fmla="*/ 4741475 w 11269336"/>
              <a:gd name="connsiteY147" fmla="*/ 2157998 h 2323145"/>
              <a:gd name="connsiteX148" fmla="*/ 4728247 w 11269336"/>
              <a:gd name="connsiteY148" fmla="*/ 2159526 h 2323145"/>
              <a:gd name="connsiteX149" fmla="*/ 4723263 w 11269336"/>
              <a:gd name="connsiteY149" fmla="*/ 2153742 h 2323145"/>
              <a:gd name="connsiteX150" fmla="*/ 4702453 w 11269336"/>
              <a:gd name="connsiteY150" fmla="*/ 2151586 h 2323145"/>
              <a:gd name="connsiteX151" fmla="*/ 4678455 w 11269336"/>
              <a:gd name="connsiteY151" fmla="*/ 2156131 h 2323145"/>
              <a:gd name="connsiteX152" fmla="*/ 4593061 w 11269336"/>
              <a:gd name="connsiteY152" fmla="*/ 2171597 h 2323145"/>
              <a:gd name="connsiteX153" fmla="*/ 4579902 w 11269336"/>
              <a:gd name="connsiteY153" fmla="*/ 2177927 h 2323145"/>
              <a:gd name="connsiteX154" fmla="*/ 4533444 w 11269336"/>
              <a:gd name="connsiteY154" fmla="*/ 2181200 h 2323145"/>
              <a:gd name="connsiteX155" fmla="*/ 4492832 w 11269336"/>
              <a:gd name="connsiteY155" fmla="*/ 2188033 h 2323145"/>
              <a:gd name="connsiteX156" fmla="*/ 4467257 w 11269336"/>
              <a:gd name="connsiteY156" fmla="*/ 2196121 h 2323145"/>
              <a:gd name="connsiteX157" fmla="*/ 4459937 w 11269336"/>
              <a:gd name="connsiteY157" fmla="*/ 2195182 h 2323145"/>
              <a:gd name="connsiteX158" fmla="*/ 4433312 w 11269336"/>
              <a:gd name="connsiteY158" fmla="*/ 2199004 h 2323145"/>
              <a:gd name="connsiteX159" fmla="*/ 4420601 w 11269336"/>
              <a:gd name="connsiteY159" fmla="*/ 2205158 h 2323145"/>
              <a:gd name="connsiteX160" fmla="*/ 4405765 w 11269336"/>
              <a:gd name="connsiteY160" fmla="*/ 2199902 h 2323145"/>
              <a:gd name="connsiteX161" fmla="*/ 4401354 w 11269336"/>
              <a:gd name="connsiteY161" fmla="*/ 2194745 h 2323145"/>
              <a:gd name="connsiteX162" fmla="*/ 4383151 w 11269336"/>
              <a:gd name="connsiteY162" fmla="*/ 2201140 h 2323145"/>
              <a:gd name="connsiteX163" fmla="*/ 4366646 w 11269336"/>
              <a:gd name="connsiteY163" fmla="*/ 2198564 h 2323145"/>
              <a:gd name="connsiteX164" fmla="*/ 4354009 w 11269336"/>
              <a:gd name="connsiteY164" fmla="*/ 2204984 h 2323145"/>
              <a:gd name="connsiteX165" fmla="*/ 4348284 w 11269336"/>
              <a:gd name="connsiteY165" fmla="*/ 2205270 h 2323145"/>
              <a:gd name="connsiteX166" fmla="*/ 4333906 w 11269336"/>
              <a:gd name="connsiteY166" fmla="*/ 2205251 h 2323145"/>
              <a:gd name="connsiteX167" fmla="*/ 4308819 w 11269336"/>
              <a:gd name="connsiteY167" fmla="*/ 2203822 h 2323145"/>
              <a:gd name="connsiteX168" fmla="*/ 4301210 w 11269336"/>
              <a:gd name="connsiteY168" fmla="*/ 2204456 h 2323145"/>
              <a:gd name="connsiteX169" fmla="*/ 4283095 w 11269336"/>
              <a:gd name="connsiteY169" fmla="*/ 2198177 h 2323145"/>
              <a:gd name="connsiteX170" fmla="*/ 4250119 w 11269336"/>
              <a:gd name="connsiteY170" fmla="*/ 2196342 h 2323145"/>
              <a:gd name="connsiteX171" fmla="*/ 4189203 w 11269336"/>
              <a:gd name="connsiteY171" fmla="*/ 2178994 h 2323145"/>
              <a:gd name="connsiteX172" fmla="*/ 4154035 w 11269336"/>
              <a:gd name="connsiteY172" fmla="*/ 2171950 h 2323145"/>
              <a:gd name="connsiteX173" fmla="*/ 4129569 w 11269336"/>
              <a:gd name="connsiteY173" fmla="*/ 2163850 h 2323145"/>
              <a:gd name="connsiteX174" fmla="*/ 4061250 w 11269336"/>
              <a:gd name="connsiteY174" fmla="*/ 2159236 h 2323145"/>
              <a:gd name="connsiteX175" fmla="*/ 3945480 w 11269336"/>
              <a:gd name="connsiteY175" fmla="*/ 2158279 h 2323145"/>
              <a:gd name="connsiteX176" fmla="*/ 3921468 w 11269336"/>
              <a:gd name="connsiteY176" fmla="*/ 2156588 h 2323145"/>
              <a:gd name="connsiteX177" fmla="*/ 3903348 w 11269336"/>
              <a:gd name="connsiteY177" fmla="*/ 2149220 h 2323145"/>
              <a:gd name="connsiteX178" fmla="*/ 3901342 w 11269336"/>
              <a:gd name="connsiteY178" fmla="*/ 2142355 h 2323145"/>
              <a:gd name="connsiteX179" fmla="*/ 3888539 w 11269336"/>
              <a:gd name="connsiteY179" fmla="*/ 2140476 h 2323145"/>
              <a:gd name="connsiteX180" fmla="*/ 3885662 w 11269336"/>
              <a:gd name="connsiteY180" fmla="*/ 2138740 h 2323145"/>
              <a:gd name="connsiteX181" fmla="*/ 3868627 w 11269336"/>
              <a:gd name="connsiteY181" fmla="*/ 2130023 h 2323145"/>
              <a:gd name="connsiteX182" fmla="*/ 3819177 w 11269336"/>
              <a:gd name="connsiteY182" fmla="*/ 2142111 h 2323145"/>
              <a:gd name="connsiteX183" fmla="*/ 3769100 w 11269336"/>
              <a:gd name="connsiteY183" fmla="*/ 2131731 h 2323145"/>
              <a:gd name="connsiteX184" fmla="*/ 3562752 w 11269336"/>
              <a:gd name="connsiteY184" fmla="*/ 2131785 h 2323145"/>
              <a:gd name="connsiteX185" fmla="*/ 3541402 w 11269336"/>
              <a:gd name="connsiteY185" fmla="*/ 2106821 h 2323145"/>
              <a:gd name="connsiteX186" fmla="*/ 3460591 w 11269336"/>
              <a:gd name="connsiteY186" fmla="*/ 2097951 h 2323145"/>
              <a:gd name="connsiteX187" fmla="*/ 3320348 w 11269336"/>
              <a:gd name="connsiteY187" fmla="*/ 2130191 h 2323145"/>
              <a:gd name="connsiteX188" fmla="*/ 3170922 w 11269336"/>
              <a:gd name="connsiteY188" fmla="*/ 2115957 h 2323145"/>
              <a:gd name="connsiteX189" fmla="*/ 3156256 w 11269336"/>
              <a:gd name="connsiteY189" fmla="*/ 2124773 h 2323145"/>
              <a:gd name="connsiteX190" fmla="*/ 3140298 w 11269336"/>
              <a:gd name="connsiteY190" fmla="*/ 2129182 h 2323145"/>
              <a:gd name="connsiteX191" fmla="*/ 3138514 w 11269336"/>
              <a:gd name="connsiteY191" fmla="*/ 2128069 h 2323145"/>
              <a:gd name="connsiteX192" fmla="*/ 3120467 w 11269336"/>
              <a:gd name="connsiteY192" fmla="*/ 2128281 h 2323145"/>
              <a:gd name="connsiteX193" fmla="*/ 3116175 w 11269336"/>
              <a:gd name="connsiteY193" fmla="*/ 2131633 h 2323145"/>
              <a:gd name="connsiteX194" fmla="*/ 3103685 w 11269336"/>
              <a:gd name="connsiteY194" fmla="*/ 2132814 h 2323145"/>
              <a:gd name="connsiteX195" fmla="*/ 3078794 w 11269336"/>
              <a:gd name="connsiteY195" fmla="*/ 2137935 h 2323145"/>
              <a:gd name="connsiteX196" fmla="*/ 3074407 w 11269336"/>
              <a:gd name="connsiteY196" fmla="*/ 2136274 h 2323145"/>
              <a:gd name="connsiteX197" fmla="*/ 3037285 w 11269336"/>
              <a:gd name="connsiteY197" fmla="*/ 2139919 h 2323145"/>
              <a:gd name="connsiteX198" fmla="*/ 3036901 w 11269336"/>
              <a:gd name="connsiteY198" fmla="*/ 2138726 h 2323145"/>
              <a:gd name="connsiteX199" fmla="*/ 3026996 w 11269336"/>
              <a:gd name="connsiteY199" fmla="*/ 2134322 h 2323145"/>
              <a:gd name="connsiteX200" fmla="*/ 3007772 w 11269336"/>
              <a:gd name="connsiteY200" fmla="*/ 2128742 h 2323145"/>
              <a:gd name="connsiteX201" fmla="*/ 2965030 w 11269336"/>
              <a:gd name="connsiteY201" fmla="*/ 2100494 h 2323145"/>
              <a:gd name="connsiteX202" fmla="*/ 2926342 w 11269336"/>
              <a:gd name="connsiteY202" fmla="*/ 2104155 h 2323145"/>
              <a:gd name="connsiteX203" fmla="*/ 2918608 w 11269336"/>
              <a:gd name="connsiteY203" fmla="*/ 2104215 h 2323145"/>
              <a:gd name="connsiteX204" fmla="*/ 2918475 w 11269336"/>
              <a:gd name="connsiteY204" fmla="*/ 2103937 h 2323145"/>
              <a:gd name="connsiteX205" fmla="*/ 2910360 w 11269336"/>
              <a:gd name="connsiteY205" fmla="*/ 2103444 h 2323145"/>
              <a:gd name="connsiteX206" fmla="*/ 2904507 w 11269336"/>
              <a:gd name="connsiteY206" fmla="*/ 2104326 h 2323145"/>
              <a:gd name="connsiteX207" fmla="*/ 2889503 w 11269336"/>
              <a:gd name="connsiteY207" fmla="*/ 2104443 h 2323145"/>
              <a:gd name="connsiteX208" fmla="*/ 2884480 w 11269336"/>
              <a:gd name="connsiteY208" fmla="*/ 2102626 h 2323145"/>
              <a:gd name="connsiteX209" fmla="*/ 2882689 w 11269336"/>
              <a:gd name="connsiteY209" fmla="*/ 2099228 h 2323145"/>
              <a:gd name="connsiteX210" fmla="*/ 2881291 w 11269336"/>
              <a:gd name="connsiteY210" fmla="*/ 2099618 h 2323145"/>
              <a:gd name="connsiteX211" fmla="*/ 2853979 w 11269336"/>
              <a:gd name="connsiteY211" fmla="*/ 2090388 h 2323145"/>
              <a:gd name="connsiteX212" fmla="*/ 2791790 w 11269336"/>
              <a:gd name="connsiteY212" fmla="*/ 2080332 h 2323145"/>
              <a:gd name="connsiteX213" fmla="*/ 2755844 w 11269336"/>
              <a:gd name="connsiteY213" fmla="*/ 2078874 h 2323145"/>
              <a:gd name="connsiteX214" fmla="*/ 2657742 w 11269336"/>
              <a:gd name="connsiteY214" fmla="*/ 2070179 h 2323145"/>
              <a:gd name="connsiteX215" fmla="*/ 2559549 w 11269336"/>
              <a:gd name="connsiteY215" fmla="*/ 2057873 h 2323145"/>
              <a:gd name="connsiteX216" fmla="*/ 2512054 w 11269336"/>
              <a:gd name="connsiteY216" fmla="*/ 2031671 h 2323145"/>
              <a:gd name="connsiteX217" fmla="*/ 2506437 w 11269336"/>
              <a:gd name="connsiteY217" fmla="*/ 2030918 h 2323145"/>
              <a:gd name="connsiteX218" fmla="*/ 2491752 w 11269336"/>
              <a:gd name="connsiteY218" fmla="*/ 2033906 h 2323145"/>
              <a:gd name="connsiteX219" fmla="*/ 2486338 w 11269336"/>
              <a:gd name="connsiteY219" fmla="*/ 2035862 h 2323145"/>
              <a:gd name="connsiteX220" fmla="*/ 2478186 w 11269336"/>
              <a:gd name="connsiteY220" fmla="*/ 2036953 h 2323145"/>
              <a:gd name="connsiteX221" fmla="*/ 2477950 w 11269336"/>
              <a:gd name="connsiteY221" fmla="*/ 2036715 h 2323145"/>
              <a:gd name="connsiteX222" fmla="*/ 2470381 w 11269336"/>
              <a:gd name="connsiteY222" fmla="*/ 2038256 h 2323145"/>
              <a:gd name="connsiteX223" fmla="*/ 2433781 w 11269336"/>
              <a:gd name="connsiteY223" fmla="*/ 2049140 h 2323145"/>
              <a:gd name="connsiteX224" fmla="*/ 2381172 w 11269336"/>
              <a:gd name="connsiteY224" fmla="*/ 2030645 h 2323145"/>
              <a:gd name="connsiteX225" fmla="*/ 2360198 w 11269336"/>
              <a:gd name="connsiteY225" fmla="*/ 2029059 h 2323145"/>
              <a:gd name="connsiteX226" fmla="*/ 2348815 w 11269336"/>
              <a:gd name="connsiteY226" fmla="*/ 2026798 h 2323145"/>
              <a:gd name="connsiteX227" fmla="*/ 2347988 w 11269336"/>
              <a:gd name="connsiteY227" fmla="*/ 2025745 h 2323145"/>
              <a:gd name="connsiteX228" fmla="*/ 2312920 w 11269336"/>
              <a:gd name="connsiteY228" fmla="*/ 2036311 h 2323145"/>
              <a:gd name="connsiteX229" fmla="*/ 2307986 w 11269336"/>
              <a:gd name="connsiteY229" fmla="*/ 2035583 h 2323145"/>
              <a:gd name="connsiteX230" fmla="*/ 2285481 w 11269336"/>
              <a:gd name="connsiteY230" fmla="*/ 2045197 h 2323145"/>
              <a:gd name="connsiteX231" fmla="*/ 2273666 w 11269336"/>
              <a:gd name="connsiteY231" fmla="*/ 2048710 h 2323145"/>
              <a:gd name="connsiteX232" fmla="*/ 2270719 w 11269336"/>
              <a:gd name="connsiteY232" fmla="*/ 2052702 h 2323145"/>
              <a:gd name="connsiteX233" fmla="*/ 2253080 w 11269336"/>
              <a:gd name="connsiteY233" fmla="*/ 2056363 h 2323145"/>
              <a:gd name="connsiteX234" fmla="*/ 2250906 w 11269336"/>
              <a:gd name="connsiteY234" fmla="*/ 2055654 h 2323145"/>
              <a:gd name="connsiteX235" fmla="*/ 2236905 w 11269336"/>
              <a:gd name="connsiteY235" fmla="*/ 2062882 h 2323145"/>
              <a:gd name="connsiteX236" fmla="*/ 2225830 w 11269336"/>
              <a:gd name="connsiteY236" fmla="*/ 2074027 h 2323145"/>
              <a:gd name="connsiteX237" fmla="*/ 2073776 w 11269336"/>
              <a:gd name="connsiteY237" fmla="*/ 2089244 h 2323145"/>
              <a:gd name="connsiteX238" fmla="*/ 1948256 w 11269336"/>
              <a:gd name="connsiteY238" fmla="*/ 2146616 h 2323145"/>
              <a:gd name="connsiteX239" fmla="*/ 1865582 w 11269336"/>
              <a:gd name="connsiteY239" fmla="*/ 2153738 h 2323145"/>
              <a:gd name="connsiteX240" fmla="*/ 1835210 w 11269336"/>
              <a:gd name="connsiteY240" fmla="*/ 2134244 h 2323145"/>
              <a:gd name="connsiteX241" fmla="*/ 1632661 w 11269336"/>
              <a:gd name="connsiteY241" fmla="*/ 2173882 h 2323145"/>
              <a:gd name="connsiteX242" fmla="*/ 1579590 w 11269336"/>
              <a:gd name="connsiteY242" fmla="*/ 2173680 h 2323145"/>
              <a:gd name="connsiteX243" fmla="*/ 1535601 w 11269336"/>
              <a:gd name="connsiteY243" fmla="*/ 2194590 h 2323145"/>
              <a:gd name="connsiteX244" fmla="*/ 1515594 w 11269336"/>
              <a:gd name="connsiteY244" fmla="*/ 2189622 h 2323145"/>
              <a:gd name="connsiteX245" fmla="*/ 1512113 w 11269336"/>
              <a:gd name="connsiteY245" fmla="*/ 2188534 h 2323145"/>
              <a:gd name="connsiteX246" fmla="*/ 1498838 w 11269336"/>
              <a:gd name="connsiteY246" fmla="*/ 2189213 h 2323145"/>
              <a:gd name="connsiteX247" fmla="*/ 1494279 w 11269336"/>
              <a:gd name="connsiteY247" fmla="*/ 2183112 h 2323145"/>
              <a:gd name="connsiteX248" fmla="*/ 1473714 w 11269336"/>
              <a:gd name="connsiteY248" fmla="*/ 2179625 h 2323145"/>
              <a:gd name="connsiteX249" fmla="*/ 1449503 w 11269336"/>
              <a:gd name="connsiteY249" fmla="*/ 2182633 h 2323145"/>
              <a:gd name="connsiteX250" fmla="*/ 1335495 w 11269336"/>
              <a:gd name="connsiteY250" fmla="*/ 2203940 h 2323145"/>
              <a:gd name="connsiteX251" fmla="*/ 1266687 w 11269336"/>
              <a:gd name="connsiteY251" fmla="*/ 2212688 h 2323145"/>
              <a:gd name="connsiteX252" fmla="*/ 1239614 w 11269336"/>
              <a:gd name="connsiteY252" fmla="*/ 2209727 h 2323145"/>
              <a:gd name="connsiteX253" fmla="*/ 1202436 w 11269336"/>
              <a:gd name="connsiteY253" fmla="*/ 2209817 h 2323145"/>
              <a:gd name="connsiteX254" fmla="*/ 1136097 w 11269336"/>
              <a:gd name="connsiteY254" fmla="*/ 2205112 h 2323145"/>
              <a:gd name="connsiteX255" fmla="*/ 1048229 w 11269336"/>
              <a:gd name="connsiteY255" fmla="*/ 2207249 h 2323145"/>
              <a:gd name="connsiteX256" fmla="*/ 988232 w 11269336"/>
              <a:gd name="connsiteY256" fmla="*/ 2235635 h 2323145"/>
              <a:gd name="connsiteX257" fmla="*/ 981959 w 11269336"/>
              <a:gd name="connsiteY257" fmla="*/ 2231607 h 2323145"/>
              <a:gd name="connsiteX258" fmla="*/ 938600 w 11269336"/>
              <a:gd name="connsiteY258" fmla="*/ 2238113 h 2323145"/>
              <a:gd name="connsiteX259" fmla="*/ 791788 w 11269336"/>
              <a:gd name="connsiteY259" fmla="*/ 2293224 h 2323145"/>
              <a:gd name="connsiteX260" fmla="*/ 706914 w 11269336"/>
              <a:gd name="connsiteY260" fmla="*/ 2305046 h 2323145"/>
              <a:gd name="connsiteX261" fmla="*/ 675971 w 11269336"/>
              <a:gd name="connsiteY261" fmla="*/ 2304030 h 2323145"/>
              <a:gd name="connsiteX262" fmla="*/ 624180 w 11269336"/>
              <a:gd name="connsiteY262" fmla="*/ 2302650 h 2323145"/>
              <a:gd name="connsiteX263" fmla="*/ 583453 w 11269336"/>
              <a:gd name="connsiteY263" fmla="*/ 2288788 h 2323145"/>
              <a:gd name="connsiteX264" fmla="*/ 540946 w 11269336"/>
              <a:gd name="connsiteY264" fmla="*/ 2292721 h 2323145"/>
              <a:gd name="connsiteX265" fmla="*/ 533680 w 11269336"/>
              <a:gd name="connsiteY265" fmla="*/ 2310233 h 2323145"/>
              <a:gd name="connsiteX266" fmla="*/ 487366 w 11269336"/>
              <a:gd name="connsiteY266" fmla="*/ 2309053 h 2323145"/>
              <a:gd name="connsiteX267" fmla="*/ 416820 w 11269336"/>
              <a:gd name="connsiteY267" fmla="*/ 2305443 h 2323145"/>
              <a:gd name="connsiteX268" fmla="*/ 376805 w 11269336"/>
              <a:gd name="connsiteY268" fmla="*/ 2307647 h 2323145"/>
              <a:gd name="connsiteX269" fmla="*/ 266777 w 11269336"/>
              <a:gd name="connsiteY269" fmla="*/ 2309012 h 2323145"/>
              <a:gd name="connsiteX270" fmla="*/ 156013 w 11269336"/>
              <a:gd name="connsiteY270" fmla="*/ 2306832 h 2323145"/>
              <a:gd name="connsiteX271" fmla="*/ 87258 w 11269336"/>
              <a:gd name="connsiteY271" fmla="*/ 2285511 h 2323145"/>
              <a:gd name="connsiteX272" fmla="*/ 23798 w 11269336"/>
              <a:gd name="connsiteY272" fmla="*/ 2281822 h 2323145"/>
              <a:gd name="connsiteX273" fmla="*/ 0 w 11269336"/>
              <a:gd name="connsiteY273" fmla="*/ 2285369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092476 w 11269336"/>
              <a:gd name="connsiteY140" fmla="*/ 2100737 h 2323145"/>
              <a:gd name="connsiteX141" fmla="*/ 5060738 w 11269336"/>
              <a:gd name="connsiteY141" fmla="*/ 2083274 h 2323145"/>
              <a:gd name="connsiteX142" fmla="*/ 4860988 w 11269336"/>
              <a:gd name="connsiteY142" fmla="*/ 2135698 h 2323145"/>
              <a:gd name="connsiteX143" fmla="*/ 4807902 w 11269336"/>
              <a:gd name="connsiteY143" fmla="*/ 2138894 h 2323145"/>
              <a:gd name="connsiteX144" fmla="*/ 4765388 w 11269336"/>
              <a:gd name="connsiteY144" fmla="*/ 2162525 h 2323145"/>
              <a:gd name="connsiteX145" fmla="*/ 4745033 w 11269336"/>
              <a:gd name="connsiteY145" fmla="*/ 2158859 h 2323145"/>
              <a:gd name="connsiteX146" fmla="*/ 4741475 w 11269336"/>
              <a:gd name="connsiteY146" fmla="*/ 2157998 h 2323145"/>
              <a:gd name="connsiteX147" fmla="*/ 4728247 w 11269336"/>
              <a:gd name="connsiteY147" fmla="*/ 2159526 h 2323145"/>
              <a:gd name="connsiteX148" fmla="*/ 4723263 w 11269336"/>
              <a:gd name="connsiteY148" fmla="*/ 2153742 h 2323145"/>
              <a:gd name="connsiteX149" fmla="*/ 4702453 w 11269336"/>
              <a:gd name="connsiteY149" fmla="*/ 2151586 h 2323145"/>
              <a:gd name="connsiteX150" fmla="*/ 4678455 w 11269336"/>
              <a:gd name="connsiteY150" fmla="*/ 2156131 h 2323145"/>
              <a:gd name="connsiteX151" fmla="*/ 4593061 w 11269336"/>
              <a:gd name="connsiteY151" fmla="*/ 2171597 h 2323145"/>
              <a:gd name="connsiteX152" fmla="*/ 4579902 w 11269336"/>
              <a:gd name="connsiteY152" fmla="*/ 2177927 h 2323145"/>
              <a:gd name="connsiteX153" fmla="*/ 4533444 w 11269336"/>
              <a:gd name="connsiteY153" fmla="*/ 2181200 h 2323145"/>
              <a:gd name="connsiteX154" fmla="*/ 4492832 w 11269336"/>
              <a:gd name="connsiteY154" fmla="*/ 2188033 h 2323145"/>
              <a:gd name="connsiteX155" fmla="*/ 4467257 w 11269336"/>
              <a:gd name="connsiteY155" fmla="*/ 2196121 h 2323145"/>
              <a:gd name="connsiteX156" fmla="*/ 4459937 w 11269336"/>
              <a:gd name="connsiteY156" fmla="*/ 2195182 h 2323145"/>
              <a:gd name="connsiteX157" fmla="*/ 4433312 w 11269336"/>
              <a:gd name="connsiteY157" fmla="*/ 2199004 h 2323145"/>
              <a:gd name="connsiteX158" fmla="*/ 4420601 w 11269336"/>
              <a:gd name="connsiteY158" fmla="*/ 2205158 h 2323145"/>
              <a:gd name="connsiteX159" fmla="*/ 4405765 w 11269336"/>
              <a:gd name="connsiteY159" fmla="*/ 2199902 h 2323145"/>
              <a:gd name="connsiteX160" fmla="*/ 4401354 w 11269336"/>
              <a:gd name="connsiteY160" fmla="*/ 2194745 h 2323145"/>
              <a:gd name="connsiteX161" fmla="*/ 4383151 w 11269336"/>
              <a:gd name="connsiteY161" fmla="*/ 2201140 h 2323145"/>
              <a:gd name="connsiteX162" fmla="*/ 4366646 w 11269336"/>
              <a:gd name="connsiteY162" fmla="*/ 2198564 h 2323145"/>
              <a:gd name="connsiteX163" fmla="*/ 4354009 w 11269336"/>
              <a:gd name="connsiteY163" fmla="*/ 2204984 h 2323145"/>
              <a:gd name="connsiteX164" fmla="*/ 4348284 w 11269336"/>
              <a:gd name="connsiteY164" fmla="*/ 2205270 h 2323145"/>
              <a:gd name="connsiteX165" fmla="*/ 4333906 w 11269336"/>
              <a:gd name="connsiteY165" fmla="*/ 2205251 h 2323145"/>
              <a:gd name="connsiteX166" fmla="*/ 4308819 w 11269336"/>
              <a:gd name="connsiteY166" fmla="*/ 2203822 h 2323145"/>
              <a:gd name="connsiteX167" fmla="*/ 4301210 w 11269336"/>
              <a:gd name="connsiteY167" fmla="*/ 2204456 h 2323145"/>
              <a:gd name="connsiteX168" fmla="*/ 4283095 w 11269336"/>
              <a:gd name="connsiteY168" fmla="*/ 2198177 h 2323145"/>
              <a:gd name="connsiteX169" fmla="*/ 4250119 w 11269336"/>
              <a:gd name="connsiteY169" fmla="*/ 2196342 h 2323145"/>
              <a:gd name="connsiteX170" fmla="*/ 4189203 w 11269336"/>
              <a:gd name="connsiteY170" fmla="*/ 2178994 h 2323145"/>
              <a:gd name="connsiteX171" fmla="*/ 4154035 w 11269336"/>
              <a:gd name="connsiteY171" fmla="*/ 2171950 h 2323145"/>
              <a:gd name="connsiteX172" fmla="*/ 4129569 w 11269336"/>
              <a:gd name="connsiteY172" fmla="*/ 2163850 h 2323145"/>
              <a:gd name="connsiteX173" fmla="*/ 4061250 w 11269336"/>
              <a:gd name="connsiteY173" fmla="*/ 2159236 h 2323145"/>
              <a:gd name="connsiteX174" fmla="*/ 3945480 w 11269336"/>
              <a:gd name="connsiteY174" fmla="*/ 2158279 h 2323145"/>
              <a:gd name="connsiteX175" fmla="*/ 3921468 w 11269336"/>
              <a:gd name="connsiteY175" fmla="*/ 2156588 h 2323145"/>
              <a:gd name="connsiteX176" fmla="*/ 3903348 w 11269336"/>
              <a:gd name="connsiteY176" fmla="*/ 2149220 h 2323145"/>
              <a:gd name="connsiteX177" fmla="*/ 3901342 w 11269336"/>
              <a:gd name="connsiteY177" fmla="*/ 2142355 h 2323145"/>
              <a:gd name="connsiteX178" fmla="*/ 3888539 w 11269336"/>
              <a:gd name="connsiteY178" fmla="*/ 2140476 h 2323145"/>
              <a:gd name="connsiteX179" fmla="*/ 3885662 w 11269336"/>
              <a:gd name="connsiteY179" fmla="*/ 2138740 h 2323145"/>
              <a:gd name="connsiteX180" fmla="*/ 3868627 w 11269336"/>
              <a:gd name="connsiteY180" fmla="*/ 2130023 h 2323145"/>
              <a:gd name="connsiteX181" fmla="*/ 3819177 w 11269336"/>
              <a:gd name="connsiteY181" fmla="*/ 2142111 h 2323145"/>
              <a:gd name="connsiteX182" fmla="*/ 3769100 w 11269336"/>
              <a:gd name="connsiteY182" fmla="*/ 2131731 h 2323145"/>
              <a:gd name="connsiteX183" fmla="*/ 3562752 w 11269336"/>
              <a:gd name="connsiteY183" fmla="*/ 2131785 h 2323145"/>
              <a:gd name="connsiteX184" fmla="*/ 3541402 w 11269336"/>
              <a:gd name="connsiteY184" fmla="*/ 2106821 h 2323145"/>
              <a:gd name="connsiteX185" fmla="*/ 3460591 w 11269336"/>
              <a:gd name="connsiteY185" fmla="*/ 2097951 h 2323145"/>
              <a:gd name="connsiteX186" fmla="*/ 3320348 w 11269336"/>
              <a:gd name="connsiteY186" fmla="*/ 2130191 h 2323145"/>
              <a:gd name="connsiteX187" fmla="*/ 3170922 w 11269336"/>
              <a:gd name="connsiteY187" fmla="*/ 2115957 h 2323145"/>
              <a:gd name="connsiteX188" fmla="*/ 3156256 w 11269336"/>
              <a:gd name="connsiteY188" fmla="*/ 2124773 h 2323145"/>
              <a:gd name="connsiteX189" fmla="*/ 3140298 w 11269336"/>
              <a:gd name="connsiteY189" fmla="*/ 2129182 h 2323145"/>
              <a:gd name="connsiteX190" fmla="*/ 3138514 w 11269336"/>
              <a:gd name="connsiteY190" fmla="*/ 2128069 h 2323145"/>
              <a:gd name="connsiteX191" fmla="*/ 3120467 w 11269336"/>
              <a:gd name="connsiteY191" fmla="*/ 2128281 h 2323145"/>
              <a:gd name="connsiteX192" fmla="*/ 3116175 w 11269336"/>
              <a:gd name="connsiteY192" fmla="*/ 2131633 h 2323145"/>
              <a:gd name="connsiteX193" fmla="*/ 3103685 w 11269336"/>
              <a:gd name="connsiteY193" fmla="*/ 2132814 h 2323145"/>
              <a:gd name="connsiteX194" fmla="*/ 3078794 w 11269336"/>
              <a:gd name="connsiteY194" fmla="*/ 2137935 h 2323145"/>
              <a:gd name="connsiteX195" fmla="*/ 3074407 w 11269336"/>
              <a:gd name="connsiteY195" fmla="*/ 2136274 h 2323145"/>
              <a:gd name="connsiteX196" fmla="*/ 3037285 w 11269336"/>
              <a:gd name="connsiteY196" fmla="*/ 2139919 h 2323145"/>
              <a:gd name="connsiteX197" fmla="*/ 3036901 w 11269336"/>
              <a:gd name="connsiteY197" fmla="*/ 2138726 h 2323145"/>
              <a:gd name="connsiteX198" fmla="*/ 3026996 w 11269336"/>
              <a:gd name="connsiteY198" fmla="*/ 2134322 h 2323145"/>
              <a:gd name="connsiteX199" fmla="*/ 3007772 w 11269336"/>
              <a:gd name="connsiteY199" fmla="*/ 2128742 h 2323145"/>
              <a:gd name="connsiteX200" fmla="*/ 2965030 w 11269336"/>
              <a:gd name="connsiteY200" fmla="*/ 2100494 h 2323145"/>
              <a:gd name="connsiteX201" fmla="*/ 2926342 w 11269336"/>
              <a:gd name="connsiteY201" fmla="*/ 2104155 h 2323145"/>
              <a:gd name="connsiteX202" fmla="*/ 2918608 w 11269336"/>
              <a:gd name="connsiteY202" fmla="*/ 2104215 h 2323145"/>
              <a:gd name="connsiteX203" fmla="*/ 2918475 w 11269336"/>
              <a:gd name="connsiteY203" fmla="*/ 2103937 h 2323145"/>
              <a:gd name="connsiteX204" fmla="*/ 2910360 w 11269336"/>
              <a:gd name="connsiteY204" fmla="*/ 2103444 h 2323145"/>
              <a:gd name="connsiteX205" fmla="*/ 2904507 w 11269336"/>
              <a:gd name="connsiteY205" fmla="*/ 2104326 h 2323145"/>
              <a:gd name="connsiteX206" fmla="*/ 2889503 w 11269336"/>
              <a:gd name="connsiteY206" fmla="*/ 2104443 h 2323145"/>
              <a:gd name="connsiteX207" fmla="*/ 2884480 w 11269336"/>
              <a:gd name="connsiteY207" fmla="*/ 2102626 h 2323145"/>
              <a:gd name="connsiteX208" fmla="*/ 2882689 w 11269336"/>
              <a:gd name="connsiteY208" fmla="*/ 2099228 h 2323145"/>
              <a:gd name="connsiteX209" fmla="*/ 2881291 w 11269336"/>
              <a:gd name="connsiteY209" fmla="*/ 2099618 h 2323145"/>
              <a:gd name="connsiteX210" fmla="*/ 2853979 w 11269336"/>
              <a:gd name="connsiteY210" fmla="*/ 2090388 h 2323145"/>
              <a:gd name="connsiteX211" fmla="*/ 2791790 w 11269336"/>
              <a:gd name="connsiteY211" fmla="*/ 2080332 h 2323145"/>
              <a:gd name="connsiteX212" fmla="*/ 2755844 w 11269336"/>
              <a:gd name="connsiteY212" fmla="*/ 2078874 h 2323145"/>
              <a:gd name="connsiteX213" fmla="*/ 2657742 w 11269336"/>
              <a:gd name="connsiteY213" fmla="*/ 2070179 h 2323145"/>
              <a:gd name="connsiteX214" fmla="*/ 2559549 w 11269336"/>
              <a:gd name="connsiteY214" fmla="*/ 2057873 h 2323145"/>
              <a:gd name="connsiteX215" fmla="*/ 2512054 w 11269336"/>
              <a:gd name="connsiteY215" fmla="*/ 2031671 h 2323145"/>
              <a:gd name="connsiteX216" fmla="*/ 2506437 w 11269336"/>
              <a:gd name="connsiteY216" fmla="*/ 2030918 h 2323145"/>
              <a:gd name="connsiteX217" fmla="*/ 2491752 w 11269336"/>
              <a:gd name="connsiteY217" fmla="*/ 2033906 h 2323145"/>
              <a:gd name="connsiteX218" fmla="*/ 2486338 w 11269336"/>
              <a:gd name="connsiteY218" fmla="*/ 2035862 h 2323145"/>
              <a:gd name="connsiteX219" fmla="*/ 2478186 w 11269336"/>
              <a:gd name="connsiteY219" fmla="*/ 2036953 h 2323145"/>
              <a:gd name="connsiteX220" fmla="*/ 2477950 w 11269336"/>
              <a:gd name="connsiteY220" fmla="*/ 2036715 h 2323145"/>
              <a:gd name="connsiteX221" fmla="*/ 2470381 w 11269336"/>
              <a:gd name="connsiteY221" fmla="*/ 2038256 h 2323145"/>
              <a:gd name="connsiteX222" fmla="*/ 2433781 w 11269336"/>
              <a:gd name="connsiteY222" fmla="*/ 2049140 h 2323145"/>
              <a:gd name="connsiteX223" fmla="*/ 2381172 w 11269336"/>
              <a:gd name="connsiteY223" fmla="*/ 2030645 h 2323145"/>
              <a:gd name="connsiteX224" fmla="*/ 2360198 w 11269336"/>
              <a:gd name="connsiteY224" fmla="*/ 2029059 h 2323145"/>
              <a:gd name="connsiteX225" fmla="*/ 2348815 w 11269336"/>
              <a:gd name="connsiteY225" fmla="*/ 2026798 h 2323145"/>
              <a:gd name="connsiteX226" fmla="*/ 2347988 w 11269336"/>
              <a:gd name="connsiteY226" fmla="*/ 2025745 h 2323145"/>
              <a:gd name="connsiteX227" fmla="*/ 2312920 w 11269336"/>
              <a:gd name="connsiteY227" fmla="*/ 2036311 h 2323145"/>
              <a:gd name="connsiteX228" fmla="*/ 2307986 w 11269336"/>
              <a:gd name="connsiteY228" fmla="*/ 2035583 h 2323145"/>
              <a:gd name="connsiteX229" fmla="*/ 2285481 w 11269336"/>
              <a:gd name="connsiteY229" fmla="*/ 2045197 h 2323145"/>
              <a:gd name="connsiteX230" fmla="*/ 2273666 w 11269336"/>
              <a:gd name="connsiteY230" fmla="*/ 2048710 h 2323145"/>
              <a:gd name="connsiteX231" fmla="*/ 2270719 w 11269336"/>
              <a:gd name="connsiteY231" fmla="*/ 2052702 h 2323145"/>
              <a:gd name="connsiteX232" fmla="*/ 2253080 w 11269336"/>
              <a:gd name="connsiteY232" fmla="*/ 2056363 h 2323145"/>
              <a:gd name="connsiteX233" fmla="*/ 2250906 w 11269336"/>
              <a:gd name="connsiteY233" fmla="*/ 2055654 h 2323145"/>
              <a:gd name="connsiteX234" fmla="*/ 2236905 w 11269336"/>
              <a:gd name="connsiteY234" fmla="*/ 2062882 h 2323145"/>
              <a:gd name="connsiteX235" fmla="*/ 2225830 w 11269336"/>
              <a:gd name="connsiteY235" fmla="*/ 2074027 h 2323145"/>
              <a:gd name="connsiteX236" fmla="*/ 2073776 w 11269336"/>
              <a:gd name="connsiteY236" fmla="*/ 2089244 h 2323145"/>
              <a:gd name="connsiteX237" fmla="*/ 1948256 w 11269336"/>
              <a:gd name="connsiteY237" fmla="*/ 2146616 h 2323145"/>
              <a:gd name="connsiteX238" fmla="*/ 1865582 w 11269336"/>
              <a:gd name="connsiteY238" fmla="*/ 2153738 h 2323145"/>
              <a:gd name="connsiteX239" fmla="*/ 1835210 w 11269336"/>
              <a:gd name="connsiteY239" fmla="*/ 2134244 h 2323145"/>
              <a:gd name="connsiteX240" fmla="*/ 1632661 w 11269336"/>
              <a:gd name="connsiteY240" fmla="*/ 2173882 h 2323145"/>
              <a:gd name="connsiteX241" fmla="*/ 1579590 w 11269336"/>
              <a:gd name="connsiteY241" fmla="*/ 2173680 h 2323145"/>
              <a:gd name="connsiteX242" fmla="*/ 1535601 w 11269336"/>
              <a:gd name="connsiteY242" fmla="*/ 2194590 h 2323145"/>
              <a:gd name="connsiteX243" fmla="*/ 1515594 w 11269336"/>
              <a:gd name="connsiteY243" fmla="*/ 2189622 h 2323145"/>
              <a:gd name="connsiteX244" fmla="*/ 1512113 w 11269336"/>
              <a:gd name="connsiteY244" fmla="*/ 2188534 h 2323145"/>
              <a:gd name="connsiteX245" fmla="*/ 1498838 w 11269336"/>
              <a:gd name="connsiteY245" fmla="*/ 2189213 h 2323145"/>
              <a:gd name="connsiteX246" fmla="*/ 1494279 w 11269336"/>
              <a:gd name="connsiteY246" fmla="*/ 2183112 h 2323145"/>
              <a:gd name="connsiteX247" fmla="*/ 1473714 w 11269336"/>
              <a:gd name="connsiteY247" fmla="*/ 2179625 h 2323145"/>
              <a:gd name="connsiteX248" fmla="*/ 1449503 w 11269336"/>
              <a:gd name="connsiteY248" fmla="*/ 2182633 h 2323145"/>
              <a:gd name="connsiteX249" fmla="*/ 1335495 w 11269336"/>
              <a:gd name="connsiteY249" fmla="*/ 2203940 h 2323145"/>
              <a:gd name="connsiteX250" fmla="*/ 1266687 w 11269336"/>
              <a:gd name="connsiteY250" fmla="*/ 2212688 h 2323145"/>
              <a:gd name="connsiteX251" fmla="*/ 1239614 w 11269336"/>
              <a:gd name="connsiteY251" fmla="*/ 2209727 h 2323145"/>
              <a:gd name="connsiteX252" fmla="*/ 1202436 w 11269336"/>
              <a:gd name="connsiteY252" fmla="*/ 2209817 h 2323145"/>
              <a:gd name="connsiteX253" fmla="*/ 1136097 w 11269336"/>
              <a:gd name="connsiteY253" fmla="*/ 2205112 h 2323145"/>
              <a:gd name="connsiteX254" fmla="*/ 1048229 w 11269336"/>
              <a:gd name="connsiteY254" fmla="*/ 2207249 h 2323145"/>
              <a:gd name="connsiteX255" fmla="*/ 988232 w 11269336"/>
              <a:gd name="connsiteY255" fmla="*/ 2235635 h 2323145"/>
              <a:gd name="connsiteX256" fmla="*/ 981959 w 11269336"/>
              <a:gd name="connsiteY256" fmla="*/ 2231607 h 2323145"/>
              <a:gd name="connsiteX257" fmla="*/ 938600 w 11269336"/>
              <a:gd name="connsiteY257" fmla="*/ 2238113 h 2323145"/>
              <a:gd name="connsiteX258" fmla="*/ 791788 w 11269336"/>
              <a:gd name="connsiteY258" fmla="*/ 2293224 h 2323145"/>
              <a:gd name="connsiteX259" fmla="*/ 706914 w 11269336"/>
              <a:gd name="connsiteY259" fmla="*/ 2305046 h 2323145"/>
              <a:gd name="connsiteX260" fmla="*/ 675971 w 11269336"/>
              <a:gd name="connsiteY260" fmla="*/ 2304030 h 2323145"/>
              <a:gd name="connsiteX261" fmla="*/ 624180 w 11269336"/>
              <a:gd name="connsiteY261" fmla="*/ 2302650 h 2323145"/>
              <a:gd name="connsiteX262" fmla="*/ 583453 w 11269336"/>
              <a:gd name="connsiteY262" fmla="*/ 2288788 h 2323145"/>
              <a:gd name="connsiteX263" fmla="*/ 540946 w 11269336"/>
              <a:gd name="connsiteY263" fmla="*/ 2292721 h 2323145"/>
              <a:gd name="connsiteX264" fmla="*/ 533680 w 11269336"/>
              <a:gd name="connsiteY264" fmla="*/ 2310233 h 2323145"/>
              <a:gd name="connsiteX265" fmla="*/ 487366 w 11269336"/>
              <a:gd name="connsiteY265" fmla="*/ 2309053 h 2323145"/>
              <a:gd name="connsiteX266" fmla="*/ 416820 w 11269336"/>
              <a:gd name="connsiteY266" fmla="*/ 2305443 h 2323145"/>
              <a:gd name="connsiteX267" fmla="*/ 376805 w 11269336"/>
              <a:gd name="connsiteY267" fmla="*/ 2307647 h 2323145"/>
              <a:gd name="connsiteX268" fmla="*/ 266777 w 11269336"/>
              <a:gd name="connsiteY268" fmla="*/ 2309012 h 2323145"/>
              <a:gd name="connsiteX269" fmla="*/ 156013 w 11269336"/>
              <a:gd name="connsiteY269" fmla="*/ 2306832 h 2323145"/>
              <a:gd name="connsiteX270" fmla="*/ 87258 w 11269336"/>
              <a:gd name="connsiteY270" fmla="*/ 2285511 h 2323145"/>
              <a:gd name="connsiteX271" fmla="*/ 23798 w 11269336"/>
              <a:gd name="connsiteY271" fmla="*/ 2281822 h 2323145"/>
              <a:gd name="connsiteX272" fmla="*/ 0 w 11269336"/>
              <a:gd name="connsiteY272" fmla="*/ 2285369 h 2323145"/>
              <a:gd name="connsiteX273" fmla="*/ 0 w 11269336"/>
              <a:gd name="connsiteY27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092476 w 11269336"/>
              <a:gd name="connsiteY139" fmla="*/ 2100737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988232 w 11269336"/>
              <a:gd name="connsiteY252" fmla="*/ 2235635 h 2323145"/>
              <a:gd name="connsiteX253" fmla="*/ 981959 w 11269336"/>
              <a:gd name="connsiteY253" fmla="*/ 2231607 h 2323145"/>
              <a:gd name="connsiteX254" fmla="*/ 938600 w 11269336"/>
              <a:gd name="connsiteY254" fmla="*/ 2238113 h 2323145"/>
              <a:gd name="connsiteX255" fmla="*/ 791788 w 11269336"/>
              <a:gd name="connsiteY255" fmla="*/ 2293224 h 2323145"/>
              <a:gd name="connsiteX256" fmla="*/ 706914 w 11269336"/>
              <a:gd name="connsiteY256" fmla="*/ 2305046 h 2323145"/>
              <a:gd name="connsiteX257" fmla="*/ 675971 w 11269336"/>
              <a:gd name="connsiteY257" fmla="*/ 2304030 h 2323145"/>
              <a:gd name="connsiteX258" fmla="*/ 624180 w 11269336"/>
              <a:gd name="connsiteY258" fmla="*/ 2302650 h 2323145"/>
              <a:gd name="connsiteX259" fmla="*/ 583453 w 11269336"/>
              <a:gd name="connsiteY259" fmla="*/ 2288788 h 2323145"/>
              <a:gd name="connsiteX260" fmla="*/ 540946 w 11269336"/>
              <a:gd name="connsiteY260" fmla="*/ 2292721 h 2323145"/>
              <a:gd name="connsiteX261" fmla="*/ 533680 w 11269336"/>
              <a:gd name="connsiteY261" fmla="*/ 2310233 h 2323145"/>
              <a:gd name="connsiteX262" fmla="*/ 487366 w 11269336"/>
              <a:gd name="connsiteY262" fmla="*/ 2309053 h 2323145"/>
              <a:gd name="connsiteX263" fmla="*/ 416820 w 11269336"/>
              <a:gd name="connsiteY263" fmla="*/ 2305443 h 2323145"/>
              <a:gd name="connsiteX264" fmla="*/ 376805 w 11269336"/>
              <a:gd name="connsiteY264" fmla="*/ 2307647 h 2323145"/>
              <a:gd name="connsiteX265" fmla="*/ 266777 w 11269336"/>
              <a:gd name="connsiteY265" fmla="*/ 2309012 h 2323145"/>
              <a:gd name="connsiteX266" fmla="*/ 156013 w 11269336"/>
              <a:gd name="connsiteY266" fmla="*/ 2306832 h 2323145"/>
              <a:gd name="connsiteX267" fmla="*/ 87258 w 11269336"/>
              <a:gd name="connsiteY267" fmla="*/ 2285511 h 2323145"/>
              <a:gd name="connsiteX268" fmla="*/ 23798 w 11269336"/>
              <a:gd name="connsiteY268" fmla="*/ 2281822 h 2323145"/>
              <a:gd name="connsiteX269" fmla="*/ 0 w 11269336"/>
              <a:gd name="connsiteY269" fmla="*/ 2285369 h 2323145"/>
              <a:gd name="connsiteX270" fmla="*/ 0 w 11269336"/>
              <a:gd name="connsiteY27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266687 w 11269336"/>
              <a:gd name="connsiteY247" fmla="*/ 2212688 h 2323145"/>
              <a:gd name="connsiteX248" fmla="*/ 1239614 w 11269336"/>
              <a:gd name="connsiteY248" fmla="*/ 2209727 h 2323145"/>
              <a:gd name="connsiteX249" fmla="*/ 1202436 w 11269336"/>
              <a:gd name="connsiteY249" fmla="*/ 2209817 h 2323145"/>
              <a:gd name="connsiteX250" fmla="*/ 1136097 w 11269336"/>
              <a:gd name="connsiteY250" fmla="*/ 2205112 h 2323145"/>
              <a:gd name="connsiteX251" fmla="*/ 988232 w 11269336"/>
              <a:gd name="connsiteY251" fmla="*/ 2235635 h 2323145"/>
              <a:gd name="connsiteX252" fmla="*/ 981959 w 11269336"/>
              <a:gd name="connsiteY252" fmla="*/ 2231607 h 2323145"/>
              <a:gd name="connsiteX253" fmla="*/ 938600 w 11269336"/>
              <a:gd name="connsiteY253" fmla="*/ 2238113 h 2323145"/>
              <a:gd name="connsiteX254" fmla="*/ 791788 w 11269336"/>
              <a:gd name="connsiteY254" fmla="*/ 2293224 h 2323145"/>
              <a:gd name="connsiteX255" fmla="*/ 706914 w 11269336"/>
              <a:gd name="connsiteY255" fmla="*/ 2305046 h 2323145"/>
              <a:gd name="connsiteX256" fmla="*/ 675971 w 11269336"/>
              <a:gd name="connsiteY256" fmla="*/ 2304030 h 2323145"/>
              <a:gd name="connsiteX257" fmla="*/ 624180 w 11269336"/>
              <a:gd name="connsiteY257" fmla="*/ 2302650 h 2323145"/>
              <a:gd name="connsiteX258" fmla="*/ 583453 w 11269336"/>
              <a:gd name="connsiteY258" fmla="*/ 2288788 h 2323145"/>
              <a:gd name="connsiteX259" fmla="*/ 540946 w 11269336"/>
              <a:gd name="connsiteY259" fmla="*/ 2292721 h 2323145"/>
              <a:gd name="connsiteX260" fmla="*/ 533680 w 11269336"/>
              <a:gd name="connsiteY260" fmla="*/ 2310233 h 2323145"/>
              <a:gd name="connsiteX261" fmla="*/ 487366 w 11269336"/>
              <a:gd name="connsiteY261" fmla="*/ 2309053 h 2323145"/>
              <a:gd name="connsiteX262" fmla="*/ 416820 w 11269336"/>
              <a:gd name="connsiteY262" fmla="*/ 2305443 h 2323145"/>
              <a:gd name="connsiteX263" fmla="*/ 376805 w 11269336"/>
              <a:gd name="connsiteY263" fmla="*/ 2307647 h 2323145"/>
              <a:gd name="connsiteX264" fmla="*/ 266777 w 11269336"/>
              <a:gd name="connsiteY264" fmla="*/ 2309012 h 2323145"/>
              <a:gd name="connsiteX265" fmla="*/ 156013 w 11269336"/>
              <a:gd name="connsiteY265" fmla="*/ 2306832 h 2323145"/>
              <a:gd name="connsiteX266" fmla="*/ 87258 w 11269336"/>
              <a:gd name="connsiteY266" fmla="*/ 2285511 h 2323145"/>
              <a:gd name="connsiteX267" fmla="*/ 23798 w 11269336"/>
              <a:gd name="connsiteY267" fmla="*/ 2281822 h 2323145"/>
              <a:gd name="connsiteX268" fmla="*/ 0 w 11269336"/>
              <a:gd name="connsiteY268" fmla="*/ 2285369 h 2323145"/>
              <a:gd name="connsiteX269" fmla="*/ 0 w 11269336"/>
              <a:gd name="connsiteY26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197391 w 11269336"/>
              <a:gd name="connsiteY54" fmla="*/ 1107746 h 2323145"/>
              <a:gd name="connsiteX55" fmla="*/ 8081474 w 11269336"/>
              <a:gd name="connsiteY55" fmla="*/ 1130125 h 2323145"/>
              <a:gd name="connsiteX56" fmla="*/ 8053585 w 11269336"/>
              <a:gd name="connsiteY56" fmla="*/ 1129169 h 2323145"/>
              <a:gd name="connsiteX57" fmla="*/ 8038422 w 11269336"/>
              <a:gd name="connsiteY57" fmla="*/ 1119092 h 2323145"/>
              <a:gd name="connsiteX58" fmla="*/ 8029450 w 11269336"/>
              <a:gd name="connsiteY58" fmla="*/ 1125592 h 2323145"/>
              <a:gd name="connsiteX59" fmla="*/ 7959552 w 11269336"/>
              <a:gd name="connsiteY59" fmla="*/ 1140188 h 2323145"/>
              <a:gd name="connsiteX60" fmla="*/ 7914188 w 11269336"/>
              <a:gd name="connsiteY60" fmla="*/ 1150862 h 2323145"/>
              <a:gd name="connsiteX61" fmla="*/ 7914918 w 11269336"/>
              <a:gd name="connsiteY61" fmla="*/ 1168758 h 2323145"/>
              <a:gd name="connsiteX62" fmla="*/ 7875510 w 11269336"/>
              <a:gd name="connsiteY62" fmla="*/ 1183153 h 2323145"/>
              <a:gd name="connsiteX63" fmla="*/ 7829932 w 11269336"/>
              <a:gd name="connsiteY63" fmla="*/ 1180782 h 2323145"/>
              <a:gd name="connsiteX64" fmla="*/ 7779182 w 11269336"/>
              <a:gd name="connsiteY64" fmla="*/ 1192665 h 2323145"/>
              <a:gd name="connsiteX65" fmla="*/ 7748774 w 11269336"/>
              <a:gd name="connsiteY65" fmla="*/ 1199586 h 2323145"/>
              <a:gd name="connsiteX66" fmla="*/ 7671846 w 11269336"/>
              <a:gd name="connsiteY66" fmla="*/ 1231966 h 2323145"/>
              <a:gd name="connsiteX67" fmla="*/ 7554146 w 11269336"/>
              <a:gd name="connsiteY67" fmla="*/ 1319748 h 2323145"/>
              <a:gd name="connsiteX68" fmla="*/ 7515052 w 11269336"/>
              <a:gd name="connsiteY68" fmla="*/ 1336718 h 2323145"/>
              <a:gd name="connsiteX69" fmla="*/ 7507193 w 11269336"/>
              <a:gd name="connsiteY69" fmla="*/ 1334617 h 2323145"/>
              <a:gd name="connsiteX70" fmla="*/ 7461694 w 11269336"/>
              <a:gd name="connsiteY70" fmla="*/ 1375866 h 2323145"/>
              <a:gd name="connsiteX71" fmla="*/ 7377571 w 11269336"/>
              <a:gd name="connsiteY71" fmla="*/ 1400128 h 2323145"/>
              <a:gd name="connsiteX72" fmla="*/ 7311261 w 11269336"/>
              <a:gd name="connsiteY72" fmla="*/ 1412652 h 2323145"/>
              <a:gd name="connsiteX73" fmla="*/ 7275307 w 11269336"/>
              <a:gd name="connsiteY73" fmla="*/ 1422171 h 2323145"/>
              <a:gd name="connsiteX74" fmla="*/ 7247783 w 11269336"/>
              <a:gd name="connsiteY74" fmla="*/ 1426330 h 2323145"/>
              <a:gd name="connsiteX75" fmla="*/ 7185047 w 11269336"/>
              <a:gd name="connsiteY75" fmla="*/ 1451812 h 2323145"/>
              <a:gd name="connsiteX76" fmla="*/ 7084117 w 11269336"/>
              <a:gd name="connsiteY76" fmla="*/ 1500281 h 2323145"/>
              <a:gd name="connsiteX77" fmla="*/ 7062011 w 11269336"/>
              <a:gd name="connsiteY77" fmla="*/ 1509183 h 2323145"/>
              <a:gd name="connsiteX78" fmla="*/ 7040555 w 11269336"/>
              <a:gd name="connsiteY78" fmla="*/ 1511207 h 2323145"/>
              <a:gd name="connsiteX79" fmla="*/ 7033438 w 11269336"/>
              <a:gd name="connsiteY79" fmla="*/ 1506772 h 2323145"/>
              <a:gd name="connsiteX80" fmla="*/ 7020886 w 11269336"/>
              <a:gd name="connsiteY80" fmla="*/ 1510764 h 2323145"/>
              <a:gd name="connsiteX81" fmla="*/ 7017033 w 11269336"/>
              <a:gd name="connsiteY81" fmla="*/ 1510650 h 2323145"/>
              <a:gd name="connsiteX82" fmla="*/ 6995460 w 11269336"/>
              <a:gd name="connsiteY82" fmla="*/ 1511173 h 2323145"/>
              <a:gd name="connsiteX83" fmla="*/ 6962144 w 11269336"/>
              <a:gd name="connsiteY83" fmla="*/ 1541508 h 2323145"/>
              <a:gd name="connsiteX84" fmla="*/ 6910674 w 11269336"/>
              <a:gd name="connsiteY84" fmla="*/ 1554793 h 2323145"/>
              <a:gd name="connsiteX85" fmla="*/ 6732152 w 11269336"/>
              <a:gd name="connsiteY85" fmla="*/ 1642538 h 2323145"/>
              <a:gd name="connsiteX86" fmla="*/ 6694106 w 11269336"/>
              <a:gd name="connsiteY86" fmla="*/ 1632377 h 2323145"/>
              <a:gd name="connsiteX87" fmla="*/ 6617223 w 11269336"/>
              <a:gd name="connsiteY87" fmla="*/ 1659889 h 2323145"/>
              <a:gd name="connsiteX88" fmla="*/ 6521138 w 11269336"/>
              <a:gd name="connsiteY88" fmla="*/ 1744340 h 2323145"/>
              <a:gd name="connsiteX89" fmla="*/ 6380677 w 11269336"/>
              <a:gd name="connsiteY89" fmla="*/ 1796883 h 2323145"/>
              <a:gd name="connsiteX90" fmla="*/ 6374897 w 11269336"/>
              <a:gd name="connsiteY90" fmla="*/ 1809910 h 2323145"/>
              <a:gd name="connsiteX91" fmla="*/ 6364545 w 11269336"/>
              <a:gd name="connsiteY91" fmla="*/ 1820090 h 2323145"/>
              <a:gd name="connsiteX92" fmla="*/ 6362126 w 11269336"/>
              <a:gd name="connsiteY92" fmla="*/ 1819991 h 2323145"/>
              <a:gd name="connsiteX93" fmla="*/ 6346673 w 11269336"/>
              <a:gd name="connsiteY93" fmla="*/ 1827824 h 2323145"/>
              <a:gd name="connsiteX94" fmla="*/ 6345588 w 11269336"/>
              <a:gd name="connsiteY94" fmla="*/ 1832232 h 2323145"/>
              <a:gd name="connsiteX95" fmla="*/ 6335708 w 11269336"/>
              <a:gd name="connsiteY95" fmla="*/ 1838451 h 2323145"/>
              <a:gd name="connsiteX96" fmla="*/ 6318182 w 11269336"/>
              <a:gd name="connsiteY96" fmla="*/ 1852975 h 2323145"/>
              <a:gd name="connsiteX97" fmla="*/ 6313084 w 11269336"/>
              <a:gd name="connsiteY97" fmla="*/ 1853561 h 2323145"/>
              <a:gd name="connsiteX98" fmla="*/ 6283816 w 11269336"/>
              <a:gd name="connsiteY98" fmla="*/ 1872148 h 2323145"/>
              <a:gd name="connsiteX99" fmla="*/ 6282550 w 11269336"/>
              <a:gd name="connsiteY99" fmla="*/ 1871392 h 2323145"/>
              <a:gd name="connsiteX100" fmla="*/ 6270527 w 11269336"/>
              <a:gd name="connsiteY100" fmla="*/ 1872208 h 2323145"/>
              <a:gd name="connsiteX101" fmla="*/ 6249518 w 11269336"/>
              <a:gd name="connsiteY101" fmla="*/ 1876079 h 2323145"/>
              <a:gd name="connsiteX102" fmla="*/ 6190386 w 11269336"/>
              <a:gd name="connsiteY102" fmla="*/ 1872478 h 2323145"/>
              <a:gd name="connsiteX103" fmla="*/ 6159777 w 11269336"/>
              <a:gd name="connsiteY103" fmla="*/ 1891745 h 2323145"/>
              <a:gd name="connsiteX104" fmla="*/ 6153131 w 11269336"/>
              <a:gd name="connsiteY104" fmla="*/ 1895079 h 2323145"/>
              <a:gd name="connsiteX105" fmla="*/ 6152798 w 11269336"/>
              <a:gd name="connsiteY105" fmla="*/ 1894920 h 2323145"/>
              <a:gd name="connsiteX106" fmla="*/ 6145388 w 11269336"/>
              <a:gd name="connsiteY106" fmla="*/ 1897990 h 2323145"/>
              <a:gd name="connsiteX107" fmla="*/ 6141014 w 11269336"/>
              <a:gd name="connsiteY107" fmla="*/ 1901155 h 2323145"/>
              <a:gd name="connsiteX108" fmla="*/ 6128122 w 11269336"/>
              <a:gd name="connsiteY108" fmla="*/ 1907623 h 2323145"/>
              <a:gd name="connsiteX109" fmla="*/ 6122351 w 11269336"/>
              <a:gd name="connsiteY109" fmla="*/ 1908359 h 2323145"/>
              <a:gd name="connsiteX110" fmla="*/ 6064750 w 11269336"/>
              <a:gd name="connsiteY110" fmla="*/ 1896394 h 2323145"/>
              <a:gd name="connsiteX111" fmla="*/ 5964230 w 11269336"/>
              <a:gd name="connsiteY111" fmla="*/ 1910038 h 2323145"/>
              <a:gd name="connsiteX112" fmla="*/ 5865399 w 11269336"/>
              <a:gd name="connsiteY112" fmla="*/ 1926966 h 2323145"/>
              <a:gd name="connsiteX113" fmla="*/ 5829951 w 11269336"/>
              <a:gd name="connsiteY113" fmla="*/ 1934755 h 2323145"/>
              <a:gd name="connsiteX114" fmla="*/ 5765285 w 11269336"/>
              <a:gd name="connsiteY114" fmla="*/ 1941322 h 2323145"/>
              <a:gd name="connsiteX115" fmla="*/ 5734750 w 11269336"/>
              <a:gd name="connsiteY115" fmla="*/ 1939793 h 2323145"/>
              <a:gd name="connsiteX116" fmla="*/ 5733569 w 11269336"/>
              <a:gd name="connsiteY116" fmla="*/ 1940505 h 2323145"/>
              <a:gd name="connsiteX117" fmla="*/ 5730329 w 11269336"/>
              <a:gd name="connsiteY117" fmla="*/ 1937845 h 2323145"/>
              <a:gd name="connsiteX118" fmla="*/ 5724661 w 11269336"/>
              <a:gd name="connsiteY118" fmla="*/ 1937455 h 2323145"/>
              <a:gd name="connsiteX119" fmla="*/ 5710186 w 11269336"/>
              <a:gd name="connsiteY119" fmla="*/ 1941370 h 2323145"/>
              <a:gd name="connsiteX120" fmla="*/ 5704910 w 11269336"/>
              <a:gd name="connsiteY120" fmla="*/ 1943663 h 2323145"/>
              <a:gd name="connsiteX121" fmla="*/ 5696836 w 11269336"/>
              <a:gd name="connsiteY121" fmla="*/ 1945271 h 2323145"/>
              <a:gd name="connsiteX122" fmla="*/ 5696583 w 11269336"/>
              <a:gd name="connsiteY122" fmla="*/ 1945050 h 2323145"/>
              <a:gd name="connsiteX123" fmla="*/ 5689123 w 11269336"/>
              <a:gd name="connsiteY123" fmla="*/ 1947067 h 2323145"/>
              <a:gd name="connsiteX124" fmla="*/ 5653291 w 11269336"/>
              <a:gd name="connsiteY124" fmla="*/ 1960245 h 2323145"/>
              <a:gd name="connsiteX125" fmla="*/ 5599385 w 11269336"/>
              <a:gd name="connsiteY125" fmla="*/ 1945198 h 2323145"/>
              <a:gd name="connsiteX126" fmla="*/ 5578300 w 11269336"/>
              <a:gd name="connsiteY126" fmla="*/ 1944963 h 2323145"/>
              <a:gd name="connsiteX127" fmla="*/ 5566758 w 11269336"/>
              <a:gd name="connsiteY127" fmla="*/ 1943441 h 2323145"/>
              <a:gd name="connsiteX128" fmla="*/ 5565857 w 11269336"/>
              <a:gd name="connsiteY128" fmla="*/ 1942445 h 2323145"/>
              <a:gd name="connsiteX129" fmla="*/ 5531534 w 11269336"/>
              <a:gd name="connsiteY129" fmla="*/ 1955208 h 2323145"/>
              <a:gd name="connsiteX130" fmla="*/ 5526552 w 11269336"/>
              <a:gd name="connsiteY130" fmla="*/ 1954799 h 2323145"/>
              <a:gd name="connsiteX131" fmla="*/ 5504723 w 11269336"/>
              <a:gd name="connsiteY131" fmla="*/ 1965811 h 2323145"/>
              <a:gd name="connsiteX132" fmla="*/ 5493156 w 11269336"/>
              <a:gd name="connsiteY132" fmla="*/ 1970063 h 2323145"/>
              <a:gd name="connsiteX133" fmla="*/ 5490486 w 11269336"/>
              <a:gd name="connsiteY133" fmla="*/ 1974227 h 2323145"/>
              <a:gd name="connsiteX134" fmla="*/ 5473107 w 11269336"/>
              <a:gd name="connsiteY134" fmla="*/ 1979001 h 2323145"/>
              <a:gd name="connsiteX135" fmla="*/ 5470885 w 11269336"/>
              <a:gd name="connsiteY135" fmla="*/ 1978432 h 2323145"/>
              <a:gd name="connsiteX136" fmla="*/ 5457393 w 11269336"/>
              <a:gd name="connsiteY136" fmla="*/ 1986525 h 2323145"/>
              <a:gd name="connsiteX137" fmla="*/ 5447102 w 11269336"/>
              <a:gd name="connsiteY137" fmla="*/ 1998329 h 2323145"/>
              <a:gd name="connsiteX138" fmla="*/ 5159151 w 11269336"/>
              <a:gd name="connsiteY138" fmla="*/ 2029640 h 2323145"/>
              <a:gd name="connsiteX139" fmla="*/ 5041688 w 11269336"/>
              <a:gd name="connsiteY139" fmla="*/ 2022334 h 2323145"/>
              <a:gd name="connsiteX140" fmla="*/ 4860988 w 11269336"/>
              <a:gd name="connsiteY140" fmla="*/ 2135698 h 2323145"/>
              <a:gd name="connsiteX141" fmla="*/ 4807902 w 11269336"/>
              <a:gd name="connsiteY141" fmla="*/ 2138894 h 2323145"/>
              <a:gd name="connsiteX142" fmla="*/ 4765388 w 11269336"/>
              <a:gd name="connsiteY142" fmla="*/ 2162525 h 2323145"/>
              <a:gd name="connsiteX143" fmla="*/ 4745033 w 11269336"/>
              <a:gd name="connsiteY143" fmla="*/ 2158859 h 2323145"/>
              <a:gd name="connsiteX144" fmla="*/ 4741475 w 11269336"/>
              <a:gd name="connsiteY144" fmla="*/ 2157998 h 2323145"/>
              <a:gd name="connsiteX145" fmla="*/ 4728247 w 11269336"/>
              <a:gd name="connsiteY145" fmla="*/ 2159526 h 2323145"/>
              <a:gd name="connsiteX146" fmla="*/ 4723263 w 11269336"/>
              <a:gd name="connsiteY146" fmla="*/ 2153742 h 2323145"/>
              <a:gd name="connsiteX147" fmla="*/ 4702453 w 11269336"/>
              <a:gd name="connsiteY147" fmla="*/ 2151586 h 2323145"/>
              <a:gd name="connsiteX148" fmla="*/ 4678455 w 11269336"/>
              <a:gd name="connsiteY148" fmla="*/ 2156131 h 2323145"/>
              <a:gd name="connsiteX149" fmla="*/ 4593061 w 11269336"/>
              <a:gd name="connsiteY149" fmla="*/ 2171597 h 2323145"/>
              <a:gd name="connsiteX150" fmla="*/ 4579902 w 11269336"/>
              <a:gd name="connsiteY150" fmla="*/ 2177927 h 2323145"/>
              <a:gd name="connsiteX151" fmla="*/ 4533444 w 11269336"/>
              <a:gd name="connsiteY151" fmla="*/ 2181200 h 2323145"/>
              <a:gd name="connsiteX152" fmla="*/ 4492832 w 11269336"/>
              <a:gd name="connsiteY152" fmla="*/ 2188033 h 2323145"/>
              <a:gd name="connsiteX153" fmla="*/ 4467257 w 11269336"/>
              <a:gd name="connsiteY153" fmla="*/ 2196121 h 2323145"/>
              <a:gd name="connsiteX154" fmla="*/ 4459937 w 11269336"/>
              <a:gd name="connsiteY154" fmla="*/ 2195182 h 2323145"/>
              <a:gd name="connsiteX155" fmla="*/ 4433312 w 11269336"/>
              <a:gd name="connsiteY155" fmla="*/ 2199004 h 2323145"/>
              <a:gd name="connsiteX156" fmla="*/ 4420601 w 11269336"/>
              <a:gd name="connsiteY156" fmla="*/ 2205158 h 2323145"/>
              <a:gd name="connsiteX157" fmla="*/ 4405765 w 11269336"/>
              <a:gd name="connsiteY157" fmla="*/ 2199902 h 2323145"/>
              <a:gd name="connsiteX158" fmla="*/ 4401354 w 11269336"/>
              <a:gd name="connsiteY158" fmla="*/ 2194745 h 2323145"/>
              <a:gd name="connsiteX159" fmla="*/ 4383151 w 11269336"/>
              <a:gd name="connsiteY159" fmla="*/ 2201140 h 2323145"/>
              <a:gd name="connsiteX160" fmla="*/ 4366646 w 11269336"/>
              <a:gd name="connsiteY160" fmla="*/ 2198564 h 2323145"/>
              <a:gd name="connsiteX161" fmla="*/ 4354009 w 11269336"/>
              <a:gd name="connsiteY161" fmla="*/ 2204984 h 2323145"/>
              <a:gd name="connsiteX162" fmla="*/ 4348284 w 11269336"/>
              <a:gd name="connsiteY162" fmla="*/ 2205270 h 2323145"/>
              <a:gd name="connsiteX163" fmla="*/ 4333906 w 11269336"/>
              <a:gd name="connsiteY163" fmla="*/ 2205251 h 2323145"/>
              <a:gd name="connsiteX164" fmla="*/ 4308819 w 11269336"/>
              <a:gd name="connsiteY164" fmla="*/ 2203822 h 2323145"/>
              <a:gd name="connsiteX165" fmla="*/ 4301210 w 11269336"/>
              <a:gd name="connsiteY165" fmla="*/ 2204456 h 2323145"/>
              <a:gd name="connsiteX166" fmla="*/ 4283095 w 11269336"/>
              <a:gd name="connsiteY166" fmla="*/ 2198177 h 2323145"/>
              <a:gd name="connsiteX167" fmla="*/ 4250119 w 11269336"/>
              <a:gd name="connsiteY167" fmla="*/ 2196342 h 2323145"/>
              <a:gd name="connsiteX168" fmla="*/ 4189203 w 11269336"/>
              <a:gd name="connsiteY168" fmla="*/ 2178994 h 2323145"/>
              <a:gd name="connsiteX169" fmla="*/ 4154035 w 11269336"/>
              <a:gd name="connsiteY169" fmla="*/ 2171950 h 2323145"/>
              <a:gd name="connsiteX170" fmla="*/ 4129569 w 11269336"/>
              <a:gd name="connsiteY170" fmla="*/ 2163850 h 2323145"/>
              <a:gd name="connsiteX171" fmla="*/ 4061250 w 11269336"/>
              <a:gd name="connsiteY171" fmla="*/ 2159236 h 2323145"/>
              <a:gd name="connsiteX172" fmla="*/ 3945480 w 11269336"/>
              <a:gd name="connsiteY172" fmla="*/ 2158279 h 2323145"/>
              <a:gd name="connsiteX173" fmla="*/ 3921468 w 11269336"/>
              <a:gd name="connsiteY173" fmla="*/ 2156588 h 2323145"/>
              <a:gd name="connsiteX174" fmla="*/ 3903348 w 11269336"/>
              <a:gd name="connsiteY174" fmla="*/ 2149220 h 2323145"/>
              <a:gd name="connsiteX175" fmla="*/ 3901342 w 11269336"/>
              <a:gd name="connsiteY175" fmla="*/ 2142355 h 2323145"/>
              <a:gd name="connsiteX176" fmla="*/ 3888539 w 11269336"/>
              <a:gd name="connsiteY176" fmla="*/ 2140476 h 2323145"/>
              <a:gd name="connsiteX177" fmla="*/ 3885662 w 11269336"/>
              <a:gd name="connsiteY177" fmla="*/ 2138740 h 2323145"/>
              <a:gd name="connsiteX178" fmla="*/ 3868627 w 11269336"/>
              <a:gd name="connsiteY178" fmla="*/ 2130023 h 2323145"/>
              <a:gd name="connsiteX179" fmla="*/ 3819177 w 11269336"/>
              <a:gd name="connsiteY179" fmla="*/ 2142111 h 2323145"/>
              <a:gd name="connsiteX180" fmla="*/ 3769100 w 11269336"/>
              <a:gd name="connsiteY180" fmla="*/ 2131731 h 2323145"/>
              <a:gd name="connsiteX181" fmla="*/ 3562752 w 11269336"/>
              <a:gd name="connsiteY181" fmla="*/ 2131785 h 2323145"/>
              <a:gd name="connsiteX182" fmla="*/ 3541402 w 11269336"/>
              <a:gd name="connsiteY182" fmla="*/ 2106821 h 2323145"/>
              <a:gd name="connsiteX183" fmla="*/ 3365341 w 11269336"/>
              <a:gd name="connsiteY183" fmla="*/ 2077638 h 2323145"/>
              <a:gd name="connsiteX184" fmla="*/ 3170922 w 11269336"/>
              <a:gd name="connsiteY184" fmla="*/ 2115957 h 2323145"/>
              <a:gd name="connsiteX185" fmla="*/ 3156256 w 11269336"/>
              <a:gd name="connsiteY185" fmla="*/ 2124773 h 2323145"/>
              <a:gd name="connsiteX186" fmla="*/ 3140298 w 11269336"/>
              <a:gd name="connsiteY186" fmla="*/ 2129182 h 2323145"/>
              <a:gd name="connsiteX187" fmla="*/ 3138514 w 11269336"/>
              <a:gd name="connsiteY187" fmla="*/ 2128069 h 2323145"/>
              <a:gd name="connsiteX188" fmla="*/ 3120467 w 11269336"/>
              <a:gd name="connsiteY188" fmla="*/ 2128281 h 2323145"/>
              <a:gd name="connsiteX189" fmla="*/ 3116175 w 11269336"/>
              <a:gd name="connsiteY189" fmla="*/ 2131633 h 2323145"/>
              <a:gd name="connsiteX190" fmla="*/ 3103685 w 11269336"/>
              <a:gd name="connsiteY190" fmla="*/ 2132814 h 2323145"/>
              <a:gd name="connsiteX191" fmla="*/ 3078794 w 11269336"/>
              <a:gd name="connsiteY191" fmla="*/ 2137935 h 2323145"/>
              <a:gd name="connsiteX192" fmla="*/ 3074407 w 11269336"/>
              <a:gd name="connsiteY192" fmla="*/ 2136274 h 2323145"/>
              <a:gd name="connsiteX193" fmla="*/ 3037285 w 11269336"/>
              <a:gd name="connsiteY193" fmla="*/ 2139919 h 2323145"/>
              <a:gd name="connsiteX194" fmla="*/ 3036901 w 11269336"/>
              <a:gd name="connsiteY194" fmla="*/ 2138726 h 2323145"/>
              <a:gd name="connsiteX195" fmla="*/ 3026996 w 11269336"/>
              <a:gd name="connsiteY195" fmla="*/ 2134322 h 2323145"/>
              <a:gd name="connsiteX196" fmla="*/ 3007772 w 11269336"/>
              <a:gd name="connsiteY196" fmla="*/ 2128742 h 2323145"/>
              <a:gd name="connsiteX197" fmla="*/ 2965030 w 11269336"/>
              <a:gd name="connsiteY197" fmla="*/ 2100494 h 2323145"/>
              <a:gd name="connsiteX198" fmla="*/ 2926342 w 11269336"/>
              <a:gd name="connsiteY198" fmla="*/ 2104155 h 2323145"/>
              <a:gd name="connsiteX199" fmla="*/ 2918608 w 11269336"/>
              <a:gd name="connsiteY199" fmla="*/ 2104215 h 2323145"/>
              <a:gd name="connsiteX200" fmla="*/ 2918475 w 11269336"/>
              <a:gd name="connsiteY200" fmla="*/ 2103937 h 2323145"/>
              <a:gd name="connsiteX201" fmla="*/ 2910360 w 11269336"/>
              <a:gd name="connsiteY201" fmla="*/ 2103444 h 2323145"/>
              <a:gd name="connsiteX202" fmla="*/ 2904507 w 11269336"/>
              <a:gd name="connsiteY202" fmla="*/ 2104326 h 2323145"/>
              <a:gd name="connsiteX203" fmla="*/ 2889503 w 11269336"/>
              <a:gd name="connsiteY203" fmla="*/ 2104443 h 2323145"/>
              <a:gd name="connsiteX204" fmla="*/ 2884480 w 11269336"/>
              <a:gd name="connsiteY204" fmla="*/ 2102626 h 2323145"/>
              <a:gd name="connsiteX205" fmla="*/ 2882689 w 11269336"/>
              <a:gd name="connsiteY205" fmla="*/ 2099228 h 2323145"/>
              <a:gd name="connsiteX206" fmla="*/ 2881291 w 11269336"/>
              <a:gd name="connsiteY206" fmla="*/ 2099618 h 2323145"/>
              <a:gd name="connsiteX207" fmla="*/ 2853979 w 11269336"/>
              <a:gd name="connsiteY207" fmla="*/ 2090388 h 2323145"/>
              <a:gd name="connsiteX208" fmla="*/ 2791790 w 11269336"/>
              <a:gd name="connsiteY208" fmla="*/ 2080332 h 2323145"/>
              <a:gd name="connsiteX209" fmla="*/ 2755844 w 11269336"/>
              <a:gd name="connsiteY209" fmla="*/ 2078874 h 2323145"/>
              <a:gd name="connsiteX210" fmla="*/ 2657742 w 11269336"/>
              <a:gd name="connsiteY210" fmla="*/ 2070179 h 2323145"/>
              <a:gd name="connsiteX211" fmla="*/ 2559549 w 11269336"/>
              <a:gd name="connsiteY211" fmla="*/ 2057873 h 2323145"/>
              <a:gd name="connsiteX212" fmla="*/ 2512054 w 11269336"/>
              <a:gd name="connsiteY212" fmla="*/ 2031671 h 2323145"/>
              <a:gd name="connsiteX213" fmla="*/ 2506437 w 11269336"/>
              <a:gd name="connsiteY213" fmla="*/ 2030918 h 2323145"/>
              <a:gd name="connsiteX214" fmla="*/ 2491752 w 11269336"/>
              <a:gd name="connsiteY214" fmla="*/ 2033906 h 2323145"/>
              <a:gd name="connsiteX215" fmla="*/ 2486338 w 11269336"/>
              <a:gd name="connsiteY215" fmla="*/ 2035862 h 2323145"/>
              <a:gd name="connsiteX216" fmla="*/ 2478186 w 11269336"/>
              <a:gd name="connsiteY216" fmla="*/ 2036953 h 2323145"/>
              <a:gd name="connsiteX217" fmla="*/ 2477950 w 11269336"/>
              <a:gd name="connsiteY217" fmla="*/ 2036715 h 2323145"/>
              <a:gd name="connsiteX218" fmla="*/ 2470381 w 11269336"/>
              <a:gd name="connsiteY218" fmla="*/ 2038256 h 2323145"/>
              <a:gd name="connsiteX219" fmla="*/ 2433781 w 11269336"/>
              <a:gd name="connsiteY219" fmla="*/ 2049140 h 2323145"/>
              <a:gd name="connsiteX220" fmla="*/ 2381172 w 11269336"/>
              <a:gd name="connsiteY220" fmla="*/ 2030645 h 2323145"/>
              <a:gd name="connsiteX221" fmla="*/ 2360198 w 11269336"/>
              <a:gd name="connsiteY221" fmla="*/ 2029059 h 2323145"/>
              <a:gd name="connsiteX222" fmla="*/ 2348815 w 11269336"/>
              <a:gd name="connsiteY222" fmla="*/ 2026798 h 2323145"/>
              <a:gd name="connsiteX223" fmla="*/ 2347988 w 11269336"/>
              <a:gd name="connsiteY223" fmla="*/ 2025745 h 2323145"/>
              <a:gd name="connsiteX224" fmla="*/ 2312920 w 11269336"/>
              <a:gd name="connsiteY224" fmla="*/ 2036311 h 2323145"/>
              <a:gd name="connsiteX225" fmla="*/ 2307986 w 11269336"/>
              <a:gd name="connsiteY225" fmla="*/ 2035583 h 2323145"/>
              <a:gd name="connsiteX226" fmla="*/ 2285481 w 11269336"/>
              <a:gd name="connsiteY226" fmla="*/ 2045197 h 2323145"/>
              <a:gd name="connsiteX227" fmla="*/ 2273666 w 11269336"/>
              <a:gd name="connsiteY227" fmla="*/ 2048710 h 2323145"/>
              <a:gd name="connsiteX228" fmla="*/ 2270719 w 11269336"/>
              <a:gd name="connsiteY228" fmla="*/ 2052702 h 2323145"/>
              <a:gd name="connsiteX229" fmla="*/ 2253080 w 11269336"/>
              <a:gd name="connsiteY229" fmla="*/ 2056363 h 2323145"/>
              <a:gd name="connsiteX230" fmla="*/ 2250906 w 11269336"/>
              <a:gd name="connsiteY230" fmla="*/ 2055654 h 2323145"/>
              <a:gd name="connsiteX231" fmla="*/ 2236905 w 11269336"/>
              <a:gd name="connsiteY231" fmla="*/ 2062882 h 2323145"/>
              <a:gd name="connsiteX232" fmla="*/ 2225830 w 11269336"/>
              <a:gd name="connsiteY232" fmla="*/ 2074027 h 2323145"/>
              <a:gd name="connsiteX233" fmla="*/ 2073776 w 11269336"/>
              <a:gd name="connsiteY233" fmla="*/ 2089244 h 2323145"/>
              <a:gd name="connsiteX234" fmla="*/ 1948256 w 11269336"/>
              <a:gd name="connsiteY234" fmla="*/ 2146616 h 2323145"/>
              <a:gd name="connsiteX235" fmla="*/ 1865582 w 11269336"/>
              <a:gd name="connsiteY235" fmla="*/ 2153738 h 2323145"/>
              <a:gd name="connsiteX236" fmla="*/ 1835210 w 11269336"/>
              <a:gd name="connsiteY236" fmla="*/ 2134244 h 2323145"/>
              <a:gd name="connsiteX237" fmla="*/ 1632661 w 11269336"/>
              <a:gd name="connsiteY237" fmla="*/ 2173882 h 2323145"/>
              <a:gd name="connsiteX238" fmla="*/ 1579590 w 11269336"/>
              <a:gd name="connsiteY238" fmla="*/ 2173680 h 2323145"/>
              <a:gd name="connsiteX239" fmla="*/ 1535601 w 11269336"/>
              <a:gd name="connsiteY239" fmla="*/ 2194590 h 2323145"/>
              <a:gd name="connsiteX240" fmla="*/ 1515594 w 11269336"/>
              <a:gd name="connsiteY240" fmla="*/ 2189622 h 2323145"/>
              <a:gd name="connsiteX241" fmla="*/ 1512113 w 11269336"/>
              <a:gd name="connsiteY241" fmla="*/ 2188534 h 2323145"/>
              <a:gd name="connsiteX242" fmla="*/ 1498838 w 11269336"/>
              <a:gd name="connsiteY242" fmla="*/ 2189213 h 2323145"/>
              <a:gd name="connsiteX243" fmla="*/ 1494279 w 11269336"/>
              <a:gd name="connsiteY243" fmla="*/ 2183112 h 2323145"/>
              <a:gd name="connsiteX244" fmla="*/ 1473714 w 11269336"/>
              <a:gd name="connsiteY244" fmla="*/ 2179625 h 2323145"/>
              <a:gd name="connsiteX245" fmla="*/ 1449503 w 11269336"/>
              <a:gd name="connsiteY245" fmla="*/ 2182633 h 2323145"/>
              <a:gd name="connsiteX246" fmla="*/ 1266687 w 11269336"/>
              <a:gd name="connsiteY246" fmla="*/ 2212688 h 2323145"/>
              <a:gd name="connsiteX247" fmla="*/ 1239614 w 11269336"/>
              <a:gd name="connsiteY247" fmla="*/ 2209727 h 2323145"/>
              <a:gd name="connsiteX248" fmla="*/ 1202436 w 11269336"/>
              <a:gd name="connsiteY248" fmla="*/ 2209817 h 2323145"/>
              <a:gd name="connsiteX249" fmla="*/ 1136097 w 11269336"/>
              <a:gd name="connsiteY249" fmla="*/ 2205112 h 2323145"/>
              <a:gd name="connsiteX250" fmla="*/ 988232 w 11269336"/>
              <a:gd name="connsiteY250" fmla="*/ 2235635 h 2323145"/>
              <a:gd name="connsiteX251" fmla="*/ 981959 w 11269336"/>
              <a:gd name="connsiteY251" fmla="*/ 2231607 h 2323145"/>
              <a:gd name="connsiteX252" fmla="*/ 938600 w 11269336"/>
              <a:gd name="connsiteY252" fmla="*/ 2238113 h 2323145"/>
              <a:gd name="connsiteX253" fmla="*/ 791788 w 11269336"/>
              <a:gd name="connsiteY253" fmla="*/ 2293224 h 2323145"/>
              <a:gd name="connsiteX254" fmla="*/ 706914 w 11269336"/>
              <a:gd name="connsiteY254" fmla="*/ 2305046 h 2323145"/>
              <a:gd name="connsiteX255" fmla="*/ 675971 w 11269336"/>
              <a:gd name="connsiteY255" fmla="*/ 2304030 h 2323145"/>
              <a:gd name="connsiteX256" fmla="*/ 624180 w 11269336"/>
              <a:gd name="connsiteY256" fmla="*/ 2302650 h 2323145"/>
              <a:gd name="connsiteX257" fmla="*/ 583453 w 11269336"/>
              <a:gd name="connsiteY257" fmla="*/ 2288788 h 2323145"/>
              <a:gd name="connsiteX258" fmla="*/ 540946 w 11269336"/>
              <a:gd name="connsiteY258" fmla="*/ 2292721 h 2323145"/>
              <a:gd name="connsiteX259" fmla="*/ 533680 w 11269336"/>
              <a:gd name="connsiteY259" fmla="*/ 2310233 h 2323145"/>
              <a:gd name="connsiteX260" fmla="*/ 487366 w 11269336"/>
              <a:gd name="connsiteY260" fmla="*/ 2309053 h 2323145"/>
              <a:gd name="connsiteX261" fmla="*/ 416820 w 11269336"/>
              <a:gd name="connsiteY261" fmla="*/ 2305443 h 2323145"/>
              <a:gd name="connsiteX262" fmla="*/ 376805 w 11269336"/>
              <a:gd name="connsiteY262" fmla="*/ 2307647 h 2323145"/>
              <a:gd name="connsiteX263" fmla="*/ 266777 w 11269336"/>
              <a:gd name="connsiteY263" fmla="*/ 2309012 h 2323145"/>
              <a:gd name="connsiteX264" fmla="*/ 156013 w 11269336"/>
              <a:gd name="connsiteY264" fmla="*/ 2306832 h 2323145"/>
              <a:gd name="connsiteX265" fmla="*/ 87258 w 11269336"/>
              <a:gd name="connsiteY265" fmla="*/ 2285511 h 2323145"/>
              <a:gd name="connsiteX266" fmla="*/ 23798 w 11269336"/>
              <a:gd name="connsiteY266" fmla="*/ 2281822 h 2323145"/>
              <a:gd name="connsiteX267" fmla="*/ 0 w 11269336"/>
              <a:gd name="connsiteY267" fmla="*/ 2285369 h 2323145"/>
              <a:gd name="connsiteX268" fmla="*/ 0 w 11269336"/>
              <a:gd name="connsiteY26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795998 w 11269336"/>
              <a:gd name="connsiteY32" fmla="*/ 863337 h 2323145"/>
              <a:gd name="connsiteX33" fmla="*/ 8776970 w 11269336"/>
              <a:gd name="connsiteY33" fmla="*/ 885177 h 2323145"/>
              <a:gd name="connsiteX34" fmla="*/ 8755719 w 11269336"/>
              <a:gd name="connsiteY34" fmla="*/ 889754 h 2323145"/>
              <a:gd name="connsiteX35" fmla="*/ 8743257 w 11269336"/>
              <a:gd name="connsiteY35" fmla="*/ 904723 h 2323145"/>
              <a:gd name="connsiteX36" fmla="*/ 8721366 w 11269336"/>
              <a:gd name="connsiteY36" fmla="*/ 904711 h 2323145"/>
              <a:gd name="connsiteX37" fmla="*/ 8678353 w 11269336"/>
              <a:gd name="connsiteY37" fmla="*/ 926318 h 2323145"/>
              <a:gd name="connsiteX38" fmla="*/ 8636849 w 11269336"/>
              <a:gd name="connsiteY38" fmla="*/ 937900 h 2323145"/>
              <a:gd name="connsiteX39" fmla="*/ 8620213 w 11269336"/>
              <a:gd name="connsiteY39" fmla="*/ 943068 h 2323145"/>
              <a:gd name="connsiteX40" fmla="*/ 8612581 w 11269336"/>
              <a:gd name="connsiteY40" fmla="*/ 952695 h 2323145"/>
              <a:gd name="connsiteX41" fmla="*/ 8589038 w 11269336"/>
              <a:gd name="connsiteY41" fmla="*/ 963892 h 2323145"/>
              <a:gd name="connsiteX42" fmla="*/ 8579950 w 11269336"/>
              <a:gd name="connsiteY42" fmla="*/ 960899 h 2323145"/>
              <a:gd name="connsiteX43" fmla="*/ 8579319 w 11269336"/>
              <a:gd name="connsiteY43" fmla="*/ 965630 h 2323145"/>
              <a:gd name="connsiteX44" fmla="*/ 8547429 w 11269336"/>
              <a:gd name="connsiteY44" fmla="*/ 984506 h 2323145"/>
              <a:gd name="connsiteX45" fmla="*/ 8478704 w 11269336"/>
              <a:gd name="connsiteY45" fmla="*/ 1025490 h 2323145"/>
              <a:gd name="connsiteX46" fmla="*/ 8461421 w 11269336"/>
              <a:gd name="connsiteY46" fmla="*/ 1035512 h 2323145"/>
              <a:gd name="connsiteX47" fmla="*/ 8445003 w 11269336"/>
              <a:gd name="connsiteY47" fmla="*/ 1036851 h 2323145"/>
              <a:gd name="connsiteX48" fmla="*/ 8357350 w 11269336"/>
              <a:gd name="connsiteY48" fmla="*/ 1060213 h 2323145"/>
              <a:gd name="connsiteX49" fmla="*/ 8335565 w 11269336"/>
              <a:gd name="connsiteY49" fmla="*/ 1061151 h 2323145"/>
              <a:gd name="connsiteX50" fmla="*/ 8325267 w 11269336"/>
              <a:gd name="connsiteY50" fmla="*/ 1055919 h 2323145"/>
              <a:gd name="connsiteX51" fmla="*/ 8293586 w 11269336"/>
              <a:gd name="connsiteY51" fmla="*/ 1076144 h 2323145"/>
              <a:gd name="connsiteX52" fmla="*/ 8242405 w 11269336"/>
              <a:gd name="connsiteY52" fmla="*/ 1095960 h 2323145"/>
              <a:gd name="connsiteX53" fmla="*/ 8197391 w 11269336"/>
              <a:gd name="connsiteY53" fmla="*/ 1107746 h 2323145"/>
              <a:gd name="connsiteX54" fmla="*/ 8081474 w 11269336"/>
              <a:gd name="connsiteY54" fmla="*/ 1130125 h 2323145"/>
              <a:gd name="connsiteX55" fmla="*/ 8053585 w 11269336"/>
              <a:gd name="connsiteY55" fmla="*/ 1129169 h 2323145"/>
              <a:gd name="connsiteX56" fmla="*/ 8038422 w 11269336"/>
              <a:gd name="connsiteY56" fmla="*/ 1119092 h 2323145"/>
              <a:gd name="connsiteX57" fmla="*/ 8029450 w 11269336"/>
              <a:gd name="connsiteY57" fmla="*/ 1125592 h 2323145"/>
              <a:gd name="connsiteX58" fmla="*/ 7959552 w 11269336"/>
              <a:gd name="connsiteY58" fmla="*/ 1140188 h 2323145"/>
              <a:gd name="connsiteX59" fmla="*/ 7914188 w 11269336"/>
              <a:gd name="connsiteY59" fmla="*/ 1150862 h 2323145"/>
              <a:gd name="connsiteX60" fmla="*/ 7914918 w 11269336"/>
              <a:gd name="connsiteY60" fmla="*/ 1168758 h 2323145"/>
              <a:gd name="connsiteX61" fmla="*/ 7875510 w 11269336"/>
              <a:gd name="connsiteY61" fmla="*/ 1183153 h 2323145"/>
              <a:gd name="connsiteX62" fmla="*/ 7829932 w 11269336"/>
              <a:gd name="connsiteY62" fmla="*/ 1180782 h 2323145"/>
              <a:gd name="connsiteX63" fmla="*/ 7779182 w 11269336"/>
              <a:gd name="connsiteY63" fmla="*/ 1192665 h 2323145"/>
              <a:gd name="connsiteX64" fmla="*/ 7748774 w 11269336"/>
              <a:gd name="connsiteY64" fmla="*/ 1199586 h 2323145"/>
              <a:gd name="connsiteX65" fmla="*/ 7671846 w 11269336"/>
              <a:gd name="connsiteY65" fmla="*/ 1231966 h 2323145"/>
              <a:gd name="connsiteX66" fmla="*/ 7554146 w 11269336"/>
              <a:gd name="connsiteY66" fmla="*/ 1319748 h 2323145"/>
              <a:gd name="connsiteX67" fmla="*/ 7515052 w 11269336"/>
              <a:gd name="connsiteY67" fmla="*/ 1336718 h 2323145"/>
              <a:gd name="connsiteX68" fmla="*/ 7507193 w 11269336"/>
              <a:gd name="connsiteY68" fmla="*/ 1334617 h 2323145"/>
              <a:gd name="connsiteX69" fmla="*/ 7461694 w 11269336"/>
              <a:gd name="connsiteY69" fmla="*/ 1375866 h 2323145"/>
              <a:gd name="connsiteX70" fmla="*/ 7377571 w 11269336"/>
              <a:gd name="connsiteY70" fmla="*/ 1400128 h 2323145"/>
              <a:gd name="connsiteX71" fmla="*/ 7311261 w 11269336"/>
              <a:gd name="connsiteY71" fmla="*/ 1412652 h 2323145"/>
              <a:gd name="connsiteX72" fmla="*/ 7275307 w 11269336"/>
              <a:gd name="connsiteY72" fmla="*/ 1422171 h 2323145"/>
              <a:gd name="connsiteX73" fmla="*/ 7247783 w 11269336"/>
              <a:gd name="connsiteY73" fmla="*/ 1426330 h 2323145"/>
              <a:gd name="connsiteX74" fmla="*/ 7185047 w 11269336"/>
              <a:gd name="connsiteY74" fmla="*/ 1451812 h 2323145"/>
              <a:gd name="connsiteX75" fmla="*/ 7084117 w 11269336"/>
              <a:gd name="connsiteY75" fmla="*/ 1500281 h 2323145"/>
              <a:gd name="connsiteX76" fmla="*/ 7062011 w 11269336"/>
              <a:gd name="connsiteY76" fmla="*/ 1509183 h 2323145"/>
              <a:gd name="connsiteX77" fmla="*/ 7040555 w 11269336"/>
              <a:gd name="connsiteY77" fmla="*/ 1511207 h 2323145"/>
              <a:gd name="connsiteX78" fmla="*/ 7033438 w 11269336"/>
              <a:gd name="connsiteY78" fmla="*/ 1506772 h 2323145"/>
              <a:gd name="connsiteX79" fmla="*/ 7020886 w 11269336"/>
              <a:gd name="connsiteY79" fmla="*/ 1510764 h 2323145"/>
              <a:gd name="connsiteX80" fmla="*/ 7017033 w 11269336"/>
              <a:gd name="connsiteY80" fmla="*/ 1510650 h 2323145"/>
              <a:gd name="connsiteX81" fmla="*/ 6995460 w 11269336"/>
              <a:gd name="connsiteY81" fmla="*/ 1511173 h 2323145"/>
              <a:gd name="connsiteX82" fmla="*/ 6962144 w 11269336"/>
              <a:gd name="connsiteY82" fmla="*/ 1541508 h 2323145"/>
              <a:gd name="connsiteX83" fmla="*/ 6910674 w 11269336"/>
              <a:gd name="connsiteY83" fmla="*/ 1554793 h 2323145"/>
              <a:gd name="connsiteX84" fmla="*/ 6732152 w 11269336"/>
              <a:gd name="connsiteY84" fmla="*/ 1642538 h 2323145"/>
              <a:gd name="connsiteX85" fmla="*/ 6694106 w 11269336"/>
              <a:gd name="connsiteY85" fmla="*/ 1632377 h 2323145"/>
              <a:gd name="connsiteX86" fmla="*/ 6617223 w 11269336"/>
              <a:gd name="connsiteY86" fmla="*/ 1659889 h 2323145"/>
              <a:gd name="connsiteX87" fmla="*/ 6521138 w 11269336"/>
              <a:gd name="connsiteY87" fmla="*/ 1744340 h 2323145"/>
              <a:gd name="connsiteX88" fmla="*/ 6380677 w 11269336"/>
              <a:gd name="connsiteY88" fmla="*/ 1796883 h 2323145"/>
              <a:gd name="connsiteX89" fmla="*/ 6374897 w 11269336"/>
              <a:gd name="connsiteY89" fmla="*/ 1809910 h 2323145"/>
              <a:gd name="connsiteX90" fmla="*/ 6364545 w 11269336"/>
              <a:gd name="connsiteY90" fmla="*/ 1820090 h 2323145"/>
              <a:gd name="connsiteX91" fmla="*/ 6362126 w 11269336"/>
              <a:gd name="connsiteY91" fmla="*/ 1819991 h 2323145"/>
              <a:gd name="connsiteX92" fmla="*/ 6346673 w 11269336"/>
              <a:gd name="connsiteY92" fmla="*/ 1827824 h 2323145"/>
              <a:gd name="connsiteX93" fmla="*/ 6345588 w 11269336"/>
              <a:gd name="connsiteY93" fmla="*/ 1832232 h 2323145"/>
              <a:gd name="connsiteX94" fmla="*/ 6335708 w 11269336"/>
              <a:gd name="connsiteY94" fmla="*/ 1838451 h 2323145"/>
              <a:gd name="connsiteX95" fmla="*/ 6318182 w 11269336"/>
              <a:gd name="connsiteY95" fmla="*/ 1852975 h 2323145"/>
              <a:gd name="connsiteX96" fmla="*/ 6313084 w 11269336"/>
              <a:gd name="connsiteY96" fmla="*/ 1853561 h 2323145"/>
              <a:gd name="connsiteX97" fmla="*/ 6283816 w 11269336"/>
              <a:gd name="connsiteY97" fmla="*/ 1872148 h 2323145"/>
              <a:gd name="connsiteX98" fmla="*/ 6282550 w 11269336"/>
              <a:gd name="connsiteY98" fmla="*/ 1871392 h 2323145"/>
              <a:gd name="connsiteX99" fmla="*/ 6270527 w 11269336"/>
              <a:gd name="connsiteY99" fmla="*/ 1872208 h 2323145"/>
              <a:gd name="connsiteX100" fmla="*/ 6249518 w 11269336"/>
              <a:gd name="connsiteY100" fmla="*/ 1876079 h 2323145"/>
              <a:gd name="connsiteX101" fmla="*/ 6190386 w 11269336"/>
              <a:gd name="connsiteY101" fmla="*/ 1872478 h 2323145"/>
              <a:gd name="connsiteX102" fmla="*/ 6159777 w 11269336"/>
              <a:gd name="connsiteY102" fmla="*/ 1891745 h 2323145"/>
              <a:gd name="connsiteX103" fmla="*/ 6153131 w 11269336"/>
              <a:gd name="connsiteY103" fmla="*/ 1895079 h 2323145"/>
              <a:gd name="connsiteX104" fmla="*/ 6152798 w 11269336"/>
              <a:gd name="connsiteY104" fmla="*/ 1894920 h 2323145"/>
              <a:gd name="connsiteX105" fmla="*/ 6145388 w 11269336"/>
              <a:gd name="connsiteY105" fmla="*/ 1897990 h 2323145"/>
              <a:gd name="connsiteX106" fmla="*/ 6141014 w 11269336"/>
              <a:gd name="connsiteY106" fmla="*/ 1901155 h 2323145"/>
              <a:gd name="connsiteX107" fmla="*/ 6128122 w 11269336"/>
              <a:gd name="connsiteY107" fmla="*/ 1907623 h 2323145"/>
              <a:gd name="connsiteX108" fmla="*/ 6122351 w 11269336"/>
              <a:gd name="connsiteY108" fmla="*/ 1908359 h 2323145"/>
              <a:gd name="connsiteX109" fmla="*/ 6064750 w 11269336"/>
              <a:gd name="connsiteY109" fmla="*/ 1896394 h 2323145"/>
              <a:gd name="connsiteX110" fmla="*/ 5964230 w 11269336"/>
              <a:gd name="connsiteY110" fmla="*/ 1910038 h 2323145"/>
              <a:gd name="connsiteX111" fmla="*/ 5865399 w 11269336"/>
              <a:gd name="connsiteY111" fmla="*/ 1926966 h 2323145"/>
              <a:gd name="connsiteX112" fmla="*/ 5829951 w 11269336"/>
              <a:gd name="connsiteY112" fmla="*/ 1934755 h 2323145"/>
              <a:gd name="connsiteX113" fmla="*/ 5765285 w 11269336"/>
              <a:gd name="connsiteY113" fmla="*/ 1941322 h 2323145"/>
              <a:gd name="connsiteX114" fmla="*/ 5734750 w 11269336"/>
              <a:gd name="connsiteY114" fmla="*/ 1939793 h 2323145"/>
              <a:gd name="connsiteX115" fmla="*/ 5733569 w 11269336"/>
              <a:gd name="connsiteY115" fmla="*/ 1940505 h 2323145"/>
              <a:gd name="connsiteX116" fmla="*/ 5730329 w 11269336"/>
              <a:gd name="connsiteY116" fmla="*/ 1937845 h 2323145"/>
              <a:gd name="connsiteX117" fmla="*/ 5724661 w 11269336"/>
              <a:gd name="connsiteY117" fmla="*/ 1937455 h 2323145"/>
              <a:gd name="connsiteX118" fmla="*/ 5710186 w 11269336"/>
              <a:gd name="connsiteY118" fmla="*/ 1941370 h 2323145"/>
              <a:gd name="connsiteX119" fmla="*/ 5704910 w 11269336"/>
              <a:gd name="connsiteY119" fmla="*/ 1943663 h 2323145"/>
              <a:gd name="connsiteX120" fmla="*/ 5696836 w 11269336"/>
              <a:gd name="connsiteY120" fmla="*/ 1945271 h 2323145"/>
              <a:gd name="connsiteX121" fmla="*/ 5696583 w 11269336"/>
              <a:gd name="connsiteY121" fmla="*/ 1945050 h 2323145"/>
              <a:gd name="connsiteX122" fmla="*/ 5689123 w 11269336"/>
              <a:gd name="connsiteY122" fmla="*/ 1947067 h 2323145"/>
              <a:gd name="connsiteX123" fmla="*/ 5653291 w 11269336"/>
              <a:gd name="connsiteY123" fmla="*/ 1960245 h 2323145"/>
              <a:gd name="connsiteX124" fmla="*/ 5599385 w 11269336"/>
              <a:gd name="connsiteY124" fmla="*/ 1945198 h 2323145"/>
              <a:gd name="connsiteX125" fmla="*/ 5578300 w 11269336"/>
              <a:gd name="connsiteY125" fmla="*/ 1944963 h 2323145"/>
              <a:gd name="connsiteX126" fmla="*/ 5566758 w 11269336"/>
              <a:gd name="connsiteY126" fmla="*/ 1943441 h 2323145"/>
              <a:gd name="connsiteX127" fmla="*/ 5565857 w 11269336"/>
              <a:gd name="connsiteY127" fmla="*/ 1942445 h 2323145"/>
              <a:gd name="connsiteX128" fmla="*/ 5531534 w 11269336"/>
              <a:gd name="connsiteY128" fmla="*/ 1955208 h 2323145"/>
              <a:gd name="connsiteX129" fmla="*/ 5526552 w 11269336"/>
              <a:gd name="connsiteY129" fmla="*/ 1954799 h 2323145"/>
              <a:gd name="connsiteX130" fmla="*/ 5504723 w 11269336"/>
              <a:gd name="connsiteY130" fmla="*/ 1965811 h 2323145"/>
              <a:gd name="connsiteX131" fmla="*/ 5493156 w 11269336"/>
              <a:gd name="connsiteY131" fmla="*/ 1970063 h 2323145"/>
              <a:gd name="connsiteX132" fmla="*/ 5490486 w 11269336"/>
              <a:gd name="connsiteY132" fmla="*/ 1974227 h 2323145"/>
              <a:gd name="connsiteX133" fmla="*/ 5473107 w 11269336"/>
              <a:gd name="connsiteY133" fmla="*/ 1979001 h 2323145"/>
              <a:gd name="connsiteX134" fmla="*/ 5470885 w 11269336"/>
              <a:gd name="connsiteY134" fmla="*/ 1978432 h 2323145"/>
              <a:gd name="connsiteX135" fmla="*/ 5457393 w 11269336"/>
              <a:gd name="connsiteY135" fmla="*/ 1986525 h 2323145"/>
              <a:gd name="connsiteX136" fmla="*/ 5447102 w 11269336"/>
              <a:gd name="connsiteY136" fmla="*/ 1998329 h 2323145"/>
              <a:gd name="connsiteX137" fmla="*/ 5159151 w 11269336"/>
              <a:gd name="connsiteY137" fmla="*/ 2029640 h 2323145"/>
              <a:gd name="connsiteX138" fmla="*/ 5041688 w 11269336"/>
              <a:gd name="connsiteY138" fmla="*/ 2022334 h 2323145"/>
              <a:gd name="connsiteX139" fmla="*/ 4860988 w 11269336"/>
              <a:gd name="connsiteY139" fmla="*/ 2135698 h 2323145"/>
              <a:gd name="connsiteX140" fmla="*/ 4807902 w 11269336"/>
              <a:gd name="connsiteY140" fmla="*/ 2138894 h 2323145"/>
              <a:gd name="connsiteX141" fmla="*/ 4765388 w 11269336"/>
              <a:gd name="connsiteY141" fmla="*/ 2162525 h 2323145"/>
              <a:gd name="connsiteX142" fmla="*/ 4745033 w 11269336"/>
              <a:gd name="connsiteY142" fmla="*/ 2158859 h 2323145"/>
              <a:gd name="connsiteX143" fmla="*/ 4741475 w 11269336"/>
              <a:gd name="connsiteY143" fmla="*/ 2157998 h 2323145"/>
              <a:gd name="connsiteX144" fmla="*/ 4728247 w 11269336"/>
              <a:gd name="connsiteY144" fmla="*/ 2159526 h 2323145"/>
              <a:gd name="connsiteX145" fmla="*/ 4723263 w 11269336"/>
              <a:gd name="connsiteY145" fmla="*/ 2153742 h 2323145"/>
              <a:gd name="connsiteX146" fmla="*/ 4702453 w 11269336"/>
              <a:gd name="connsiteY146" fmla="*/ 2151586 h 2323145"/>
              <a:gd name="connsiteX147" fmla="*/ 4678455 w 11269336"/>
              <a:gd name="connsiteY147" fmla="*/ 2156131 h 2323145"/>
              <a:gd name="connsiteX148" fmla="*/ 4593061 w 11269336"/>
              <a:gd name="connsiteY148" fmla="*/ 2171597 h 2323145"/>
              <a:gd name="connsiteX149" fmla="*/ 4579902 w 11269336"/>
              <a:gd name="connsiteY149" fmla="*/ 2177927 h 2323145"/>
              <a:gd name="connsiteX150" fmla="*/ 4533444 w 11269336"/>
              <a:gd name="connsiteY150" fmla="*/ 2181200 h 2323145"/>
              <a:gd name="connsiteX151" fmla="*/ 4492832 w 11269336"/>
              <a:gd name="connsiteY151" fmla="*/ 2188033 h 2323145"/>
              <a:gd name="connsiteX152" fmla="*/ 4467257 w 11269336"/>
              <a:gd name="connsiteY152" fmla="*/ 2196121 h 2323145"/>
              <a:gd name="connsiteX153" fmla="*/ 4459937 w 11269336"/>
              <a:gd name="connsiteY153" fmla="*/ 2195182 h 2323145"/>
              <a:gd name="connsiteX154" fmla="*/ 4433312 w 11269336"/>
              <a:gd name="connsiteY154" fmla="*/ 2199004 h 2323145"/>
              <a:gd name="connsiteX155" fmla="*/ 4420601 w 11269336"/>
              <a:gd name="connsiteY155" fmla="*/ 2205158 h 2323145"/>
              <a:gd name="connsiteX156" fmla="*/ 4405765 w 11269336"/>
              <a:gd name="connsiteY156" fmla="*/ 2199902 h 2323145"/>
              <a:gd name="connsiteX157" fmla="*/ 4401354 w 11269336"/>
              <a:gd name="connsiteY157" fmla="*/ 2194745 h 2323145"/>
              <a:gd name="connsiteX158" fmla="*/ 4383151 w 11269336"/>
              <a:gd name="connsiteY158" fmla="*/ 2201140 h 2323145"/>
              <a:gd name="connsiteX159" fmla="*/ 4366646 w 11269336"/>
              <a:gd name="connsiteY159" fmla="*/ 2198564 h 2323145"/>
              <a:gd name="connsiteX160" fmla="*/ 4354009 w 11269336"/>
              <a:gd name="connsiteY160" fmla="*/ 2204984 h 2323145"/>
              <a:gd name="connsiteX161" fmla="*/ 4348284 w 11269336"/>
              <a:gd name="connsiteY161" fmla="*/ 2205270 h 2323145"/>
              <a:gd name="connsiteX162" fmla="*/ 4333906 w 11269336"/>
              <a:gd name="connsiteY162" fmla="*/ 2205251 h 2323145"/>
              <a:gd name="connsiteX163" fmla="*/ 4308819 w 11269336"/>
              <a:gd name="connsiteY163" fmla="*/ 2203822 h 2323145"/>
              <a:gd name="connsiteX164" fmla="*/ 4301210 w 11269336"/>
              <a:gd name="connsiteY164" fmla="*/ 2204456 h 2323145"/>
              <a:gd name="connsiteX165" fmla="*/ 4283095 w 11269336"/>
              <a:gd name="connsiteY165" fmla="*/ 2198177 h 2323145"/>
              <a:gd name="connsiteX166" fmla="*/ 4250119 w 11269336"/>
              <a:gd name="connsiteY166" fmla="*/ 2196342 h 2323145"/>
              <a:gd name="connsiteX167" fmla="*/ 4189203 w 11269336"/>
              <a:gd name="connsiteY167" fmla="*/ 2178994 h 2323145"/>
              <a:gd name="connsiteX168" fmla="*/ 4154035 w 11269336"/>
              <a:gd name="connsiteY168" fmla="*/ 2171950 h 2323145"/>
              <a:gd name="connsiteX169" fmla="*/ 4129569 w 11269336"/>
              <a:gd name="connsiteY169" fmla="*/ 2163850 h 2323145"/>
              <a:gd name="connsiteX170" fmla="*/ 4061250 w 11269336"/>
              <a:gd name="connsiteY170" fmla="*/ 2159236 h 2323145"/>
              <a:gd name="connsiteX171" fmla="*/ 3945480 w 11269336"/>
              <a:gd name="connsiteY171" fmla="*/ 2158279 h 2323145"/>
              <a:gd name="connsiteX172" fmla="*/ 3921468 w 11269336"/>
              <a:gd name="connsiteY172" fmla="*/ 2156588 h 2323145"/>
              <a:gd name="connsiteX173" fmla="*/ 3903348 w 11269336"/>
              <a:gd name="connsiteY173" fmla="*/ 2149220 h 2323145"/>
              <a:gd name="connsiteX174" fmla="*/ 3901342 w 11269336"/>
              <a:gd name="connsiteY174" fmla="*/ 2142355 h 2323145"/>
              <a:gd name="connsiteX175" fmla="*/ 3888539 w 11269336"/>
              <a:gd name="connsiteY175" fmla="*/ 2140476 h 2323145"/>
              <a:gd name="connsiteX176" fmla="*/ 3885662 w 11269336"/>
              <a:gd name="connsiteY176" fmla="*/ 2138740 h 2323145"/>
              <a:gd name="connsiteX177" fmla="*/ 3868627 w 11269336"/>
              <a:gd name="connsiteY177" fmla="*/ 2130023 h 2323145"/>
              <a:gd name="connsiteX178" fmla="*/ 3819177 w 11269336"/>
              <a:gd name="connsiteY178" fmla="*/ 2142111 h 2323145"/>
              <a:gd name="connsiteX179" fmla="*/ 3769100 w 11269336"/>
              <a:gd name="connsiteY179" fmla="*/ 2131731 h 2323145"/>
              <a:gd name="connsiteX180" fmla="*/ 3562752 w 11269336"/>
              <a:gd name="connsiteY180" fmla="*/ 2131785 h 2323145"/>
              <a:gd name="connsiteX181" fmla="*/ 3541402 w 11269336"/>
              <a:gd name="connsiteY181" fmla="*/ 2106821 h 2323145"/>
              <a:gd name="connsiteX182" fmla="*/ 3365341 w 11269336"/>
              <a:gd name="connsiteY182" fmla="*/ 2077638 h 2323145"/>
              <a:gd name="connsiteX183" fmla="*/ 3170922 w 11269336"/>
              <a:gd name="connsiteY183" fmla="*/ 2115957 h 2323145"/>
              <a:gd name="connsiteX184" fmla="*/ 3156256 w 11269336"/>
              <a:gd name="connsiteY184" fmla="*/ 2124773 h 2323145"/>
              <a:gd name="connsiteX185" fmla="*/ 3140298 w 11269336"/>
              <a:gd name="connsiteY185" fmla="*/ 2129182 h 2323145"/>
              <a:gd name="connsiteX186" fmla="*/ 3138514 w 11269336"/>
              <a:gd name="connsiteY186" fmla="*/ 2128069 h 2323145"/>
              <a:gd name="connsiteX187" fmla="*/ 3120467 w 11269336"/>
              <a:gd name="connsiteY187" fmla="*/ 2128281 h 2323145"/>
              <a:gd name="connsiteX188" fmla="*/ 3116175 w 11269336"/>
              <a:gd name="connsiteY188" fmla="*/ 2131633 h 2323145"/>
              <a:gd name="connsiteX189" fmla="*/ 3103685 w 11269336"/>
              <a:gd name="connsiteY189" fmla="*/ 2132814 h 2323145"/>
              <a:gd name="connsiteX190" fmla="*/ 3078794 w 11269336"/>
              <a:gd name="connsiteY190" fmla="*/ 2137935 h 2323145"/>
              <a:gd name="connsiteX191" fmla="*/ 3074407 w 11269336"/>
              <a:gd name="connsiteY191" fmla="*/ 2136274 h 2323145"/>
              <a:gd name="connsiteX192" fmla="*/ 3037285 w 11269336"/>
              <a:gd name="connsiteY192" fmla="*/ 2139919 h 2323145"/>
              <a:gd name="connsiteX193" fmla="*/ 3036901 w 11269336"/>
              <a:gd name="connsiteY193" fmla="*/ 2138726 h 2323145"/>
              <a:gd name="connsiteX194" fmla="*/ 3026996 w 11269336"/>
              <a:gd name="connsiteY194" fmla="*/ 2134322 h 2323145"/>
              <a:gd name="connsiteX195" fmla="*/ 3007772 w 11269336"/>
              <a:gd name="connsiteY195" fmla="*/ 2128742 h 2323145"/>
              <a:gd name="connsiteX196" fmla="*/ 2965030 w 11269336"/>
              <a:gd name="connsiteY196" fmla="*/ 2100494 h 2323145"/>
              <a:gd name="connsiteX197" fmla="*/ 2926342 w 11269336"/>
              <a:gd name="connsiteY197" fmla="*/ 2104155 h 2323145"/>
              <a:gd name="connsiteX198" fmla="*/ 2918608 w 11269336"/>
              <a:gd name="connsiteY198" fmla="*/ 2104215 h 2323145"/>
              <a:gd name="connsiteX199" fmla="*/ 2918475 w 11269336"/>
              <a:gd name="connsiteY199" fmla="*/ 2103937 h 2323145"/>
              <a:gd name="connsiteX200" fmla="*/ 2910360 w 11269336"/>
              <a:gd name="connsiteY200" fmla="*/ 2103444 h 2323145"/>
              <a:gd name="connsiteX201" fmla="*/ 2904507 w 11269336"/>
              <a:gd name="connsiteY201" fmla="*/ 2104326 h 2323145"/>
              <a:gd name="connsiteX202" fmla="*/ 2889503 w 11269336"/>
              <a:gd name="connsiteY202" fmla="*/ 2104443 h 2323145"/>
              <a:gd name="connsiteX203" fmla="*/ 2884480 w 11269336"/>
              <a:gd name="connsiteY203" fmla="*/ 2102626 h 2323145"/>
              <a:gd name="connsiteX204" fmla="*/ 2882689 w 11269336"/>
              <a:gd name="connsiteY204" fmla="*/ 2099228 h 2323145"/>
              <a:gd name="connsiteX205" fmla="*/ 2881291 w 11269336"/>
              <a:gd name="connsiteY205" fmla="*/ 2099618 h 2323145"/>
              <a:gd name="connsiteX206" fmla="*/ 2853979 w 11269336"/>
              <a:gd name="connsiteY206" fmla="*/ 2090388 h 2323145"/>
              <a:gd name="connsiteX207" fmla="*/ 2791790 w 11269336"/>
              <a:gd name="connsiteY207" fmla="*/ 2080332 h 2323145"/>
              <a:gd name="connsiteX208" fmla="*/ 2755844 w 11269336"/>
              <a:gd name="connsiteY208" fmla="*/ 2078874 h 2323145"/>
              <a:gd name="connsiteX209" fmla="*/ 2657742 w 11269336"/>
              <a:gd name="connsiteY209" fmla="*/ 2070179 h 2323145"/>
              <a:gd name="connsiteX210" fmla="*/ 2559549 w 11269336"/>
              <a:gd name="connsiteY210" fmla="*/ 2057873 h 2323145"/>
              <a:gd name="connsiteX211" fmla="*/ 2512054 w 11269336"/>
              <a:gd name="connsiteY211" fmla="*/ 2031671 h 2323145"/>
              <a:gd name="connsiteX212" fmla="*/ 2506437 w 11269336"/>
              <a:gd name="connsiteY212" fmla="*/ 2030918 h 2323145"/>
              <a:gd name="connsiteX213" fmla="*/ 2491752 w 11269336"/>
              <a:gd name="connsiteY213" fmla="*/ 2033906 h 2323145"/>
              <a:gd name="connsiteX214" fmla="*/ 2486338 w 11269336"/>
              <a:gd name="connsiteY214" fmla="*/ 2035862 h 2323145"/>
              <a:gd name="connsiteX215" fmla="*/ 2478186 w 11269336"/>
              <a:gd name="connsiteY215" fmla="*/ 2036953 h 2323145"/>
              <a:gd name="connsiteX216" fmla="*/ 2477950 w 11269336"/>
              <a:gd name="connsiteY216" fmla="*/ 2036715 h 2323145"/>
              <a:gd name="connsiteX217" fmla="*/ 2470381 w 11269336"/>
              <a:gd name="connsiteY217" fmla="*/ 2038256 h 2323145"/>
              <a:gd name="connsiteX218" fmla="*/ 2433781 w 11269336"/>
              <a:gd name="connsiteY218" fmla="*/ 2049140 h 2323145"/>
              <a:gd name="connsiteX219" fmla="*/ 2381172 w 11269336"/>
              <a:gd name="connsiteY219" fmla="*/ 2030645 h 2323145"/>
              <a:gd name="connsiteX220" fmla="*/ 2360198 w 11269336"/>
              <a:gd name="connsiteY220" fmla="*/ 2029059 h 2323145"/>
              <a:gd name="connsiteX221" fmla="*/ 2348815 w 11269336"/>
              <a:gd name="connsiteY221" fmla="*/ 2026798 h 2323145"/>
              <a:gd name="connsiteX222" fmla="*/ 2347988 w 11269336"/>
              <a:gd name="connsiteY222" fmla="*/ 2025745 h 2323145"/>
              <a:gd name="connsiteX223" fmla="*/ 2312920 w 11269336"/>
              <a:gd name="connsiteY223" fmla="*/ 2036311 h 2323145"/>
              <a:gd name="connsiteX224" fmla="*/ 2307986 w 11269336"/>
              <a:gd name="connsiteY224" fmla="*/ 2035583 h 2323145"/>
              <a:gd name="connsiteX225" fmla="*/ 2285481 w 11269336"/>
              <a:gd name="connsiteY225" fmla="*/ 2045197 h 2323145"/>
              <a:gd name="connsiteX226" fmla="*/ 2273666 w 11269336"/>
              <a:gd name="connsiteY226" fmla="*/ 2048710 h 2323145"/>
              <a:gd name="connsiteX227" fmla="*/ 2270719 w 11269336"/>
              <a:gd name="connsiteY227" fmla="*/ 2052702 h 2323145"/>
              <a:gd name="connsiteX228" fmla="*/ 2253080 w 11269336"/>
              <a:gd name="connsiteY228" fmla="*/ 2056363 h 2323145"/>
              <a:gd name="connsiteX229" fmla="*/ 2250906 w 11269336"/>
              <a:gd name="connsiteY229" fmla="*/ 2055654 h 2323145"/>
              <a:gd name="connsiteX230" fmla="*/ 2236905 w 11269336"/>
              <a:gd name="connsiteY230" fmla="*/ 2062882 h 2323145"/>
              <a:gd name="connsiteX231" fmla="*/ 2225830 w 11269336"/>
              <a:gd name="connsiteY231" fmla="*/ 2074027 h 2323145"/>
              <a:gd name="connsiteX232" fmla="*/ 2073776 w 11269336"/>
              <a:gd name="connsiteY232" fmla="*/ 2089244 h 2323145"/>
              <a:gd name="connsiteX233" fmla="*/ 1948256 w 11269336"/>
              <a:gd name="connsiteY233" fmla="*/ 2146616 h 2323145"/>
              <a:gd name="connsiteX234" fmla="*/ 1865582 w 11269336"/>
              <a:gd name="connsiteY234" fmla="*/ 2153738 h 2323145"/>
              <a:gd name="connsiteX235" fmla="*/ 1835210 w 11269336"/>
              <a:gd name="connsiteY235" fmla="*/ 2134244 h 2323145"/>
              <a:gd name="connsiteX236" fmla="*/ 1632661 w 11269336"/>
              <a:gd name="connsiteY236" fmla="*/ 2173882 h 2323145"/>
              <a:gd name="connsiteX237" fmla="*/ 1579590 w 11269336"/>
              <a:gd name="connsiteY237" fmla="*/ 2173680 h 2323145"/>
              <a:gd name="connsiteX238" fmla="*/ 1535601 w 11269336"/>
              <a:gd name="connsiteY238" fmla="*/ 2194590 h 2323145"/>
              <a:gd name="connsiteX239" fmla="*/ 1515594 w 11269336"/>
              <a:gd name="connsiteY239" fmla="*/ 2189622 h 2323145"/>
              <a:gd name="connsiteX240" fmla="*/ 1512113 w 11269336"/>
              <a:gd name="connsiteY240" fmla="*/ 2188534 h 2323145"/>
              <a:gd name="connsiteX241" fmla="*/ 1498838 w 11269336"/>
              <a:gd name="connsiteY241" fmla="*/ 2189213 h 2323145"/>
              <a:gd name="connsiteX242" fmla="*/ 1494279 w 11269336"/>
              <a:gd name="connsiteY242" fmla="*/ 2183112 h 2323145"/>
              <a:gd name="connsiteX243" fmla="*/ 1473714 w 11269336"/>
              <a:gd name="connsiteY243" fmla="*/ 2179625 h 2323145"/>
              <a:gd name="connsiteX244" fmla="*/ 1449503 w 11269336"/>
              <a:gd name="connsiteY244" fmla="*/ 2182633 h 2323145"/>
              <a:gd name="connsiteX245" fmla="*/ 1266687 w 11269336"/>
              <a:gd name="connsiteY245" fmla="*/ 2212688 h 2323145"/>
              <a:gd name="connsiteX246" fmla="*/ 1239614 w 11269336"/>
              <a:gd name="connsiteY246" fmla="*/ 2209727 h 2323145"/>
              <a:gd name="connsiteX247" fmla="*/ 1202436 w 11269336"/>
              <a:gd name="connsiteY247" fmla="*/ 2209817 h 2323145"/>
              <a:gd name="connsiteX248" fmla="*/ 1136097 w 11269336"/>
              <a:gd name="connsiteY248" fmla="*/ 2205112 h 2323145"/>
              <a:gd name="connsiteX249" fmla="*/ 988232 w 11269336"/>
              <a:gd name="connsiteY249" fmla="*/ 2235635 h 2323145"/>
              <a:gd name="connsiteX250" fmla="*/ 981959 w 11269336"/>
              <a:gd name="connsiteY250" fmla="*/ 2231607 h 2323145"/>
              <a:gd name="connsiteX251" fmla="*/ 938600 w 11269336"/>
              <a:gd name="connsiteY251" fmla="*/ 2238113 h 2323145"/>
              <a:gd name="connsiteX252" fmla="*/ 791788 w 11269336"/>
              <a:gd name="connsiteY252" fmla="*/ 2293224 h 2323145"/>
              <a:gd name="connsiteX253" fmla="*/ 706914 w 11269336"/>
              <a:gd name="connsiteY253" fmla="*/ 2305046 h 2323145"/>
              <a:gd name="connsiteX254" fmla="*/ 675971 w 11269336"/>
              <a:gd name="connsiteY254" fmla="*/ 2304030 h 2323145"/>
              <a:gd name="connsiteX255" fmla="*/ 624180 w 11269336"/>
              <a:gd name="connsiteY255" fmla="*/ 2302650 h 2323145"/>
              <a:gd name="connsiteX256" fmla="*/ 583453 w 11269336"/>
              <a:gd name="connsiteY256" fmla="*/ 2288788 h 2323145"/>
              <a:gd name="connsiteX257" fmla="*/ 540946 w 11269336"/>
              <a:gd name="connsiteY257" fmla="*/ 2292721 h 2323145"/>
              <a:gd name="connsiteX258" fmla="*/ 533680 w 11269336"/>
              <a:gd name="connsiteY258" fmla="*/ 2310233 h 2323145"/>
              <a:gd name="connsiteX259" fmla="*/ 487366 w 11269336"/>
              <a:gd name="connsiteY259" fmla="*/ 2309053 h 2323145"/>
              <a:gd name="connsiteX260" fmla="*/ 416820 w 11269336"/>
              <a:gd name="connsiteY260" fmla="*/ 2305443 h 2323145"/>
              <a:gd name="connsiteX261" fmla="*/ 376805 w 11269336"/>
              <a:gd name="connsiteY261" fmla="*/ 2307647 h 2323145"/>
              <a:gd name="connsiteX262" fmla="*/ 266777 w 11269336"/>
              <a:gd name="connsiteY262" fmla="*/ 2309012 h 2323145"/>
              <a:gd name="connsiteX263" fmla="*/ 156013 w 11269336"/>
              <a:gd name="connsiteY263" fmla="*/ 2306832 h 2323145"/>
              <a:gd name="connsiteX264" fmla="*/ 87258 w 11269336"/>
              <a:gd name="connsiteY264" fmla="*/ 2285511 h 2323145"/>
              <a:gd name="connsiteX265" fmla="*/ 23798 w 11269336"/>
              <a:gd name="connsiteY265" fmla="*/ 2281822 h 2323145"/>
              <a:gd name="connsiteX266" fmla="*/ 0 w 11269336"/>
              <a:gd name="connsiteY266" fmla="*/ 2285369 h 2323145"/>
              <a:gd name="connsiteX267" fmla="*/ 0 w 11269336"/>
              <a:gd name="connsiteY26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795998 w 11269336"/>
              <a:gd name="connsiteY29" fmla="*/ 863337 h 2323145"/>
              <a:gd name="connsiteX30" fmla="*/ 8776970 w 11269336"/>
              <a:gd name="connsiteY30" fmla="*/ 885177 h 2323145"/>
              <a:gd name="connsiteX31" fmla="*/ 8755719 w 11269336"/>
              <a:gd name="connsiteY31" fmla="*/ 889754 h 2323145"/>
              <a:gd name="connsiteX32" fmla="*/ 8743257 w 11269336"/>
              <a:gd name="connsiteY32" fmla="*/ 904723 h 2323145"/>
              <a:gd name="connsiteX33" fmla="*/ 8721366 w 11269336"/>
              <a:gd name="connsiteY33" fmla="*/ 904711 h 2323145"/>
              <a:gd name="connsiteX34" fmla="*/ 8678353 w 11269336"/>
              <a:gd name="connsiteY34" fmla="*/ 926318 h 2323145"/>
              <a:gd name="connsiteX35" fmla="*/ 8636849 w 11269336"/>
              <a:gd name="connsiteY35" fmla="*/ 937900 h 2323145"/>
              <a:gd name="connsiteX36" fmla="*/ 8620213 w 11269336"/>
              <a:gd name="connsiteY36" fmla="*/ 943068 h 2323145"/>
              <a:gd name="connsiteX37" fmla="*/ 8612581 w 11269336"/>
              <a:gd name="connsiteY37" fmla="*/ 952695 h 2323145"/>
              <a:gd name="connsiteX38" fmla="*/ 8589038 w 11269336"/>
              <a:gd name="connsiteY38" fmla="*/ 963892 h 2323145"/>
              <a:gd name="connsiteX39" fmla="*/ 8579950 w 11269336"/>
              <a:gd name="connsiteY39" fmla="*/ 960899 h 2323145"/>
              <a:gd name="connsiteX40" fmla="*/ 8579319 w 11269336"/>
              <a:gd name="connsiteY40" fmla="*/ 965630 h 2323145"/>
              <a:gd name="connsiteX41" fmla="*/ 8547429 w 11269336"/>
              <a:gd name="connsiteY41" fmla="*/ 984506 h 2323145"/>
              <a:gd name="connsiteX42" fmla="*/ 8478704 w 11269336"/>
              <a:gd name="connsiteY42" fmla="*/ 1025490 h 2323145"/>
              <a:gd name="connsiteX43" fmla="*/ 8461421 w 11269336"/>
              <a:gd name="connsiteY43" fmla="*/ 1035512 h 2323145"/>
              <a:gd name="connsiteX44" fmla="*/ 8445003 w 11269336"/>
              <a:gd name="connsiteY44" fmla="*/ 1036851 h 2323145"/>
              <a:gd name="connsiteX45" fmla="*/ 8357350 w 11269336"/>
              <a:gd name="connsiteY45" fmla="*/ 1060213 h 2323145"/>
              <a:gd name="connsiteX46" fmla="*/ 8335565 w 11269336"/>
              <a:gd name="connsiteY46" fmla="*/ 1061151 h 2323145"/>
              <a:gd name="connsiteX47" fmla="*/ 8325267 w 11269336"/>
              <a:gd name="connsiteY47" fmla="*/ 1055919 h 2323145"/>
              <a:gd name="connsiteX48" fmla="*/ 8293586 w 11269336"/>
              <a:gd name="connsiteY48" fmla="*/ 1076144 h 2323145"/>
              <a:gd name="connsiteX49" fmla="*/ 8242405 w 11269336"/>
              <a:gd name="connsiteY49" fmla="*/ 1095960 h 2323145"/>
              <a:gd name="connsiteX50" fmla="*/ 8197391 w 11269336"/>
              <a:gd name="connsiteY50" fmla="*/ 1107746 h 2323145"/>
              <a:gd name="connsiteX51" fmla="*/ 8081474 w 11269336"/>
              <a:gd name="connsiteY51" fmla="*/ 1130125 h 2323145"/>
              <a:gd name="connsiteX52" fmla="*/ 8053585 w 11269336"/>
              <a:gd name="connsiteY52" fmla="*/ 1129169 h 2323145"/>
              <a:gd name="connsiteX53" fmla="*/ 8038422 w 11269336"/>
              <a:gd name="connsiteY53" fmla="*/ 1119092 h 2323145"/>
              <a:gd name="connsiteX54" fmla="*/ 8029450 w 11269336"/>
              <a:gd name="connsiteY54" fmla="*/ 1125592 h 2323145"/>
              <a:gd name="connsiteX55" fmla="*/ 7959552 w 11269336"/>
              <a:gd name="connsiteY55" fmla="*/ 1140188 h 2323145"/>
              <a:gd name="connsiteX56" fmla="*/ 7914188 w 11269336"/>
              <a:gd name="connsiteY56" fmla="*/ 1150862 h 2323145"/>
              <a:gd name="connsiteX57" fmla="*/ 7914918 w 11269336"/>
              <a:gd name="connsiteY57" fmla="*/ 1168758 h 2323145"/>
              <a:gd name="connsiteX58" fmla="*/ 7875510 w 11269336"/>
              <a:gd name="connsiteY58" fmla="*/ 1183153 h 2323145"/>
              <a:gd name="connsiteX59" fmla="*/ 7829932 w 11269336"/>
              <a:gd name="connsiteY59" fmla="*/ 1180782 h 2323145"/>
              <a:gd name="connsiteX60" fmla="*/ 7779182 w 11269336"/>
              <a:gd name="connsiteY60" fmla="*/ 1192665 h 2323145"/>
              <a:gd name="connsiteX61" fmla="*/ 7748774 w 11269336"/>
              <a:gd name="connsiteY61" fmla="*/ 1199586 h 2323145"/>
              <a:gd name="connsiteX62" fmla="*/ 7671846 w 11269336"/>
              <a:gd name="connsiteY62" fmla="*/ 1231966 h 2323145"/>
              <a:gd name="connsiteX63" fmla="*/ 7554146 w 11269336"/>
              <a:gd name="connsiteY63" fmla="*/ 1319748 h 2323145"/>
              <a:gd name="connsiteX64" fmla="*/ 7515052 w 11269336"/>
              <a:gd name="connsiteY64" fmla="*/ 1336718 h 2323145"/>
              <a:gd name="connsiteX65" fmla="*/ 7507193 w 11269336"/>
              <a:gd name="connsiteY65" fmla="*/ 1334617 h 2323145"/>
              <a:gd name="connsiteX66" fmla="*/ 7461694 w 11269336"/>
              <a:gd name="connsiteY66" fmla="*/ 1375866 h 2323145"/>
              <a:gd name="connsiteX67" fmla="*/ 7377571 w 11269336"/>
              <a:gd name="connsiteY67" fmla="*/ 1400128 h 2323145"/>
              <a:gd name="connsiteX68" fmla="*/ 7311261 w 11269336"/>
              <a:gd name="connsiteY68" fmla="*/ 1412652 h 2323145"/>
              <a:gd name="connsiteX69" fmla="*/ 7275307 w 11269336"/>
              <a:gd name="connsiteY69" fmla="*/ 1422171 h 2323145"/>
              <a:gd name="connsiteX70" fmla="*/ 7247783 w 11269336"/>
              <a:gd name="connsiteY70" fmla="*/ 1426330 h 2323145"/>
              <a:gd name="connsiteX71" fmla="*/ 7185047 w 11269336"/>
              <a:gd name="connsiteY71" fmla="*/ 1451812 h 2323145"/>
              <a:gd name="connsiteX72" fmla="*/ 7084117 w 11269336"/>
              <a:gd name="connsiteY72" fmla="*/ 1500281 h 2323145"/>
              <a:gd name="connsiteX73" fmla="*/ 7062011 w 11269336"/>
              <a:gd name="connsiteY73" fmla="*/ 1509183 h 2323145"/>
              <a:gd name="connsiteX74" fmla="*/ 7040555 w 11269336"/>
              <a:gd name="connsiteY74" fmla="*/ 1511207 h 2323145"/>
              <a:gd name="connsiteX75" fmla="*/ 7033438 w 11269336"/>
              <a:gd name="connsiteY75" fmla="*/ 1506772 h 2323145"/>
              <a:gd name="connsiteX76" fmla="*/ 7020886 w 11269336"/>
              <a:gd name="connsiteY76" fmla="*/ 1510764 h 2323145"/>
              <a:gd name="connsiteX77" fmla="*/ 7017033 w 11269336"/>
              <a:gd name="connsiteY77" fmla="*/ 1510650 h 2323145"/>
              <a:gd name="connsiteX78" fmla="*/ 6995460 w 11269336"/>
              <a:gd name="connsiteY78" fmla="*/ 1511173 h 2323145"/>
              <a:gd name="connsiteX79" fmla="*/ 6962144 w 11269336"/>
              <a:gd name="connsiteY79" fmla="*/ 1541508 h 2323145"/>
              <a:gd name="connsiteX80" fmla="*/ 6910674 w 11269336"/>
              <a:gd name="connsiteY80" fmla="*/ 1554793 h 2323145"/>
              <a:gd name="connsiteX81" fmla="*/ 6732152 w 11269336"/>
              <a:gd name="connsiteY81" fmla="*/ 1642538 h 2323145"/>
              <a:gd name="connsiteX82" fmla="*/ 6694106 w 11269336"/>
              <a:gd name="connsiteY82" fmla="*/ 1632377 h 2323145"/>
              <a:gd name="connsiteX83" fmla="*/ 6617223 w 11269336"/>
              <a:gd name="connsiteY83" fmla="*/ 1659889 h 2323145"/>
              <a:gd name="connsiteX84" fmla="*/ 6521138 w 11269336"/>
              <a:gd name="connsiteY84" fmla="*/ 1744340 h 2323145"/>
              <a:gd name="connsiteX85" fmla="*/ 6380677 w 11269336"/>
              <a:gd name="connsiteY85" fmla="*/ 1796883 h 2323145"/>
              <a:gd name="connsiteX86" fmla="*/ 6374897 w 11269336"/>
              <a:gd name="connsiteY86" fmla="*/ 1809910 h 2323145"/>
              <a:gd name="connsiteX87" fmla="*/ 6364545 w 11269336"/>
              <a:gd name="connsiteY87" fmla="*/ 1820090 h 2323145"/>
              <a:gd name="connsiteX88" fmla="*/ 6362126 w 11269336"/>
              <a:gd name="connsiteY88" fmla="*/ 1819991 h 2323145"/>
              <a:gd name="connsiteX89" fmla="*/ 6346673 w 11269336"/>
              <a:gd name="connsiteY89" fmla="*/ 1827824 h 2323145"/>
              <a:gd name="connsiteX90" fmla="*/ 6345588 w 11269336"/>
              <a:gd name="connsiteY90" fmla="*/ 1832232 h 2323145"/>
              <a:gd name="connsiteX91" fmla="*/ 6335708 w 11269336"/>
              <a:gd name="connsiteY91" fmla="*/ 1838451 h 2323145"/>
              <a:gd name="connsiteX92" fmla="*/ 6318182 w 11269336"/>
              <a:gd name="connsiteY92" fmla="*/ 1852975 h 2323145"/>
              <a:gd name="connsiteX93" fmla="*/ 6313084 w 11269336"/>
              <a:gd name="connsiteY93" fmla="*/ 1853561 h 2323145"/>
              <a:gd name="connsiteX94" fmla="*/ 6283816 w 11269336"/>
              <a:gd name="connsiteY94" fmla="*/ 1872148 h 2323145"/>
              <a:gd name="connsiteX95" fmla="*/ 6282550 w 11269336"/>
              <a:gd name="connsiteY95" fmla="*/ 1871392 h 2323145"/>
              <a:gd name="connsiteX96" fmla="*/ 6270527 w 11269336"/>
              <a:gd name="connsiteY96" fmla="*/ 1872208 h 2323145"/>
              <a:gd name="connsiteX97" fmla="*/ 6249518 w 11269336"/>
              <a:gd name="connsiteY97" fmla="*/ 1876079 h 2323145"/>
              <a:gd name="connsiteX98" fmla="*/ 6190386 w 11269336"/>
              <a:gd name="connsiteY98" fmla="*/ 1872478 h 2323145"/>
              <a:gd name="connsiteX99" fmla="*/ 6159777 w 11269336"/>
              <a:gd name="connsiteY99" fmla="*/ 1891745 h 2323145"/>
              <a:gd name="connsiteX100" fmla="*/ 6153131 w 11269336"/>
              <a:gd name="connsiteY100" fmla="*/ 1895079 h 2323145"/>
              <a:gd name="connsiteX101" fmla="*/ 6152798 w 11269336"/>
              <a:gd name="connsiteY101" fmla="*/ 1894920 h 2323145"/>
              <a:gd name="connsiteX102" fmla="*/ 6145388 w 11269336"/>
              <a:gd name="connsiteY102" fmla="*/ 1897990 h 2323145"/>
              <a:gd name="connsiteX103" fmla="*/ 6141014 w 11269336"/>
              <a:gd name="connsiteY103" fmla="*/ 1901155 h 2323145"/>
              <a:gd name="connsiteX104" fmla="*/ 6128122 w 11269336"/>
              <a:gd name="connsiteY104" fmla="*/ 1907623 h 2323145"/>
              <a:gd name="connsiteX105" fmla="*/ 6122351 w 11269336"/>
              <a:gd name="connsiteY105" fmla="*/ 1908359 h 2323145"/>
              <a:gd name="connsiteX106" fmla="*/ 6064750 w 11269336"/>
              <a:gd name="connsiteY106" fmla="*/ 1896394 h 2323145"/>
              <a:gd name="connsiteX107" fmla="*/ 5964230 w 11269336"/>
              <a:gd name="connsiteY107" fmla="*/ 1910038 h 2323145"/>
              <a:gd name="connsiteX108" fmla="*/ 5865399 w 11269336"/>
              <a:gd name="connsiteY108" fmla="*/ 1926966 h 2323145"/>
              <a:gd name="connsiteX109" fmla="*/ 5829951 w 11269336"/>
              <a:gd name="connsiteY109" fmla="*/ 1934755 h 2323145"/>
              <a:gd name="connsiteX110" fmla="*/ 5765285 w 11269336"/>
              <a:gd name="connsiteY110" fmla="*/ 1941322 h 2323145"/>
              <a:gd name="connsiteX111" fmla="*/ 5734750 w 11269336"/>
              <a:gd name="connsiteY111" fmla="*/ 1939793 h 2323145"/>
              <a:gd name="connsiteX112" fmla="*/ 5733569 w 11269336"/>
              <a:gd name="connsiteY112" fmla="*/ 1940505 h 2323145"/>
              <a:gd name="connsiteX113" fmla="*/ 5730329 w 11269336"/>
              <a:gd name="connsiteY113" fmla="*/ 1937845 h 2323145"/>
              <a:gd name="connsiteX114" fmla="*/ 5724661 w 11269336"/>
              <a:gd name="connsiteY114" fmla="*/ 1937455 h 2323145"/>
              <a:gd name="connsiteX115" fmla="*/ 5710186 w 11269336"/>
              <a:gd name="connsiteY115" fmla="*/ 1941370 h 2323145"/>
              <a:gd name="connsiteX116" fmla="*/ 5704910 w 11269336"/>
              <a:gd name="connsiteY116" fmla="*/ 1943663 h 2323145"/>
              <a:gd name="connsiteX117" fmla="*/ 5696836 w 11269336"/>
              <a:gd name="connsiteY117" fmla="*/ 1945271 h 2323145"/>
              <a:gd name="connsiteX118" fmla="*/ 5696583 w 11269336"/>
              <a:gd name="connsiteY118" fmla="*/ 1945050 h 2323145"/>
              <a:gd name="connsiteX119" fmla="*/ 5689123 w 11269336"/>
              <a:gd name="connsiteY119" fmla="*/ 1947067 h 2323145"/>
              <a:gd name="connsiteX120" fmla="*/ 5653291 w 11269336"/>
              <a:gd name="connsiteY120" fmla="*/ 1960245 h 2323145"/>
              <a:gd name="connsiteX121" fmla="*/ 5599385 w 11269336"/>
              <a:gd name="connsiteY121" fmla="*/ 1945198 h 2323145"/>
              <a:gd name="connsiteX122" fmla="*/ 5578300 w 11269336"/>
              <a:gd name="connsiteY122" fmla="*/ 1944963 h 2323145"/>
              <a:gd name="connsiteX123" fmla="*/ 5566758 w 11269336"/>
              <a:gd name="connsiteY123" fmla="*/ 1943441 h 2323145"/>
              <a:gd name="connsiteX124" fmla="*/ 5565857 w 11269336"/>
              <a:gd name="connsiteY124" fmla="*/ 1942445 h 2323145"/>
              <a:gd name="connsiteX125" fmla="*/ 5531534 w 11269336"/>
              <a:gd name="connsiteY125" fmla="*/ 1955208 h 2323145"/>
              <a:gd name="connsiteX126" fmla="*/ 5526552 w 11269336"/>
              <a:gd name="connsiteY126" fmla="*/ 1954799 h 2323145"/>
              <a:gd name="connsiteX127" fmla="*/ 5504723 w 11269336"/>
              <a:gd name="connsiteY127" fmla="*/ 1965811 h 2323145"/>
              <a:gd name="connsiteX128" fmla="*/ 5493156 w 11269336"/>
              <a:gd name="connsiteY128" fmla="*/ 1970063 h 2323145"/>
              <a:gd name="connsiteX129" fmla="*/ 5490486 w 11269336"/>
              <a:gd name="connsiteY129" fmla="*/ 1974227 h 2323145"/>
              <a:gd name="connsiteX130" fmla="*/ 5473107 w 11269336"/>
              <a:gd name="connsiteY130" fmla="*/ 1979001 h 2323145"/>
              <a:gd name="connsiteX131" fmla="*/ 5470885 w 11269336"/>
              <a:gd name="connsiteY131" fmla="*/ 1978432 h 2323145"/>
              <a:gd name="connsiteX132" fmla="*/ 5457393 w 11269336"/>
              <a:gd name="connsiteY132" fmla="*/ 1986525 h 2323145"/>
              <a:gd name="connsiteX133" fmla="*/ 5447102 w 11269336"/>
              <a:gd name="connsiteY133" fmla="*/ 1998329 h 2323145"/>
              <a:gd name="connsiteX134" fmla="*/ 5159151 w 11269336"/>
              <a:gd name="connsiteY134" fmla="*/ 2029640 h 2323145"/>
              <a:gd name="connsiteX135" fmla="*/ 5041688 w 11269336"/>
              <a:gd name="connsiteY135" fmla="*/ 2022334 h 2323145"/>
              <a:gd name="connsiteX136" fmla="*/ 4860988 w 11269336"/>
              <a:gd name="connsiteY136" fmla="*/ 2135698 h 2323145"/>
              <a:gd name="connsiteX137" fmla="*/ 4807902 w 11269336"/>
              <a:gd name="connsiteY137" fmla="*/ 2138894 h 2323145"/>
              <a:gd name="connsiteX138" fmla="*/ 4765388 w 11269336"/>
              <a:gd name="connsiteY138" fmla="*/ 2162525 h 2323145"/>
              <a:gd name="connsiteX139" fmla="*/ 4745033 w 11269336"/>
              <a:gd name="connsiteY139" fmla="*/ 2158859 h 2323145"/>
              <a:gd name="connsiteX140" fmla="*/ 4741475 w 11269336"/>
              <a:gd name="connsiteY140" fmla="*/ 2157998 h 2323145"/>
              <a:gd name="connsiteX141" fmla="*/ 4728247 w 11269336"/>
              <a:gd name="connsiteY141" fmla="*/ 2159526 h 2323145"/>
              <a:gd name="connsiteX142" fmla="*/ 4723263 w 11269336"/>
              <a:gd name="connsiteY142" fmla="*/ 2153742 h 2323145"/>
              <a:gd name="connsiteX143" fmla="*/ 4702453 w 11269336"/>
              <a:gd name="connsiteY143" fmla="*/ 2151586 h 2323145"/>
              <a:gd name="connsiteX144" fmla="*/ 4678455 w 11269336"/>
              <a:gd name="connsiteY144" fmla="*/ 2156131 h 2323145"/>
              <a:gd name="connsiteX145" fmla="*/ 4593061 w 11269336"/>
              <a:gd name="connsiteY145" fmla="*/ 2171597 h 2323145"/>
              <a:gd name="connsiteX146" fmla="*/ 4579902 w 11269336"/>
              <a:gd name="connsiteY146" fmla="*/ 2177927 h 2323145"/>
              <a:gd name="connsiteX147" fmla="*/ 4533444 w 11269336"/>
              <a:gd name="connsiteY147" fmla="*/ 2181200 h 2323145"/>
              <a:gd name="connsiteX148" fmla="*/ 4492832 w 11269336"/>
              <a:gd name="connsiteY148" fmla="*/ 2188033 h 2323145"/>
              <a:gd name="connsiteX149" fmla="*/ 4467257 w 11269336"/>
              <a:gd name="connsiteY149" fmla="*/ 2196121 h 2323145"/>
              <a:gd name="connsiteX150" fmla="*/ 4459937 w 11269336"/>
              <a:gd name="connsiteY150" fmla="*/ 2195182 h 2323145"/>
              <a:gd name="connsiteX151" fmla="*/ 4433312 w 11269336"/>
              <a:gd name="connsiteY151" fmla="*/ 2199004 h 2323145"/>
              <a:gd name="connsiteX152" fmla="*/ 4420601 w 11269336"/>
              <a:gd name="connsiteY152" fmla="*/ 2205158 h 2323145"/>
              <a:gd name="connsiteX153" fmla="*/ 4405765 w 11269336"/>
              <a:gd name="connsiteY153" fmla="*/ 2199902 h 2323145"/>
              <a:gd name="connsiteX154" fmla="*/ 4401354 w 11269336"/>
              <a:gd name="connsiteY154" fmla="*/ 2194745 h 2323145"/>
              <a:gd name="connsiteX155" fmla="*/ 4383151 w 11269336"/>
              <a:gd name="connsiteY155" fmla="*/ 2201140 h 2323145"/>
              <a:gd name="connsiteX156" fmla="*/ 4366646 w 11269336"/>
              <a:gd name="connsiteY156" fmla="*/ 2198564 h 2323145"/>
              <a:gd name="connsiteX157" fmla="*/ 4354009 w 11269336"/>
              <a:gd name="connsiteY157" fmla="*/ 2204984 h 2323145"/>
              <a:gd name="connsiteX158" fmla="*/ 4348284 w 11269336"/>
              <a:gd name="connsiteY158" fmla="*/ 2205270 h 2323145"/>
              <a:gd name="connsiteX159" fmla="*/ 4333906 w 11269336"/>
              <a:gd name="connsiteY159" fmla="*/ 2205251 h 2323145"/>
              <a:gd name="connsiteX160" fmla="*/ 4308819 w 11269336"/>
              <a:gd name="connsiteY160" fmla="*/ 2203822 h 2323145"/>
              <a:gd name="connsiteX161" fmla="*/ 4301210 w 11269336"/>
              <a:gd name="connsiteY161" fmla="*/ 2204456 h 2323145"/>
              <a:gd name="connsiteX162" fmla="*/ 4283095 w 11269336"/>
              <a:gd name="connsiteY162" fmla="*/ 2198177 h 2323145"/>
              <a:gd name="connsiteX163" fmla="*/ 4250119 w 11269336"/>
              <a:gd name="connsiteY163" fmla="*/ 2196342 h 2323145"/>
              <a:gd name="connsiteX164" fmla="*/ 4189203 w 11269336"/>
              <a:gd name="connsiteY164" fmla="*/ 2178994 h 2323145"/>
              <a:gd name="connsiteX165" fmla="*/ 4154035 w 11269336"/>
              <a:gd name="connsiteY165" fmla="*/ 2171950 h 2323145"/>
              <a:gd name="connsiteX166" fmla="*/ 4129569 w 11269336"/>
              <a:gd name="connsiteY166" fmla="*/ 2163850 h 2323145"/>
              <a:gd name="connsiteX167" fmla="*/ 4061250 w 11269336"/>
              <a:gd name="connsiteY167" fmla="*/ 2159236 h 2323145"/>
              <a:gd name="connsiteX168" fmla="*/ 3945480 w 11269336"/>
              <a:gd name="connsiteY168" fmla="*/ 2158279 h 2323145"/>
              <a:gd name="connsiteX169" fmla="*/ 3921468 w 11269336"/>
              <a:gd name="connsiteY169" fmla="*/ 2156588 h 2323145"/>
              <a:gd name="connsiteX170" fmla="*/ 3903348 w 11269336"/>
              <a:gd name="connsiteY170" fmla="*/ 2149220 h 2323145"/>
              <a:gd name="connsiteX171" fmla="*/ 3901342 w 11269336"/>
              <a:gd name="connsiteY171" fmla="*/ 2142355 h 2323145"/>
              <a:gd name="connsiteX172" fmla="*/ 3888539 w 11269336"/>
              <a:gd name="connsiteY172" fmla="*/ 2140476 h 2323145"/>
              <a:gd name="connsiteX173" fmla="*/ 3885662 w 11269336"/>
              <a:gd name="connsiteY173" fmla="*/ 2138740 h 2323145"/>
              <a:gd name="connsiteX174" fmla="*/ 3868627 w 11269336"/>
              <a:gd name="connsiteY174" fmla="*/ 2130023 h 2323145"/>
              <a:gd name="connsiteX175" fmla="*/ 3819177 w 11269336"/>
              <a:gd name="connsiteY175" fmla="*/ 2142111 h 2323145"/>
              <a:gd name="connsiteX176" fmla="*/ 3769100 w 11269336"/>
              <a:gd name="connsiteY176" fmla="*/ 2131731 h 2323145"/>
              <a:gd name="connsiteX177" fmla="*/ 3562752 w 11269336"/>
              <a:gd name="connsiteY177" fmla="*/ 2131785 h 2323145"/>
              <a:gd name="connsiteX178" fmla="*/ 3541402 w 11269336"/>
              <a:gd name="connsiteY178" fmla="*/ 2106821 h 2323145"/>
              <a:gd name="connsiteX179" fmla="*/ 3365341 w 11269336"/>
              <a:gd name="connsiteY179" fmla="*/ 2077638 h 2323145"/>
              <a:gd name="connsiteX180" fmla="*/ 3170922 w 11269336"/>
              <a:gd name="connsiteY180" fmla="*/ 2115957 h 2323145"/>
              <a:gd name="connsiteX181" fmla="*/ 3156256 w 11269336"/>
              <a:gd name="connsiteY181" fmla="*/ 2124773 h 2323145"/>
              <a:gd name="connsiteX182" fmla="*/ 3140298 w 11269336"/>
              <a:gd name="connsiteY182" fmla="*/ 2129182 h 2323145"/>
              <a:gd name="connsiteX183" fmla="*/ 3138514 w 11269336"/>
              <a:gd name="connsiteY183" fmla="*/ 2128069 h 2323145"/>
              <a:gd name="connsiteX184" fmla="*/ 3120467 w 11269336"/>
              <a:gd name="connsiteY184" fmla="*/ 2128281 h 2323145"/>
              <a:gd name="connsiteX185" fmla="*/ 3116175 w 11269336"/>
              <a:gd name="connsiteY185" fmla="*/ 2131633 h 2323145"/>
              <a:gd name="connsiteX186" fmla="*/ 3103685 w 11269336"/>
              <a:gd name="connsiteY186" fmla="*/ 2132814 h 2323145"/>
              <a:gd name="connsiteX187" fmla="*/ 3078794 w 11269336"/>
              <a:gd name="connsiteY187" fmla="*/ 2137935 h 2323145"/>
              <a:gd name="connsiteX188" fmla="*/ 3074407 w 11269336"/>
              <a:gd name="connsiteY188" fmla="*/ 2136274 h 2323145"/>
              <a:gd name="connsiteX189" fmla="*/ 3037285 w 11269336"/>
              <a:gd name="connsiteY189" fmla="*/ 2139919 h 2323145"/>
              <a:gd name="connsiteX190" fmla="*/ 3036901 w 11269336"/>
              <a:gd name="connsiteY190" fmla="*/ 2138726 h 2323145"/>
              <a:gd name="connsiteX191" fmla="*/ 3026996 w 11269336"/>
              <a:gd name="connsiteY191" fmla="*/ 2134322 h 2323145"/>
              <a:gd name="connsiteX192" fmla="*/ 3007772 w 11269336"/>
              <a:gd name="connsiteY192" fmla="*/ 2128742 h 2323145"/>
              <a:gd name="connsiteX193" fmla="*/ 2965030 w 11269336"/>
              <a:gd name="connsiteY193" fmla="*/ 2100494 h 2323145"/>
              <a:gd name="connsiteX194" fmla="*/ 2926342 w 11269336"/>
              <a:gd name="connsiteY194" fmla="*/ 2104155 h 2323145"/>
              <a:gd name="connsiteX195" fmla="*/ 2918608 w 11269336"/>
              <a:gd name="connsiteY195" fmla="*/ 2104215 h 2323145"/>
              <a:gd name="connsiteX196" fmla="*/ 2918475 w 11269336"/>
              <a:gd name="connsiteY196" fmla="*/ 2103937 h 2323145"/>
              <a:gd name="connsiteX197" fmla="*/ 2910360 w 11269336"/>
              <a:gd name="connsiteY197" fmla="*/ 2103444 h 2323145"/>
              <a:gd name="connsiteX198" fmla="*/ 2904507 w 11269336"/>
              <a:gd name="connsiteY198" fmla="*/ 2104326 h 2323145"/>
              <a:gd name="connsiteX199" fmla="*/ 2889503 w 11269336"/>
              <a:gd name="connsiteY199" fmla="*/ 2104443 h 2323145"/>
              <a:gd name="connsiteX200" fmla="*/ 2884480 w 11269336"/>
              <a:gd name="connsiteY200" fmla="*/ 2102626 h 2323145"/>
              <a:gd name="connsiteX201" fmla="*/ 2882689 w 11269336"/>
              <a:gd name="connsiteY201" fmla="*/ 2099228 h 2323145"/>
              <a:gd name="connsiteX202" fmla="*/ 2881291 w 11269336"/>
              <a:gd name="connsiteY202" fmla="*/ 2099618 h 2323145"/>
              <a:gd name="connsiteX203" fmla="*/ 2853979 w 11269336"/>
              <a:gd name="connsiteY203" fmla="*/ 2090388 h 2323145"/>
              <a:gd name="connsiteX204" fmla="*/ 2791790 w 11269336"/>
              <a:gd name="connsiteY204" fmla="*/ 2080332 h 2323145"/>
              <a:gd name="connsiteX205" fmla="*/ 2755844 w 11269336"/>
              <a:gd name="connsiteY205" fmla="*/ 2078874 h 2323145"/>
              <a:gd name="connsiteX206" fmla="*/ 2657742 w 11269336"/>
              <a:gd name="connsiteY206" fmla="*/ 2070179 h 2323145"/>
              <a:gd name="connsiteX207" fmla="*/ 2559549 w 11269336"/>
              <a:gd name="connsiteY207" fmla="*/ 2057873 h 2323145"/>
              <a:gd name="connsiteX208" fmla="*/ 2512054 w 11269336"/>
              <a:gd name="connsiteY208" fmla="*/ 2031671 h 2323145"/>
              <a:gd name="connsiteX209" fmla="*/ 2506437 w 11269336"/>
              <a:gd name="connsiteY209" fmla="*/ 2030918 h 2323145"/>
              <a:gd name="connsiteX210" fmla="*/ 2491752 w 11269336"/>
              <a:gd name="connsiteY210" fmla="*/ 2033906 h 2323145"/>
              <a:gd name="connsiteX211" fmla="*/ 2486338 w 11269336"/>
              <a:gd name="connsiteY211" fmla="*/ 2035862 h 2323145"/>
              <a:gd name="connsiteX212" fmla="*/ 2478186 w 11269336"/>
              <a:gd name="connsiteY212" fmla="*/ 2036953 h 2323145"/>
              <a:gd name="connsiteX213" fmla="*/ 2477950 w 11269336"/>
              <a:gd name="connsiteY213" fmla="*/ 2036715 h 2323145"/>
              <a:gd name="connsiteX214" fmla="*/ 2470381 w 11269336"/>
              <a:gd name="connsiteY214" fmla="*/ 2038256 h 2323145"/>
              <a:gd name="connsiteX215" fmla="*/ 2433781 w 11269336"/>
              <a:gd name="connsiteY215" fmla="*/ 2049140 h 2323145"/>
              <a:gd name="connsiteX216" fmla="*/ 2381172 w 11269336"/>
              <a:gd name="connsiteY216" fmla="*/ 2030645 h 2323145"/>
              <a:gd name="connsiteX217" fmla="*/ 2360198 w 11269336"/>
              <a:gd name="connsiteY217" fmla="*/ 2029059 h 2323145"/>
              <a:gd name="connsiteX218" fmla="*/ 2348815 w 11269336"/>
              <a:gd name="connsiteY218" fmla="*/ 2026798 h 2323145"/>
              <a:gd name="connsiteX219" fmla="*/ 2347988 w 11269336"/>
              <a:gd name="connsiteY219" fmla="*/ 2025745 h 2323145"/>
              <a:gd name="connsiteX220" fmla="*/ 2312920 w 11269336"/>
              <a:gd name="connsiteY220" fmla="*/ 2036311 h 2323145"/>
              <a:gd name="connsiteX221" fmla="*/ 2307986 w 11269336"/>
              <a:gd name="connsiteY221" fmla="*/ 2035583 h 2323145"/>
              <a:gd name="connsiteX222" fmla="*/ 2285481 w 11269336"/>
              <a:gd name="connsiteY222" fmla="*/ 2045197 h 2323145"/>
              <a:gd name="connsiteX223" fmla="*/ 2273666 w 11269336"/>
              <a:gd name="connsiteY223" fmla="*/ 2048710 h 2323145"/>
              <a:gd name="connsiteX224" fmla="*/ 2270719 w 11269336"/>
              <a:gd name="connsiteY224" fmla="*/ 2052702 h 2323145"/>
              <a:gd name="connsiteX225" fmla="*/ 2253080 w 11269336"/>
              <a:gd name="connsiteY225" fmla="*/ 2056363 h 2323145"/>
              <a:gd name="connsiteX226" fmla="*/ 2250906 w 11269336"/>
              <a:gd name="connsiteY226" fmla="*/ 2055654 h 2323145"/>
              <a:gd name="connsiteX227" fmla="*/ 2236905 w 11269336"/>
              <a:gd name="connsiteY227" fmla="*/ 2062882 h 2323145"/>
              <a:gd name="connsiteX228" fmla="*/ 2225830 w 11269336"/>
              <a:gd name="connsiteY228" fmla="*/ 2074027 h 2323145"/>
              <a:gd name="connsiteX229" fmla="*/ 2073776 w 11269336"/>
              <a:gd name="connsiteY229" fmla="*/ 2089244 h 2323145"/>
              <a:gd name="connsiteX230" fmla="*/ 1948256 w 11269336"/>
              <a:gd name="connsiteY230" fmla="*/ 2146616 h 2323145"/>
              <a:gd name="connsiteX231" fmla="*/ 1865582 w 11269336"/>
              <a:gd name="connsiteY231" fmla="*/ 2153738 h 2323145"/>
              <a:gd name="connsiteX232" fmla="*/ 1835210 w 11269336"/>
              <a:gd name="connsiteY232" fmla="*/ 2134244 h 2323145"/>
              <a:gd name="connsiteX233" fmla="*/ 1632661 w 11269336"/>
              <a:gd name="connsiteY233" fmla="*/ 2173882 h 2323145"/>
              <a:gd name="connsiteX234" fmla="*/ 1579590 w 11269336"/>
              <a:gd name="connsiteY234" fmla="*/ 2173680 h 2323145"/>
              <a:gd name="connsiteX235" fmla="*/ 1535601 w 11269336"/>
              <a:gd name="connsiteY235" fmla="*/ 2194590 h 2323145"/>
              <a:gd name="connsiteX236" fmla="*/ 1515594 w 11269336"/>
              <a:gd name="connsiteY236" fmla="*/ 2189622 h 2323145"/>
              <a:gd name="connsiteX237" fmla="*/ 1512113 w 11269336"/>
              <a:gd name="connsiteY237" fmla="*/ 2188534 h 2323145"/>
              <a:gd name="connsiteX238" fmla="*/ 1498838 w 11269336"/>
              <a:gd name="connsiteY238" fmla="*/ 2189213 h 2323145"/>
              <a:gd name="connsiteX239" fmla="*/ 1494279 w 11269336"/>
              <a:gd name="connsiteY239" fmla="*/ 2183112 h 2323145"/>
              <a:gd name="connsiteX240" fmla="*/ 1473714 w 11269336"/>
              <a:gd name="connsiteY240" fmla="*/ 2179625 h 2323145"/>
              <a:gd name="connsiteX241" fmla="*/ 1449503 w 11269336"/>
              <a:gd name="connsiteY241" fmla="*/ 2182633 h 2323145"/>
              <a:gd name="connsiteX242" fmla="*/ 1266687 w 11269336"/>
              <a:gd name="connsiteY242" fmla="*/ 2212688 h 2323145"/>
              <a:gd name="connsiteX243" fmla="*/ 1239614 w 11269336"/>
              <a:gd name="connsiteY243" fmla="*/ 2209727 h 2323145"/>
              <a:gd name="connsiteX244" fmla="*/ 1202436 w 11269336"/>
              <a:gd name="connsiteY244" fmla="*/ 2209817 h 2323145"/>
              <a:gd name="connsiteX245" fmla="*/ 1136097 w 11269336"/>
              <a:gd name="connsiteY245" fmla="*/ 2205112 h 2323145"/>
              <a:gd name="connsiteX246" fmla="*/ 988232 w 11269336"/>
              <a:gd name="connsiteY246" fmla="*/ 2235635 h 2323145"/>
              <a:gd name="connsiteX247" fmla="*/ 981959 w 11269336"/>
              <a:gd name="connsiteY247" fmla="*/ 2231607 h 2323145"/>
              <a:gd name="connsiteX248" fmla="*/ 938600 w 11269336"/>
              <a:gd name="connsiteY248" fmla="*/ 2238113 h 2323145"/>
              <a:gd name="connsiteX249" fmla="*/ 791788 w 11269336"/>
              <a:gd name="connsiteY249" fmla="*/ 2293224 h 2323145"/>
              <a:gd name="connsiteX250" fmla="*/ 706914 w 11269336"/>
              <a:gd name="connsiteY250" fmla="*/ 2305046 h 2323145"/>
              <a:gd name="connsiteX251" fmla="*/ 675971 w 11269336"/>
              <a:gd name="connsiteY251" fmla="*/ 2304030 h 2323145"/>
              <a:gd name="connsiteX252" fmla="*/ 624180 w 11269336"/>
              <a:gd name="connsiteY252" fmla="*/ 2302650 h 2323145"/>
              <a:gd name="connsiteX253" fmla="*/ 583453 w 11269336"/>
              <a:gd name="connsiteY253" fmla="*/ 2288788 h 2323145"/>
              <a:gd name="connsiteX254" fmla="*/ 540946 w 11269336"/>
              <a:gd name="connsiteY254" fmla="*/ 2292721 h 2323145"/>
              <a:gd name="connsiteX255" fmla="*/ 533680 w 11269336"/>
              <a:gd name="connsiteY255" fmla="*/ 2310233 h 2323145"/>
              <a:gd name="connsiteX256" fmla="*/ 487366 w 11269336"/>
              <a:gd name="connsiteY256" fmla="*/ 2309053 h 2323145"/>
              <a:gd name="connsiteX257" fmla="*/ 416820 w 11269336"/>
              <a:gd name="connsiteY257" fmla="*/ 2305443 h 2323145"/>
              <a:gd name="connsiteX258" fmla="*/ 376805 w 11269336"/>
              <a:gd name="connsiteY258" fmla="*/ 2307647 h 2323145"/>
              <a:gd name="connsiteX259" fmla="*/ 266777 w 11269336"/>
              <a:gd name="connsiteY259" fmla="*/ 2309012 h 2323145"/>
              <a:gd name="connsiteX260" fmla="*/ 156013 w 11269336"/>
              <a:gd name="connsiteY260" fmla="*/ 2306832 h 2323145"/>
              <a:gd name="connsiteX261" fmla="*/ 87258 w 11269336"/>
              <a:gd name="connsiteY261" fmla="*/ 2285511 h 2323145"/>
              <a:gd name="connsiteX262" fmla="*/ 23798 w 11269336"/>
              <a:gd name="connsiteY262" fmla="*/ 2281822 h 2323145"/>
              <a:gd name="connsiteX263" fmla="*/ 0 w 11269336"/>
              <a:gd name="connsiteY263" fmla="*/ 2285369 h 2323145"/>
              <a:gd name="connsiteX264" fmla="*/ 0 w 11269336"/>
              <a:gd name="connsiteY26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9062863 w 11269336"/>
              <a:gd name="connsiteY22" fmla="*/ 754656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33444 w 11269336"/>
              <a:gd name="connsiteY144" fmla="*/ 2181200 h 2323145"/>
              <a:gd name="connsiteX145" fmla="*/ 4492832 w 11269336"/>
              <a:gd name="connsiteY145" fmla="*/ 2188033 h 2323145"/>
              <a:gd name="connsiteX146" fmla="*/ 4467257 w 11269336"/>
              <a:gd name="connsiteY146" fmla="*/ 2196121 h 2323145"/>
              <a:gd name="connsiteX147" fmla="*/ 4459937 w 11269336"/>
              <a:gd name="connsiteY147" fmla="*/ 2195182 h 2323145"/>
              <a:gd name="connsiteX148" fmla="*/ 4433312 w 11269336"/>
              <a:gd name="connsiteY148" fmla="*/ 2199004 h 2323145"/>
              <a:gd name="connsiteX149" fmla="*/ 4420601 w 11269336"/>
              <a:gd name="connsiteY149" fmla="*/ 2205158 h 2323145"/>
              <a:gd name="connsiteX150" fmla="*/ 4405765 w 11269336"/>
              <a:gd name="connsiteY150" fmla="*/ 2199902 h 2323145"/>
              <a:gd name="connsiteX151" fmla="*/ 4401354 w 11269336"/>
              <a:gd name="connsiteY151" fmla="*/ 2194745 h 2323145"/>
              <a:gd name="connsiteX152" fmla="*/ 4383151 w 11269336"/>
              <a:gd name="connsiteY152" fmla="*/ 2201140 h 2323145"/>
              <a:gd name="connsiteX153" fmla="*/ 4366646 w 11269336"/>
              <a:gd name="connsiteY153" fmla="*/ 2198564 h 2323145"/>
              <a:gd name="connsiteX154" fmla="*/ 4354009 w 11269336"/>
              <a:gd name="connsiteY154" fmla="*/ 2204984 h 2323145"/>
              <a:gd name="connsiteX155" fmla="*/ 4348284 w 11269336"/>
              <a:gd name="connsiteY155" fmla="*/ 2205270 h 2323145"/>
              <a:gd name="connsiteX156" fmla="*/ 4333906 w 11269336"/>
              <a:gd name="connsiteY156" fmla="*/ 2205251 h 2323145"/>
              <a:gd name="connsiteX157" fmla="*/ 4308819 w 11269336"/>
              <a:gd name="connsiteY157" fmla="*/ 2203822 h 2323145"/>
              <a:gd name="connsiteX158" fmla="*/ 4301210 w 11269336"/>
              <a:gd name="connsiteY158" fmla="*/ 2204456 h 2323145"/>
              <a:gd name="connsiteX159" fmla="*/ 4283095 w 11269336"/>
              <a:gd name="connsiteY159" fmla="*/ 2198177 h 2323145"/>
              <a:gd name="connsiteX160" fmla="*/ 4250119 w 11269336"/>
              <a:gd name="connsiteY160" fmla="*/ 2196342 h 2323145"/>
              <a:gd name="connsiteX161" fmla="*/ 4189203 w 11269336"/>
              <a:gd name="connsiteY161" fmla="*/ 2178994 h 2323145"/>
              <a:gd name="connsiteX162" fmla="*/ 4154035 w 11269336"/>
              <a:gd name="connsiteY162" fmla="*/ 2171950 h 2323145"/>
              <a:gd name="connsiteX163" fmla="*/ 4129569 w 11269336"/>
              <a:gd name="connsiteY163" fmla="*/ 2163850 h 2323145"/>
              <a:gd name="connsiteX164" fmla="*/ 4061250 w 11269336"/>
              <a:gd name="connsiteY164" fmla="*/ 2159236 h 2323145"/>
              <a:gd name="connsiteX165" fmla="*/ 3945480 w 11269336"/>
              <a:gd name="connsiteY165" fmla="*/ 2158279 h 2323145"/>
              <a:gd name="connsiteX166" fmla="*/ 3921468 w 11269336"/>
              <a:gd name="connsiteY166" fmla="*/ 2156588 h 2323145"/>
              <a:gd name="connsiteX167" fmla="*/ 3903348 w 11269336"/>
              <a:gd name="connsiteY167" fmla="*/ 2149220 h 2323145"/>
              <a:gd name="connsiteX168" fmla="*/ 3901342 w 11269336"/>
              <a:gd name="connsiteY168" fmla="*/ 2142355 h 2323145"/>
              <a:gd name="connsiteX169" fmla="*/ 3888539 w 11269336"/>
              <a:gd name="connsiteY169" fmla="*/ 2140476 h 2323145"/>
              <a:gd name="connsiteX170" fmla="*/ 3885662 w 11269336"/>
              <a:gd name="connsiteY170" fmla="*/ 2138740 h 2323145"/>
              <a:gd name="connsiteX171" fmla="*/ 3868627 w 11269336"/>
              <a:gd name="connsiteY171" fmla="*/ 2130023 h 2323145"/>
              <a:gd name="connsiteX172" fmla="*/ 3819177 w 11269336"/>
              <a:gd name="connsiteY172" fmla="*/ 2142111 h 2323145"/>
              <a:gd name="connsiteX173" fmla="*/ 3769100 w 11269336"/>
              <a:gd name="connsiteY173" fmla="*/ 2131731 h 2323145"/>
              <a:gd name="connsiteX174" fmla="*/ 3562752 w 11269336"/>
              <a:gd name="connsiteY174" fmla="*/ 2131785 h 2323145"/>
              <a:gd name="connsiteX175" fmla="*/ 3541402 w 11269336"/>
              <a:gd name="connsiteY175" fmla="*/ 2106821 h 2323145"/>
              <a:gd name="connsiteX176" fmla="*/ 3365341 w 11269336"/>
              <a:gd name="connsiteY176" fmla="*/ 2077638 h 2323145"/>
              <a:gd name="connsiteX177" fmla="*/ 3170922 w 11269336"/>
              <a:gd name="connsiteY177" fmla="*/ 2115957 h 2323145"/>
              <a:gd name="connsiteX178" fmla="*/ 3156256 w 11269336"/>
              <a:gd name="connsiteY178" fmla="*/ 2124773 h 2323145"/>
              <a:gd name="connsiteX179" fmla="*/ 3140298 w 11269336"/>
              <a:gd name="connsiteY179" fmla="*/ 2129182 h 2323145"/>
              <a:gd name="connsiteX180" fmla="*/ 3138514 w 11269336"/>
              <a:gd name="connsiteY180" fmla="*/ 2128069 h 2323145"/>
              <a:gd name="connsiteX181" fmla="*/ 3120467 w 11269336"/>
              <a:gd name="connsiteY181" fmla="*/ 2128281 h 2323145"/>
              <a:gd name="connsiteX182" fmla="*/ 3116175 w 11269336"/>
              <a:gd name="connsiteY182" fmla="*/ 2131633 h 2323145"/>
              <a:gd name="connsiteX183" fmla="*/ 3103685 w 11269336"/>
              <a:gd name="connsiteY183" fmla="*/ 2132814 h 2323145"/>
              <a:gd name="connsiteX184" fmla="*/ 3078794 w 11269336"/>
              <a:gd name="connsiteY184" fmla="*/ 2137935 h 2323145"/>
              <a:gd name="connsiteX185" fmla="*/ 3074407 w 11269336"/>
              <a:gd name="connsiteY185" fmla="*/ 2136274 h 2323145"/>
              <a:gd name="connsiteX186" fmla="*/ 3037285 w 11269336"/>
              <a:gd name="connsiteY186" fmla="*/ 2139919 h 2323145"/>
              <a:gd name="connsiteX187" fmla="*/ 3036901 w 11269336"/>
              <a:gd name="connsiteY187" fmla="*/ 2138726 h 2323145"/>
              <a:gd name="connsiteX188" fmla="*/ 3026996 w 11269336"/>
              <a:gd name="connsiteY188" fmla="*/ 2134322 h 2323145"/>
              <a:gd name="connsiteX189" fmla="*/ 3007772 w 11269336"/>
              <a:gd name="connsiteY189" fmla="*/ 2128742 h 2323145"/>
              <a:gd name="connsiteX190" fmla="*/ 2965030 w 11269336"/>
              <a:gd name="connsiteY190" fmla="*/ 2100494 h 2323145"/>
              <a:gd name="connsiteX191" fmla="*/ 2926342 w 11269336"/>
              <a:gd name="connsiteY191" fmla="*/ 2104155 h 2323145"/>
              <a:gd name="connsiteX192" fmla="*/ 2918608 w 11269336"/>
              <a:gd name="connsiteY192" fmla="*/ 2104215 h 2323145"/>
              <a:gd name="connsiteX193" fmla="*/ 2918475 w 11269336"/>
              <a:gd name="connsiteY193" fmla="*/ 2103937 h 2323145"/>
              <a:gd name="connsiteX194" fmla="*/ 2910360 w 11269336"/>
              <a:gd name="connsiteY194" fmla="*/ 2103444 h 2323145"/>
              <a:gd name="connsiteX195" fmla="*/ 2904507 w 11269336"/>
              <a:gd name="connsiteY195" fmla="*/ 2104326 h 2323145"/>
              <a:gd name="connsiteX196" fmla="*/ 2889503 w 11269336"/>
              <a:gd name="connsiteY196" fmla="*/ 2104443 h 2323145"/>
              <a:gd name="connsiteX197" fmla="*/ 2884480 w 11269336"/>
              <a:gd name="connsiteY197" fmla="*/ 2102626 h 2323145"/>
              <a:gd name="connsiteX198" fmla="*/ 2882689 w 11269336"/>
              <a:gd name="connsiteY198" fmla="*/ 2099228 h 2323145"/>
              <a:gd name="connsiteX199" fmla="*/ 2881291 w 11269336"/>
              <a:gd name="connsiteY199" fmla="*/ 2099618 h 2323145"/>
              <a:gd name="connsiteX200" fmla="*/ 2853979 w 11269336"/>
              <a:gd name="connsiteY200" fmla="*/ 2090388 h 2323145"/>
              <a:gd name="connsiteX201" fmla="*/ 2791790 w 11269336"/>
              <a:gd name="connsiteY201" fmla="*/ 2080332 h 2323145"/>
              <a:gd name="connsiteX202" fmla="*/ 2755844 w 11269336"/>
              <a:gd name="connsiteY202" fmla="*/ 2078874 h 2323145"/>
              <a:gd name="connsiteX203" fmla="*/ 2657742 w 11269336"/>
              <a:gd name="connsiteY203" fmla="*/ 2070179 h 2323145"/>
              <a:gd name="connsiteX204" fmla="*/ 2559549 w 11269336"/>
              <a:gd name="connsiteY204" fmla="*/ 2057873 h 2323145"/>
              <a:gd name="connsiteX205" fmla="*/ 2512054 w 11269336"/>
              <a:gd name="connsiteY205" fmla="*/ 2031671 h 2323145"/>
              <a:gd name="connsiteX206" fmla="*/ 2506437 w 11269336"/>
              <a:gd name="connsiteY206" fmla="*/ 2030918 h 2323145"/>
              <a:gd name="connsiteX207" fmla="*/ 2491752 w 11269336"/>
              <a:gd name="connsiteY207" fmla="*/ 2033906 h 2323145"/>
              <a:gd name="connsiteX208" fmla="*/ 2486338 w 11269336"/>
              <a:gd name="connsiteY208" fmla="*/ 2035862 h 2323145"/>
              <a:gd name="connsiteX209" fmla="*/ 2478186 w 11269336"/>
              <a:gd name="connsiteY209" fmla="*/ 2036953 h 2323145"/>
              <a:gd name="connsiteX210" fmla="*/ 2477950 w 11269336"/>
              <a:gd name="connsiteY210" fmla="*/ 2036715 h 2323145"/>
              <a:gd name="connsiteX211" fmla="*/ 2470381 w 11269336"/>
              <a:gd name="connsiteY211" fmla="*/ 2038256 h 2323145"/>
              <a:gd name="connsiteX212" fmla="*/ 2433781 w 11269336"/>
              <a:gd name="connsiteY212" fmla="*/ 2049140 h 2323145"/>
              <a:gd name="connsiteX213" fmla="*/ 2381172 w 11269336"/>
              <a:gd name="connsiteY213" fmla="*/ 2030645 h 2323145"/>
              <a:gd name="connsiteX214" fmla="*/ 2360198 w 11269336"/>
              <a:gd name="connsiteY214" fmla="*/ 2029059 h 2323145"/>
              <a:gd name="connsiteX215" fmla="*/ 2348815 w 11269336"/>
              <a:gd name="connsiteY215" fmla="*/ 2026798 h 2323145"/>
              <a:gd name="connsiteX216" fmla="*/ 2347988 w 11269336"/>
              <a:gd name="connsiteY216" fmla="*/ 2025745 h 2323145"/>
              <a:gd name="connsiteX217" fmla="*/ 2312920 w 11269336"/>
              <a:gd name="connsiteY217" fmla="*/ 2036311 h 2323145"/>
              <a:gd name="connsiteX218" fmla="*/ 2307986 w 11269336"/>
              <a:gd name="connsiteY218" fmla="*/ 2035583 h 2323145"/>
              <a:gd name="connsiteX219" fmla="*/ 2285481 w 11269336"/>
              <a:gd name="connsiteY219" fmla="*/ 2045197 h 2323145"/>
              <a:gd name="connsiteX220" fmla="*/ 2273666 w 11269336"/>
              <a:gd name="connsiteY220" fmla="*/ 2048710 h 2323145"/>
              <a:gd name="connsiteX221" fmla="*/ 2270719 w 11269336"/>
              <a:gd name="connsiteY221" fmla="*/ 2052702 h 2323145"/>
              <a:gd name="connsiteX222" fmla="*/ 2253080 w 11269336"/>
              <a:gd name="connsiteY222" fmla="*/ 2056363 h 2323145"/>
              <a:gd name="connsiteX223" fmla="*/ 2250906 w 11269336"/>
              <a:gd name="connsiteY223" fmla="*/ 2055654 h 2323145"/>
              <a:gd name="connsiteX224" fmla="*/ 2236905 w 11269336"/>
              <a:gd name="connsiteY224" fmla="*/ 2062882 h 2323145"/>
              <a:gd name="connsiteX225" fmla="*/ 2225830 w 11269336"/>
              <a:gd name="connsiteY225" fmla="*/ 2074027 h 2323145"/>
              <a:gd name="connsiteX226" fmla="*/ 2073776 w 11269336"/>
              <a:gd name="connsiteY226" fmla="*/ 2089244 h 2323145"/>
              <a:gd name="connsiteX227" fmla="*/ 1948256 w 11269336"/>
              <a:gd name="connsiteY227" fmla="*/ 2146616 h 2323145"/>
              <a:gd name="connsiteX228" fmla="*/ 1865582 w 11269336"/>
              <a:gd name="connsiteY228" fmla="*/ 2153738 h 2323145"/>
              <a:gd name="connsiteX229" fmla="*/ 1835210 w 11269336"/>
              <a:gd name="connsiteY229" fmla="*/ 2134244 h 2323145"/>
              <a:gd name="connsiteX230" fmla="*/ 1632661 w 11269336"/>
              <a:gd name="connsiteY230" fmla="*/ 2173882 h 2323145"/>
              <a:gd name="connsiteX231" fmla="*/ 1579590 w 11269336"/>
              <a:gd name="connsiteY231" fmla="*/ 2173680 h 2323145"/>
              <a:gd name="connsiteX232" fmla="*/ 1535601 w 11269336"/>
              <a:gd name="connsiteY232" fmla="*/ 2194590 h 2323145"/>
              <a:gd name="connsiteX233" fmla="*/ 1515594 w 11269336"/>
              <a:gd name="connsiteY233" fmla="*/ 2189622 h 2323145"/>
              <a:gd name="connsiteX234" fmla="*/ 1512113 w 11269336"/>
              <a:gd name="connsiteY234" fmla="*/ 2188534 h 2323145"/>
              <a:gd name="connsiteX235" fmla="*/ 1498838 w 11269336"/>
              <a:gd name="connsiteY235" fmla="*/ 2189213 h 2323145"/>
              <a:gd name="connsiteX236" fmla="*/ 1494279 w 11269336"/>
              <a:gd name="connsiteY236" fmla="*/ 2183112 h 2323145"/>
              <a:gd name="connsiteX237" fmla="*/ 1473714 w 11269336"/>
              <a:gd name="connsiteY237" fmla="*/ 2179625 h 2323145"/>
              <a:gd name="connsiteX238" fmla="*/ 1449503 w 11269336"/>
              <a:gd name="connsiteY238" fmla="*/ 2182633 h 2323145"/>
              <a:gd name="connsiteX239" fmla="*/ 1266687 w 11269336"/>
              <a:gd name="connsiteY239" fmla="*/ 2212688 h 2323145"/>
              <a:gd name="connsiteX240" fmla="*/ 1239614 w 11269336"/>
              <a:gd name="connsiteY240" fmla="*/ 2209727 h 2323145"/>
              <a:gd name="connsiteX241" fmla="*/ 1202436 w 11269336"/>
              <a:gd name="connsiteY241" fmla="*/ 2209817 h 2323145"/>
              <a:gd name="connsiteX242" fmla="*/ 1136097 w 11269336"/>
              <a:gd name="connsiteY242" fmla="*/ 2205112 h 2323145"/>
              <a:gd name="connsiteX243" fmla="*/ 988232 w 11269336"/>
              <a:gd name="connsiteY243" fmla="*/ 2235635 h 2323145"/>
              <a:gd name="connsiteX244" fmla="*/ 981959 w 11269336"/>
              <a:gd name="connsiteY244" fmla="*/ 2231607 h 2323145"/>
              <a:gd name="connsiteX245" fmla="*/ 938600 w 11269336"/>
              <a:gd name="connsiteY245" fmla="*/ 2238113 h 2323145"/>
              <a:gd name="connsiteX246" fmla="*/ 791788 w 11269336"/>
              <a:gd name="connsiteY246" fmla="*/ 2293224 h 2323145"/>
              <a:gd name="connsiteX247" fmla="*/ 706914 w 11269336"/>
              <a:gd name="connsiteY247" fmla="*/ 2305046 h 2323145"/>
              <a:gd name="connsiteX248" fmla="*/ 675971 w 11269336"/>
              <a:gd name="connsiteY248" fmla="*/ 2304030 h 2323145"/>
              <a:gd name="connsiteX249" fmla="*/ 624180 w 11269336"/>
              <a:gd name="connsiteY249" fmla="*/ 2302650 h 2323145"/>
              <a:gd name="connsiteX250" fmla="*/ 583453 w 11269336"/>
              <a:gd name="connsiteY250" fmla="*/ 2288788 h 2323145"/>
              <a:gd name="connsiteX251" fmla="*/ 540946 w 11269336"/>
              <a:gd name="connsiteY251" fmla="*/ 2292721 h 2323145"/>
              <a:gd name="connsiteX252" fmla="*/ 533680 w 11269336"/>
              <a:gd name="connsiteY252" fmla="*/ 2310233 h 2323145"/>
              <a:gd name="connsiteX253" fmla="*/ 487366 w 11269336"/>
              <a:gd name="connsiteY253" fmla="*/ 2309053 h 2323145"/>
              <a:gd name="connsiteX254" fmla="*/ 416820 w 11269336"/>
              <a:gd name="connsiteY254" fmla="*/ 2305443 h 2323145"/>
              <a:gd name="connsiteX255" fmla="*/ 376805 w 11269336"/>
              <a:gd name="connsiteY255" fmla="*/ 2307647 h 2323145"/>
              <a:gd name="connsiteX256" fmla="*/ 266777 w 11269336"/>
              <a:gd name="connsiteY256" fmla="*/ 2309012 h 2323145"/>
              <a:gd name="connsiteX257" fmla="*/ 156013 w 11269336"/>
              <a:gd name="connsiteY257" fmla="*/ 2306832 h 2323145"/>
              <a:gd name="connsiteX258" fmla="*/ 87258 w 11269336"/>
              <a:gd name="connsiteY258" fmla="*/ 2285511 h 2323145"/>
              <a:gd name="connsiteX259" fmla="*/ 23798 w 11269336"/>
              <a:gd name="connsiteY259" fmla="*/ 2281822 h 2323145"/>
              <a:gd name="connsiteX260" fmla="*/ 0 w 11269336"/>
              <a:gd name="connsiteY260" fmla="*/ 2285369 h 2323145"/>
              <a:gd name="connsiteX261" fmla="*/ 0 w 11269336"/>
              <a:gd name="connsiteY26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593061 w 11269336"/>
              <a:gd name="connsiteY142" fmla="*/ 2171597 h 2323145"/>
              <a:gd name="connsiteX143" fmla="*/ 4533444 w 11269336"/>
              <a:gd name="connsiteY143" fmla="*/ 2181200 h 2323145"/>
              <a:gd name="connsiteX144" fmla="*/ 4492832 w 11269336"/>
              <a:gd name="connsiteY144" fmla="*/ 2188033 h 2323145"/>
              <a:gd name="connsiteX145" fmla="*/ 4467257 w 11269336"/>
              <a:gd name="connsiteY145" fmla="*/ 2196121 h 2323145"/>
              <a:gd name="connsiteX146" fmla="*/ 4459937 w 11269336"/>
              <a:gd name="connsiteY146" fmla="*/ 2195182 h 2323145"/>
              <a:gd name="connsiteX147" fmla="*/ 4433312 w 11269336"/>
              <a:gd name="connsiteY147" fmla="*/ 2199004 h 2323145"/>
              <a:gd name="connsiteX148" fmla="*/ 4420601 w 11269336"/>
              <a:gd name="connsiteY148" fmla="*/ 2205158 h 2323145"/>
              <a:gd name="connsiteX149" fmla="*/ 4405765 w 11269336"/>
              <a:gd name="connsiteY149" fmla="*/ 2199902 h 2323145"/>
              <a:gd name="connsiteX150" fmla="*/ 4401354 w 11269336"/>
              <a:gd name="connsiteY150" fmla="*/ 2194745 h 2323145"/>
              <a:gd name="connsiteX151" fmla="*/ 4383151 w 11269336"/>
              <a:gd name="connsiteY151" fmla="*/ 2201140 h 2323145"/>
              <a:gd name="connsiteX152" fmla="*/ 4366646 w 11269336"/>
              <a:gd name="connsiteY152" fmla="*/ 2198564 h 2323145"/>
              <a:gd name="connsiteX153" fmla="*/ 4354009 w 11269336"/>
              <a:gd name="connsiteY153" fmla="*/ 2204984 h 2323145"/>
              <a:gd name="connsiteX154" fmla="*/ 4348284 w 11269336"/>
              <a:gd name="connsiteY154" fmla="*/ 2205270 h 2323145"/>
              <a:gd name="connsiteX155" fmla="*/ 4333906 w 11269336"/>
              <a:gd name="connsiteY155" fmla="*/ 2205251 h 2323145"/>
              <a:gd name="connsiteX156" fmla="*/ 4308819 w 11269336"/>
              <a:gd name="connsiteY156" fmla="*/ 2203822 h 2323145"/>
              <a:gd name="connsiteX157" fmla="*/ 4301210 w 11269336"/>
              <a:gd name="connsiteY157" fmla="*/ 2204456 h 2323145"/>
              <a:gd name="connsiteX158" fmla="*/ 4283095 w 11269336"/>
              <a:gd name="connsiteY158" fmla="*/ 2198177 h 2323145"/>
              <a:gd name="connsiteX159" fmla="*/ 4250119 w 11269336"/>
              <a:gd name="connsiteY159" fmla="*/ 2196342 h 2323145"/>
              <a:gd name="connsiteX160" fmla="*/ 4189203 w 11269336"/>
              <a:gd name="connsiteY160" fmla="*/ 2178994 h 2323145"/>
              <a:gd name="connsiteX161" fmla="*/ 4154035 w 11269336"/>
              <a:gd name="connsiteY161" fmla="*/ 2171950 h 2323145"/>
              <a:gd name="connsiteX162" fmla="*/ 4129569 w 11269336"/>
              <a:gd name="connsiteY162" fmla="*/ 2163850 h 2323145"/>
              <a:gd name="connsiteX163" fmla="*/ 4061250 w 11269336"/>
              <a:gd name="connsiteY163" fmla="*/ 2159236 h 2323145"/>
              <a:gd name="connsiteX164" fmla="*/ 3945480 w 11269336"/>
              <a:gd name="connsiteY164" fmla="*/ 2158279 h 2323145"/>
              <a:gd name="connsiteX165" fmla="*/ 3921468 w 11269336"/>
              <a:gd name="connsiteY165" fmla="*/ 2156588 h 2323145"/>
              <a:gd name="connsiteX166" fmla="*/ 3903348 w 11269336"/>
              <a:gd name="connsiteY166" fmla="*/ 2149220 h 2323145"/>
              <a:gd name="connsiteX167" fmla="*/ 3901342 w 11269336"/>
              <a:gd name="connsiteY167" fmla="*/ 2142355 h 2323145"/>
              <a:gd name="connsiteX168" fmla="*/ 3888539 w 11269336"/>
              <a:gd name="connsiteY168" fmla="*/ 2140476 h 2323145"/>
              <a:gd name="connsiteX169" fmla="*/ 3885662 w 11269336"/>
              <a:gd name="connsiteY169" fmla="*/ 2138740 h 2323145"/>
              <a:gd name="connsiteX170" fmla="*/ 3868627 w 11269336"/>
              <a:gd name="connsiteY170" fmla="*/ 2130023 h 2323145"/>
              <a:gd name="connsiteX171" fmla="*/ 3819177 w 11269336"/>
              <a:gd name="connsiteY171" fmla="*/ 2142111 h 2323145"/>
              <a:gd name="connsiteX172" fmla="*/ 3769100 w 11269336"/>
              <a:gd name="connsiteY172" fmla="*/ 2131731 h 2323145"/>
              <a:gd name="connsiteX173" fmla="*/ 3562752 w 11269336"/>
              <a:gd name="connsiteY173" fmla="*/ 2131785 h 2323145"/>
              <a:gd name="connsiteX174" fmla="*/ 3541402 w 11269336"/>
              <a:gd name="connsiteY174" fmla="*/ 2106821 h 2323145"/>
              <a:gd name="connsiteX175" fmla="*/ 3365341 w 11269336"/>
              <a:gd name="connsiteY175" fmla="*/ 2077638 h 2323145"/>
              <a:gd name="connsiteX176" fmla="*/ 3170922 w 11269336"/>
              <a:gd name="connsiteY176" fmla="*/ 2115957 h 2323145"/>
              <a:gd name="connsiteX177" fmla="*/ 3156256 w 11269336"/>
              <a:gd name="connsiteY177" fmla="*/ 2124773 h 2323145"/>
              <a:gd name="connsiteX178" fmla="*/ 3140298 w 11269336"/>
              <a:gd name="connsiteY178" fmla="*/ 2129182 h 2323145"/>
              <a:gd name="connsiteX179" fmla="*/ 3138514 w 11269336"/>
              <a:gd name="connsiteY179" fmla="*/ 2128069 h 2323145"/>
              <a:gd name="connsiteX180" fmla="*/ 3120467 w 11269336"/>
              <a:gd name="connsiteY180" fmla="*/ 2128281 h 2323145"/>
              <a:gd name="connsiteX181" fmla="*/ 3116175 w 11269336"/>
              <a:gd name="connsiteY181" fmla="*/ 2131633 h 2323145"/>
              <a:gd name="connsiteX182" fmla="*/ 3103685 w 11269336"/>
              <a:gd name="connsiteY182" fmla="*/ 2132814 h 2323145"/>
              <a:gd name="connsiteX183" fmla="*/ 3078794 w 11269336"/>
              <a:gd name="connsiteY183" fmla="*/ 2137935 h 2323145"/>
              <a:gd name="connsiteX184" fmla="*/ 3074407 w 11269336"/>
              <a:gd name="connsiteY184" fmla="*/ 2136274 h 2323145"/>
              <a:gd name="connsiteX185" fmla="*/ 3037285 w 11269336"/>
              <a:gd name="connsiteY185" fmla="*/ 2139919 h 2323145"/>
              <a:gd name="connsiteX186" fmla="*/ 3036901 w 11269336"/>
              <a:gd name="connsiteY186" fmla="*/ 2138726 h 2323145"/>
              <a:gd name="connsiteX187" fmla="*/ 3026996 w 11269336"/>
              <a:gd name="connsiteY187" fmla="*/ 2134322 h 2323145"/>
              <a:gd name="connsiteX188" fmla="*/ 3007772 w 11269336"/>
              <a:gd name="connsiteY188" fmla="*/ 2128742 h 2323145"/>
              <a:gd name="connsiteX189" fmla="*/ 2965030 w 11269336"/>
              <a:gd name="connsiteY189" fmla="*/ 2100494 h 2323145"/>
              <a:gd name="connsiteX190" fmla="*/ 2926342 w 11269336"/>
              <a:gd name="connsiteY190" fmla="*/ 2104155 h 2323145"/>
              <a:gd name="connsiteX191" fmla="*/ 2918608 w 11269336"/>
              <a:gd name="connsiteY191" fmla="*/ 2104215 h 2323145"/>
              <a:gd name="connsiteX192" fmla="*/ 2918475 w 11269336"/>
              <a:gd name="connsiteY192" fmla="*/ 2103937 h 2323145"/>
              <a:gd name="connsiteX193" fmla="*/ 2910360 w 11269336"/>
              <a:gd name="connsiteY193" fmla="*/ 2103444 h 2323145"/>
              <a:gd name="connsiteX194" fmla="*/ 2904507 w 11269336"/>
              <a:gd name="connsiteY194" fmla="*/ 2104326 h 2323145"/>
              <a:gd name="connsiteX195" fmla="*/ 2889503 w 11269336"/>
              <a:gd name="connsiteY195" fmla="*/ 2104443 h 2323145"/>
              <a:gd name="connsiteX196" fmla="*/ 2884480 w 11269336"/>
              <a:gd name="connsiteY196" fmla="*/ 2102626 h 2323145"/>
              <a:gd name="connsiteX197" fmla="*/ 2882689 w 11269336"/>
              <a:gd name="connsiteY197" fmla="*/ 2099228 h 2323145"/>
              <a:gd name="connsiteX198" fmla="*/ 2881291 w 11269336"/>
              <a:gd name="connsiteY198" fmla="*/ 2099618 h 2323145"/>
              <a:gd name="connsiteX199" fmla="*/ 2853979 w 11269336"/>
              <a:gd name="connsiteY199" fmla="*/ 2090388 h 2323145"/>
              <a:gd name="connsiteX200" fmla="*/ 2791790 w 11269336"/>
              <a:gd name="connsiteY200" fmla="*/ 2080332 h 2323145"/>
              <a:gd name="connsiteX201" fmla="*/ 2755844 w 11269336"/>
              <a:gd name="connsiteY201" fmla="*/ 2078874 h 2323145"/>
              <a:gd name="connsiteX202" fmla="*/ 2657742 w 11269336"/>
              <a:gd name="connsiteY202" fmla="*/ 2070179 h 2323145"/>
              <a:gd name="connsiteX203" fmla="*/ 2559549 w 11269336"/>
              <a:gd name="connsiteY203" fmla="*/ 2057873 h 2323145"/>
              <a:gd name="connsiteX204" fmla="*/ 2512054 w 11269336"/>
              <a:gd name="connsiteY204" fmla="*/ 2031671 h 2323145"/>
              <a:gd name="connsiteX205" fmla="*/ 2506437 w 11269336"/>
              <a:gd name="connsiteY205" fmla="*/ 2030918 h 2323145"/>
              <a:gd name="connsiteX206" fmla="*/ 2491752 w 11269336"/>
              <a:gd name="connsiteY206" fmla="*/ 2033906 h 2323145"/>
              <a:gd name="connsiteX207" fmla="*/ 2486338 w 11269336"/>
              <a:gd name="connsiteY207" fmla="*/ 2035862 h 2323145"/>
              <a:gd name="connsiteX208" fmla="*/ 2478186 w 11269336"/>
              <a:gd name="connsiteY208" fmla="*/ 2036953 h 2323145"/>
              <a:gd name="connsiteX209" fmla="*/ 2477950 w 11269336"/>
              <a:gd name="connsiteY209" fmla="*/ 2036715 h 2323145"/>
              <a:gd name="connsiteX210" fmla="*/ 2470381 w 11269336"/>
              <a:gd name="connsiteY210" fmla="*/ 2038256 h 2323145"/>
              <a:gd name="connsiteX211" fmla="*/ 2433781 w 11269336"/>
              <a:gd name="connsiteY211" fmla="*/ 2049140 h 2323145"/>
              <a:gd name="connsiteX212" fmla="*/ 2381172 w 11269336"/>
              <a:gd name="connsiteY212" fmla="*/ 2030645 h 2323145"/>
              <a:gd name="connsiteX213" fmla="*/ 2360198 w 11269336"/>
              <a:gd name="connsiteY213" fmla="*/ 2029059 h 2323145"/>
              <a:gd name="connsiteX214" fmla="*/ 2348815 w 11269336"/>
              <a:gd name="connsiteY214" fmla="*/ 2026798 h 2323145"/>
              <a:gd name="connsiteX215" fmla="*/ 2347988 w 11269336"/>
              <a:gd name="connsiteY215" fmla="*/ 2025745 h 2323145"/>
              <a:gd name="connsiteX216" fmla="*/ 2312920 w 11269336"/>
              <a:gd name="connsiteY216" fmla="*/ 2036311 h 2323145"/>
              <a:gd name="connsiteX217" fmla="*/ 2307986 w 11269336"/>
              <a:gd name="connsiteY217" fmla="*/ 2035583 h 2323145"/>
              <a:gd name="connsiteX218" fmla="*/ 2285481 w 11269336"/>
              <a:gd name="connsiteY218" fmla="*/ 2045197 h 2323145"/>
              <a:gd name="connsiteX219" fmla="*/ 2273666 w 11269336"/>
              <a:gd name="connsiteY219" fmla="*/ 2048710 h 2323145"/>
              <a:gd name="connsiteX220" fmla="*/ 2270719 w 11269336"/>
              <a:gd name="connsiteY220" fmla="*/ 2052702 h 2323145"/>
              <a:gd name="connsiteX221" fmla="*/ 2253080 w 11269336"/>
              <a:gd name="connsiteY221" fmla="*/ 2056363 h 2323145"/>
              <a:gd name="connsiteX222" fmla="*/ 2250906 w 11269336"/>
              <a:gd name="connsiteY222" fmla="*/ 2055654 h 2323145"/>
              <a:gd name="connsiteX223" fmla="*/ 2236905 w 11269336"/>
              <a:gd name="connsiteY223" fmla="*/ 2062882 h 2323145"/>
              <a:gd name="connsiteX224" fmla="*/ 2225830 w 11269336"/>
              <a:gd name="connsiteY224" fmla="*/ 2074027 h 2323145"/>
              <a:gd name="connsiteX225" fmla="*/ 2073776 w 11269336"/>
              <a:gd name="connsiteY225" fmla="*/ 2089244 h 2323145"/>
              <a:gd name="connsiteX226" fmla="*/ 1948256 w 11269336"/>
              <a:gd name="connsiteY226" fmla="*/ 2146616 h 2323145"/>
              <a:gd name="connsiteX227" fmla="*/ 1865582 w 11269336"/>
              <a:gd name="connsiteY227" fmla="*/ 2153738 h 2323145"/>
              <a:gd name="connsiteX228" fmla="*/ 1835210 w 11269336"/>
              <a:gd name="connsiteY228" fmla="*/ 2134244 h 2323145"/>
              <a:gd name="connsiteX229" fmla="*/ 1632661 w 11269336"/>
              <a:gd name="connsiteY229" fmla="*/ 2173882 h 2323145"/>
              <a:gd name="connsiteX230" fmla="*/ 1579590 w 11269336"/>
              <a:gd name="connsiteY230" fmla="*/ 2173680 h 2323145"/>
              <a:gd name="connsiteX231" fmla="*/ 1535601 w 11269336"/>
              <a:gd name="connsiteY231" fmla="*/ 2194590 h 2323145"/>
              <a:gd name="connsiteX232" fmla="*/ 1515594 w 11269336"/>
              <a:gd name="connsiteY232" fmla="*/ 2189622 h 2323145"/>
              <a:gd name="connsiteX233" fmla="*/ 1512113 w 11269336"/>
              <a:gd name="connsiteY233" fmla="*/ 2188534 h 2323145"/>
              <a:gd name="connsiteX234" fmla="*/ 1498838 w 11269336"/>
              <a:gd name="connsiteY234" fmla="*/ 2189213 h 2323145"/>
              <a:gd name="connsiteX235" fmla="*/ 1494279 w 11269336"/>
              <a:gd name="connsiteY235" fmla="*/ 2183112 h 2323145"/>
              <a:gd name="connsiteX236" fmla="*/ 1473714 w 11269336"/>
              <a:gd name="connsiteY236" fmla="*/ 2179625 h 2323145"/>
              <a:gd name="connsiteX237" fmla="*/ 1449503 w 11269336"/>
              <a:gd name="connsiteY237" fmla="*/ 2182633 h 2323145"/>
              <a:gd name="connsiteX238" fmla="*/ 1266687 w 11269336"/>
              <a:gd name="connsiteY238" fmla="*/ 2212688 h 2323145"/>
              <a:gd name="connsiteX239" fmla="*/ 1239614 w 11269336"/>
              <a:gd name="connsiteY239" fmla="*/ 2209727 h 2323145"/>
              <a:gd name="connsiteX240" fmla="*/ 1202436 w 11269336"/>
              <a:gd name="connsiteY240" fmla="*/ 2209817 h 2323145"/>
              <a:gd name="connsiteX241" fmla="*/ 1136097 w 11269336"/>
              <a:gd name="connsiteY241" fmla="*/ 2205112 h 2323145"/>
              <a:gd name="connsiteX242" fmla="*/ 988232 w 11269336"/>
              <a:gd name="connsiteY242" fmla="*/ 2235635 h 2323145"/>
              <a:gd name="connsiteX243" fmla="*/ 981959 w 11269336"/>
              <a:gd name="connsiteY243" fmla="*/ 2231607 h 2323145"/>
              <a:gd name="connsiteX244" fmla="*/ 938600 w 11269336"/>
              <a:gd name="connsiteY244" fmla="*/ 2238113 h 2323145"/>
              <a:gd name="connsiteX245" fmla="*/ 791788 w 11269336"/>
              <a:gd name="connsiteY245" fmla="*/ 2293224 h 2323145"/>
              <a:gd name="connsiteX246" fmla="*/ 706914 w 11269336"/>
              <a:gd name="connsiteY246" fmla="*/ 2305046 h 2323145"/>
              <a:gd name="connsiteX247" fmla="*/ 675971 w 11269336"/>
              <a:gd name="connsiteY247" fmla="*/ 2304030 h 2323145"/>
              <a:gd name="connsiteX248" fmla="*/ 624180 w 11269336"/>
              <a:gd name="connsiteY248" fmla="*/ 2302650 h 2323145"/>
              <a:gd name="connsiteX249" fmla="*/ 583453 w 11269336"/>
              <a:gd name="connsiteY249" fmla="*/ 2288788 h 2323145"/>
              <a:gd name="connsiteX250" fmla="*/ 540946 w 11269336"/>
              <a:gd name="connsiteY250" fmla="*/ 2292721 h 2323145"/>
              <a:gd name="connsiteX251" fmla="*/ 533680 w 11269336"/>
              <a:gd name="connsiteY251" fmla="*/ 2310233 h 2323145"/>
              <a:gd name="connsiteX252" fmla="*/ 487366 w 11269336"/>
              <a:gd name="connsiteY252" fmla="*/ 2309053 h 2323145"/>
              <a:gd name="connsiteX253" fmla="*/ 416820 w 11269336"/>
              <a:gd name="connsiteY253" fmla="*/ 2305443 h 2323145"/>
              <a:gd name="connsiteX254" fmla="*/ 376805 w 11269336"/>
              <a:gd name="connsiteY254" fmla="*/ 2307647 h 2323145"/>
              <a:gd name="connsiteX255" fmla="*/ 266777 w 11269336"/>
              <a:gd name="connsiteY255" fmla="*/ 2309012 h 2323145"/>
              <a:gd name="connsiteX256" fmla="*/ 156013 w 11269336"/>
              <a:gd name="connsiteY256" fmla="*/ 2306832 h 2323145"/>
              <a:gd name="connsiteX257" fmla="*/ 87258 w 11269336"/>
              <a:gd name="connsiteY257" fmla="*/ 2285511 h 2323145"/>
              <a:gd name="connsiteX258" fmla="*/ 23798 w 11269336"/>
              <a:gd name="connsiteY258" fmla="*/ 2281822 h 2323145"/>
              <a:gd name="connsiteX259" fmla="*/ 0 w 11269336"/>
              <a:gd name="connsiteY259" fmla="*/ 2285369 h 2323145"/>
              <a:gd name="connsiteX260" fmla="*/ 0 w 11269336"/>
              <a:gd name="connsiteY26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593061 w 11269336"/>
              <a:gd name="connsiteY141" fmla="*/ 2171597 h 2323145"/>
              <a:gd name="connsiteX142" fmla="*/ 4533444 w 11269336"/>
              <a:gd name="connsiteY142" fmla="*/ 2181200 h 2323145"/>
              <a:gd name="connsiteX143" fmla="*/ 4492832 w 11269336"/>
              <a:gd name="connsiteY143" fmla="*/ 2188033 h 2323145"/>
              <a:gd name="connsiteX144" fmla="*/ 4467257 w 11269336"/>
              <a:gd name="connsiteY144" fmla="*/ 2196121 h 2323145"/>
              <a:gd name="connsiteX145" fmla="*/ 4459937 w 11269336"/>
              <a:gd name="connsiteY145" fmla="*/ 2195182 h 2323145"/>
              <a:gd name="connsiteX146" fmla="*/ 4433312 w 11269336"/>
              <a:gd name="connsiteY146" fmla="*/ 2199004 h 2323145"/>
              <a:gd name="connsiteX147" fmla="*/ 4420601 w 11269336"/>
              <a:gd name="connsiteY147" fmla="*/ 2205158 h 2323145"/>
              <a:gd name="connsiteX148" fmla="*/ 4405765 w 11269336"/>
              <a:gd name="connsiteY148" fmla="*/ 2199902 h 2323145"/>
              <a:gd name="connsiteX149" fmla="*/ 4401354 w 11269336"/>
              <a:gd name="connsiteY149" fmla="*/ 2194745 h 2323145"/>
              <a:gd name="connsiteX150" fmla="*/ 4383151 w 11269336"/>
              <a:gd name="connsiteY150" fmla="*/ 2201140 h 2323145"/>
              <a:gd name="connsiteX151" fmla="*/ 4366646 w 11269336"/>
              <a:gd name="connsiteY151" fmla="*/ 2198564 h 2323145"/>
              <a:gd name="connsiteX152" fmla="*/ 4354009 w 11269336"/>
              <a:gd name="connsiteY152" fmla="*/ 2204984 h 2323145"/>
              <a:gd name="connsiteX153" fmla="*/ 4348284 w 11269336"/>
              <a:gd name="connsiteY153" fmla="*/ 2205270 h 2323145"/>
              <a:gd name="connsiteX154" fmla="*/ 4333906 w 11269336"/>
              <a:gd name="connsiteY154" fmla="*/ 2205251 h 2323145"/>
              <a:gd name="connsiteX155" fmla="*/ 4308819 w 11269336"/>
              <a:gd name="connsiteY155" fmla="*/ 2203822 h 2323145"/>
              <a:gd name="connsiteX156" fmla="*/ 4301210 w 11269336"/>
              <a:gd name="connsiteY156" fmla="*/ 2204456 h 2323145"/>
              <a:gd name="connsiteX157" fmla="*/ 4283095 w 11269336"/>
              <a:gd name="connsiteY157" fmla="*/ 2198177 h 2323145"/>
              <a:gd name="connsiteX158" fmla="*/ 4250119 w 11269336"/>
              <a:gd name="connsiteY158" fmla="*/ 2196342 h 2323145"/>
              <a:gd name="connsiteX159" fmla="*/ 4189203 w 11269336"/>
              <a:gd name="connsiteY159" fmla="*/ 2178994 h 2323145"/>
              <a:gd name="connsiteX160" fmla="*/ 4154035 w 11269336"/>
              <a:gd name="connsiteY160" fmla="*/ 2171950 h 2323145"/>
              <a:gd name="connsiteX161" fmla="*/ 4129569 w 11269336"/>
              <a:gd name="connsiteY161" fmla="*/ 2163850 h 2323145"/>
              <a:gd name="connsiteX162" fmla="*/ 4061250 w 11269336"/>
              <a:gd name="connsiteY162" fmla="*/ 2159236 h 2323145"/>
              <a:gd name="connsiteX163" fmla="*/ 3945480 w 11269336"/>
              <a:gd name="connsiteY163" fmla="*/ 2158279 h 2323145"/>
              <a:gd name="connsiteX164" fmla="*/ 3921468 w 11269336"/>
              <a:gd name="connsiteY164" fmla="*/ 2156588 h 2323145"/>
              <a:gd name="connsiteX165" fmla="*/ 3903348 w 11269336"/>
              <a:gd name="connsiteY165" fmla="*/ 2149220 h 2323145"/>
              <a:gd name="connsiteX166" fmla="*/ 3901342 w 11269336"/>
              <a:gd name="connsiteY166" fmla="*/ 2142355 h 2323145"/>
              <a:gd name="connsiteX167" fmla="*/ 3888539 w 11269336"/>
              <a:gd name="connsiteY167" fmla="*/ 2140476 h 2323145"/>
              <a:gd name="connsiteX168" fmla="*/ 3885662 w 11269336"/>
              <a:gd name="connsiteY168" fmla="*/ 2138740 h 2323145"/>
              <a:gd name="connsiteX169" fmla="*/ 3868627 w 11269336"/>
              <a:gd name="connsiteY169" fmla="*/ 2130023 h 2323145"/>
              <a:gd name="connsiteX170" fmla="*/ 3819177 w 11269336"/>
              <a:gd name="connsiteY170" fmla="*/ 2142111 h 2323145"/>
              <a:gd name="connsiteX171" fmla="*/ 3769100 w 11269336"/>
              <a:gd name="connsiteY171" fmla="*/ 2131731 h 2323145"/>
              <a:gd name="connsiteX172" fmla="*/ 3562752 w 11269336"/>
              <a:gd name="connsiteY172" fmla="*/ 2131785 h 2323145"/>
              <a:gd name="connsiteX173" fmla="*/ 3541402 w 11269336"/>
              <a:gd name="connsiteY173" fmla="*/ 2106821 h 2323145"/>
              <a:gd name="connsiteX174" fmla="*/ 3365341 w 11269336"/>
              <a:gd name="connsiteY174" fmla="*/ 2077638 h 2323145"/>
              <a:gd name="connsiteX175" fmla="*/ 3170922 w 11269336"/>
              <a:gd name="connsiteY175" fmla="*/ 2115957 h 2323145"/>
              <a:gd name="connsiteX176" fmla="*/ 3156256 w 11269336"/>
              <a:gd name="connsiteY176" fmla="*/ 2124773 h 2323145"/>
              <a:gd name="connsiteX177" fmla="*/ 3140298 w 11269336"/>
              <a:gd name="connsiteY177" fmla="*/ 2129182 h 2323145"/>
              <a:gd name="connsiteX178" fmla="*/ 3138514 w 11269336"/>
              <a:gd name="connsiteY178" fmla="*/ 2128069 h 2323145"/>
              <a:gd name="connsiteX179" fmla="*/ 3120467 w 11269336"/>
              <a:gd name="connsiteY179" fmla="*/ 2128281 h 2323145"/>
              <a:gd name="connsiteX180" fmla="*/ 3116175 w 11269336"/>
              <a:gd name="connsiteY180" fmla="*/ 2131633 h 2323145"/>
              <a:gd name="connsiteX181" fmla="*/ 3103685 w 11269336"/>
              <a:gd name="connsiteY181" fmla="*/ 2132814 h 2323145"/>
              <a:gd name="connsiteX182" fmla="*/ 3078794 w 11269336"/>
              <a:gd name="connsiteY182" fmla="*/ 2137935 h 2323145"/>
              <a:gd name="connsiteX183" fmla="*/ 3074407 w 11269336"/>
              <a:gd name="connsiteY183" fmla="*/ 2136274 h 2323145"/>
              <a:gd name="connsiteX184" fmla="*/ 3037285 w 11269336"/>
              <a:gd name="connsiteY184" fmla="*/ 2139919 h 2323145"/>
              <a:gd name="connsiteX185" fmla="*/ 3036901 w 11269336"/>
              <a:gd name="connsiteY185" fmla="*/ 2138726 h 2323145"/>
              <a:gd name="connsiteX186" fmla="*/ 3026996 w 11269336"/>
              <a:gd name="connsiteY186" fmla="*/ 2134322 h 2323145"/>
              <a:gd name="connsiteX187" fmla="*/ 3007772 w 11269336"/>
              <a:gd name="connsiteY187" fmla="*/ 2128742 h 2323145"/>
              <a:gd name="connsiteX188" fmla="*/ 2965030 w 11269336"/>
              <a:gd name="connsiteY188" fmla="*/ 2100494 h 2323145"/>
              <a:gd name="connsiteX189" fmla="*/ 2926342 w 11269336"/>
              <a:gd name="connsiteY189" fmla="*/ 2104155 h 2323145"/>
              <a:gd name="connsiteX190" fmla="*/ 2918608 w 11269336"/>
              <a:gd name="connsiteY190" fmla="*/ 2104215 h 2323145"/>
              <a:gd name="connsiteX191" fmla="*/ 2918475 w 11269336"/>
              <a:gd name="connsiteY191" fmla="*/ 2103937 h 2323145"/>
              <a:gd name="connsiteX192" fmla="*/ 2910360 w 11269336"/>
              <a:gd name="connsiteY192" fmla="*/ 2103444 h 2323145"/>
              <a:gd name="connsiteX193" fmla="*/ 2904507 w 11269336"/>
              <a:gd name="connsiteY193" fmla="*/ 2104326 h 2323145"/>
              <a:gd name="connsiteX194" fmla="*/ 2889503 w 11269336"/>
              <a:gd name="connsiteY194" fmla="*/ 2104443 h 2323145"/>
              <a:gd name="connsiteX195" fmla="*/ 2884480 w 11269336"/>
              <a:gd name="connsiteY195" fmla="*/ 2102626 h 2323145"/>
              <a:gd name="connsiteX196" fmla="*/ 2882689 w 11269336"/>
              <a:gd name="connsiteY196" fmla="*/ 2099228 h 2323145"/>
              <a:gd name="connsiteX197" fmla="*/ 2881291 w 11269336"/>
              <a:gd name="connsiteY197" fmla="*/ 2099618 h 2323145"/>
              <a:gd name="connsiteX198" fmla="*/ 2853979 w 11269336"/>
              <a:gd name="connsiteY198" fmla="*/ 2090388 h 2323145"/>
              <a:gd name="connsiteX199" fmla="*/ 2791790 w 11269336"/>
              <a:gd name="connsiteY199" fmla="*/ 2080332 h 2323145"/>
              <a:gd name="connsiteX200" fmla="*/ 2755844 w 11269336"/>
              <a:gd name="connsiteY200" fmla="*/ 2078874 h 2323145"/>
              <a:gd name="connsiteX201" fmla="*/ 2657742 w 11269336"/>
              <a:gd name="connsiteY201" fmla="*/ 2070179 h 2323145"/>
              <a:gd name="connsiteX202" fmla="*/ 2559549 w 11269336"/>
              <a:gd name="connsiteY202" fmla="*/ 2057873 h 2323145"/>
              <a:gd name="connsiteX203" fmla="*/ 2512054 w 11269336"/>
              <a:gd name="connsiteY203" fmla="*/ 2031671 h 2323145"/>
              <a:gd name="connsiteX204" fmla="*/ 2506437 w 11269336"/>
              <a:gd name="connsiteY204" fmla="*/ 2030918 h 2323145"/>
              <a:gd name="connsiteX205" fmla="*/ 2491752 w 11269336"/>
              <a:gd name="connsiteY205" fmla="*/ 2033906 h 2323145"/>
              <a:gd name="connsiteX206" fmla="*/ 2486338 w 11269336"/>
              <a:gd name="connsiteY206" fmla="*/ 2035862 h 2323145"/>
              <a:gd name="connsiteX207" fmla="*/ 2478186 w 11269336"/>
              <a:gd name="connsiteY207" fmla="*/ 2036953 h 2323145"/>
              <a:gd name="connsiteX208" fmla="*/ 2477950 w 11269336"/>
              <a:gd name="connsiteY208" fmla="*/ 2036715 h 2323145"/>
              <a:gd name="connsiteX209" fmla="*/ 2470381 w 11269336"/>
              <a:gd name="connsiteY209" fmla="*/ 2038256 h 2323145"/>
              <a:gd name="connsiteX210" fmla="*/ 2433781 w 11269336"/>
              <a:gd name="connsiteY210" fmla="*/ 2049140 h 2323145"/>
              <a:gd name="connsiteX211" fmla="*/ 2381172 w 11269336"/>
              <a:gd name="connsiteY211" fmla="*/ 2030645 h 2323145"/>
              <a:gd name="connsiteX212" fmla="*/ 2360198 w 11269336"/>
              <a:gd name="connsiteY212" fmla="*/ 2029059 h 2323145"/>
              <a:gd name="connsiteX213" fmla="*/ 2348815 w 11269336"/>
              <a:gd name="connsiteY213" fmla="*/ 2026798 h 2323145"/>
              <a:gd name="connsiteX214" fmla="*/ 2347988 w 11269336"/>
              <a:gd name="connsiteY214" fmla="*/ 2025745 h 2323145"/>
              <a:gd name="connsiteX215" fmla="*/ 2312920 w 11269336"/>
              <a:gd name="connsiteY215" fmla="*/ 2036311 h 2323145"/>
              <a:gd name="connsiteX216" fmla="*/ 2307986 w 11269336"/>
              <a:gd name="connsiteY216" fmla="*/ 2035583 h 2323145"/>
              <a:gd name="connsiteX217" fmla="*/ 2285481 w 11269336"/>
              <a:gd name="connsiteY217" fmla="*/ 2045197 h 2323145"/>
              <a:gd name="connsiteX218" fmla="*/ 2273666 w 11269336"/>
              <a:gd name="connsiteY218" fmla="*/ 2048710 h 2323145"/>
              <a:gd name="connsiteX219" fmla="*/ 2270719 w 11269336"/>
              <a:gd name="connsiteY219" fmla="*/ 2052702 h 2323145"/>
              <a:gd name="connsiteX220" fmla="*/ 2253080 w 11269336"/>
              <a:gd name="connsiteY220" fmla="*/ 2056363 h 2323145"/>
              <a:gd name="connsiteX221" fmla="*/ 2250906 w 11269336"/>
              <a:gd name="connsiteY221" fmla="*/ 2055654 h 2323145"/>
              <a:gd name="connsiteX222" fmla="*/ 2236905 w 11269336"/>
              <a:gd name="connsiteY222" fmla="*/ 2062882 h 2323145"/>
              <a:gd name="connsiteX223" fmla="*/ 2225830 w 11269336"/>
              <a:gd name="connsiteY223" fmla="*/ 2074027 h 2323145"/>
              <a:gd name="connsiteX224" fmla="*/ 2073776 w 11269336"/>
              <a:gd name="connsiteY224" fmla="*/ 2089244 h 2323145"/>
              <a:gd name="connsiteX225" fmla="*/ 1948256 w 11269336"/>
              <a:gd name="connsiteY225" fmla="*/ 2146616 h 2323145"/>
              <a:gd name="connsiteX226" fmla="*/ 1865582 w 11269336"/>
              <a:gd name="connsiteY226" fmla="*/ 2153738 h 2323145"/>
              <a:gd name="connsiteX227" fmla="*/ 1835210 w 11269336"/>
              <a:gd name="connsiteY227" fmla="*/ 2134244 h 2323145"/>
              <a:gd name="connsiteX228" fmla="*/ 1632661 w 11269336"/>
              <a:gd name="connsiteY228" fmla="*/ 2173882 h 2323145"/>
              <a:gd name="connsiteX229" fmla="*/ 1579590 w 11269336"/>
              <a:gd name="connsiteY229" fmla="*/ 2173680 h 2323145"/>
              <a:gd name="connsiteX230" fmla="*/ 1535601 w 11269336"/>
              <a:gd name="connsiteY230" fmla="*/ 2194590 h 2323145"/>
              <a:gd name="connsiteX231" fmla="*/ 1515594 w 11269336"/>
              <a:gd name="connsiteY231" fmla="*/ 2189622 h 2323145"/>
              <a:gd name="connsiteX232" fmla="*/ 1512113 w 11269336"/>
              <a:gd name="connsiteY232" fmla="*/ 2188534 h 2323145"/>
              <a:gd name="connsiteX233" fmla="*/ 1498838 w 11269336"/>
              <a:gd name="connsiteY233" fmla="*/ 2189213 h 2323145"/>
              <a:gd name="connsiteX234" fmla="*/ 1494279 w 11269336"/>
              <a:gd name="connsiteY234" fmla="*/ 2183112 h 2323145"/>
              <a:gd name="connsiteX235" fmla="*/ 1473714 w 11269336"/>
              <a:gd name="connsiteY235" fmla="*/ 2179625 h 2323145"/>
              <a:gd name="connsiteX236" fmla="*/ 1449503 w 11269336"/>
              <a:gd name="connsiteY236" fmla="*/ 2182633 h 2323145"/>
              <a:gd name="connsiteX237" fmla="*/ 1266687 w 11269336"/>
              <a:gd name="connsiteY237" fmla="*/ 2212688 h 2323145"/>
              <a:gd name="connsiteX238" fmla="*/ 1239614 w 11269336"/>
              <a:gd name="connsiteY238" fmla="*/ 2209727 h 2323145"/>
              <a:gd name="connsiteX239" fmla="*/ 1202436 w 11269336"/>
              <a:gd name="connsiteY239" fmla="*/ 2209817 h 2323145"/>
              <a:gd name="connsiteX240" fmla="*/ 1136097 w 11269336"/>
              <a:gd name="connsiteY240" fmla="*/ 2205112 h 2323145"/>
              <a:gd name="connsiteX241" fmla="*/ 988232 w 11269336"/>
              <a:gd name="connsiteY241" fmla="*/ 2235635 h 2323145"/>
              <a:gd name="connsiteX242" fmla="*/ 981959 w 11269336"/>
              <a:gd name="connsiteY242" fmla="*/ 2231607 h 2323145"/>
              <a:gd name="connsiteX243" fmla="*/ 938600 w 11269336"/>
              <a:gd name="connsiteY243" fmla="*/ 2238113 h 2323145"/>
              <a:gd name="connsiteX244" fmla="*/ 791788 w 11269336"/>
              <a:gd name="connsiteY244" fmla="*/ 2293224 h 2323145"/>
              <a:gd name="connsiteX245" fmla="*/ 706914 w 11269336"/>
              <a:gd name="connsiteY245" fmla="*/ 2305046 h 2323145"/>
              <a:gd name="connsiteX246" fmla="*/ 675971 w 11269336"/>
              <a:gd name="connsiteY246" fmla="*/ 2304030 h 2323145"/>
              <a:gd name="connsiteX247" fmla="*/ 624180 w 11269336"/>
              <a:gd name="connsiteY247" fmla="*/ 2302650 h 2323145"/>
              <a:gd name="connsiteX248" fmla="*/ 583453 w 11269336"/>
              <a:gd name="connsiteY248" fmla="*/ 2288788 h 2323145"/>
              <a:gd name="connsiteX249" fmla="*/ 540946 w 11269336"/>
              <a:gd name="connsiteY249" fmla="*/ 2292721 h 2323145"/>
              <a:gd name="connsiteX250" fmla="*/ 533680 w 11269336"/>
              <a:gd name="connsiteY250" fmla="*/ 2310233 h 2323145"/>
              <a:gd name="connsiteX251" fmla="*/ 487366 w 11269336"/>
              <a:gd name="connsiteY251" fmla="*/ 2309053 h 2323145"/>
              <a:gd name="connsiteX252" fmla="*/ 416820 w 11269336"/>
              <a:gd name="connsiteY252" fmla="*/ 2305443 h 2323145"/>
              <a:gd name="connsiteX253" fmla="*/ 376805 w 11269336"/>
              <a:gd name="connsiteY253" fmla="*/ 2307647 h 2323145"/>
              <a:gd name="connsiteX254" fmla="*/ 266777 w 11269336"/>
              <a:gd name="connsiteY254" fmla="*/ 2309012 h 2323145"/>
              <a:gd name="connsiteX255" fmla="*/ 156013 w 11269336"/>
              <a:gd name="connsiteY255" fmla="*/ 2306832 h 2323145"/>
              <a:gd name="connsiteX256" fmla="*/ 87258 w 11269336"/>
              <a:gd name="connsiteY256" fmla="*/ 2285511 h 2323145"/>
              <a:gd name="connsiteX257" fmla="*/ 23798 w 11269336"/>
              <a:gd name="connsiteY257" fmla="*/ 2281822 h 2323145"/>
              <a:gd name="connsiteX258" fmla="*/ 0 w 11269336"/>
              <a:gd name="connsiteY258" fmla="*/ 2285369 h 2323145"/>
              <a:gd name="connsiteX259" fmla="*/ 0 w 11269336"/>
              <a:gd name="connsiteY25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83151 w 11269336"/>
              <a:gd name="connsiteY149" fmla="*/ 2201140 h 2323145"/>
              <a:gd name="connsiteX150" fmla="*/ 4366646 w 11269336"/>
              <a:gd name="connsiteY150" fmla="*/ 2198564 h 2323145"/>
              <a:gd name="connsiteX151" fmla="*/ 4354009 w 11269336"/>
              <a:gd name="connsiteY151" fmla="*/ 2204984 h 2323145"/>
              <a:gd name="connsiteX152" fmla="*/ 4348284 w 11269336"/>
              <a:gd name="connsiteY152" fmla="*/ 2205270 h 2323145"/>
              <a:gd name="connsiteX153" fmla="*/ 4333906 w 11269336"/>
              <a:gd name="connsiteY153" fmla="*/ 2205251 h 2323145"/>
              <a:gd name="connsiteX154" fmla="*/ 4308819 w 11269336"/>
              <a:gd name="connsiteY154" fmla="*/ 2203822 h 2323145"/>
              <a:gd name="connsiteX155" fmla="*/ 4301210 w 11269336"/>
              <a:gd name="connsiteY155" fmla="*/ 2204456 h 2323145"/>
              <a:gd name="connsiteX156" fmla="*/ 4283095 w 11269336"/>
              <a:gd name="connsiteY156" fmla="*/ 2198177 h 2323145"/>
              <a:gd name="connsiteX157" fmla="*/ 4250119 w 11269336"/>
              <a:gd name="connsiteY157" fmla="*/ 2196342 h 2323145"/>
              <a:gd name="connsiteX158" fmla="*/ 4189203 w 11269336"/>
              <a:gd name="connsiteY158" fmla="*/ 2178994 h 2323145"/>
              <a:gd name="connsiteX159" fmla="*/ 4154035 w 11269336"/>
              <a:gd name="connsiteY159" fmla="*/ 2171950 h 2323145"/>
              <a:gd name="connsiteX160" fmla="*/ 4129569 w 11269336"/>
              <a:gd name="connsiteY160" fmla="*/ 2163850 h 2323145"/>
              <a:gd name="connsiteX161" fmla="*/ 4061250 w 11269336"/>
              <a:gd name="connsiteY161" fmla="*/ 2159236 h 2323145"/>
              <a:gd name="connsiteX162" fmla="*/ 3945480 w 11269336"/>
              <a:gd name="connsiteY162" fmla="*/ 2158279 h 2323145"/>
              <a:gd name="connsiteX163" fmla="*/ 3921468 w 11269336"/>
              <a:gd name="connsiteY163" fmla="*/ 2156588 h 2323145"/>
              <a:gd name="connsiteX164" fmla="*/ 3903348 w 11269336"/>
              <a:gd name="connsiteY164" fmla="*/ 2149220 h 2323145"/>
              <a:gd name="connsiteX165" fmla="*/ 3901342 w 11269336"/>
              <a:gd name="connsiteY165" fmla="*/ 2142355 h 2323145"/>
              <a:gd name="connsiteX166" fmla="*/ 3888539 w 11269336"/>
              <a:gd name="connsiteY166" fmla="*/ 2140476 h 2323145"/>
              <a:gd name="connsiteX167" fmla="*/ 3885662 w 11269336"/>
              <a:gd name="connsiteY167" fmla="*/ 2138740 h 2323145"/>
              <a:gd name="connsiteX168" fmla="*/ 3868627 w 11269336"/>
              <a:gd name="connsiteY168" fmla="*/ 2130023 h 2323145"/>
              <a:gd name="connsiteX169" fmla="*/ 3819177 w 11269336"/>
              <a:gd name="connsiteY169" fmla="*/ 2142111 h 2323145"/>
              <a:gd name="connsiteX170" fmla="*/ 3769100 w 11269336"/>
              <a:gd name="connsiteY170" fmla="*/ 2131731 h 2323145"/>
              <a:gd name="connsiteX171" fmla="*/ 3562752 w 11269336"/>
              <a:gd name="connsiteY171" fmla="*/ 2131785 h 2323145"/>
              <a:gd name="connsiteX172" fmla="*/ 3541402 w 11269336"/>
              <a:gd name="connsiteY172" fmla="*/ 2106821 h 2323145"/>
              <a:gd name="connsiteX173" fmla="*/ 3365341 w 11269336"/>
              <a:gd name="connsiteY173" fmla="*/ 2077638 h 2323145"/>
              <a:gd name="connsiteX174" fmla="*/ 3170922 w 11269336"/>
              <a:gd name="connsiteY174" fmla="*/ 2115957 h 2323145"/>
              <a:gd name="connsiteX175" fmla="*/ 3156256 w 11269336"/>
              <a:gd name="connsiteY175" fmla="*/ 2124773 h 2323145"/>
              <a:gd name="connsiteX176" fmla="*/ 3140298 w 11269336"/>
              <a:gd name="connsiteY176" fmla="*/ 2129182 h 2323145"/>
              <a:gd name="connsiteX177" fmla="*/ 3138514 w 11269336"/>
              <a:gd name="connsiteY177" fmla="*/ 2128069 h 2323145"/>
              <a:gd name="connsiteX178" fmla="*/ 3120467 w 11269336"/>
              <a:gd name="connsiteY178" fmla="*/ 2128281 h 2323145"/>
              <a:gd name="connsiteX179" fmla="*/ 3116175 w 11269336"/>
              <a:gd name="connsiteY179" fmla="*/ 2131633 h 2323145"/>
              <a:gd name="connsiteX180" fmla="*/ 3103685 w 11269336"/>
              <a:gd name="connsiteY180" fmla="*/ 2132814 h 2323145"/>
              <a:gd name="connsiteX181" fmla="*/ 3078794 w 11269336"/>
              <a:gd name="connsiteY181" fmla="*/ 2137935 h 2323145"/>
              <a:gd name="connsiteX182" fmla="*/ 3074407 w 11269336"/>
              <a:gd name="connsiteY182" fmla="*/ 2136274 h 2323145"/>
              <a:gd name="connsiteX183" fmla="*/ 3037285 w 11269336"/>
              <a:gd name="connsiteY183" fmla="*/ 2139919 h 2323145"/>
              <a:gd name="connsiteX184" fmla="*/ 3036901 w 11269336"/>
              <a:gd name="connsiteY184" fmla="*/ 2138726 h 2323145"/>
              <a:gd name="connsiteX185" fmla="*/ 3026996 w 11269336"/>
              <a:gd name="connsiteY185" fmla="*/ 2134322 h 2323145"/>
              <a:gd name="connsiteX186" fmla="*/ 3007772 w 11269336"/>
              <a:gd name="connsiteY186" fmla="*/ 2128742 h 2323145"/>
              <a:gd name="connsiteX187" fmla="*/ 2965030 w 11269336"/>
              <a:gd name="connsiteY187" fmla="*/ 2100494 h 2323145"/>
              <a:gd name="connsiteX188" fmla="*/ 2926342 w 11269336"/>
              <a:gd name="connsiteY188" fmla="*/ 2104155 h 2323145"/>
              <a:gd name="connsiteX189" fmla="*/ 2918608 w 11269336"/>
              <a:gd name="connsiteY189" fmla="*/ 2104215 h 2323145"/>
              <a:gd name="connsiteX190" fmla="*/ 2918475 w 11269336"/>
              <a:gd name="connsiteY190" fmla="*/ 2103937 h 2323145"/>
              <a:gd name="connsiteX191" fmla="*/ 2910360 w 11269336"/>
              <a:gd name="connsiteY191" fmla="*/ 2103444 h 2323145"/>
              <a:gd name="connsiteX192" fmla="*/ 2904507 w 11269336"/>
              <a:gd name="connsiteY192" fmla="*/ 2104326 h 2323145"/>
              <a:gd name="connsiteX193" fmla="*/ 2889503 w 11269336"/>
              <a:gd name="connsiteY193" fmla="*/ 2104443 h 2323145"/>
              <a:gd name="connsiteX194" fmla="*/ 2884480 w 11269336"/>
              <a:gd name="connsiteY194" fmla="*/ 2102626 h 2323145"/>
              <a:gd name="connsiteX195" fmla="*/ 2882689 w 11269336"/>
              <a:gd name="connsiteY195" fmla="*/ 2099228 h 2323145"/>
              <a:gd name="connsiteX196" fmla="*/ 2881291 w 11269336"/>
              <a:gd name="connsiteY196" fmla="*/ 2099618 h 2323145"/>
              <a:gd name="connsiteX197" fmla="*/ 2853979 w 11269336"/>
              <a:gd name="connsiteY197" fmla="*/ 2090388 h 2323145"/>
              <a:gd name="connsiteX198" fmla="*/ 2791790 w 11269336"/>
              <a:gd name="connsiteY198" fmla="*/ 2080332 h 2323145"/>
              <a:gd name="connsiteX199" fmla="*/ 2755844 w 11269336"/>
              <a:gd name="connsiteY199" fmla="*/ 2078874 h 2323145"/>
              <a:gd name="connsiteX200" fmla="*/ 2657742 w 11269336"/>
              <a:gd name="connsiteY200" fmla="*/ 2070179 h 2323145"/>
              <a:gd name="connsiteX201" fmla="*/ 2559549 w 11269336"/>
              <a:gd name="connsiteY201" fmla="*/ 2057873 h 2323145"/>
              <a:gd name="connsiteX202" fmla="*/ 2512054 w 11269336"/>
              <a:gd name="connsiteY202" fmla="*/ 2031671 h 2323145"/>
              <a:gd name="connsiteX203" fmla="*/ 2506437 w 11269336"/>
              <a:gd name="connsiteY203" fmla="*/ 2030918 h 2323145"/>
              <a:gd name="connsiteX204" fmla="*/ 2491752 w 11269336"/>
              <a:gd name="connsiteY204" fmla="*/ 2033906 h 2323145"/>
              <a:gd name="connsiteX205" fmla="*/ 2486338 w 11269336"/>
              <a:gd name="connsiteY205" fmla="*/ 2035862 h 2323145"/>
              <a:gd name="connsiteX206" fmla="*/ 2478186 w 11269336"/>
              <a:gd name="connsiteY206" fmla="*/ 2036953 h 2323145"/>
              <a:gd name="connsiteX207" fmla="*/ 2477950 w 11269336"/>
              <a:gd name="connsiteY207" fmla="*/ 2036715 h 2323145"/>
              <a:gd name="connsiteX208" fmla="*/ 2470381 w 11269336"/>
              <a:gd name="connsiteY208" fmla="*/ 2038256 h 2323145"/>
              <a:gd name="connsiteX209" fmla="*/ 2433781 w 11269336"/>
              <a:gd name="connsiteY209" fmla="*/ 2049140 h 2323145"/>
              <a:gd name="connsiteX210" fmla="*/ 2381172 w 11269336"/>
              <a:gd name="connsiteY210" fmla="*/ 2030645 h 2323145"/>
              <a:gd name="connsiteX211" fmla="*/ 2360198 w 11269336"/>
              <a:gd name="connsiteY211" fmla="*/ 2029059 h 2323145"/>
              <a:gd name="connsiteX212" fmla="*/ 2348815 w 11269336"/>
              <a:gd name="connsiteY212" fmla="*/ 2026798 h 2323145"/>
              <a:gd name="connsiteX213" fmla="*/ 2347988 w 11269336"/>
              <a:gd name="connsiteY213" fmla="*/ 2025745 h 2323145"/>
              <a:gd name="connsiteX214" fmla="*/ 2312920 w 11269336"/>
              <a:gd name="connsiteY214" fmla="*/ 2036311 h 2323145"/>
              <a:gd name="connsiteX215" fmla="*/ 2307986 w 11269336"/>
              <a:gd name="connsiteY215" fmla="*/ 2035583 h 2323145"/>
              <a:gd name="connsiteX216" fmla="*/ 2285481 w 11269336"/>
              <a:gd name="connsiteY216" fmla="*/ 2045197 h 2323145"/>
              <a:gd name="connsiteX217" fmla="*/ 2273666 w 11269336"/>
              <a:gd name="connsiteY217" fmla="*/ 2048710 h 2323145"/>
              <a:gd name="connsiteX218" fmla="*/ 2270719 w 11269336"/>
              <a:gd name="connsiteY218" fmla="*/ 2052702 h 2323145"/>
              <a:gd name="connsiteX219" fmla="*/ 2253080 w 11269336"/>
              <a:gd name="connsiteY219" fmla="*/ 2056363 h 2323145"/>
              <a:gd name="connsiteX220" fmla="*/ 2250906 w 11269336"/>
              <a:gd name="connsiteY220" fmla="*/ 2055654 h 2323145"/>
              <a:gd name="connsiteX221" fmla="*/ 2236905 w 11269336"/>
              <a:gd name="connsiteY221" fmla="*/ 2062882 h 2323145"/>
              <a:gd name="connsiteX222" fmla="*/ 2225830 w 11269336"/>
              <a:gd name="connsiteY222" fmla="*/ 2074027 h 2323145"/>
              <a:gd name="connsiteX223" fmla="*/ 2073776 w 11269336"/>
              <a:gd name="connsiteY223" fmla="*/ 2089244 h 2323145"/>
              <a:gd name="connsiteX224" fmla="*/ 1948256 w 11269336"/>
              <a:gd name="connsiteY224" fmla="*/ 2146616 h 2323145"/>
              <a:gd name="connsiteX225" fmla="*/ 1865582 w 11269336"/>
              <a:gd name="connsiteY225" fmla="*/ 2153738 h 2323145"/>
              <a:gd name="connsiteX226" fmla="*/ 1835210 w 11269336"/>
              <a:gd name="connsiteY226" fmla="*/ 2134244 h 2323145"/>
              <a:gd name="connsiteX227" fmla="*/ 1632661 w 11269336"/>
              <a:gd name="connsiteY227" fmla="*/ 2173882 h 2323145"/>
              <a:gd name="connsiteX228" fmla="*/ 1579590 w 11269336"/>
              <a:gd name="connsiteY228" fmla="*/ 2173680 h 2323145"/>
              <a:gd name="connsiteX229" fmla="*/ 1535601 w 11269336"/>
              <a:gd name="connsiteY229" fmla="*/ 2194590 h 2323145"/>
              <a:gd name="connsiteX230" fmla="*/ 1515594 w 11269336"/>
              <a:gd name="connsiteY230" fmla="*/ 2189622 h 2323145"/>
              <a:gd name="connsiteX231" fmla="*/ 1512113 w 11269336"/>
              <a:gd name="connsiteY231" fmla="*/ 2188534 h 2323145"/>
              <a:gd name="connsiteX232" fmla="*/ 1498838 w 11269336"/>
              <a:gd name="connsiteY232" fmla="*/ 2189213 h 2323145"/>
              <a:gd name="connsiteX233" fmla="*/ 1494279 w 11269336"/>
              <a:gd name="connsiteY233" fmla="*/ 2183112 h 2323145"/>
              <a:gd name="connsiteX234" fmla="*/ 1473714 w 11269336"/>
              <a:gd name="connsiteY234" fmla="*/ 2179625 h 2323145"/>
              <a:gd name="connsiteX235" fmla="*/ 1449503 w 11269336"/>
              <a:gd name="connsiteY235" fmla="*/ 2182633 h 2323145"/>
              <a:gd name="connsiteX236" fmla="*/ 1266687 w 11269336"/>
              <a:gd name="connsiteY236" fmla="*/ 2212688 h 2323145"/>
              <a:gd name="connsiteX237" fmla="*/ 1239614 w 11269336"/>
              <a:gd name="connsiteY237" fmla="*/ 2209727 h 2323145"/>
              <a:gd name="connsiteX238" fmla="*/ 1202436 w 11269336"/>
              <a:gd name="connsiteY238" fmla="*/ 2209817 h 2323145"/>
              <a:gd name="connsiteX239" fmla="*/ 1136097 w 11269336"/>
              <a:gd name="connsiteY239" fmla="*/ 2205112 h 2323145"/>
              <a:gd name="connsiteX240" fmla="*/ 988232 w 11269336"/>
              <a:gd name="connsiteY240" fmla="*/ 2235635 h 2323145"/>
              <a:gd name="connsiteX241" fmla="*/ 981959 w 11269336"/>
              <a:gd name="connsiteY241" fmla="*/ 2231607 h 2323145"/>
              <a:gd name="connsiteX242" fmla="*/ 938600 w 11269336"/>
              <a:gd name="connsiteY242" fmla="*/ 2238113 h 2323145"/>
              <a:gd name="connsiteX243" fmla="*/ 791788 w 11269336"/>
              <a:gd name="connsiteY243" fmla="*/ 2293224 h 2323145"/>
              <a:gd name="connsiteX244" fmla="*/ 706914 w 11269336"/>
              <a:gd name="connsiteY244" fmla="*/ 2305046 h 2323145"/>
              <a:gd name="connsiteX245" fmla="*/ 675971 w 11269336"/>
              <a:gd name="connsiteY245" fmla="*/ 2304030 h 2323145"/>
              <a:gd name="connsiteX246" fmla="*/ 624180 w 11269336"/>
              <a:gd name="connsiteY246" fmla="*/ 2302650 h 2323145"/>
              <a:gd name="connsiteX247" fmla="*/ 583453 w 11269336"/>
              <a:gd name="connsiteY247" fmla="*/ 2288788 h 2323145"/>
              <a:gd name="connsiteX248" fmla="*/ 540946 w 11269336"/>
              <a:gd name="connsiteY248" fmla="*/ 2292721 h 2323145"/>
              <a:gd name="connsiteX249" fmla="*/ 533680 w 11269336"/>
              <a:gd name="connsiteY249" fmla="*/ 2310233 h 2323145"/>
              <a:gd name="connsiteX250" fmla="*/ 487366 w 11269336"/>
              <a:gd name="connsiteY250" fmla="*/ 2309053 h 2323145"/>
              <a:gd name="connsiteX251" fmla="*/ 416820 w 11269336"/>
              <a:gd name="connsiteY251" fmla="*/ 2305443 h 2323145"/>
              <a:gd name="connsiteX252" fmla="*/ 376805 w 11269336"/>
              <a:gd name="connsiteY252" fmla="*/ 2307647 h 2323145"/>
              <a:gd name="connsiteX253" fmla="*/ 266777 w 11269336"/>
              <a:gd name="connsiteY253" fmla="*/ 2309012 h 2323145"/>
              <a:gd name="connsiteX254" fmla="*/ 156013 w 11269336"/>
              <a:gd name="connsiteY254" fmla="*/ 2306832 h 2323145"/>
              <a:gd name="connsiteX255" fmla="*/ 87258 w 11269336"/>
              <a:gd name="connsiteY255" fmla="*/ 2285511 h 2323145"/>
              <a:gd name="connsiteX256" fmla="*/ 23798 w 11269336"/>
              <a:gd name="connsiteY256" fmla="*/ 2281822 h 2323145"/>
              <a:gd name="connsiteX257" fmla="*/ 0 w 11269336"/>
              <a:gd name="connsiteY257" fmla="*/ 2285369 h 2323145"/>
              <a:gd name="connsiteX258" fmla="*/ 0 w 11269336"/>
              <a:gd name="connsiteY25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66646 w 11269336"/>
              <a:gd name="connsiteY149" fmla="*/ 2198564 h 2323145"/>
              <a:gd name="connsiteX150" fmla="*/ 4354009 w 11269336"/>
              <a:gd name="connsiteY150" fmla="*/ 2204984 h 2323145"/>
              <a:gd name="connsiteX151" fmla="*/ 4348284 w 11269336"/>
              <a:gd name="connsiteY151" fmla="*/ 2205270 h 2323145"/>
              <a:gd name="connsiteX152" fmla="*/ 4333906 w 11269336"/>
              <a:gd name="connsiteY152" fmla="*/ 2205251 h 2323145"/>
              <a:gd name="connsiteX153" fmla="*/ 4308819 w 11269336"/>
              <a:gd name="connsiteY153" fmla="*/ 2203822 h 2323145"/>
              <a:gd name="connsiteX154" fmla="*/ 4301210 w 11269336"/>
              <a:gd name="connsiteY154" fmla="*/ 2204456 h 2323145"/>
              <a:gd name="connsiteX155" fmla="*/ 4283095 w 11269336"/>
              <a:gd name="connsiteY155" fmla="*/ 2198177 h 2323145"/>
              <a:gd name="connsiteX156" fmla="*/ 4250119 w 11269336"/>
              <a:gd name="connsiteY156" fmla="*/ 2196342 h 2323145"/>
              <a:gd name="connsiteX157" fmla="*/ 4189203 w 11269336"/>
              <a:gd name="connsiteY157" fmla="*/ 2178994 h 2323145"/>
              <a:gd name="connsiteX158" fmla="*/ 4154035 w 11269336"/>
              <a:gd name="connsiteY158" fmla="*/ 2171950 h 2323145"/>
              <a:gd name="connsiteX159" fmla="*/ 4129569 w 11269336"/>
              <a:gd name="connsiteY159" fmla="*/ 2163850 h 2323145"/>
              <a:gd name="connsiteX160" fmla="*/ 4061250 w 11269336"/>
              <a:gd name="connsiteY160" fmla="*/ 2159236 h 2323145"/>
              <a:gd name="connsiteX161" fmla="*/ 3945480 w 11269336"/>
              <a:gd name="connsiteY161" fmla="*/ 2158279 h 2323145"/>
              <a:gd name="connsiteX162" fmla="*/ 3921468 w 11269336"/>
              <a:gd name="connsiteY162" fmla="*/ 2156588 h 2323145"/>
              <a:gd name="connsiteX163" fmla="*/ 3903348 w 11269336"/>
              <a:gd name="connsiteY163" fmla="*/ 2149220 h 2323145"/>
              <a:gd name="connsiteX164" fmla="*/ 3901342 w 11269336"/>
              <a:gd name="connsiteY164" fmla="*/ 2142355 h 2323145"/>
              <a:gd name="connsiteX165" fmla="*/ 3888539 w 11269336"/>
              <a:gd name="connsiteY165" fmla="*/ 2140476 h 2323145"/>
              <a:gd name="connsiteX166" fmla="*/ 3885662 w 11269336"/>
              <a:gd name="connsiteY166" fmla="*/ 2138740 h 2323145"/>
              <a:gd name="connsiteX167" fmla="*/ 3868627 w 11269336"/>
              <a:gd name="connsiteY167" fmla="*/ 2130023 h 2323145"/>
              <a:gd name="connsiteX168" fmla="*/ 3819177 w 11269336"/>
              <a:gd name="connsiteY168" fmla="*/ 2142111 h 2323145"/>
              <a:gd name="connsiteX169" fmla="*/ 3769100 w 11269336"/>
              <a:gd name="connsiteY169" fmla="*/ 2131731 h 2323145"/>
              <a:gd name="connsiteX170" fmla="*/ 3562752 w 11269336"/>
              <a:gd name="connsiteY170" fmla="*/ 2131785 h 2323145"/>
              <a:gd name="connsiteX171" fmla="*/ 3541402 w 11269336"/>
              <a:gd name="connsiteY171" fmla="*/ 2106821 h 2323145"/>
              <a:gd name="connsiteX172" fmla="*/ 3365341 w 11269336"/>
              <a:gd name="connsiteY172" fmla="*/ 2077638 h 2323145"/>
              <a:gd name="connsiteX173" fmla="*/ 3170922 w 11269336"/>
              <a:gd name="connsiteY173" fmla="*/ 2115957 h 2323145"/>
              <a:gd name="connsiteX174" fmla="*/ 3156256 w 11269336"/>
              <a:gd name="connsiteY174" fmla="*/ 2124773 h 2323145"/>
              <a:gd name="connsiteX175" fmla="*/ 3140298 w 11269336"/>
              <a:gd name="connsiteY175" fmla="*/ 2129182 h 2323145"/>
              <a:gd name="connsiteX176" fmla="*/ 3138514 w 11269336"/>
              <a:gd name="connsiteY176" fmla="*/ 2128069 h 2323145"/>
              <a:gd name="connsiteX177" fmla="*/ 3120467 w 11269336"/>
              <a:gd name="connsiteY177" fmla="*/ 2128281 h 2323145"/>
              <a:gd name="connsiteX178" fmla="*/ 3116175 w 11269336"/>
              <a:gd name="connsiteY178" fmla="*/ 2131633 h 2323145"/>
              <a:gd name="connsiteX179" fmla="*/ 3103685 w 11269336"/>
              <a:gd name="connsiteY179" fmla="*/ 2132814 h 2323145"/>
              <a:gd name="connsiteX180" fmla="*/ 3078794 w 11269336"/>
              <a:gd name="connsiteY180" fmla="*/ 2137935 h 2323145"/>
              <a:gd name="connsiteX181" fmla="*/ 3074407 w 11269336"/>
              <a:gd name="connsiteY181" fmla="*/ 2136274 h 2323145"/>
              <a:gd name="connsiteX182" fmla="*/ 3037285 w 11269336"/>
              <a:gd name="connsiteY182" fmla="*/ 2139919 h 2323145"/>
              <a:gd name="connsiteX183" fmla="*/ 3036901 w 11269336"/>
              <a:gd name="connsiteY183" fmla="*/ 2138726 h 2323145"/>
              <a:gd name="connsiteX184" fmla="*/ 3026996 w 11269336"/>
              <a:gd name="connsiteY184" fmla="*/ 2134322 h 2323145"/>
              <a:gd name="connsiteX185" fmla="*/ 3007772 w 11269336"/>
              <a:gd name="connsiteY185" fmla="*/ 2128742 h 2323145"/>
              <a:gd name="connsiteX186" fmla="*/ 2965030 w 11269336"/>
              <a:gd name="connsiteY186" fmla="*/ 2100494 h 2323145"/>
              <a:gd name="connsiteX187" fmla="*/ 2926342 w 11269336"/>
              <a:gd name="connsiteY187" fmla="*/ 2104155 h 2323145"/>
              <a:gd name="connsiteX188" fmla="*/ 2918608 w 11269336"/>
              <a:gd name="connsiteY188" fmla="*/ 2104215 h 2323145"/>
              <a:gd name="connsiteX189" fmla="*/ 2918475 w 11269336"/>
              <a:gd name="connsiteY189" fmla="*/ 2103937 h 2323145"/>
              <a:gd name="connsiteX190" fmla="*/ 2910360 w 11269336"/>
              <a:gd name="connsiteY190" fmla="*/ 2103444 h 2323145"/>
              <a:gd name="connsiteX191" fmla="*/ 2904507 w 11269336"/>
              <a:gd name="connsiteY191" fmla="*/ 2104326 h 2323145"/>
              <a:gd name="connsiteX192" fmla="*/ 2889503 w 11269336"/>
              <a:gd name="connsiteY192" fmla="*/ 2104443 h 2323145"/>
              <a:gd name="connsiteX193" fmla="*/ 2884480 w 11269336"/>
              <a:gd name="connsiteY193" fmla="*/ 2102626 h 2323145"/>
              <a:gd name="connsiteX194" fmla="*/ 2882689 w 11269336"/>
              <a:gd name="connsiteY194" fmla="*/ 2099228 h 2323145"/>
              <a:gd name="connsiteX195" fmla="*/ 2881291 w 11269336"/>
              <a:gd name="connsiteY195" fmla="*/ 2099618 h 2323145"/>
              <a:gd name="connsiteX196" fmla="*/ 2853979 w 11269336"/>
              <a:gd name="connsiteY196" fmla="*/ 2090388 h 2323145"/>
              <a:gd name="connsiteX197" fmla="*/ 2791790 w 11269336"/>
              <a:gd name="connsiteY197" fmla="*/ 2080332 h 2323145"/>
              <a:gd name="connsiteX198" fmla="*/ 2755844 w 11269336"/>
              <a:gd name="connsiteY198" fmla="*/ 2078874 h 2323145"/>
              <a:gd name="connsiteX199" fmla="*/ 2657742 w 11269336"/>
              <a:gd name="connsiteY199" fmla="*/ 2070179 h 2323145"/>
              <a:gd name="connsiteX200" fmla="*/ 2559549 w 11269336"/>
              <a:gd name="connsiteY200" fmla="*/ 2057873 h 2323145"/>
              <a:gd name="connsiteX201" fmla="*/ 2512054 w 11269336"/>
              <a:gd name="connsiteY201" fmla="*/ 2031671 h 2323145"/>
              <a:gd name="connsiteX202" fmla="*/ 2506437 w 11269336"/>
              <a:gd name="connsiteY202" fmla="*/ 2030918 h 2323145"/>
              <a:gd name="connsiteX203" fmla="*/ 2491752 w 11269336"/>
              <a:gd name="connsiteY203" fmla="*/ 2033906 h 2323145"/>
              <a:gd name="connsiteX204" fmla="*/ 2486338 w 11269336"/>
              <a:gd name="connsiteY204" fmla="*/ 2035862 h 2323145"/>
              <a:gd name="connsiteX205" fmla="*/ 2478186 w 11269336"/>
              <a:gd name="connsiteY205" fmla="*/ 2036953 h 2323145"/>
              <a:gd name="connsiteX206" fmla="*/ 2477950 w 11269336"/>
              <a:gd name="connsiteY206" fmla="*/ 2036715 h 2323145"/>
              <a:gd name="connsiteX207" fmla="*/ 2470381 w 11269336"/>
              <a:gd name="connsiteY207" fmla="*/ 2038256 h 2323145"/>
              <a:gd name="connsiteX208" fmla="*/ 2433781 w 11269336"/>
              <a:gd name="connsiteY208" fmla="*/ 2049140 h 2323145"/>
              <a:gd name="connsiteX209" fmla="*/ 2381172 w 11269336"/>
              <a:gd name="connsiteY209" fmla="*/ 2030645 h 2323145"/>
              <a:gd name="connsiteX210" fmla="*/ 2360198 w 11269336"/>
              <a:gd name="connsiteY210" fmla="*/ 2029059 h 2323145"/>
              <a:gd name="connsiteX211" fmla="*/ 2348815 w 11269336"/>
              <a:gd name="connsiteY211" fmla="*/ 2026798 h 2323145"/>
              <a:gd name="connsiteX212" fmla="*/ 2347988 w 11269336"/>
              <a:gd name="connsiteY212" fmla="*/ 2025745 h 2323145"/>
              <a:gd name="connsiteX213" fmla="*/ 2312920 w 11269336"/>
              <a:gd name="connsiteY213" fmla="*/ 2036311 h 2323145"/>
              <a:gd name="connsiteX214" fmla="*/ 2307986 w 11269336"/>
              <a:gd name="connsiteY214" fmla="*/ 2035583 h 2323145"/>
              <a:gd name="connsiteX215" fmla="*/ 2285481 w 11269336"/>
              <a:gd name="connsiteY215" fmla="*/ 2045197 h 2323145"/>
              <a:gd name="connsiteX216" fmla="*/ 2273666 w 11269336"/>
              <a:gd name="connsiteY216" fmla="*/ 2048710 h 2323145"/>
              <a:gd name="connsiteX217" fmla="*/ 2270719 w 11269336"/>
              <a:gd name="connsiteY217" fmla="*/ 2052702 h 2323145"/>
              <a:gd name="connsiteX218" fmla="*/ 2253080 w 11269336"/>
              <a:gd name="connsiteY218" fmla="*/ 2056363 h 2323145"/>
              <a:gd name="connsiteX219" fmla="*/ 2250906 w 11269336"/>
              <a:gd name="connsiteY219" fmla="*/ 2055654 h 2323145"/>
              <a:gd name="connsiteX220" fmla="*/ 2236905 w 11269336"/>
              <a:gd name="connsiteY220" fmla="*/ 2062882 h 2323145"/>
              <a:gd name="connsiteX221" fmla="*/ 2225830 w 11269336"/>
              <a:gd name="connsiteY221" fmla="*/ 2074027 h 2323145"/>
              <a:gd name="connsiteX222" fmla="*/ 2073776 w 11269336"/>
              <a:gd name="connsiteY222" fmla="*/ 2089244 h 2323145"/>
              <a:gd name="connsiteX223" fmla="*/ 1948256 w 11269336"/>
              <a:gd name="connsiteY223" fmla="*/ 2146616 h 2323145"/>
              <a:gd name="connsiteX224" fmla="*/ 1865582 w 11269336"/>
              <a:gd name="connsiteY224" fmla="*/ 2153738 h 2323145"/>
              <a:gd name="connsiteX225" fmla="*/ 1835210 w 11269336"/>
              <a:gd name="connsiteY225" fmla="*/ 2134244 h 2323145"/>
              <a:gd name="connsiteX226" fmla="*/ 1632661 w 11269336"/>
              <a:gd name="connsiteY226" fmla="*/ 2173882 h 2323145"/>
              <a:gd name="connsiteX227" fmla="*/ 1579590 w 11269336"/>
              <a:gd name="connsiteY227" fmla="*/ 2173680 h 2323145"/>
              <a:gd name="connsiteX228" fmla="*/ 1535601 w 11269336"/>
              <a:gd name="connsiteY228" fmla="*/ 2194590 h 2323145"/>
              <a:gd name="connsiteX229" fmla="*/ 1515594 w 11269336"/>
              <a:gd name="connsiteY229" fmla="*/ 2189622 h 2323145"/>
              <a:gd name="connsiteX230" fmla="*/ 1512113 w 11269336"/>
              <a:gd name="connsiteY230" fmla="*/ 2188534 h 2323145"/>
              <a:gd name="connsiteX231" fmla="*/ 1498838 w 11269336"/>
              <a:gd name="connsiteY231" fmla="*/ 2189213 h 2323145"/>
              <a:gd name="connsiteX232" fmla="*/ 1494279 w 11269336"/>
              <a:gd name="connsiteY232" fmla="*/ 2183112 h 2323145"/>
              <a:gd name="connsiteX233" fmla="*/ 1473714 w 11269336"/>
              <a:gd name="connsiteY233" fmla="*/ 2179625 h 2323145"/>
              <a:gd name="connsiteX234" fmla="*/ 1449503 w 11269336"/>
              <a:gd name="connsiteY234" fmla="*/ 2182633 h 2323145"/>
              <a:gd name="connsiteX235" fmla="*/ 1266687 w 11269336"/>
              <a:gd name="connsiteY235" fmla="*/ 2212688 h 2323145"/>
              <a:gd name="connsiteX236" fmla="*/ 1239614 w 11269336"/>
              <a:gd name="connsiteY236" fmla="*/ 2209727 h 2323145"/>
              <a:gd name="connsiteX237" fmla="*/ 1202436 w 11269336"/>
              <a:gd name="connsiteY237" fmla="*/ 2209817 h 2323145"/>
              <a:gd name="connsiteX238" fmla="*/ 1136097 w 11269336"/>
              <a:gd name="connsiteY238" fmla="*/ 2205112 h 2323145"/>
              <a:gd name="connsiteX239" fmla="*/ 988232 w 11269336"/>
              <a:gd name="connsiteY239" fmla="*/ 2235635 h 2323145"/>
              <a:gd name="connsiteX240" fmla="*/ 981959 w 11269336"/>
              <a:gd name="connsiteY240" fmla="*/ 2231607 h 2323145"/>
              <a:gd name="connsiteX241" fmla="*/ 938600 w 11269336"/>
              <a:gd name="connsiteY241" fmla="*/ 2238113 h 2323145"/>
              <a:gd name="connsiteX242" fmla="*/ 791788 w 11269336"/>
              <a:gd name="connsiteY242" fmla="*/ 2293224 h 2323145"/>
              <a:gd name="connsiteX243" fmla="*/ 706914 w 11269336"/>
              <a:gd name="connsiteY243" fmla="*/ 2305046 h 2323145"/>
              <a:gd name="connsiteX244" fmla="*/ 675971 w 11269336"/>
              <a:gd name="connsiteY244" fmla="*/ 2304030 h 2323145"/>
              <a:gd name="connsiteX245" fmla="*/ 624180 w 11269336"/>
              <a:gd name="connsiteY245" fmla="*/ 2302650 h 2323145"/>
              <a:gd name="connsiteX246" fmla="*/ 583453 w 11269336"/>
              <a:gd name="connsiteY246" fmla="*/ 2288788 h 2323145"/>
              <a:gd name="connsiteX247" fmla="*/ 540946 w 11269336"/>
              <a:gd name="connsiteY247" fmla="*/ 2292721 h 2323145"/>
              <a:gd name="connsiteX248" fmla="*/ 533680 w 11269336"/>
              <a:gd name="connsiteY248" fmla="*/ 2310233 h 2323145"/>
              <a:gd name="connsiteX249" fmla="*/ 487366 w 11269336"/>
              <a:gd name="connsiteY249" fmla="*/ 2309053 h 2323145"/>
              <a:gd name="connsiteX250" fmla="*/ 416820 w 11269336"/>
              <a:gd name="connsiteY250" fmla="*/ 2305443 h 2323145"/>
              <a:gd name="connsiteX251" fmla="*/ 376805 w 11269336"/>
              <a:gd name="connsiteY251" fmla="*/ 2307647 h 2323145"/>
              <a:gd name="connsiteX252" fmla="*/ 266777 w 11269336"/>
              <a:gd name="connsiteY252" fmla="*/ 2309012 h 2323145"/>
              <a:gd name="connsiteX253" fmla="*/ 156013 w 11269336"/>
              <a:gd name="connsiteY253" fmla="*/ 2306832 h 2323145"/>
              <a:gd name="connsiteX254" fmla="*/ 87258 w 11269336"/>
              <a:gd name="connsiteY254" fmla="*/ 2285511 h 2323145"/>
              <a:gd name="connsiteX255" fmla="*/ 23798 w 11269336"/>
              <a:gd name="connsiteY255" fmla="*/ 2281822 h 2323145"/>
              <a:gd name="connsiteX256" fmla="*/ 0 w 11269336"/>
              <a:gd name="connsiteY256" fmla="*/ 2285369 h 2323145"/>
              <a:gd name="connsiteX257" fmla="*/ 0 w 11269336"/>
              <a:gd name="connsiteY25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05765 w 11269336"/>
              <a:gd name="connsiteY146" fmla="*/ 2199902 h 2323145"/>
              <a:gd name="connsiteX147" fmla="*/ 4401354 w 11269336"/>
              <a:gd name="connsiteY147" fmla="*/ 2194745 h 2323145"/>
              <a:gd name="connsiteX148" fmla="*/ 4366646 w 11269336"/>
              <a:gd name="connsiteY148" fmla="*/ 2198564 h 2323145"/>
              <a:gd name="connsiteX149" fmla="*/ 4354009 w 11269336"/>
              <a:gd name="connsiteY149" fmla="*/ 2204984 h 2323145"/>
              <a:gd name="connsiteX150" fmla="*/ 4348284 w 11269336"/>
              <a:gd name="connsiteY150" fmla="*/ 2205270 h 2323145"/>
              <a:gd name="connsiteX151" fmla="*/ 4333906 w 11269336"/>
              <a:gd name="connsiteY151" fmla="*/ 2205251 h 2323145"/>
              <a:gd name="connsiteX152" fmla="*/ 4308819 w 11269336"/>
              <a:gd name="connsiteY152" fmla="*/ 2203822 h 2323145"/>
              <a:gd name="connsiteX153" fmla="*/ 4301210 w 11269336"/>
              <a:gd name="connsiteY153" fmla="*/ 2204456 h 2323145"/>
              <a:gd name="connsiteX154" fmla="*/ 4283095 w 11269336"/>
              <a:gd name="connsiteY154" fmla="*/ 2198177 h 2323145"/>
              <a:gd name="connsiteX155" fmla="*/ 4250119 w 11269336"/>
              <a:gd name="connsiteY155" fmla="*/ 2196342 h 2323145"/>
              <a:gd name="connsiteX156" fmla="*/ 4189203 w 11269336"/>
              <a:gd name="connsiteY156" fmla="*/ 2178994 h 2323145"/>
              <a:gd name="connsiteX157" fmla="*/ 4154035 w 11269336"/>
              <a:gd name="connsiteY157" fmla="*/ 2171950 h 2323145"/>
              <a:gd name="connsiteX158" fmla="*/ 4129569 w 11269336"/>
              <a:gd name="connsiteY158" fmla="*/ 2163850 h 2323145"/>
              <a:gd name="connsiteX159" fmla="*/ 4061250 w 11269336"/>
              <a:gd name="connsiteY159" fmla="*/ 2159236 h 2323145"/>
              <a:gd name="connsiteX160" fmla="*/ 3945480 w 11269336"/>
              <a:gd name="connsiteY160" fmla="*/ 2158279 h 2323145"/>
              <a:gd name="connsiteX161" fmla="*/ 3921468 w 11269336"/>
              <a:gd name="connsiteY161" fmla="*/ 2156588 h 2323145"/>
              <a:gd name="connsiteX162" fmla="*/ 3903348 w 11269336"/>
              <a:gd name="connsiteY162" fmla="*/ 2149220 h 2323145"/>
              <a:gd name="connsiteX163" fmla="*/ 3901342 w 11269336"/>
              <a:gd name="connsiteY163" fmla="*/ 2142355 h 2323145"/>
              <a:gd name="connsiteX164" fmla="*/ 3888539 w 11269336"/>
              <a:gd name="connsiteY164" fmla="*/ 2140476 h 2323145"/>
              <a:gd name="connsiteX165" fmla="*/ 3885662 w 11269336"/>
              <a:gd name="connsiteY165" fmla="*/ 2138740 h 2323145"/>
              <a:gd name="connsiteX166" fmla="*/ 3868627 w 11269336"/>
              <a:gd name="connsiteY166" fmla="*/ 2130023 h 2323145"/>
              <a:gd name="connsiteX167" fmla="*/ 3819177 w 11269336"/>
              <a:gd name="connsiteY167" fmla="*/ 2142111 h 2323145"/>
              <a:gd name="connsiteX168" fmla="*/ 3769100 w 11269336"/>
              <a:gd name="connsiteY168" fmla="*/ 2131731 h 2323145"/>
              <a:gd name="connsiteX169" fmla="*/ 3562752 w 11269336"/>
              <a:gd name="connsiteY169" fmla="*/ 2131785 h 2323145"/>
              <a:gd name="connsiteX170" fmla="*/ 3541402 w 11269336"/>
              <a:gd name="connsiteY170" fmla="*/ 2106821 h 2323145"/>
              <a:gd name="connsiteX171" fmla="*/ 3365341 w 11269336"/>
              <a:gd name="connsiteY171" fmla="*/ 2077638 h 2323145"/>
              <a:gd name="connsiteX172" fmla="*/ 3170922 w 11269336"/>
              <a:gd name="connsiteY172" fmla="*/ 2115957 h 2323145"/>
              <a:gd name="connsiteX173" fmla="*/ 3156256 w 11269336"/>
              <a:gd name="connsiteY173" fmla="*/ 2124773 h 2323145"/>
              <a:gd name="connsiteX174" fmla="*/ 3140298 w 11269336"/>
              <a:gd name="connsiteY174" fmla="*/ 2129182 h 2323145"/>
              <a:gd name="connsiteX175" fmla="*/ 3138514 w 11269336"/>
              <a:gd name="connsiteY175" fmla="*/ 2128069 h 2323145"/>
              <a:gd name="connsiteX176" fmla="*/ 3120467 w 11269336"/>
              <a:gd name="connsiteY176" fmla="*/ 2128281 h 2323145"/>
              <a:gd name="connsiteX177" fmla="*/ 3116175 w 11269336"/>
              <a:gd name="connsiteY177" fmla="*/ 2131633 h 2323145"/>
              <a:gd name="connsiteX178" fmla="*/ 3103685 w 11269336"/>
              <a:gd name="connsiteY178" fmla="*/ 2132814 h 2323145"/>
              <a:gd name="connsiteX179" fmla="*/ 3078794 w 11269336"/>
              <a:gd name="connsiteY179" fmla="*/ 2137935 h 2323145"/>
              <a:gd name="connsiteX180" fmla="*/ 3074407 w 11269336"/>
              <a:gd name="connsiteY180" fmla="*/ 2136274 h 2323145"/>
              <a:gd name="connsiteX181" fmla="*/ 3037285 w 11269336"/>
              <a:gd name="connsiteY181" fmla="*/ 2139919 h 2323145"/>
              <a:gd name="connsiteX182" fmla="*/ 3036901 w 11269336"/>
              <a:gd name="connsiteY182" fmla="*/ 2138726 h 2323145"/>
              <a:gd name="connsiteX183" fmla="*/ 3026996 w 11269336"/>
              <a:gd name="connsiteY183" fmla="*/ 2134322 h 2323145"/>
              <a:gd name="connsiteX184" fmla="*/ 3007772 w 11269336"/>
              <a:gd name="connsiteY184" fmla="*/ 2128742 h 2323145"/>
              <a:gd name="connsiteX185" fmla="*/ 2965030 w 11269336"/>
              <a:gd name="connsiteY185" fmla="*/ 2100494 h 2323145"/>
              <a:gd name="connsiteX186" fmla="*/ 2926342 w 11269336"/>
              <a:gd name="connsiteY186" fmla="*/ 2104155 h 2323145"/>
              <a:gd name="connsiteX187" fmla="*/ 2918608 w 11269336"/>
              <a:gd name="connsiteY187" fmla="*/ 2104215 h 2323145"/>
              <a:gd name="connsiteX188" fmla="*/ 2918475 w 11269336"/>
              <a:gd name="connsiteY188" fmla="*/ 2103937 h 2323145"/>
              <a:gd name="connsiteX189" fmla="*/ 2910360 w 11269336"/>
              <a:gd name="connsiteY189" fmla="*/ 2103444 h 2323145"/>
              <a:gd name="connsiteX190" fmla="*/ 2904507 w 11269336"/>
              <a:gd name="connsiteY190" fmla="*/ 2104326 h 2323145"/>
              <a:gd name="connsiteX191" fmla="*/ 2889503 w 11269336"/>
              <a:gd name="connsiteY191" fmla="*/ 2104443 h 2323145"/>
              <a:gd name="connsiteX192" fmla="*/ 2884480 w 11269336"/>
              <a:gd name="connsiteY192" fmla="*/ 2102626 h 2323145"/>
              <a:gd name="connsiteX193" fmla="*/ 2882689 w 11269336"/>
              <a:gd name="connsiteY193" fmla="*/ 2099228 h 2323145"/>
              <a:gd name="connsiteX194" fmla="*/ 2881291 w 11269336"/>
              <a:gd name="connsiteY194" fmla="*/ 2099618 h 2323145"/>
              <a:gd name="connsiteX195" fmla="*/ 2853979 w 11269336"/>
              <a:gd name="connsiteY195" fmla="*/ 2090388 h 2323145"/>
              <a:gd name="connsiteX196" fmla="*/ 2791790 w 11269336"/>
              <a:gd name="connsiteY196" fmla="*/ 2080332 h 2323145"/>
              <a:gd name="connsiteX197" fmla="*/ 2755844 w 11269336"/>
              <a:gd name="connsiteY197" fmla="*/ 2078874 h 2323145"/>
              <a:gd name="connsiteX198" fmla="*/ 2657742 w 11269336"/>
              <a:gd name="connsiteY198" fmla="*/ 2070179 h 2323145"/>
              <a:gd name="connsiteX199" fmla="*/ 2559549 w 11269336"/>
              <a:gd name="connsiteY199" fmla="*/ 2057873 h 2323145"/>
              <a:gd name="connsiteX200" fmla="*/ 2512054 w 11269336"/>
              <a:gd name="connsiteY200" fmla="*/ 2031671 h 2323145"/>
              <a:gd name="connsiteX201" fmla="*/ 2506437 w 11269336"/>
              <a:gd name="connsiteY201" fmla="*/ 2030918 h 2323145"/>
              <a:gd name="connsiteX202" fmla="*/ 2491752 w 11269336"/>
              <a:gd name="connsiteY202" fmla="*/ 2033906 h 2323145"/>
              <a:gd name="connsiteX203" fmla="*/ 2486338 w 11269336"/>
              <a:gd name="connsiteY203" fmla="*/ 2035862 h 2323145"/>
              <a:gd name="connsiteX204" fmla="*/ 2478186 w 11269336"/>
              <a:gd name="connsiteY204" fmla="*/ 2036953 h 2323145"/>
              <a:gd name="connsiteX205" fmla="*/ 2477950 w 11269336"/>
              <a:gd name="connsiteY205" fmla="*/ 2036715 h 2323145"/>
              <a:gd name="connsiteX206" fmla="*/ 2470381 w 11269336"/>
              <a:gd name="connsiteY206" fmla="*/ 2038256 h 2323145"/>
              <a:gd name="connsiteX207" fmla="*/ 2433781 w 11269336"/>
              <a:gd name="connsiteY207" fmla="*/ 2049140 h 2323145"/>
              <a:gd name="connsiteX208" fmla="*/ 2381172 w 11269336"/>
              <a:gd name="connsiteY208" fmla="*/ 2030645 h 2323145"/>
              <a:gd name="connsiteX209" fmla="*/ 2360198 w 11269336"/>
              <a:gd name="connsiteY209" fmla="*/ 2029059 h 2323145"/>
              <a:gd name="connsiteX210" fmla="*/ 2348815 w 11269336"/>
              <a:gd name="connsiteY210" fmla="*/ 2026798 h 2323145"/>
              <a:gd name="connsiteX211" fmla="*/ 2347988 w 11269336"/>
              <a:gd name="connsiteY211" fmla="*/ 2025745 h 2323145"/>
              <a:gd name="connsiteX212" fmla="*/ 2312920 w 11269336"/>
              <a:gd name="connsiteY212" fmla="*/ 2036311 h 2323145"/>
              <a:gd name="connsiteX213" fmla="*/ 2307986 w 11269336"/>
              <a:gd name="connsiteY213" fmla="*/ 2035583 h 2323145"/>
              <a:gd name="connsiteX214" fmla="*/ 2285481 w 11269336"/>
              <a:gd name="connsiteY214" fmla="*/ 2045197 h 2323145"/>
              <a:gd name="connsiteX215" fmla="*/ 2273666 w 11269336"/>
              <a:gd name="connsiteY215" fmla="*/ 2048710 h 2323145"/>
              <a:gd name="connsiteX216" fmla="*/ 2270719 w 11269336"/>
              <a:gd name="connsiteY216" fmla="*/ 2052702 h 2323145"/>
              <a:gd name="connsiteX217" fmla="*/ 2253080 w 11269336"/>
              <a:gd name="connsiteY217" fmla="*/ 2056363 h 2323145"/>
              <a:gd name="connsiteX218" fmla="*/ 2250906 w 11269336"/>
              <a:gd name="connsiteY218" fmla="*/ 2055654 h 2323145"/>
              <a:gd name="connsiteX219" fmla="*/ 2236905 w 11269336"/>
              <a:gd name="connsiteY219" fmla="*/ 2062882 h 2323145"/>
              <a:gd name="connsiteX220" fmla="*/ 2225830 w 11269336"/>
              <a:gd name="connsiteY220" fmla="*/ 2074027 h 2323145"/>
              <a:gd name="connsiteX221" fmla="*/ 2073776 w 11269336"/>
              <a:gd name="connsiteY221" fmla="*/ 2089244 h 2323145"/>
              <a:gd name="connsiteX222" fmla="*/ 1948256 w 11269336"/>
              <a:gd name="connsiteY222" fmla="*/ 2146616 h 2323145"/>
              <a:gd name="connsiteX223" fmla="*/ 1865582 w 11269336"/>
              <a:gd name="connsiteY223" fmla="*/ 2153738 h 2323145"/>
              <a:gd name="connsiteX224" fmla="*/ 1835210 w 11269336"/>
              <a:gd name="connsiteY224" fmla="*/ 2134244 h 2323145"/>
              <a:gd name="connsiteX225" fmla="*/ 1632661 w 11269336"/>
              <a:gd name="connsiteY225" fmla="*/ 2173882 h 2323145"/>
              <a:gd name="connsiteX226" fmla="*/ 1579590 w 11269336"/>
              <a:gd name="connsiteY226" fmla="*/ 2173680 h 2323145"/>
              <a:gd name="connsiteX227" fmla="*/ 1535601 w 11269336"/>
              <a:gd name="connsiteY227" fmla="*/ 2194590 h 2323145"/>
              <a:gd name="connsiteX228" fmla="*/ 1515594 w 11269336"/>
              <a:gd name="connsiteY228" fmla="*/ 2189622 h 2323145"/>
              <a:gd name="connsiteX229" fmla="*/ 1512113 w 11269336"/>
              <a:gd name="connsiteY229" fmla="*/ 2188534 h 2323145"/>
              <a:gd name="connsiteX230" fmla="*/ 1498838 w 11269336"/>
              <a:gd name="connsiteY230" fmla="*/ 2189213 h 2323145"/>
              <a:gd name="connsiteX231" fmla="*/ 1494279 w 11269336"/>
              <a:gd name="connsiteY231" fmla="*/ 2183112 h 2323145"/>
              <a:gd name="connsiteX232" fmla="*/ 1473714 w 11269336"/>
              <a:gd name="connsiteY232" fmla="*/ 2179625 h 2323145"/>
              <a:gd name="connsiteX233" fmla="*/ 1449503 w 11269336"/>
              <a:gd name="connsiteY233" fmla="*/ 2182633 h 2323145"/>
              <a:gd name="connsiteX234" fmla="*/ 1266687 w 11269336"/>
              <a:gd name="connsiteY234" fmla="*/ 2212688 h 2323145"/>
              <a:gd name="connsiteX235" fmla="*/ 1239614 w 11269336"/>
              <a:gd name="connsiteY235" fmla="*/ 2209727 h 2323145"/>
              <a:gd name="connsiteX236" fmla="*/ 1202436 w 11269336"/>
              <a:gd name="connsiteY236" fmla="*/ 2209817 h 2323145"/>
              <a:gd name="connsiteX237" fmla="*/ 1136097 w 11269336"/>
              <a:gd name="connsiteY237" fmla="*/ 2205112 h 2323145"/>
              <a:gd name="connsiteX238" fmla="*/ 988232 w 11269336"/>
              <a:gd name="connsiteY238" fmla="*/ 2235635 h 2323145"/>
              <a:gd name="connsiteX239" fmla="*/ 981959 w 11269336"/>
              <a:gd name="connsiteY239" fmla="*/ 2231607 h 2323145"/>
              <a:gd name="connsiteX240" fmla="*/ 938600 w 11269336"/>
              <a:gd name="connsiteY240" fmla="*/ 2238113 h 2323145"/>
              <a:gd name="connsiteX241" fmla="*/ 791788 w 11269336"/>
              <a:gd name="connsiteY241" fmla="*/ 2293224 h 2323145"/>
              <a:gd name="connsiteX242" fmla="*/ 706914 w 11269336"/>
              <a:gd name="connsiteY242" fmla="*/ 2305046 h 2323145"/>
              <a:gd name="connsiteX243" fmla="*/ 675971 w 11269336"/>
              <a:gd name="connsiteY243" fmla="*/ 2304030 h 2323145"/>
              <a:gd name="connsiteX244" fmla="*/ 624180 w 11269336"/>
              <a:gd name="connsiteY244" fmla="*/ 2302650 h 2323145"/>
              <a:gd name="connsiteX245" fmla="*/ 583453 w 11269336"/>
              <a:gd name="connsiteY245" fmla="*/ 2288788 h 2323145"/>
              <a:gd name="connsiteX246" fmla="*/ 540946 w 11269336"/>
              <a:gd name="connsiteY246" fmla="*/ 2292721 h 2323145"/>
              <a:gd name="connsiteX247" fmla="*/ 533680 w 11269336"/>
              <a:gd name="connsiteY247" fmla="*/ 2310233 h 2323145"/>
              <a:gd name="connsiteX248" fmla="*/ 487366 w 11269336"/>
              <a:gd name="connsiteY248" fmla="*/ 2309053 h 2323145"/>
              <a:gd name="connsiteX249" fmla="*/ 416820 w 11269336"/>
              <a:gd name="connsiteY249" fmla="*/ 2305443 h 2323145"/>
              <a:gd name="connsiteX250" fmla="*/ 376805 w 11269336"/>
              <a:gd name="connsiteY250" fmla="*/ 2307647 h 2323145"/>
              <a:gd name="connsiteX251" fmla="*/ 266777 w 11269336"/>
              <a:gd name="connsiteY251" fmla="*/ 2309012 h 2323145"/>
              <a:gd name="connsiteX252" fmla="*/ 156013 w 11269336"/>
              <a:gd name="connsiteY252" fmla="*/ 2306832 h 2323145"/>
              <a:gd name="connsiteX253" fmla="*/ 87258 w 11269336"/>
              <a:gd name="connsiteY253" fmla="*/ 2285511 h 2323145"/>
              <a:gd name="connsiteX254" fmla="*/ 23798 w 11269336"/>
              <a:gd name="connsiteY254" fmla="*/ 2281822 h 2323145"/>
              <a:gd name="connsiteX255" fmla="*/ 0 w 11269336"/>
              <a:gd name="connsiteY255" fmla="*/ 2285369 h 2323145"/>
              <a:gd name="connsiteX256" fmla="*/ 0 w 11269336"/>
              <a:gd name="connsiteY25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05765 w 11269336"/>
              <a:gd name="connsiteY145" fmla="*/ 2199902 h 2323145"/>
              <a:gd name="connsiteX146" fmla="*/ 4401354 w 11269336"/>
              <a:gd name="connsiteY146" fmla="*/ 2194745 h 2323145"/>
              <a:gd name="connsiteX147" fmla="*/ 4366646 w 11269336"/>
              <a:gd name="connsiteY147" fmla="*/ 2198564 h 2323145"/>
              <a:gd name="connsiteX148" fmla="*/ 4354009 w 11269336"/>
              <a:gd name="connsiteY148" fmla="*/ 2204984 h 2323145"/>
              <a:gd name="connsiteX149" fmla="*/ 4348284 w 11269336"/>
              <a:gd name="connsiteY149" fmla="*/ 2205270 h 2323145"/>
              <a:gd name="connsiteX150" fmla="*/ 4333906 w 11269336"/>
              <a:gd name="connsiteY150" fmla="*/ 2205251 h 2323145"/>
              <a:gd name="connsiteX151" fmla="*/ 4308819 w 11269336"/>
              <a:gd name="connsiteY151" fmla="*/ 2203822 h 2323145"/>
              <a:gd name="connsiteX152" fmla="*/ 4301210 w 11269336"/>
              <a:gd name="connsiteY152" fmla="*/ 2204456 h 2323145"/>
              <a:gd name="connsiteX153" fmla="*/ 4283095 w 11269336"/>
              <a:gd name="connsiteY153" fmla="*/ 2198177 h 2323145"/>
              <a:gd name="connsiteX154" fmla="*/ 4250119 w 11269336"/>
              <a:gd name="connsiteY154" fmla="*/ 2196342 h 2323145"/>
              <a:gd name="connsiteX155" fmla="*/ 4189203 w 11269336"/>
              <a:gd name="connsiteY155" fmla="*/ 2178994 h 2323145"/>
              <a:gd name="connsiteX156" fmla="*/ 4154035 w 11269336"/>
              <a:gd name="connsiteY156" fmla="*/ 2171950 h 2323145"/>
              <a:gd name="connsiteX157" fmla="*/ 4129569 w 11269336"/>
              <a:gd name="connsiteY157" fmla="*/ 2163850 h 2323145"/>
              <a:gd name="connsiteX158" fmla="*/ 4061250 w 11269336"/>
              <a:gd name="connsiteY158" fmla="*/ 2159236 h 2323145"/>
              <a:gd name="connsiteX159" fmla="*/ 3945480 w 11269336"/>
              <a:gd name="connsiteY159" fmla="*/ 2158279 h 2323145"/>
              <a:gd name="connsiteX160" fmla="*/ 3921468 w 11269336"/>
              <a:gd name="connsiteY160" fmla="*/ 2156588 h 2323145"/>
              <a:gd name="connsiteX161" fmla="*/ 3903348 w 11269336"/>
              <a:gd name="connsiteY161" fmla="*/ 2149220 h 2323145"/>
              <a:gd name="connsiteX162" fmla="*/ 3901342 w 11269336"/>
              <a:gd name="connsiteY162" fmla="*/ 2142355 h 2323145"/>
              <a:gd name="connsiteX163" fmla="*/ 3888539 w 11269336"/>
              <a:gd name="connsiteY163" fmla="*/ 2140476 h 2323145"/>
              <a:gd name="connsiteX164" fmla="*/ 3885662 w 11269336"/>
              <a:gd name="connsiteY164" fmla="*/ 2138740 h 2323145"/>
              <a:gd name="connsiteX165" fmla="*/ 3868627 w 11269336"/>
              <a:gd name="connsiteY165" fmla="*/ 2130023 h 2323145"/>
              <a:gd name="connsiteX166" fmla="*/ 3819177 w 11269336"/>
              <a:gd name="connsiteY166" fmla="*/ 2142111 h 2323145"/>
              <a:gd name="connsiteX167" fmla="*/ 3769100 w 11269336"/>
              <a:gd name="connsiteY167" fmla="*/ 2131731 h 2323145"/>
              <a:gd name="connsiteX168" fmla="*/ 3562752 w 11269336"/>
              <a:gd name="connsiteY168" fmla="*/ 2131785 h 2323145"/>
              <a:gd name="connsiteX169" fmla="*/ 3541402 w 11269336"/>
              <a:gd name="connsiteY169" fmla="*/ 2106821 h 2323145"/>
              <a:gd name="connsiteX170" fmla="*/ 3365341 w 11269336"/>
              <a:gd name="connsiteY170" fmla="*/ 2077638 h 2323145"/>
              <a:gd name="connsiteX171" fmla="*/ 3170922 w 11269336"/>
              <a:gd name="connsiteY171" fmla="*/ 2115957 h 2323145"/>
              <a:gd name="connsiteX172" fmla="*/ 3156256 w 11269336"/>
              <a:gd name="connsiteY172" fmla="*/ 2124773 h 2323145"/>
              <a:gd name="connsiteX173" fmla="*/ 3140298 w 11269336"/>
              <a:gd name="connsiteY173" fmla="*/ 2129182 h 2323145"/>
              <a:gd name="connsiteX174" fmla="*/ 3138514 w 11269336"/>
              <a:gd name="connsiteY174" fmla="*/ 2128069 h 2323145"/>
              <a:gd name="connsiteX175" fmla="*/ 3120467 w 11269336"/>
              <a:gd name="connsiteY175" fmla="*/ 2128281 h 2323145"/>
              <a:gd name="connsiteX176" fmla="*/ 3116175 w 11269336"/>
              <a:gd name="connsiteY176" fmla="*/ 2131633 h 2323145"/>
              <a:gd name="connsiteX177" fmla="*/ 3103685 w 11269336"/>
              <a:gd name="connsiteY177" fmla="*/ 2132814 h 2323145"/>
              <a:gd name="connsiteX178" fmla="*/ 3078794 w 11269336"/>
              <a:gd name="connsiteY178" fmla="*/ 2137935 h 2323145"/>
              <a:gd name="connsiteX179" fmla="*/ 3074407 w 11269336"/>
              <a:gd name="connsiteY179" fmla="*/ 2136274 h 2323145"/>
              <a:gd name="connsiteX180" fmla="*/ 3037285 w 11269336"/>
              <a:gd name="connsiteY180" fmla="*/ 2139919 h 2323145"/>
              <a:gd name="connsiteX181" fmla="*/ 3036901 w 11269336"/>
              <a:gd name="connsiteY181" fmla="*/ 2138726 h 2323145"/>
              <a:gd name="connsiteX182" fmla="*/ 3026996 w 11269336"/>
              <a:gd name="connsiteY182" fmla="*/ 2134322 h 2323145"/>
              <a:gd name="connsiteX183" fmla="*/ 3007772 w 11269336"/>
              <a:gd name="connsiteY183" fmla="*/ 2128742 h 2323145"/>
              <a:gd name="connsiteX184" fmla="*/ 2965030 w 11269336"/>
              <a:gd name="connsiteY184" fmla="*/ 2100494 h 2323145"/>
              <a:gd name="connsiteX185" fmla="*/ 2926342 w 11269336"/>
              <a:gd name="connsiteY185" fmla="*/ 2104155 h 2323145"/>
              <a:gd name="connsiteX186" fmla="*/ 2918608 w 11269336"/>
              <a:gd name="connsiteY186" fmla="*/ 2104215 h 2323145"/>
              <a:gd name="connsiteX187" fmla="*/ 2918475 w 11269336"/>
              <a:gd name="connsiteY187" fmla="*/ 2103937 h 2323145"/>
              <a:gd name="connsiteX188" fmla="*/ 2910360 w 11269336"/>
              <a:gd name="connsiteY188" fmla="*/ 2103444 h 2323145"/>
              <a:gd name="connsiteX189" fmla="*/ 2904507 w 11269336"/>
              <a:gd name="connsiteY189" fmla="*/ 2104326 h 2323145"/>
              <a:gd name="connsiteX190" fmla="*/ 2889503 w 11269336"/>
              <a:gd name="connsiteY190" fmla="*/ 2104443 h 2323145"/>
              <a:gd name="connsiteX191" fmla="*/ 2884480 w 11269336"/>
              <a:gd name="connsiteY191" fmla="*/ 2102626 h 2323145"/>
              <a:gd name="connsiteX192" fmla="*/ 2882689 w 11269336"/>
              <a:gd name="connsiteY192" fmla="*/ 2099228 h 2323145"/>
              <a:gd name="connsiteX193" fmla="*/ 2881291 w 11269336"/>
              <a:gd name="connsiteY193" fmla="*/ 2099618 h 2323145"/>
              <a:gd name="connsiteX194" fmla="*/ 2853979 w 11269336"/>
              <a:gd name="connsiteY194" fmla="*/ 2090388 h 2323145"/>
              <a:gd name="connsiteX195" fmla="*/ 2791790 w 11269336"/>
              <a:gd name="connsiteY195" fmla="*/ 2080332 h 2323145"/>
              <a:gd name="connsiteX196" fmla="*/ 2755844 w 11269336"/>
              <a:gd name="connsiteY196" fmla="*/ 2078874 h 2323145"/>
              <a:gd name="connsiteX197" fmla="*/ 2657742 w 11269336"/>
              <a:gd name="connsiteY197" fmla="*/ 2070179 h 2323145"/>
              <a:gd name="connsiteX198" fmla="*/ 2559549 w 11269336"/>
              <a:gd name="connsiteY198" fmla="*/ 2057873 h 2323145"/>
              <a:gd name="connsiteX199" fmla="*/ 2512054 w 11269336"/>
              <a:gd name="connsiteY199" fmla="*/ 2031671 h 2323145"/>
              <a:gd name="connsiteX200" fmla="*/ 2506437 w 11269336"/>
              <a:gd name="connsiteY200" fmla="*/ 2030918 h 2323145"/>
              <a:gd name="connsiteX201" fmla="*/ 2491752 w 11269336"/>
              <a:gd name="connsiteY201" fmla="*/ 2033906 h 2323145"/>
              <a:gd name="connsiteX202" fmla="*/ 2486338 w 11269336"/>
              <a:gd name="connsiteY202" fmla="*/ 2035862 h 2323145"/>
              <a:gd name="connsiteX203" fmla="*/ 2478186 w 11269336"/>
              <a:gd name="connsiteY203" fmla="*/ 2036953 h 2323145"/>
              <a:gd name="connsiteX204" fmla="*/ 2477950 w 11269336"/>
              <a:gd name="connsiteY204" fmla="*/ 2036715 h 2323145"/>
              <a:gd name="connsiteX205" fmla="*/ 2470381 w 11269336"/>
              <a:gd name="connsiteY205" fmla="*/ 2038256 h 2323145"/>
              <a:gd name="connsiteX206" fmla="*/ 2433781 w 11269336"/>
              <a:gd name="connsiteY206" fmla="*/ 2049140 h 2323145"/>
              <a:gd name="connsiteX207" fmla="*/ 2381172 w 11269336"/>
              <a:gd name="connsiteY207" fmla="*/ 2030645 h 2323145"/>
              <a:gd name="connsiteX208" fmla="*/ 2360198 w 11269336"/>
              <a:gd name="connsiteY208" fmla="*/ 2029059 h 2323145"/>
              <a:gd name="connsiteX209" fmla="*/ 2348815 w 11269336"/>
              <a:gd name="connsiteY209" fmla="*/ 2026798 h 2323145"/>
              <a:gd name="connsiteX210" fmla="*/ 2347988 w 11269336"/>
              <a:gd name="connsiteY210" fmla="*/ 2025745 h 2323145"/>
              <a:gd name="connsiteX211" fmla="*/ 2312920 w 11269336"/>
              <a:gd name="connsiteY211" fmla="*/ 2036311 h 2323145"/>
              <a:gd name="connsiteX212" fmla="*/ 2307986 w 11269336"/>
              <a:gd name="connsiteY212" fmla="*/ 2035583 h 2323145"/>
              <a:gd name="connsiteX213" fmla="*/ 2285481 w 11269336"/>
              <a:gd name="connsiteY213" fmla="*/ 2045197 h 2323145"/>
              <a:gd name="connsiteX214" fmla="*/ 2273666 w 11269336"/>
              <a:gd name="connsiteY214" fmla="*/ 2048710 h 2323145"/>
              <a:gd name="connsiteX215" fmla="*/ 2270719 w 11269336"/>
              <a:gd name="connsiteY215" fmla="*/ 2052702 h 2323145"/>
              <a:gd name="connsiteX216" fmla="*/ 2253080 w 11269336"/>
              <a:gd name="connsiteY216" fmla="*/ 2056363 h 2323145"/>
              <a:gd name="connsiteX217" fmla="*/ 2250906 w 11269336"/>
              <a:gd name="connsiteY217" fmla="*/ 2055654 h 2323145"/>
              <a:gd name="connsiteX218" fmla="*/ 2236905 w 11269336"/>
              <a:gd name="connsiteY218" fmla="*/ 2062882 h 2323145"/>
              <a:gd name="connsiteX219" fmla="*/ 2225830 w 11269336"/>
              <a:gd name="connsiteY219" fmla="*/ 2074027 h 2323145"/>
              <a:gd name="connsiteX220" fmla="*/ 2073776 w 11269336"/>
              <a:gd name="connsiteY220" fmla="*/ 2089244 h 2323145"/>
              <a:gd name="connsiteX221" fmla="*/ 1948256 w 11269336"/>
              <a:gd name="connsiteY221" fmla="*/ 2146616 h 2323145"/>
              <a:gd name="connsiteX222" fmla="*/ 1865582 w 11269336"/>
              <a:gd name="connsiteY222" fmla="*/ 2153738 h 2323145"/>
              <a:gd name="connsiteX223" fmla="*/ 1835210 w 11269336"/>
              <a:gd name="connsiteY223" fmla="*/ 2134244 h 2323145"/>
              <a:gd name="connsiteX224" fmla="*/ 1632661 w 11269336"/>
              <a:gd name="connsiteY224" fmla="*/ 2173882 h 2323145"/>
              <a:gd name="connsiteX225" fmla="*/ 1579590 w 11269336"/>
              <a:gd name="connsiteY225" fmla="*/ 2173680 h 2323145"/>
              <a:gd name="connsiteX226" fmla="*/ 1535601 w 11269336"/>
              <a:gd name="connsiteY226" fmla="*/ 2194590 h 2323145"/>
              <a:gd name="connsiteX227" fmla="*/ 1515594 w 11269336"/>
              <a:gd name="connsiteY227" fmla="*/ 2189622 h 2323145"/>
              <a:gd name="connsiteX228" fmla="*/ 1512113 w 11269336"/>
              <a:gd name="connsiteY228" fmla="*/ 2188534 h 2323145"/>
              <a:gd name="connsiteX229" fmla="*/ 1498838 w 11269336"/>
              <a:gd name="connsiteY229" fmla="*/ 2189213 h 2323145"/>
              <a:gd name="connsiteX230" fmla="*/ 1494279 w 11269336"/>
              <a:gd name="connsiteY230" fmla="*/ 2183112 h 2323145"/>
              <a:gd name="connsiteX231" fmla="*/ 1473714 w 11269336"/>
              <a:gd name="connsiteY231" fmla="*/ 2179625 h 2323145"/>
              <a:gd name="connsiteX232" fmla="*/ 1449503 w 11269336"/>
              <a:gd name="connsiteY232" fmla="*/ 2182633 h 2323145"/>
              <a:gd name="connsiteX233" fmla="*/ 1266687 w 11269336"/>
              <a:gd name="connsiteY233" fmla="*/ 2212688 h 2323145"/>
              <a:gd name="connsiteX234" fmla="*/ 1239614 w 11269336"/>
              <a:gd name="connsiteY234" fmla="*/ 2209727 h 2323145"/>
              <a:gd name="connsiteX235" fmla="*/ 1202436 w 11269336"/>
              <a:gd name="connsiteY235" fmla="*/ 2209817 h 2323145"/>
              <a:gd name="connsiteX236" fmla="*/ 1136097 w 11269336"/>
              <a:gd name="connsiteY236" fmla="*/ 2205112 h 2323145"/>
              <a:gd name="connsiteX237" fmla="*/ 988232 w 11269336"/>
              <a:gd name="connsiteY237" fmla="*/ 2235635 h 2323145"/>
              <a:gd name="connsiteX238" fmla="*/ 981959 w 11269336"/>
              <a:gd name="connsiteY238" fmla="*/ 2231607 h 2323145"/>
              <a:gd name="connsiteX239" fmla="*/ 938600 w 11269336"/>
              <a:gd name="connsiteY239" fmla="*/ 2238113 h 2323145"/>
              <a:gd name="connsiteX240" fmla="*/ 791788 w 11269336"/>
              <a:gd name="connsiteY240" fmla="*/ 2293224 h 2323145"/>
              <a:gd name="connsiteX241" fmla="*/ 706914 w 11269336"/>
              <a:gd name="connsiteY241" fmla="*/ 2305046 h 2323145"/>
              <a:gd name="connsiteX242" fmla="*/ 675971 w 11269336"/>
              <a:gd name="connsiteY242" fmla="*/ 2304030 h 2323145"/>
              <a:gd name="connsiteX243" fmla="*/ 624180 w 11269336"/>
              <a:gd name="connsiteY243" fmla="*/ 2302650 h 2323145"/>
              <a:gd name="connsiteX244" fmla="*/ 583453 w 11269336"/>
              <a:gd name="connsiteY244" fmla="*/ 2288788 h 2323145"/>
              <a:gd name="connsiteX245" fmla="*/ 540946 w 11269336"/>
              <a:gd name="connsiteY245" fmla="*/ 2292721 h 2323145"/>
              <a:gd name="connsiteX246" fmla="*/ 533680 w 11269336"/>
              <a:gd name="connsiteY246" fmla="*/ 2310233 h 2323145"/>
              <a:gd name="connsiteX247" fmla="*/ 487366 w 11269336"/>
              <a:gd name="connsiteY247" fmla="*/ 2309053 h 2323145"/>
              <a:gd name="connsiteX248" fmla="*/ 416820 w 11269336"/>
              <a:gd name="connsiteY248" fmla="*/ 2305443 h 2323145"/>
              <a:gd name="connsiteX249" fmla="*/ 376805 w 11269336"/>
              <a:gd name="connsiteY249" fmla="*/ 2307647 h 2323145"/>
              <a:gd name="connsiteX250" fmla="*/ 266777 w 11269336"/>
              <a:gd name="connsiteY250" fmla="*/ 2309012 h 2323145"/>
              <a:gd name="connsiteX251" fmla="*/ 156013 w 11269336"/>
              <a:gd name="connsiteY251" fmla="*/ 2306832 h 2323145"/>
              <a:gd name="connsiteX252" fmla="*/ 87258 w 11269336"/>
              <a:gd name="connsiteY252" fmla="*/ 2285511 h 2323145"/>
              <a:gd name="connsiteX253" fmla="*/ 23798 w 11269336"/>
              <a:gd name="connsiteY253" fmla="*/ 2281822 h 2323145"/>
              <a:gd name="connsiteX254" fmla="*/ 0 w 11269336"/>
              <a:gd name="connsiteY254" fmla="*/ 2285369 h 2323145"/>
              <a:gd name="connsiteX255" fmla="*/ 0 w 11269336"/>
              <a:gd name="connsiteY25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05765 w 11269336"/>
              <a:gd name="connsiteY144" fmla="*/ 2199902 h 2323145"/>
              <a:gd name="connsiteX145" fmla="*/ 4401354 w 11269336"/>
              <a:gd name="connsiteY145" fmla="*/ 2194745 h 2323145"/>
              <a:gd name="connsiteX146" fmla="*/ 4366646 w 11269336"/>
              <a:gd name="connsiteY146" fmla="*/ 2198564 h 2323145"/>
              <a:gd name="connsiteX147" fmla="*/ 4354009 w 11269336"/>
              <a:gd name="connsiteY147" fmla="*/ 2204984 h 2323145"/>
              <a:gd name="connsiteX148" fmla="*/ 4348284 w 11269336"/>
              <a:gd name="connsiteY148" fmla="*/ 2205270 h 2323145"/>
              <a:gd name="connsiteX149" fmla="*/ 4333906 w 11269336"/>
              <a:gd name="connsiteY149" fmla="*/ 2205251 h 2323145"/>
              <a:gd name="connsiteX150" fmla="*/ 4308819 w 11269336"/>
              <a:gd name="connsiteY150" fmla="*/ 2203822 h 2323145"/>
              <a:gd name="connsiteX151" fmla="*/ 4301210 w 11269336"/>
              <a:gd name="connsiteY151" fmla="*/ 2204456 h 2323145"/>
              <a:gd name="connsiteX152" fmla="*/ 4283095 w 11269336"/>
              <a:gd name="connsiteY152" fmla="*/ 2198177 h 2323145"/>
              <a:gd name="connsiteX153" fmla="*/ 4250119 w 11269336"/>
              <a:gd name="connsiteY153" fmla="*/ 2196342 h 2323145"/>
              <a:gd name="connsiteX154" fmla="*/ 4189203 w 11269336"/>
              <a:gd name="connsiteY154" fmla="*/ 2178994 h 2323145"/>
              <a:gd name="connsiteX155" fmla="*/ 4154035 w 11269336"/>
              <a:gd name="connsiteY155" fmla="*/ 2171950 h 2323145"/>
              <a:gd name="connsiteX156" fmla="*/ 4129569 w 11269336"/>
              <a:gd name="connsiteY156" fmla="*/ 2163850 h 2323145"/>
              <a:gd name="connsiteX157" fmla="*/ 4061250 w 11269336"/>
              <a:gd name="connsiteY157" fmla="*/ 2159236 h 2323145"/>
              <a:gd name="connsiteX158" fmla="*/ 3945480 w 11269336"/>
              <a:gd name="connsiteY158" fmla="*/ 2158279 h 2323145"/>
              <a:gd name="connsiteX159" fmla="*/ 3921468 w 11269336"/>
              <a:gd name="connsiteY159" fmla="*/ 2156588 h 2323145"/>
              <a:gd name="connsiteX160" fmla="*/ 3903348 w 11269336"/>
              <a:gd name="connsiteY160" fmla="*/ 2149220 h 2323145"/>
              <a:gd name="connsiteX161" fmla="*/ 3901342 w 11269336"/>
              <a:gd name="connsiteY161" fmla="*/ 2142355 h 2323145"/>
              <a:gd name="connsiteX162" fmla="*/ 3888539 w 11269336"/>
              <a:gd name="connsiteY162" fmla="*/ 2140476 h 2323145"/>
              <a:gd name="connsiteX163" fmla="*/ 3885662 w 11269336"/>
              <a:gd name="connsiteY163" fmla="*/ 2138740 h 2323145"/>
              <a:gd name="connsiteX164" fmla="*/ 3868627 w 11269336"/>
              <a:gd name="connsiteY164" fmla="*/ 2130023 h 2323145"/>
              <a:gd name="connsiteX165" fmla="*/ 3819177 w 11269336"/>
              <a:gd name="connsiteY165" fmla="*/ 2142111 h 2323145"/>
              <a:gd name="connsiteX166" fmla="*/ 3769100 w 11269336"/>
              <a:gd name="connsiteY166" fmla="*/ 2131731 h 2323145"/>
              <a:gd name="connsiteX167" fmla="*/ 3562752 w 11269336"/>
              <a:gd name="connsiteY167" fmla="*/ 2131785 h 2323145"/>
              <a:gd name="connsiteX168" fmla="*/ 3541402 w 11269336"/>
              <a:gd name="connsiteY168" fmla="*/ 2106821 h 2323145"/>
              <a:gd name="connsiteX169" fmla="*/ 3365341 w 11269336"/>
              <a:gd name="connsiteY169" fmla="*/ 2077638 h 2323145"/>
              <a:gd name="connsiteX170" fmla="*/ 3170922 w 11269336"/>
              <a:gd name="connsiteY170" fmla="*/ 2115957 h 2323145"/>
              <a:gd name="connsiteX171" fmla="*/ 3156256 w 11269336"/>
              <a:gd name="connsiteY171" fmla="*/ 2124773 h 2323145"/>
              <a:gd name="connsiteX172" fmla="*/ 3140298 w 11269336"/>
              <a:gd name="connsiteY172" fmla="*/ 2129182 h 2323145"/>
              <a:gd name="connsiteX173" fmla="*/ 3138514 w 11269336"/>
              <a:gd name="connsiteY173" fmla="*/ 2128069 h 2323145"/>
              <a:gd name="connsiteX174" fmla="*/ 3120467 w 11269336"/>
              <a:gd name="connsiteY174" fmla="*/ 2128281 h 2323145"/>
              <a:gd name="connsiteX175" fmla="*/ 3116175 w 11269336"/>
              <a:gd name="connsiteY175" fmla="*/ 2131633 h 2323145"/>
              <a:gd name="connsiteX176" fmla="*/ 3103685 w 11269336"/>
              <a:gd name="connsiteY176" fmla="*/ 2132814 h 2323145"/>
              <a:gd name="connsiteX177" fmla="*/ 3078794 w 11269336"/>
              <a:gd name="connsiteY177" fmla="*/ 2137935 h 2323145"/>
              <a:gd name="connsiteX178" fmla="*/ 3074407 w 11269336"/>
              <a:gd name="connsiteY178" fmla="*/ 2136274 h 2323145"/>
              <a:gd name="connsiteX179" fmla="*/ 3037285 w 11269336"/>
              <a:gd name="connsiteY179" fmla="*/ 2139919 h 2323145"/>
              <a:gd name="connsiteX180" fmla="*/ 3036901 w 11269336"/>
              <a:gd name="connsiteY180" fmla="*/ 2138726 h 2323145"/>
              <a:gd name="connsiteX181" fmla="*/ 3026996 w 11269336"/>
              <a:gd name="connsiteY181" fmla="*/ 2134322 h 2323145"/>
              <a:gd name="connsiteX182" fmla="*/ 3007772 w 11269336"/>
              <a:gd name="connsiteY182" fmla="*/ 2128742 h 2323145"/>
              <a:gd name="connsiteX183" fmla="*/ 2965030 w 11269336"/>
              <a:gd name="connsiteY183" fmla="*/ 2100494 h 2323145"/>
              <a:gd name="connsiteX184" fmla="*/ 2926342 w 11269336"/>
              <a:gd name="connsiteY184" fmla="*/ 2104155 h 2323145"/>
              <a:gd name="connsiteX185" fmla="*/ 2918608 w 11269336"/>
              <a:gd name="connsiteY185" fmla="*/ 2104215 h 2323145"/>
              <a:gd name="connsiteX186" fmla="*/ 2918475 w 11269336"/>
              <a:gd name="connsiteY186" fmla="*/ 2103937 h 2323145"/>
              <a:gd name="connsiteX187" fmla="*/ 2910360 w 11269336"/>
              <a:gd name="connsiteY187" fmla="*/ 2103444 h 2323145"/>
              <a:gd name="connsiteX188" fmla="*/ 2904507 w 11269336"/>
              <a:gd name="connsiteY188" fmla="*/ 2104326 h 2323145"/>
              <a:gd name="connsiteX189" fmla="*/ 2889503 w 11269336"/>
              <a:gd name="connsiteY189" fmla="*/ 2104443 h 2323145"/>
              <a:gd name="connsiteX190" fmla="*/ 2884480 w 11269336"/>
              <a:gd name="connsiteY190" fmla="*/ 2102626 h 2323145"/>
              <a:gd name="connsiteX191" fmla="*/ 2882689 w 11269336"/>
              <a:gd name="connsiteY191" fmla="*/ 2099228 h 2323145"/>
              <a:gd name="connsiteX192" fmla="*/ 2881291 w 11269336"/>
              <a:gd name="connsiteY192" fmla="*/ 2099618 h 2323145"/>
              <a:gd name="connsiteX193" fmla="*/ 2853979 w 11269336"/>
              <a:gd name="connsiteY193" fmla="*/ 2090388 h 2323145"/>
              <a:gd name="connsiteX194" fmla="*/ 2791790 w 11269336"/>
              <a:gd name="connsiteY194" fmla="*/ 2080332 h 2323145"/>
              <a:gd name="connsiteX195" fmla="*/ 2755844 w 11269336"/>
              <a:gd name="connsiteY195" fmla="*/ 2078874 h 2323145"/>
              <a:gd name="connsiteX196" fmla="*/ 2657742 w 11269336"/>
              <a:gd name="connsiteY196" fmla="*/ 2070179 h 2323145"/>
              <a:gd name="connsiteX197" fmla="*/ 2559549 w 11269336"/>
              <a:gd name="connsiteY197" fmla="*/ 2057873 h 2323145"/>
              <a:gd name="connsiteX198" fmla="*/ 2512054 w 11269336"/>
              <a:gd name="connsiteY198" fmla="*/ 2031671 h 2323145"/>
              <a:gd name="connsiteX199" fmla="*/ 2506437 w 11269336"/>
              <a:gd name="connsiteY199" fmla="*/ 2030918 h 2323145"/>
              <a:gd name="connsiteX200" fmla="*/ 2491752 w 11269336"/>
              <a:gd name="connsiteY200" fmla="*/ 2033906 h 2323145"/>
              <a:gd name="connsiteX201" fmla="*/ 2486338 w 11269336"/>
              <a:gd name="connsiteY201" fmla="*/ 2035862 h 2323145"/>
              <a:gd name="connsiteX202" fmla="*/ 2478186 w 11269336"/>
              <a:gd name="connsiteY202" fmla="*/ 2036953 h 2323145"/>
              <a:gd name="connsiteX203" fmla="*/ 2477950 w 11269336"/>
              <a:gd name="connsiteY203" fmla="*/ 2036715 h 2323145"/>
              <a:gd name="connsiteX204" fmla="*/ 2470381 w 11269336"/>
              <a:gd name="connsiteY204" fmla="*/ 2038256 h 2323145"/>
              <a:gd name="connsiteX205" fmla="*/ 2433781 w 11269336"/>
              <a:gd name="connsiteY205" fmla="*/ 2049140 h 2323145"/>
              <a:gd name="connsiteX206" fmla="*/ 2381172 w 11269336"/>
              <a:gd name="connsiteY206" fmla="*/ 2030645 h 2323145"/>
              <a:gd name="connsiteX207" fmla="*/ 2360198 w 11269336"/>
              <a:gd name="connsiteY207" fmla="*/ 2029059 h 2323145"/>
              <a:gd name="connsiteX208" fmla="*/ 2348815 w 11269336"/>
              <a:gd name="connsiteY208" fmla="*/ 2026798 h 2323145"/>
              <a:gd name="connsiteX209" fmla="*/ 2347988 w 11269336"/>
              <a:gd name="connsiteY209" fmla="*/ 2025745 h 2323145"/>
              <a:gd name="connsiteX210" fmla="*/ 2312920 w 11269336"/>
              <a:gd name="connsiteY210" fmla="*/ 2036311 h 2323145"/>
              <a:gd name="connsiteX211" fmla="*/ 2307986 w 11269336"/>
              <a:gd name="connsiteY211" fmla="*/ 2035583 h 2323145"/>
              <a:gd name="connsiteX212" fmla="*/ 2285481 w 11269336"/>
              <a:gd name="connsiteY212" fmla="*/ 2045197 h 2323145"/>
              <a:gd name="connsiteX213" fmla="*/ 2273666 w 11269336"/>
              <a:gd name="connsiteY213" fmla="*/ 2048710 h 2323145"/>
              <a:gd name="connsiteX214" fmla="*/ 2270719 w 11269336"/>
              <a:gd name="connsiteY214" fmla="*/ 2052702 h 2323145"/>
              <a:gd name="connsiteX215" fmla="*/ 2253080 w 11269336"/>
              <a:gd name="connsiteY215" fmla="*/ 2056363 h 2323145"/>
              <a:gd name="connsiteX216" fmla="*/ 2250906 w 11269336"/>
              <a:gd name="connsiteY216" fmla="*/ 2055654 h 2323145"/>
              <a:gd name="connsiteX217" fmla="*/ 2236905 w 11269336"/>
              <a:gd name="connsiteY217" fmla="*/ 2062882 h 2323145"/>
              <a:gd name="connsiteX218" fmla="*/ 2225830 w 11269336"/>
              <a:gd name="connsiteY218" fmla="*/ 2074027 h 2323145"/>
              <a:gd name="connsiteX219" fmla="*/ 2073776 w 11269336"/>
              <a:gd name="connsiteY219" fmla="*/ 2089244 h 2323145"/>
              <a:gd name="connsiteX220" fmla="*/ 1948256 w 11269336"/>
              <a:gd name="connsiteY220" fmla="*/ 2146616 h 2323145"/>
              <a:gd name="connsiteX221" fmla="*/ 1865582 w 11269336"/>
              <a:gd name="connsiteY221" fmla="*/ 2153738 h 2323145"/>
              <a:gd name="connsiteX222" fmla="*/ 1835210 w 11269336"/>
              <a:gd name="connsiteY222" fmla="*/ 2134244 h 2323145"/>
              <a:gd name="connsiteX223" fmla="*/ 1632661 w 11269336"/>
              <a:gd name="connsiteY223" fmla="*/ 2173882 h 2323145"/>
              <a:gd name="connsiteX224" fmla="*/ 1579590 w 11269336"/>
              <a:gd name="connsiteY224" fmla="*/ 2173680 h 2323145"/>
              <a:gd name="connsiteX225" fmla="*/ 1535601 w 11269336"/>
              <a:gd name="connsiteY225" fmla="*/ 2194590 h 2323145"/>
              <a:gd name="connsiteX226" fmla="*/ 1515594 w 11269336"/>
              <a:gd name="connsiteY226" fmla="*/ 2189622 h 2323145"/>
              <a:gd name="connsiteX227" fmla="*/ 1512113 w 11269336"/>
              <a:gd name="connsiteY227" fmla="*/ 2188534 h 2323145"/>
              <a:gd name="connsiteX228" fmla="*/ 1498838 w 11269336"/>
              <a:gd name="connsiteY228" fmla="*/ 2189213 h 2323145"/>
              <a:gd name="connsiteX229" fmla="*/ 1494279 w 11269336"/>
              <a:gd name="connsiteY229" fmla="*/ 2183112 h 2323145"/>
              <a:gd name="connsiteX230" fmla="*/ 1473714 w 11269336"/>
              <a:gd name="connsiteY230" fmla="*/ 2179625 h 2323145"/>
              <a:gd name="connsiteX231" fmla="*/ 1449503 w 11269336"/>
              <a:gd name="connsiteY231" fmla="*/ 2182633 h 2323145"/>
              <a:gd name="connsiteX232" fmla="*/ 1266687 w 11269336"/>
              <a:gd name="connsiteY232" fmla="*/ 2212688 h 2323145"/>
              <a:gd name="connsiteX233" fmla="*/ 1239614 w 11269336"/>
              <a:gd name="connsiteY233" fmla="*/ 2209727 h 2323145"/>
              <a:gd name="connsiteX234" fmla="*/ 1202436 w 11269336"/>
              <a:gd name="connsiteY234" fmla="*/ 2209817 h 2323145"/>
              <a:gd name="connsiteX235" fmla="*/ 1136097 w 11269336"/>
              <a:gd name="connsiteY235" fmla="*/ 2205112 h 2323145"/>
              <a:gd name="connsiteX236" fmla="*/ 988232 w 11269336"/>
              <a:gd name="connsiteY236" fmla="*/ 2235635 h 2323145"/>
              <a:gd name="connsiteX237" fmla="*/ 981959 w 11269336"/>
              <a:gd name="connsiteY237" fmla="*/ 2231607 h 2323145"/>
              <a:gd name="connsiteX238" fmla="*/ 938600 w 11269336"/>
              <a:gd name="connsiteY238" fmla="*/ 2238113 h 2323145"/>
              <a:gd name="connsiteX239" fmla="*/ 791788 w 11269336"/>
              <a:gd name="connsiteY239" fmla="*/ 2293224 h 2323145"/>
              <a:gd name="connsiteX240" fmla="*/ 706914 w 11269336"/>
              <a:gd name="connsiteY240" fmla="*/ 2305046 h 2323145"/>
              <a:gd name="connsiteX241" fmla="*/ 675971 w 11269336"/>
              <a:gd name="connsiteY241" fmla="*/ 2304030 h 2323145"/>
              <a:gd name="connsiteX242" fmla="*/ 624180 w 11269336"/>
              <a:gd name="connsiteY242" fmla="*/ 2302650 h 2323145"/>
              <a:gd name="connsiteX243" fmla="*/ 583453 w 11269336"/>
              <a:gd name="connsiteY243" fmla="*/ 2288788 h 2323145"/>
              <a:gd name="connsiteX244" fmla="*/ 540946 w 11269336"/>
              <a:gd name="connsiteY244" fmla="*/ 2292721 h 2323145"/>
              <a:gd name="connsiteX245" fmla="*/ 533680 w 11269336"/>
              <a:gd name="connsiteY245" fmla="*/ 2310233 h 2323145"/>
              <a:gd name="connsiteX246" fmla="*/ 487366 w 11269336"/>
              <a:gd name="connsiteY246" fmla="*/ 2309053 h 2323145"/>
              <a:gd name="connsiteX247" fmla="*/ 416820 w 11269336"/>
              <a:gd name="connsiteY247" fmla="*/ 2305443 h 2323145"/>
              <a:gd name="connsiteX248" fmla="*/ 376805 w 11269336"/>
              <a:gd name="connsiteY248" fmla="*/ 2307647 h 2323145"/>
              <a:gd name="connsiteX249" fmla="*/ 266777 w 11269336"/>
              <a:gd name="connsiteY249" fmla="*/ 2309012 h 2323145"/>
              <a:gd name="connsiteX250" fmla="*/ 156013 w 11269336"/>
              <a:gd name="connsiteY250" fmla="*/ 2306832 h 2323145"/>
              <a:gd name="connsiteX251" fmla="*/ 87258 w 11269336"/>
              <a:gd name="connsiteY251" fmla="*/ 2285511 h 2323145"/>
              <a:gd name="connsiteX252" fmla="*/ 23798 w 11269336"/>
              <a:gd name="connsiteY252" fmla="*/ 2281822 h 2323145"/>
              <a:gd name="connsiteX253" fmla="*/ 0 w 11269336"/>
              <a:gd name="connsiteY253" fmla="*/ 2285369 h 2323145"/>
              <a:gd name="connsiteX254" fmla="*/ 0 w 11269336"/>
              <a:gd name="connsiteY25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67257 w 11269336"/>
              <a:gd name="connsiteY142" fmla="*/ 2196121 h 2323145"/>
              <a:gd name="connsiteX143" fmla="*/ 4405765 w 11269336"/>
              <a:gd name="connsiteY143" fmla="*/ 2199902 h 2323145"/>
              <a:gd name="connsiteX144" fmla="*/ 4401354 w 11269336"/>
              <a:gd name="connsiteY144" fmla="*/ 2194745 h 2323145"/>
              <a:gd name="connsiteX145" fmla="*/ 4366646 w 11269336"/>
              <a:gd name="connsiteY145" fmla="*/ 2198564 h 2323145"/>
              <a:gd name="connsiteX146" fmla="*/ 4354009 w 11269336"/>
              <a:gd name="connsiteY146" fmla="*/ 2204984 h 2323145"/>
              <a:gd name="connsiteX147" fmla="*/ 4348284 w 11269336"/>
              <a:gd name="connsiteY147" fmla="*/ 2205270 h 2323145"/>
              <a:gd name="connsiteX148" fmla="*/ 4333906 w 11269336"/>
              <a:gd name="connsiteY148" fmla="*/ 2205251 h 2323145"/>
              <a:gd name="connsiteX149" fmla="*/ 4308819 w 11269336"/>
              <a:gd name="connsiteY149" fmla="*/ 2203822 h 2323145"/>
              <a:gd name="connsiteX150" fmla="*/ 4301210 w 11269336"/>
              <a:gd name="connsiteY150" fmla="*/ 2204456 h 2323145"/>
              <a:gd name="connsiteX151" fmla="*/ 4283095 w 11269336"/>
              <a:gd name="connsiteY151" fmla="*/ 2198177 h 2323145"/>
              <a:gd name="connsiteX152" fmla="*/ 4250119 w 11269336"/>
              <a:gd name="connsiteY152" fmla="*/ 2196342 h 2323145"/>
              <a:gd name="connsiteX153" fmla="*/ 4189203 w 11269336"/>
              <a:gd name="connsiteY153" fmla="*/ 2178994 h 2323145"/>
              <a:gd name="connsiteX154" fmla="*/ 4154035 w 11269336"/>
              <a:gd name="connsiteY154" fmla="*/ 2171950 h 2323145"/>
              <a:gd name="connsiteX155" fmla="*/ 4129569 w 11269336"/>
              <a:gd name="connsiteY155" fmla="*/ 2163850 h 2323145"/>
              <a:gd name="connsiteX156" fmla="*/ 4061250 w 11269336"/>
              <a:gd name="connsiteY156" fmla="*/ 2159236 h 2323145"/>
              <a:gd name="connsiteX157" fmla="*/ 3945480 w 11269336"/>
              <a:gd name="connsiteY157" fmla="*/ 2158279 h 2323145"/>
              <a:gd name="connsiteX158" fmla="*/ 3921468 w 11269336"/>
              <a:gd name="connsiteY158" fmla="*/ 2156588 h 2323145"/>
              <a:gd name="connsiteX159" fmla="*/ 3903348 w 11269336"/>
              <a:gd name="connsiteY159" fmla="*/ 2149220 h 2323145"/>
              <a:gd name="connsiteX160" fmla="*/ 3901342 w 11269336"/>
              <a:gd name="connsiteY160" fmla="*/ 2142355 h 2323145"/>
              <a:gd name="connsiteX161" fmla="*/ 3888539 w 11269336"/>
              <a:gd name="connsiteY161" fmla="*/ 2140476 h 2323145"/>
              <a:gd name="connsiteX162" fmla="*/ 3885662 w 11269336"/>
              <a:gd name="connsiteY162" fmla="*/ 2138740 h 2323145"/>
              <a:gd name="connsiteX163" fmla="*/ 3868627 w 11269336"/>
              <a:gd name="connsiteY163" fmla="*/ 2130023 h 2323145"/>
              <a:gd name="connsiteX164" fmla="*/ 3819177 w 11269336"/>
              <a:gd name="connsiteY164" fmla="*/ 2142111 h 2323145"/>
              <a:gd name="connsiteX165" fmla="*/ 3769100 w 11269336"/>
              <a:gd name="connsiteY165" fmla="*/ 2131731 h 2323145"/>
              <a:gd name="connsiteX166" fmla="*/ 3562752 w 11269336"/>
              <a:gd name="connsiteY166" fmla="*/ 2131785 h 2323145"/>
              <a:gd name="connsiteX167" fmla="*/ 3541402 w 11269336"/>
              <a:gd name="connsiteY167" fmla="*/ 2106821 h 2323145"/>
              <a:gd name="connsiteX168" fmla="*/ 3365341 w 11269336"/>
              <a:gd name="connsiteY168" fmla="*/ 2077638 h 2323145"/>
              <a:gd name="connsiteX169" fmla="*/ 3170922 w 11269336"/>
              <a:gd name="connsiteY169" fmla="*/ 2115957 h 2323145"/>
              <a:gd name="connsiteX170" fmla="*/ 3156256 w 11269336"/>
              <a:gd name="connsiteY170" fmla="*/ 2124773 h 2323145"/>
              <a:gd name="connsiteX171" fmla="*/ 3140298 w 11269336"/>
              <a:gd name="connsiteY171" fmla="*/ 2129182 h 2323145"/>
              <a:gd name="connsiteX172" fmla="*/ 3138514 w 11269336"/>
              <a:gd name="connsiteY172" fmla="*/ 2128069 h 2323145"/>
              <a:gd name="connsiteX173" fmla="*/ 3120467 w 11269336"/>
              <a:gd name="connsiteY173" fmla="*/ 2128281 h 2323145"/>
              <a:gd name="connsiteX174" fmla="*/ 3116175 w 11269336"/>
              <a:gd name="connsiteY174" fmla="*/ 2131633 h 2323145"/>
              <a:gd name="connsiteX175" fmla="*/ 3103685 w 11269336"/>
              <a:gd name="connsiteY175" fmla="*/ 2132814 h 2323145"/>
              <a:gd name="connsiteX176" fmla="*/ 3078794 w 11269336"/>
              <a:gd name="connsiteY176" fmla="*/ 2137935 h 2323145"/>
              <a:gd name="connsiteX177" fmla="*/ 3074407 w 11269336"/>
              <a:gd name="connsiteY177" fmla="*/ 2136274 h 2323145"/>
              <a:gd name="connsiteX178" fmla="*/ 3037285 w 11269336"/>
              <a:gd name="connsiteY178" fmla="*/ 2139919 h 2323145"/>
              <a:gd name="connsiteX179" fmla="*/ 3036901 w 11269336"/>
              <a:gd name="connsiteY179" fmla="*/ 2138726 h 2323145"/>
              <a:gd name="connsiteX180" fmla="*/ 3026996 w 11269336"/>
              <a:gd name="connsiteY180" fmla="*/ 2134322 h 2323145"/>
              <a:gd name="connsiteX181" fmla="*/ 3007772 w 11269336"/>
              <a:gd name="connsiteY181" fmla="*/ 2128742 h 2323145"/>
              <a:gd name="connsiteX182" fmla="*/ 2965030 w 11269336"/>
              <a:gd name="connsiteY182" fmla="*/ 2100494 h 2323145"/>
              <a:gd name="connsiteX183" fmla="*/ 2926342 w 11269336"/>
              <a:gd name="connsiteY183" fmla="*/ 2104155 h 2323145"/>
              <a:gd name="connsiteX184" fmla="*/ 2918608 w 11269336"/>
              <a:gd name="connsiteY184" fmla="*/ 2104215 h 2323145"/>
              <a:gd name="connsiteX185" fmla="*/ 2918475 w 11269336"/>
              <a:gd name="connsiteY185" fmla="*/ 2103937 h 2323145"/>
              <a:gd name="connsiteX186" fmla="*/ 2910360 w 11269336"/>
              <a:gd name="connsiteY186" fmla="*/ 2103444 h 2323145"/>
              <a:gd name="connsiteX187" fmla="*/ 2904507 w 11269336"/>
              <a:gd name="connsiteY187" fmla="*/ 2104326 h 2323145"/>
              <a:gd name="connsiteX188" fmla="*/ 2889503 w 11269336"/>
              <a:gd name="connsiteY188" fmla="*/ 2104443 h 2323145"/>
              <a:gd name="connsiteX189" fmla="*/ 2884480 w 11269336"/>
              <a:gd name="connsiteY189" fmla="*/ 2102626 h 2323145"/>
              <a:gd name="connsiteX190" fmla="*/ 2882689 w 11269336"/>
              <a:gd name="connsiteY190" fmla="*/ 2099228 h 2323145"/>
              <a:gd name="connsiteX191" fmla="*/ 2881291 w 11269336"/>
              <a:gd name="connsiteY191" fmla="*/ 2099618 h 2323145"/>
              <a:gd name="connsiteX192" fmla="*/ 2853979 w 11269336"/>
              <a:gd name="connsiteY192" fmla="*/ 2090388 h 2323145"/>
              <a:gd name="connsiteX193" fmla="*/ 2791790 w 11269336"/>
              <a:gd name="connsiteY193" fmla="*/ 2080332 h 2323145"/>
              <a:gd name="connsiteX194" fmla="*/ 2755844 w 11269336"/>
              <a:gd name="connsiteY194" fmla="*/ 2078874 h 2323145"/>
              <a:gd name="connsiteX195" fmla="*/ 2657742 w 11269336"/>
              <a:gd name="connsiteY195" fmla="*/ 2070179 h 2323145"/>
              <a:gd name="connsiteX196" fmla="*/ 2559549 w 11269336"/>
              <a:gd name="connsiteY196" fmla="*/ 2057873 h 2323145"/>
              <a:gd name="connsiteX197" fmla="*/ 2512054 w 11269336"/>
              <a:gd name="connsiteY197" fmla="*/ 2031671 h 2323145"/>
              <a:gd name="connsiteX198" fmla="*/ 2506437 w 11269336"/>
              <a:gd name="connsiteY198" fmla="*/ 2030918 h 2323145"/>
              <a:gd name="connsiteX199" fmla="*/ 2491752 w 11269336"/>
              <a:gd name="connsiteY199" fmla="*/ 2033906 h 2323145"/>
              <a:gd name="connsiteX200" fmla="*/ 2486338 w 11269336"/>
              <a:gd name="connsiteY200" fmla="*/ 2035862 h 2323145"/>
              <a:gd name="connsiteX201" fmla="*/ 2478186 w 11269336"/>
              <a:gd name="connsiteY201" fmla="*/ 2036953 h 2323145"/>
              <a:gd name="connsiteX202" fmla="*/ 2477950 w 11269336"/>
              <a:gd name="connsiteY202" fmla="*/ 2036715 h 2323145"/>
              <a:gd name="connsiteX203" fmla="*/ 2470381 w 11269336"/>
              <a:gd name="connsiteY203" fmla="*/ 2038256 h 2323145"/>
              <a:gd name="connsiteX204" fmla="*/ 2433781 w 11269336"/>
              <a:gd name="connsiteY204" fmla="*/ 2049140 h 2323145"/>
              <a:gd name="connsiteX205" fmla="*/ 2381172 w 11269336"/>
              <a:gd name="connsiteY205" fmla="*/ 2030645 h 2323145"/>
              <a:gd name="connsiteX206" fmla="*/ 2360198 w 11269336"/>
              <a:gd name="connsiteY206" fmla="*/ 2029059 h 2323145"/>
              <a:gd name="connsiteX207" fmla="*/ 2348815 w 11269336"/>
              <a:gd name="connsiteY207" fmla="*/ 2026798 h 2323145"/>
              <a:gd name="connsiteX208" fmla="*/ 2347988 w 11269336"/>
              <a:gd name="connsiteY208" fmla="*/ 2025745 h 2323145"/>
              <a:gd name="connsiteX209" fmla="*/ 2312920 w 11269336"/>
              <a:gd name="connsiteY209" fmla="*/ 2036311 h 2323145"/>
              <a:gd name="connsiteX210" fmla="*/ 2307986 w 11269336"/>
              <a:gd name="connsiteY210" fmla="*/ 2035583 h 2323145"/>
              <a:gd name="connsiteX211" fmla="*/ 2285481 w 11269336"/>
              <a:gd name="connsiteY211" fmla="*/ 2045197 h 2323145"/>
              <a:gd name="connsiteX212" fmla="*/ 2273666 w 11269336"/>
              <a:gd name="connsiteY212" fmla="*/ 2048710 h 2323145"/>
              <a:gd name="connsiteX213" fmla="*/ 2270719 w 11269336"/>
              <a:gd name="connsiteY213" fmla="*/ 2052702 h 2323145"/>
              <a:gd name="connsiteX214" fmla="*/ 2253080 w 11269336"/>
              <a:gd name="connsiteY214" fmla="*/ 2056363 h 2323145"/>
              <a:gd name="connsiteX215" fmla="*/ 2250906 w 11269336"/>
              <a:gd name="connsiteY215" fmla="*/ 2055654 h 2323145"/>
              <a:gd name="connsiteX216" fmla="*/ 2236905 w 11269336"/>
              <a:gd name="connsiteY216" fmla="*/ 2062882 h 2323145"/>
              <a:gd name="connsiteX217" fmla="*/ 2225830 w 11269336"/>
              <a:gd name="connsiteY217" fmla="*/ 2074027 h 2323145"/>
              <a:gd name="connsiteX218" fmla="*/ 2073776 w 11269336"/>
              <a:gd name="connsiteY218" fmla="*/ 2089244 h 2323145"/>
              <a:gd name="connsiteX219" fmla="*/ 1948256 w 11269336"/>
              <a:gd name="connsiteY219" fmla="*/ 2146616 h 2323145"/>
              <a:gd name="connsiteX220" fmla="*/ 1865582 w 11269336"/>
              <a:gd name="connsiteY220" fmla="*/ 2153738 h 2323145"/>
              <a:gd name="connsiteX221" fmla="*/ 1835210 w 11269336"/>
              <a:gd name="connsiteY221" fmla="*/ 2134244 h 2323145"/>
              <a:gd name="connsiteX222" fmla="*/ 1632661 w 11269336"/>
              <a:gd name="connsiteY222" fmla="*/ 2173882 h 2323145"/>
              <a:gd name="connsiteX223" fmla="*/ 1579590 w 11269336"/>
              <a:gd name="connsiteY223" fmla="*/ 2173680 h 2323145"/>
              <a:gd name="connsiteX224" fmla="*/ 1535601 w 11269336"/>
              <a:gd name="connsiteY224" fmla="*/ 2194590 h 2323145"/>
              <a:gd name="connsiteX225" fmla="*/ 1515594 w 11269336"/>
              <a:gd name="connsiteY225" fmla="*/ 2189622 h 2323145"/>
              <a:gd name="connsiteX226" fmla="*/ 1512113 w 11269336"/>
              <a:gd name="connsiteY226" fmla="*/ 2188534 h 2323145"/>
              <a:gd name="connsiteX227" fmla="*/ 1498838 w 11269336"/>
              <a:gd name="connsiteY227" fmla="*/ 2189213 h 2323145"/>
              <a:gd name="connsiteX228" fmla="*/ 1494279 w 11269336"/>
              <a:gd name="connsiteY228" fmla="*/ 2183112 h 2323145"/>
              <a:gd name="connsiteX229" fmla="*/ 1473714 w 11269336"/>
              <a:gd name="connsiteY229" fmla="*/ 2179625 h 2323145"/>
              <a:gd name="connsiteX230" fmla="*/ 1449503 w 11269336"/>
              <a:gd name="connsiteY230" fmla="*/ 2182633 h 2323145"/>
              <a:gd name="connsiteX231" fmla="*/ 1266687 w 11269336"/>
              <a:gd name="connsiteY231" fmla="*/ 2212688 h 2323145"/>
              <a:gd name="connsiteX232" fmla="*/ 1239614 w 11269336"/>
              <a:gd name="connsiteY232" fmla="*/ 2209727 h 2323145"/>
              <a:gd name="connsiteX233" fmla="*/ 1202436 w 11269336"/>
              <a:gd name="connsiteY233" fmla="*/ 2209817 h 2323145"/>
              <a:gd name="connsiteX234" fmla="*/ 1136097 w 11269336"/>
              <a:gd name="connsiteY234" fmla="*/ 2205112 h 2323145"/>
              <a:gd name="connsiteX235" fmla="*/ 988232 w 11269336"/>
              <a:gd name="connsiteY235" fmla="*/ 2235635 h 2323145"/>
              <a:gd name="connsiteX236" fmla="*/ 981959 w 11269336"/>
              <a:gd name="connsiteY236" fmla="*/ 2231607 h 2323145"/>
              <a:gd name="connsiteX237" fmla="*/ 938600 w 11269336"/>
              <a:gd name="connsiteY237" fmla="*/ 2238113 h 2323145"/>
              <a:gd name="connsiteX238" fmla="*/ 791788 w 11269336"/>
              <a:gd name="connsiteY238" fmla="*/ 2293224 h 2323145"/>
              <a:gd name="connsiteX239" fmla="*/ 706914 w 11269336"/>
              <a:gd name="connsiteY239" fmla="*/ 2305046 h 2323145"/>
              <a:gd name="connsiteX240" fmla="*/ 675971 w 11269336"/>
              <a:gd name="connsiteY240" fmla="*/ 2304030 h 2323145"/>
              <a:gd name="connsiteX241" fmla="*/ 624180 w 11269336"/>
              <a:gd name="connsiteY241" fmla="*/ 2302650 h 2323145"/>
              <a:gd name="connsiteX242" fmla="*/ 583453 w 11269336"/>
              <a:gd name="connsiteY242" fmla="*/ 2288788 h 2323145"/>
              <a:gd name="connsiteX243" fmla="*/ 540946 w 11269336"/>
              <a:gd name="connsiteY243" fmla="*/ 2292721 h 2323145"/>
              <a:gd name="connsiteX244" fmla="*/ 533680 w 11269336"/>
              <a:gd name="connsiteY244" fmla="*/ 2310233 h 2323145"/>
              <a:gd name="connsiteX245" fmla="*/ 487366 w 11269336"/>
              <a:gd name="connsiteY245" fmla="*/ 2309053 h 2323145"/>
              <a:gd name="connsiteX246" fmla="*/ 416820 w 11269336"/>
              <a:gd name="connsiteY246" fmla="*/ 2305443 h 2323145"/>
              <a:gd name="connsiteX247" fmla="*/ 376805 w 11269336"/>
              <a:gd name="connsiteY247" fmla="*/ 2307647 h 2323145"/>
              <a:gd name="connsiteX248" fmla="*/ 266777 w 11269336"/>
              <a:gd name="connsiteY248" fmla="*/ 2309012 h 2323145"/>
              <a:gd name="connsiteX249" fmla="*/ 156013 w 11269336"/>
              <a:gd name="connsiteY249" fmla="*/ 2306832 h 2323145"/>
              <a:gd name="connsiteX250" fmla="*/ 87258 w 11269336"/>
              <a:gd name="connsiteY250" fmla="*/ 2285511 h 2323145"/>
              <a:gd name="connsiteX251" fmla="*/ 23798 w 11269336"/>
              <a:gd name="connsiteY251" fmla="*/ 2281822 h 2323145"/>
              <a:gd name="connsiteX252" fmla="*/ 0 w 11269336"/>
              <a:gd name="connsiteY252" fmla="*/ 2285369 h 2323145"/>
              <a:gd name="connsiteX253" fmla="*/ 0 w 11269336"/>
              <a:gd name="connsiteY25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67257 w 11269336"/>
              <a:gd name="connsiteY141" fmla="*/ 2196121 h 2323145"/>
              <a:gd name="connsiteX142" fmla="*/ 4405765 w 11269336"/>
              <a:gd name="connsiteY142" fmla="*/ 2199902 h 2323145"/>
              <a:gd name="connsiteX143" fmla="*/ 4401354 w 11269336"/>
              <a:gd name="connsiteY143" fmla="*/ 2194745 h 2323145"/>
              <a:gd name="connsiteX144" fmla="*/ 4366646 w 11269336"/>
              <a:gd name="connsiteY144" fmla="*/ 2198564 h 2323145"/>
              <a:gd name="connsiteX145" fmla="*/ 4354009 w 11269336"/>
              <a:gd name="connsiteY145" fmla="*/ 2204984 h 2323145"/>
              <a:gd name="connsiteX146" fmla="*/ 4348284 w 11269336"/>
              <a:gd name="connsiteY146" fmla="*/ 2205270 h 2323145"/>
              <a:gd name="connsiteX147" fmla="*/ 4333906 w 11269336"/>
              <a:gd name="connsiteY147" fmla="*/ 2205251 h 2323145"/>
              <a:gd name="connsiteX148" fmla="*/ 4308819 w 11269336"/>
              <a:gd name="connsiteY148" fmla="*/ 2203822 h 2323145"/>
              <a:gd name="connsiteX149" fmla="*/ 4301210 w 11269336"/>
              <a:gd name="connsiteY149" fmla="*/ 2204456 h 2323145"/>
              <a:gd name="connsiteX150" fmla="*/ 4283095 w 11269336"/>
              <a:gd name="connsiteY150" fmla="*/ 2198177 h 2323145"/>
              <a:gd name="connsiteX151" fmla="*/ 4250119 w 11269336"/>
              <a:gd name="connsiteY151" fmla="*/ 2196342 h 2323145"/>
              <a:gd name="connsiteX152" fmla="*/ 4189203 w 11269336"/>
              <a:gd name="connsiteY152" fmla="*/ 2178994 h 2323145"/>
              <a:gd name="connsiteX153" fmla="*/ 4154035 w 11269336"/>
              <a:gd name="connsiteY153" fmla="*/ 2171950 h 2323145"/>
              <a:gd name="connsiteX154" fmla="*/ 4129569 w 11269336"/>
              <a:gd name="connsiteY154" fmla="*/ 2163850 h 2323145"/>
              <a:gd name="connsiteX155" fmla="*/ 4061250 w 11269336"/>
              <a:gd name="connsiteY155" fmla="*/ 2159236 h 2323145"/>
              <a:gd name="connsiteX156" fmla="*/ 3945480 w 11269336"/>
              <a:gd name="connsiteY156" fmla="*/ 2158279 h 2323145"/>
              <a:gd name="connsiteX157" fmla="*/ 3921468 w 11269336"/>
              <a:gd name="connsiteY157" fmla="*/ 2156588 h 2323145"/>
              <a:gd name="connsiteX158" fmla="*/ 3903348 w 11269336"/>
              <a:gd name="connsiteY158" fmla="*/ 2149220 h 2323145"/>
              <a:gd name="connsiteX159" fmla="*/ 3901342 w 11269336"/>
              <a:gd name="connsiteY159" fmla="*/ 2142355 h 2323145"/>
              <a:gd name="connsiteX160" fmla="*/ 3888539 w 11269336"/>
              <a:gd name="connsiteY160" fmla="*/ 2140476 h 2323145"/>
              <a:gd name="connsiteX161" fmla="*/ 3885662 w 11269336"/>
              <a:gd name="connsiteY161" fmla="*/ 2138740 h 2323145"/>
              <a:gd name="connsiteX162" fmla="*/ 3868627 w 11269336"/>
              <a:gd name="connsiteY162" fmla="*/ 2130023 h 2323145"/>
              <a:gd name="connsiteX163" fmla="*/ 3819177 w 11269336"/>
              <a:gd name="connsiteY163" fmla="*/ 2142111 h 2323145"/>
              <a:gd name="connsiteX164" fmla="*/ 3769100 w 11269336"/>
              <a:gd name="connsiteY164" fmla="*/ 2131731 h 2323145"/>
              <a:gd name="connsiteX165" fmla="*/ 3562752 w 11269336"/>
              <a:gd name="connsiteY165" fmla="*/ 2131785 h 2323145"/>
              <a:gd name="connsiteX166" fmla="*/ 3541402 w 11269336"/>
              <a:gd name="connsiteY166" fmla="*/ 2106821 h 2323145"/>
              <a:gd name="connsiteX167" fmla="*/ 3365341 w 11269336"/>
              <a:gd name="connsiteY167" fmla="*/ 2077638 h 2323145"/>
              <a:gd name="connsiteX168" fmla="*/ 3170922 w 11269336"/>
              <a:gd name="connsiteY168" fmla="*/ 2115957 h 2323145"/>
              <a:gd name="connsiteX169" fmla="*/ 3156256 w 11269336"/>
              <a:gd name="connsiteY169" fmla="*/ 2124773 h 2323145"/>
              <a:gd name="connsiteX170" fmla="*/ 3140298 w 11269336"/>
              <a:gd name="connsiteY170" fmla="*/ 2129182 h 2323145"/>
              <a:gd name="connsiteX171" fmla="*/ 3138514 w 11269336"/>
              <a:gd name="connsiteY171" fmla="*/ 2128069 h 2323145"/>
              <a:gd name="connsiteX172" fmla="*/ 3120467 w 11269336"/>
              <a:gd name="connsiteY172" fmla="*/ 2128281 h 2323145"/>
              <a:gd name="connsiteX173" fmla="*/ 3116175 w 11269336"/>
              <a:gd name="connsiteY173" fmla="*/ 2131633 h 2323145"/>
              <a:gd name="connsiteX174" fmla="*/ 3103685 w 11269336"/>
              <a:gd name="connsiteY174" fmla="*/ 2132814 h 2323145"/>
              <a:gd name="connsiteX175" fmla="*/ 3078794 w 11269336"/>
              <a:gd name="connsiteY175" fmla="*/ 2137935 h 2323145"/>
              <a:gd name="connsiteX176" fmla="*/ 3074407 w 11269336"/>
              <a:gd name="connsiteY176" fmla="*/ 2136274 h 2323145"/>
              <a:gd name="connsiteX177" fmla="*/ 3037285 w 11269336"/>
              <a:gd name="connsiteY177" fmla="*/ 2139919 h 2323145"/>
              <a:gd name="connsiteX178" fmla="*/ 3036901 w 11269336"/>
              <a:gd name="connsiteY178" fmla="*/ 2138726 h 2323145"/>
              <a:gd name="connsiteX179" fmla="*/ 3026996 w 11269336"/>
              <a:gd name="connsiteY179" fmla="*/ 2134322 h 2323145"/>
              <a:gd name="connsiteX180" fmla="*/ 3007772 w 11269336"/>
              <a:gd name="connsiteY180" fmla="*/ 2128742 h 2323145"/>
              <a:gd name="connsiteX181" fmla="*/ 2965030 w 11269336"/>
              <a:gd name="connsiteY181" fmla="*/ 2100494 h 2323145"/>
              <a:gd name="connsiteX182" fmla="*/ 2926342 w 11269336"/>
              <a:gd name="connsiteY182" fmla="*/ 2104155 h 2323145"/>
              <a:gd name="connsiteX183" fmla="*/ 2918608 w 11269336"/>
              <a:gd name="connsiteY183" fmla="*/ 2104215 h 2323145"/>
              <a:gd name="connsiteX184" fmla="*/ 2918475 w 11269336"/>
              <a:gd name="connsiteY184" fmla="*/ 2103937 h 2323145"/>
              <a:gd name="connsiteX185" fmla="*/ 2910360 w 11269336"/>
              <a:gd name="connsiteY185" fmla="*/ 2103444 h 2323145"/>
              <a:gd name="connsiteX186" fmla="*/ 2904507 w 11269336"/>
              <a:gd name="connsiteY186" fmla="*/ 2104326 h 2323145"/>
              <a:gd name="connsiteX187" fmla="*/ 2889503 w 11269336"/>
              <a:gd name="connsiteY187" fmla="*/ 2104443 h 2323145"/>
              <a:gd name="connsiteX188" fmla="*/ 2884480 w 11269336"/>
              <a:gd name="connsiteY188" fmla="*/ 2102626 h 2323145"/>
              <a:gd name="connsiteX189" fmla="*/ 2882689 w 11269336"/>
              <a:gd name="connsiteY189" fmla="*/ 2099228 h 2323145"/>
              <a:gd name="connsiteX190" fmla="*/ 2881291 w 11269336"/>
              <a:gd name="connsiteY190" fmla="*/ 2099618 h 2323145"/>
              <a:gd name="connsiteX191" fmla="*/ 2853979 w 11269336"/>
              <a:gd name="connsiteY191" fmla="*/ 2090388 h 2323145"/>
              <a:gd name="connsiteX192" fmla="*/ 2791790 w 11269336"/>
              <a:gd name="connsiteY192" fmla="*/ 2080332 h 2323145"/>
              <a:gd name="connsiteX193" fmla="*/ 2755844 w 11269336"/>
              <a:gd name="connsiteY193" fmla="*/ 2078874 h 2323145"/>
              <a:gd name="connsiteX194" fmla="*/ 2657742 w 11269336"/>
              <a:gd name="connsiteY194" fmla="*/ 2070179 h 2323145"/>
              <a:gd name="connsiteX195" fmla="*/ 2559549 w 11269336"/>
              <a:gd name="connsiteY195" fmla="*/ 2057873 h 2323145"/>
              <a:gd name="connsiteX196" fmla="*/ 2512054 w 11269336"/>
              <a:gd name="connsiteY196" fmla="*/ 2031671 h 2323145"/>
              <a:gd name="connsiteX197" fmla="*/ 2506437 w 11269336"/>
              <a:gd name="connsiteY197" fmla="*/ 2030918 h 2323145"/>
              <a:gd name="connsiteX198" fmla="*/ 2491752 w 11269336"/>
              <a:gd name="connsiteY198" fmla="*/ 2033906 h 2323145"/>
              <a:gd name="connsiteX199" fmla="*/ 2486338 w 11269336"/>
              <a:gd name="connsiteY199" fmla="*/ 2035862 h 2323145"/>
              <a:gd name="connsiteX200" fmla="*/ 2478186 w 11269336"/>
              <a:gd name="connsiteY200" fmla="*/ 2036953 h 2323145"/>
              <a:gd name="connsiteX201" fmla="*/ 2477950 w 11269336"/>
              <a:gd name="connsiteY201" fmla="*/ 2036715 h 2323145"/>
              <a:gd name="connsiteX202" fmla="*/ 2470381 w 11269336"/>
              <a:gd name="connsiteY202" fmla="*/ 2038256 h 2323145"/>
              <a:gd name="connsiteX203" fmla="*/ 2433781 w 11269336"/>
              <a:gd name="connsiteY203" fmla="*/ 2049140 h 2323145"/>
              <a:gd name="connsiteX204" fmla="*/ 2381172 w 11269336"/>
              <a:gd name="connsiteY204" fmla="*/ 2030645 h 2323145"/>
              <a:gd name="connsiteX205" fmla="*/ 2360198 w 11269336"/>
              <a:gd name="connsiteY205" fmla="*/ 2029059 h 2323145"/>
              <a:gd name="connsiteX206" fmla="*/ 2348815 w 11269336"/>
              <a:gd name="connsiteY206" fmla="*/ 2026798 h 2323145"/>
              <a:gd name="connsiteX207" fmla="*/ 2347988 w 11269336"/>
              <a:gd name="connsiteY207" fmla="*/ 2025745 h 2323145"/>
              <a:gd name="connsiteX208" fmla="*/ 2312920 w 11269336"/>
              <a:gd name="connsiteY208" fmla="*/ 2036311 h 2323145"/>
              <a:gd name="connsiteX209" fmla="*/ 2307986 w 11269336"/>
              <a:gd name="connsiteY209" fmla="*/ 2035583 h 2323145"/>
              <a:gd name="connsiteX210" fmla="*/ 2285481 w 11269336"/>
              <a:gd name="connsiteY210" fmla="*/ 2045197 h 2323145"/>
              <a:gd name="connsiteX211" fmla="*/ 2273666 w 11269336"/>
              <a:gd name="connsiteY211" fmla="*/ 2048710 h 2323145"/>
              <a:gd name="connsiteX212" fmla="*/ 2270719 w 11269336"/>
              <a:gd name="connsiteY212" fmla="*/ 2052702 h 2323145"/>
              <a:gd name="connsiteX213" fmla="*/ 2253080 w 11269336"/>
              <a:gd name="connsiteY213" fmla="*/ 2056363 h 2323145"/>
              <a:gd name="connsiteX214" fmla="*/ 2250906 w 11269336"/>
              <a:gd name="connsiteY214" fmla="*/ 2055654 h 2323145"/>
              <a:gd name="connsiteX215" fmla="*/ 2236905 w 11269336"/>
              <a:gd name="connsiteY215" fmla="*/ 2062882 h 2323145"/>
              <a:gd name="connsiteX216" fmla="*/ 2225830 w 11269336"/>
              <a:gd name="connsiteY216" fmla="*/ 2074027 h 2323145"/>
              <a:gd name="connsiteX217" fmla="*/ 2073776 w 11269336"/>
              <a:gd name="connsiteY217" fmla="*/ 2089244 h 2323145"/>
              <a:gd name="connsiteX218" fmla="*/ 1948256 w 11269336"/>
              <a:gd name="connsiteY218" fmla="*/ 2146616 h 2323145"/>
              <a:gd name="connsiteX219" fmla="*/ 1865582 w 11269336"/>
              <a:gd name="connsiteY219" fmla="*/ 2153738 h 2323145"/>
              <a:gd name="connsiteX220" fmla="*/ 1835210 w 11269336"/>
              <a:gd name="connsiteY220" fmla="*/ 2134244 h 2323145"/>
              <a:gd name="connsiteX221" fmla="*/ 1632661 w 11269336"/>
              <a:gd name="connsiteY221" fmla="*/ 2173882 h 2323145"/>
              <a:gd name="connsiteX222" fmla="*/ 1579590 w 11269336"/>
              <a:gd name="connsiteY222" fmla="*/ 2173680 h 2323145"/>
              <a:gd name="connsiteX223" fmla="*/ 1535601 w 11269336"/>
              <a:gd name="connsiteY223" fmla="*/ 2194590 h 2323145"/>
              <a:gd name="connsiteX224" fmla="*/ 1515594 w 11269336"/>
              <a:gd name="connsiteY224" fmla="*/ 2189622 h 2323145"/>
              <a:gd name="connsiteX225" fmla="*/ 1512113 w 11269336"/>
              <a:gd name="connsiteY225" fmla="*/ 2188534 h 2323145"/>
              <a:gd name="connsiteX226" fmla="*/ 1498838 w 11269336"/>
              <a:gd name="connsiteY226" fmla="*/ 2189213 h 2323145"/>
              <a:gd name="connsiteX227" fmla="*/ 1494279 w 11269336"/>
              <a:gd name="connsiteY227" fmla="*/ 2183112 h 2323145"/>
              <a:gd name="connsiteX228" fmla="*/ 1473714 w 11269336"/>
              <a:gd name="connsiteY228" fmla="*/ 2179625 h 2323145"/>
              <a:gd name="connsiteX229" fmla="*/ 1449503 w 11269336"/>
              <a:gd name="connsiteY229" fmla="*/ 2182633 h 2323145"/>
              <a:gd name="connsiteX230" fmla="*/ 1266687 w 11269336"/>
              <a:gd name="connsiteY230" fmla="*/ 2212688 h 2323145"/>
              <a:gd name="connsiteX231" fmla="*/ 1239614 w 11269336"/>
              <a:gd name="connsiteY231" fmla="*/ 2209727 h 2323145"/>
              <a:gd name="connsiteX232" fmla="*/ 1202436 w 11269336"/>
              <a:gd name="connsiteY232" fmla="*/ 2209817 h 2323145"/>
              <a:gd name="connsiteX233" fmla="*/ 1136097 w 11269336"/>
              <a:gd name="connsiteY233" fmla="*/ 2205112 h 2323145"/>
              <a:gd name="connsiteX234" fmla="*/ 988232 w 11269336"/>
              <a:gd name="connsiteY234" fmla="*/ 2235635 h 2323145"/>
              <a:gd name="connsiteX235" fmla="*/ 981959 w 11269336"/>
              <a:gd name="connsiteY235" fmla="*/ 2231607 h 2323145"/>
              <a:gd name="connsiteX236" fmla="*/ 938600 w 11269336"/>
              <a:gd name="connsiteY236" fmla="*/ 2238113 h 2323145"/>
              <a:gd name="connsiteX237" fmla="*/ 791788 w 11269336"/>
              <a:gd name="connsiteY237" fmla="*/ 2293224 h 2323145"/>
              <a:gd name="connsiteX238" fmla="*/ 706914 w 11269336"/>
              <a:gd name="connsiteY238" fmla="*/ 2305046 h 2323145"/>
              <a:gd name="connsiteX239" fmla="*/ 675971 w 11269336"/>
              <a:gd name="connsiteY239" fmla="*/ 2304030 h 2323145"/>
              <a:gd name="connsiteX240" fmla="*/ 624180 w 11269336"/>
              <a:gd name="connsiteY240" fmla="*/ 2302650 h 2323145"/>
              <a:gd name="connsiteX241" fmla="*/ 583453 w 11269336"/>
              <a:gd name="connsiteY241" fmla="*/ 2288788 h 2323145"/>
              <a:gd name="connsiteX242" fmla="*/ 540946 w 11269336"/>
              <a:gd name="connsiteY242" fmla="*/ 2292721 h 2323145"/>
              <a:gd name="connsiteX243" fmla="*/ 533680 w 11269336"/>
              <a:gd name="connsiteY243" fmla="*/ 2310233 h 2323145"/>
              <a:gd name="connsiteX244" fmla="*/ 487366 w 11269336"/>
              <a:gd name="connsiteY244" fmla="*/ 2309053 h 2323145"/>
              <a:gd name="connsiteX245" fmla="*/ 416820 w 11269336"/>
              <a:gd name="connsiteY245" fmla="*/ 2305443 h 2323145"/>
              <a:gd name="connsiteX246" fmla="*/ 376805 w 11269336"/>
              <a:gd name="connsiteY246" fmla="*/ 2307647 h 2323145"/>
              <a:gd name="connsiteX247" fmla="*/ 266777 w 11269336"/>
              <a:gd name="connsiteY247" fmla="*/ 2309012 h 2323145"/>
              <a:gd name="connsiteX248" fmla="*/ 156013 w 11269336"/>
              <a:gd name="connsiteY248" fmla="*/ 2306832 h 2323145"/>
              <a:gd name="connsiteX249" fmla="*/ 87258 w 11269336"/>
              <a:gd name="connsiteY249" fmla="*/ 2285511 h 2323145"/>
              <a:gd name="connsiteX250" fmla="*/ 23798 w 11269336"/>
              <a:gd name="connsiteY250" fmla="*/ 2281822 h 2323145"/>
              <a:gd name="connsiteX251" fmla="*/ 0 w 11269336"/>
              <a:gd name="connsiteY251" fmla="*/ 2285369 h 2323145"/>
              <a:gd name="connsiteX252" fmla="*/ 0 w 11269336"/>
              <a:gd name="connsiteY25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05765 w 11269336"/>
              <a:gd name="connsiteY141" fmla="*/ 2199902 h 2323145"/>
              <a:gd name="connsiteX142" fmla="*/ 4401354 w 11269336"/>
              <a:gd name="connsiteY142" fmla="*/ 2194745 h 2323145"/>
              <a:gd name="connsiteX143" fmla="*/ 4366646 w 11269336"/>
              <a:gd name="connsiteY143" fmla="*/ 2198564 h 2323145"/>
              <a:gd name="connsiteX144" fmla="*/ 4354009 w 11269336"/>
              <a:gd name="connsiteY144" fmla="*/ 2204984 h 2323145"/>
              <a:gd name="connsiteX145" fmla="*/ 4348284 w 11269336"/>
              <a:gd name="connsiteY145" fmla="*/ 2205270 h 2323145"/>
              <a:gd name="connsiteX146" fmla="*/ 4333906 w 11269336"/>
              <a:gd name="connsiteY146" fmla="*/ 2205251 h 2323145"/>
              <a:gd name="connsiteX147" fmla="*/ 4308819 w 11269336"/>
              <a:gd name="connsiteY147" fmla="*/ 2203822 h 2323145"/>
              <a:gd name="connsiteX148" fmla="*/ 4301210 w 11269336"/>
              <a:gd name="connsiteY148" fmla="*/ 2204456 h 2323145"/>
              <a:gd name="connsiteX149" fmla="*/ 4283095 w 11269336"/>
              <a:gd name="connsiteY149" fmla="*/ 2198177 h 2323145"/>
              <a:gd name="connsiteX150" fmla="*/ 4250119 w 11269336"/>
              <a:gd name="connsiteY150" fmla="*/ 2196342 h 2323145"/>
              <a:gd name="connsiteX151" fmla="*/ 4189203 w 11269336"/>
              <a:gd name="connsiteY151" fmla="*/ 2178994 h 2323145"/>
              <a:gd name="connsiteX152" fmla="*/ 4154035 w 11269336"/>
              <a:gd name="connsiteY152" fmla="*/ 2171950 h 2323145"/>
              <a:gd name="connsiteX153" fmla="*/ 4129569 w 11269336"/>
              <a:gd name="connsiteY153" fmla="*/ 2163850 h 2323145"/>
              <a:gd name="connsiteX154" fmla="*/ 4061250 w 11269336"/>
              <a:gd name="connsiteY154" fmla="*/ 2159236 h 2323145"/>
              <a:gd name="connsiteX155" fmla="*/ 3945480 w 11269336"/>
              <a:gd name="connsiteY155" fmla="*/ 2158279 h 2323145"/>
              <a:gd name="connsiteX156" fmla="*/ 3921468 w 11269336"/>
              <a:gd name="connsiteY156" fmla="*/ 2156588 h 2323145"/>
              <a:gd name="connsiteX157" fmla="*/ 3903348 w 11269336"/>
              <a:gd name="connsiteY157" fmla="*/ 2149220 h 2323145"/>
              <a:gd name="connsiteX158" fmla="*/ 3901342 w 11269336"/>
              <a:gd name="connsiteY158" fmla="*/ 2142355 h 2323145"/>
              <a:gd name="connsiteX159" fmla="*/ 3888539 w 11269336"/>
              <a:gd name="connsiteY159" fmla="*/ 2140476 h 2323145"/>
              <a:gd name="connsiteX160" fmla="*/ 3885662 w 11269336"/>
              <a:gd name="connsiteY160" fmla="*/ 2138740 h 2323145"/>
              <a:gd name="connsiteX161" fmla="*/ 3868627 w 11269336"/>
              <a:gd name="connsiteY161" fmla="*/ 2130023 h 2323145"/>
              <a:gd name="connsiteX162" fmla="*/ 3819177 w 11269336"/>
              <a:gd name="connsiteY162" fmla="*/ 2142111 h 2323145"/>
              <a:gd name="connsiteX163" fmla="*/ 3769100 w 11269336"/>
              <a:gd name="connsiteY163" fmla="*/ 2131731 h 2323145"/>
              <a:gd name="connsiteX164" fmla="*/ 3562752 w 11269336"/>
              <a:gd name="connsiteY164" fmla="*/ 2131785 h 2323145"/>
              <a:gd name="connsiteX165" fmla="*/ 3541402 w 11269336"/>
              <a:gd name="connsiteY165" fmla="*/ 2106821 h 2323145"/>
              <a:gd name="connsiteX166" fmla="*/ 3365341 w 11269336"/>
              <a:gd name="connsiteY166" fmla="*/ 2077638 h 2323145"/>
              <a:gd name="connsiteX167" fmla="*/ 3170922 w 11269336"/>
              <a:gd name="connsiteY167" fmla="*/ 2115957 h 2323145"/>
              <a:gd name="connsiteX168" fmla="*/ 3156256 w 11269336"/>
              <a:gd name="connsiteY168" fmla="*/ 2124773 h 2323145"/>
              <a:gd name="connsiteX169" fmla="*/ 3140298 w 11269336"/>
              <a:gd name="connsiteY169" fmla="*/ 2129182 h 2323145"/>
              <a:gd name="connsiteX170" fmla="*/ 3138514 w 11269336"/>
              <a:gd name="connsiteY170" fmla="*/ 2128069 h 2323145"/>
              <a:gd name="connsiteX171" fmla="*/ 3120467 w 11269336"/>
              <a:gd name="connsiteY171" fmla="*/ 2128281 h 2323145"/>
              <a:gd name="connsiteX172" fmla="*/ 3116175 w 11269336"/>
              <a:gd name="connsiteY172" fmla="*/ 2131633 h 2323145"/>
              <a:gd name="connsiteX173" fmla="*/ 3103685 w 11269336"/>
              <a:gd name="connsiteY173" fmla="*/ 2132814 h 2323145"/>
              <a:gd name="connsiteX174" fmla="*/ 3078794 w 11269336"/>
              <a:gd name="connsiteY174" fmla="*/ 2137935 h 2323145"/>
              <a:gd name="connsiteX175" fmla="*/ 3074407 w 11269336"/>
              <a:gd name="connsiteY175" fmla="*/ 2136274 h 2323145"/>
              <a:gd name="connsiteX176" fmla="*/ 3037285 w 11269336"/>
              <a:gd name="connsiteY176" fmla="*/ 2139919 h 2323145"/>
              <a:gd name="connsiteX177" fmla="*/ 3036901 w 11269336"/>
              <a:gd name="connsiteY177" fmla="*/ 2138726 h 2323145"/>
              <a:gd name="connsiteX178" fmla="*/ 3026996 w 11269336"/>
              <a:gd name="connsiteY178" fmla="*/ 2134322 h 2323145"/>
              <a:gd name="connsiteX179" fmla="*/ 3007772 w 11269336"/>
              <a:gd name="connsiteY179" fmla="*/ 2128742 h 2323145"/>
              <a:gd name="connsiteX180" fmla="*/ 2965030 w 11269336"/>
              <a:gd name="connsiteY180" fmla="*/ 2100494 h 2323145"/>
              <a:gd name="connsiteX181" fmla="*/ 2926342 w 11269336"/>
              <a:gd name="connsiteY181" fmla="*/ 2104155 h 2323145"/>
              <a:gd name="connsiteX182" fmla="*/ 2918608 w 11269336"/>
              <a:gd name="connsiteY182" fmla="*/ 2104215 h 2323145"/>
              <a:gd name="connsiteX183" fmla="*/ 2918475 w 11269336"/>
              <a:gd name="connsiteY183" fmla="*/ 2103937 h 2323145"/>
              <a:gd name="connsiteX184" fmla="*/ 2910360 w 11269336"/>
              <a:gd name="connsiteY184" fmla="*/ 2103444 h 2323145"/>
              <a:gd name="connsiteX185" fmla="*/ 2904507 w 11269336"/>
              <a:gd name="connsiteY185" fmla="*/ 2104326 h 2323145"/>
              <a:gd name="connsiteX186" fmla="*/ 2889503 w 11269336"/>
              <a:gd name="connsiteY186" fmla="*/ 2104443 h 2323145"/>
              <a:gd name="connsiteX187" fmla="*/ 2884480 w 11269336"/>
              <a:gd name="connsiteY187" fmla="*/ 2102626 h 2323145"/>
              <a:gd name="connsiteX188" fmla="*/ 2882689 w 11269336"/>
              <a:gd name="connsiteY188" fmla="*/ 2099228 h 2323145"/>
              <a:gd name="connsiteX189" fmla="*/ 2881291 w 11269336"/>
              <a:gd name="connsiteY189" fmla="*/ 2099618 h 2323145"/>
              <a:gd name="connsiteX190" fmla="*/ 2853979 w 11269336"/>
              <a:gd name="connsiteY190" fmla="*/ 2090388 h 2323145"/>
              <a:gd name="connsiteX191" fmla="*/ 2791790 w 11269336"/>
              <a:gd name="connsiteY191" fmla="*/ 2080332 h 2323145"/>
              <a:gd name="connsiteX192" fmla="*/ 2755844 w 11269336"/>
              <a:gd name="connsiteY192" fmla="*/ 2078874 h 2323145"/>
              <a:gd name="connsiteX193" fmla="*/ 2657742 w 11269336"/>
              <a:gd name="connsiteY193" fmla="*/ 2070179 h 2323145"/>
              <a:gd name="connsiteX194" fmla="*/ 2559549 w 11269336"/>
              <a:gd name="connsiteY194" fmla="*/ 2057873 h 2323145"/>
              <a:gd name="connsiteX195" fmla="*/ 2512054 w 11269336"/>
              <a:gd name="connsiteY195" fmla="*/ 2031671 h 2323145"/>
              <a:gd name="connsiteX196" fmla="*/ 2506437 w 11269336"/>
              <a:gd name="connsiteY196" fmla="*/ 2030918 h 2323145"/>
              <a:gd name="connsiteX197" fmla="*/ 2491752 w 11269336"/>
              <a:gd name="connsiteY197" fmla="*/ 2033906 h 2323145"/>
              <a:gd name="connsiteX198" fmla="*/ 2486338 w 11269336"/>
              <a:gd name="connsiteY198" fmla="*/ 2035862 h 2323145"/>
              <a:gd name="connsiteX199" fmla="*/ 2478186 w 11269336"/>
              <a:gd name="connsiteY199" fmla="*/ 2036953 h 2323145"/>
              <a:gd name="connsiteX200" fmla="*/ 2477950 w 11269336"/>
              <a:gd name="connsiteY200" fmla="*/ 2036715 h 2323145"/>
              <a:gd name="connsiteX201" fmla="*/ 2470381 w 11269336"/>
              <a:gd name="connsiteY201" fmla="*/ 2038256 h 2323145"/>
              <a:gd name="connsiteX202" fmla="*/ 2433781 w 11269336"/>
              <a:gd name="connsiteY202" fmla="*/ 2049140 h 2323145"/>
              <a:gd name="connsiteX203" fmla="*/ 2381172 w 11269336"/>
              <a:gd name="connsiteY203" fmla="*/ 2030645 h 2323145"/>
              <a:gd name="connsiteX204" fmla="*/ 2360198 w 11269336"/>
              <a:gd name="connsiteY204" fmla="*/ 2029059 h 2323145"/>
              <a:gd name="connsiteX205" fmla="*/ 2348815 w 11269336"/>
              <a:gd name="connsiteY205" fmla="*/ 2026798 h 2323145"/>
              <a:gd name="connsiteX206" fmla="*/ 2347988 w 11269336"/>
              <a:gd name="connsiteY206" fmla="*/ 2025745 h 2323145"/>
              <a:gd name="connsiteX207" fmla="*/ 2312920 w 11269336"/>
              <a:gd name="connsiteY207" fmla="*/ 2036311 h 2323145"/>
              <a:gd name="connsiteX208" fmla="*/ 2307986 w 11269336"/>
              <a:gd name="connsiteY208" fmla="*/ 2035583 h 2323145"/>
              <a:gd name="connsiteX209" fmla="*/ 2285481 w 11269336"/>
              <a:gd name="connsiteY209" fmla="*/ 2045197 h 2323145"/>
              <a:gd name="connsiteX210" fmla="*/ 2273666 w 11269336"/>
              <a:gd name="connsiteY210" fmla="*/ 2048710 h 2323145"/>
              <a:gd name="connsiteX211" fmla="*/ 2270719 w 11269336"/>
              <a:gd name="connsiteY211" fmla="*/ 2052702 h 2323145"/>
              <a:gd name="connsiteX212" fmla="*/ 2253080 w 11269336"/>
              <a:gd name="connsiteY212" fmla="*/ 2056363 h 2323145"/>
              <a:gd name="connsiteX213" fmla="*/ 2250906 w 11269336"/>
              <a:gd name="connsiteY213" fmla="*/ 2055654 h 2323145"/>
              <a:gd name="connsiteX214" fmla="*/ 2236905 w 11269336"/>
              <a:gd name="connsiteY214" fmla="*/ 2062882 h 2323145"/>
              <a:gd name="connsiteX215" fmla="*/ 2225830 w 11269336"/>
              <a:gd name="connsiteY215" fmla="*/ 2074027 h 2323145"/>
              <a:gd name="connsiteX216" fmla="*/ 2073776 w 11269336"/>
              <a:gd name="connsiteY216" fmla="*/ 2089244 h 2323145"/>
              <a:gd name="connsiteX217" fmla="*/ 1948256 w 11269336"/>
              <a:gd name="connsiteY217" fmla="*/ 2146616 h 2323145"/>
              <a:gd name="connsiteX218" fmla="*/ 1865582 w 11269336"/>
              <a:gd name="connsiteY218" fmla="*/ 2153738 h 2323145"/>
              <a:gd name="connsiteX219" fmla="*/ 1835210 w 11269336"/>
              <a:gd name="connsiteY219" fmla="*/ 2134244 h 2323145"/>
              <a:gd name="connsiteX220" fmla="*/ 1632661 w 11269336"/>
              <a:gd name="connsiteY220" fmla="*/ 2173882 h 2323145"/>
              <a:gd name="connsiteX221" fmla="*/ 1579590 w 11269336"/>
              <a:gd name="connsiteY221" fmla="*/ 2173680 h 2323145"/>
              <a:gd name="connsiteX222" fmla="*/ 1535601 w 11269336"/>
              <a:gd name="connsiteY222" fmla="*/ 2194590 h 2323145"/>
              <a:gd name="connsiteX223" fmla="*/ 1515594 w 11269336"/>
              <a:gd name="connsiteY223" fmla="*/ 2189622 h 2323145"/>
              <a:gd name="connsiteX224" fmla="*/ 1512113 w 11269336"/>
              <a:gd name="connsiteY224" fmla="*/ 2188534 h 2323145"/>
              <a:gd name="connsiteX225" fmla="*/ 1498838 w 11269336"/>
              <a:gd name="connsiteY225" fmla="*/ 2189213 h 2323145"/>
              <a:gd name="connsiteX226" fmla="*/ 1494279 w 11269336"/>
              <a:gd name="connsiteY226" fmla="*/ 2183112 h 2323145"/>
              <a:gd name="connsiteX227" fmla="*/ 1473714 w 11269336"/>
              <a:gd name="connsiteY227" fmla="*/ 2179625 h 2323145"/>
              <a:gd name="connsiteX228" fmla="*/ 1449503 w 11269336"/>
              <a:gd name="connsiteY228" fmla="*/ 2182633 h 2323145"/>
              <a:gd name="connsiteX229" fmla="*/ 1266687 w 11269336"/>
              <a:gd name="connsiteY229" fmla="*/ 2212688 h 2323145"/>
              <a:gd name="connsiteX230" fmla="*/ 1239614 w 11269336"/>
              <a:gd name="connsiteY230" fmla="*/ 2209727 h 2323145"/>
              <a:gd name="connsiteX231" fmla="*/ 1202436 w 11269336"/>
              <a:gd name="connsiteY231" fmla="*/ 2209817 h 2323145"/>
              <a:gd name="connsiteX232" fmla="*/ 1136097 w 11269336"/>
              <a:gd name="connsiteY232" fmla="*/ 2205112 h 2323145"/>
              <a:gd name="connsiteX233" fmla="*/ 988232 w 11269336"/>
              <a:gd name="connsiteY233" fmla="*/ 2235635 h 2323145"/>
              <a:gd name="connsiteX234" fmla="*/ 981959 w 11269336"/>
              <a:gd name="connsiteY234" fmla="*/ 2231607 h 2323145"/>
              <a:gd name="connsiteX235" fmla="*/ 938600 w 11269336"/>
              <a:gd name="connsiteY235" fmla="*/ 2238113 h 2323145"/>
              <a:gd name="connsiteX236" fmla="*/ 791788 w 11269336"/>
              <a:gd name="connsiteY236" fmla="*/ 2293224 h 2323145"/>
              <a:gd name="connsiteX237" fmla="*/ 706914 w 11269336"/>
              <a:gd name="connsiteY237" fmla="*/ 2305046 h 2323145"/>
              <a:gd name="connsiteX238" fmla="*/ 675971 w 11269336"/>
              <a:gd name="connsiteY238" fmla="*/ 2304030 h 2323145"/>
              <a:gd name="connsiteX239" fmla="*/ 624180 w 11269336"/>
              <a:gd name="connsiteY239" fmla="*/ 2302650 h 2323145"/>
              <a:gd name="connsiteX240" fmla="*/ 583453 w 11269336"/>
              <a:gd name="connsiteY240" fmla="*/ 2288788 h 2323145"/>
              <a:gd name="connsiteX241" fmla="*/ 540946 w 11269336"/>
              <a:gd name="connsiteY241" fmla="*/ 2292721 h 2323145"/>
              <a:gd name="connsiteX242" fmla="*/ 533680 w 11269336"/>
              <a:gd name="connsiteY242" fmla="*/ 2310233 h 2323145"/>
              <a:gd name="connsiteX243" fmla="*/ 487366 w 11269336"/>
              <a:gd name="connsiteY243" fmla="*/ 2309053 h 2323145"/>
              <a:gd name="connsiteX244" fmla="*/ 416820 w 11269336"/>
              <a:gd name="connsiteY244" fmla="*/ 2305443 h 2323145"/>
              <a:gd name="connsiteX245" fmla="*/ 376805 w 11269336"/>
              <a:gd name="connsiteY245" fmla="*/ 2307647 h 2323145"/>
              <a:gd name="connsiteX246" fmla="*/ 266777 w 11269336"/>
              <a:gd name="connsiteY246" fmla="*/ 2309012 h 2323145"/>
              <a:gd name="connsiteX247" fmla="*/ 156013 w 11269336"/>
              <a:gd name="connsiteY247" fmla="*/ 2306832 h 2323145"/>
              <a:gd name="connsiteX248" fmla="*/ 87258 w 11269336"/>
              <a:gd name="connsiteY248" fmla="*/ 2285511 h 2323145"/>
              <a:gd name="connsiteX249" fmla="*/ 23798 w 11269336"/>
              <a:gd name="connsiteY249" fmla="*/ 2281822 h 2323145"/>
              <a:gd name="connsiteX250" fmla="*/ 0 w 11269336"/>
              <a:gd name="connsiteY250" fmla="*/ 2285369 h 2323145"/>
              <a:gd name="connsiteX251" fmla="*/ 0 w 11269336"/>
              <a:gd name="connsiteY251" fmla="*/ 0 h 2323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</a:cxnLst>
            <a:rect l="l" t="t" r="r" b="b"/>
            <a:pathLst>
              <a:path w="11269336" h="2323145">
                <a:moveTo>
                  <a:pt x="0" y="0"/>
                </a:moveTo>
                <a:lnTo>
                  <a:pt x="11269336" y="0"/>
                </a:lnTo>
                <a:lnTo>
                  <a:pt x="11268645" y="511"/>
                </a:lnTo>
                <a:cubicBezTo>
                  <a:pt x="11257520" y="14091"/>
                  <a:pt x="11248967" y="32073"/>
                  <a:pt x="11230739" y="37096"/>
                </a:cubicBezTo>
                <a:cubicBezTo>
                  <a:pt x="11194283" y="47141"/>
                  <a:pt x="11124351" y="55013"/>
                  <a:pt x="11082485" y="78590"/>
                </a:cubicBezTo>
                <a:cubicBezTo>
                  <a:pt x="11064655" y="69818"/>
                  <a:pt x="11049588" y="97621"/>
                  <a:pt x="11031776" y="79197"/>
                </a:cubicBezTo>
                <a:cubicBezTo>
                  <a:pt x="11016683" y="85023"/>
                  <a:pt x="11009945" y="92832"/>
                  <a:pt x="10995894" y="83459"/>
                </a:cubicBezTo>
                <a:cubicBezTo>
                  <a:pt x="10971843" y="134740"/>
                  <a:pt x="10888992" y="106042"/>
                  <a:pt x="10861177" y="147419"/>
                </a:cubicBezTo>
                <a:cubicBezTo>
                  <a:pt x="10850370" y="129415"/>
                  <a:pt x="10807086" y="138624"/>
                  <a:pt x="10782732" y="135645"/>
                </a:cubicBezTo>
                <a:cubicBezTo>
                  <a:pt x="10869014" y="196205"/>
                  <a:pt x="10693356" y="147304"/>
                  <a:pt x="10660773" y="179312"/>
                </a:cubicBezTo>
                <a:cubicBezTo>
                  <a:pt x="10667385" y="121467"/>
                  <a:pt x="10595265" y="182241"/>
                  <a:pt x="10564442" y="160738"/>
                </a:cubicBezTo>
                <a:cubicBezTo>
                  <a:pt x="10544419" y="190949"/>
                  <a:pt x="10518436" y="167191"/>
                  <a:pt x="10490200" y="183533"/>
                </a:cubicBezTo>
                <a:cubicBezTo>
                  <a:pt x="10423905" y="202688"/>
                  <a:pt x="10362764" y="244779"/>
                  <a:pt x="10271351" y="243104"/>
                </a:cubicBezTo>
                <a:cubicBezTo>
                  <a:pt x="10247818" y="329775"/>
                  <a:pt x="10135674" y="303068"/>
                  <a:pt x="10061033" y="364937"/>
                </a:cubicBezTo>
                <a:cubicBezTo>
                  <a:pt x="10014289" y="383940"/>
                  <a:pt x="9930032" y="360289"/>
                  <a:pt x="9921770" y="406154"/>
                </a:cubicBezTo>
                <a:cubicBezTo>
                  <a:pt x="9894276" y="384665"/>
                  <a:pt x="9881945" y="430851"/>
                  <a:pt x="9858388" y="439489"/>
                </a:cubicBezTo>
                <a:cubicBezTo>
                  <a:pt x="9835642" y="426888"/>
                  <a:pt x="9828901" y="443125"/>
                  <a:pt x="9811914" y="449865"/>
                </a:cubicBezTo>
                <a:cubicBezTo>
                  <a:pt x="9801869" y="441287"/>
                  <a:pt x="9787055" y="444835"/>
                  <a:pt x="9784394" y="457816"/>
                </a:cubicBezTo>
                <a:cubicBezTo>
                  <a:pt x="9797169" y="483924"/>
                  <a:pt x="9656844" y="450179"/>
                  <a:pt x="9656836" y="469967"/>
                </a:cubicBezTo>
                <a:cubicBezTo>
                  <a:pt x="9589537" y="485301"/>
                  <a:pt x="9662097" y="527310"/>
                  <a:pt x="9561575" y="559978"/>
                </a:cubicBezTo>
                <a:cubicBezTo>
                  <a:pt x="9479149" y="599104"/>
                  <a:pt x="9215234" y="670585"/>
                  <a:pt x="9162278" y="704724"/>
                </a:cubicBezTo>
                <a:cubicBezTo>
                  <a:pt x="9173017" y="730567"/>
                  <a:pt x="9063215" y="727685"/>
                  <a:pt x="9062863" y="754656"/>
                </a:cubicBezTo>
                <a:cubicBezTo>
                  <a:pt x="9021608" y="774940"/>
                  <a:pt x="8924639" y="816390"/>
                  <a:pt x="8914746" y="826428"/>
                </a:cubicBezTo>
                <a:lnTo>
                  <a:pt x="8917778" y="835198"/>
                </a:lnTo>
                <a:lnTo>
                  <a:pt x="8905560" y="838358"/>
                </a:lnTo>
                <a:lnTo>
                  <a:pt x="8897564" y="834287"/>
                </a:lnTo>
                <a:lnTo>
                  <a:pt x="8878040" y="844150"/>
                </a:lnTo>
                <a:cubicBezTo>
                  <a:pt x="8861112" y="848992"/>
                  <a:pt x="8812843" y="856499"/>
                  <a:pt x="8795998" y="863337"/>
                </a:cubicBezTo>
                <a:cubicBezTo>
                  <a:pt x="8792888" y="873975"/>
                  <a:pt x="8786153" y="880792"/>
                  <a:pt x="8776970" y="885177"/>
                </a:cubicBezTo>
                <a:lnTo>
                  <a:pt x="8755719" y="889754"/>
                </a:lnTo>
                <a:lnTo>
                  <a:pt x="8743257" y="904723"/>
                </a:lnTo>
                <a:cubicBezTo>
                  <a:pt x="8737642" y="908108"/>
                  <a:pt x="8730651" y="908759"/>
                  <a:pt x="8721366" y="904711"/>
                </a:cubicBezTo>
                <a:cubicBezTo>
                  <a:pt x="8711895" y="915873"/>
                  <a:pt x="8676250" y="900745"/>
                  <a:pt x="8678353" y="926318"/>
                </a:cubicBezTo>
                <a:cubicBezTo>
                  <a:pt x="8658506" y="928813"/>
                  <a:pt x="8647569" y="933735"/>
                  <a:pt x="8636849" y="937900"/>
                </a:cubicBezTo>
                <a:lnTo>
                  <a:pt x="8620213" y="943068"/>
                </a:lnTo>
                <a:lnTo>
                  <a:pt x="8612581" y="952695"/>
                </a:lnTo>
                <a:cubicBezTo>
                  <a:pt x="8605836" y="959769"/>
                  <a:pt x="8598255" y="964412"/>
                  <a:pt x="8589038" y="963892"/>
                </a:cubicBezTo>
                <a:lnTo>
                  <a:pt x="8579950" y="960899"/>
                </a:lnTo>
                <a:cubicBezTo>
                  <a:pt x="8579740" y="962476"/>
                  <a:pt x="8579529" y="964053"/>
                  <a:pt x="8579319" y="965630"/>
                </a:cubicBezTo>
                <a:cubicBezTo>
                  <a:pt x="8579138" y="972972"/>
                  <a:pt x="8576531" y="980010"/>
                  <a:pt x="8547429" y="984506"/>
                </a:cubicBezTo>
                <a:cubicBezTo>
                  <a:pt x="8529238" y="1001725"/>
                  <a:pt x="8505565" y="1015840"/>
                  <a:pt x="8478704" y="1025490"/>
                </a:cubicBezTo>
                <a:cubicBezTo>
                  <a:pt x="8473109" y="1019545"/>
                  <a:pt x="8465819" y="1032194"/>
                  <a:pt x="8461421" y="1035512"/>
                </a:cubicBezTo>
                <a:cubicBezTo>
                  <a:pt x="8459739" y="1031087"/>
                  <a:pt x="8447663" y="1032074"/>
                  <a:pt x="8445003" y="1036851"/>
                </a:cubicBezTo>
                <a:cubicBezTo>
                  <a:pt x="8366593" y="1075951"/>
                  <a:pt x="8398773" y="1021402"/>
                  <a:pt x="8357350" y="1060213"/>
                </a:cubicBezTo>
                <a:cubicBezTo>
                  <a:pt x="8349366" y="1063843"/>
                  <a:pt x="8342208" y="1063367"/>
                  <a:pt x="8335565" y="1061151"/>
                </a:cubicBezTo>
                <a:lnTo>
                  <a:pt x="8325267" y="1055919"/>
                </a:lnTo>
                <a:lnTo>
                  <a:pt x="8293586" y="1076144"/>
                </a:lnTo>
                <a:cubicBezTo>
                  <a:pt x="8277595" y="1084193"/>
                  <a:pt x="8260401" y="1090863"/>
                  <a:pt x="8242405" y="1095960"/>
                </a:cubicBezTo>
                <a:cubicBezTo>
                  <a:pt x="8226373" y="1101227"/>
                  <a:pt x="8224213" y="1102052"/>
                  <a:pt x="8197391" y="1107746"/>
                </a:cubicBezTo>
                <a:cubicBezTo>
                  <a:pt x="8090266" y="1152133"/>
                  <a:pt x="8141491" y="1082372"/>
                  <a:pt x="8081474" y="1130125"/>
                </a:cubicBezTo>
                <a:cubicBezTo>
                  <a:pt x="8070634" y="1134173"/>
                  <a:pt x="8061619" y="1132810"/>
                  <a:pt x="8053585" y="1129169"/>
                </a:cubicBezTo>
                <a:lnTo>
                  <a:pt x="8038422" y="1119092"/>
                </a:lnTo>
                <a:lnTo>
                  <a:pt x="8029450" y="1125592"/>
                </a:lnTo>
                <a:cubicBezTo>
                  <a:pt x="7992226" y="1133484"/>
                  <a:pt x="7978616" y="1122765"/>
                  <a:pt x="7959552" y="1140188"/>
                </a:cubicBezTo>
                <a:cubicBezTo>
                  <a:pt x="7922008" y="1119572"/>
                  <a:pt x="7937737" y="1141786"/>
                  <a:pt x="7914188" y="1150862"/>
                </a:cubicBezTo>
                <a:cubicBezTo>
                  <a:pt x="7896037" y="1160155"/>
                  <a:pt x="7933463" y="1163411"/>
                  <a:pt x="7914918" y="1168758"/>
                </a:cubicBezTo>
                <a:cubicBezTo>
                  <a:pt x="7893102" y="1165887"/>
                  <a:pt x="7898453" y="1187420"/>
                  <a:pt x="7875510" y="1183153"/>
                </a:cubicBezTo>
                <a:cubicBezTo>
                  <a:pt x="7877354" y="1165743"/>
                  <a:pt x="7834286" y="1194789"/>
                  <a:pt x="7829932" y="1180782"/>
                </a:cubicBezTo>
                <a:cubicBezTo>
                  <a:pt x="7816047" y="1204874"/>
                  <a:pt x="7801901" y="1181513"/>
                  <a:pt x="7779182" y="1192665"/>
                </a:cubicBezTo>
                <a:cubicBezTo>
                  <a:pt x="7769446" y="1202686"/>
                  <a:pt x="7761564" y="1205661"/>
                  <a:pt x="7748774" y="1199586"/>
                </a:cubicBezTo>
                <a:cubicBezTo>
                  <a:pt x="7704339" y="1247771"/>
                  <a:pt x="7717626" y="1207638"/>
                  <a:pt x="7671846" y="1231966"/>
                </a:cubicBezTo>
                <a:cubicBezTo>
                  <a:pt x="7632956" y="1255682"/>
                  <a:pt x="7587383" y="1275180"/>
                  <a:pt x="7554146" y="1319748"/>
                </a:cubicBezTo>
                <a:cubicBezTo>
                  <a:pt x="7548775" y="1331557"/>
                  <a:pt x="7531272" y="1339155"/>
                  <a:pt x="7515052" y="1336718"/>
                </a:cubicBezTo>
                <a:cubicBezTo>
                  <a:pt x="7512260" y="1336298"/>
                  <a:pt x="7509613" y="1335590"/>
                  <a:pt x="7507193" y="1334617"/>
                </a:cubicBezTo>
                <a:cubicBezTo>
                  <a:pt x="7488273" y="1365207"/>
                  <a:pt x="7468925" y="1356298"/>
                  <a:pt x="7461694" y="1375866"/>
                </a:cubicBezTo>
                <a:cubicBezTo>
                  <a:pt x="7422434" y="1391917"/>
                  <a:pt x="7384603" y="1382819"/>
                  <a:pt x="7377571" y="1400128"/>
                </a:cubicBezTo>
                <a:cubicBezTo>
                  <a:pt x="7356236" y="1403926"/>
                  <a:pt x="7322509" y="1393138"/>
                  <a:pt x="7311261" y="1412652"/>
                </a:cubicBezTo>
                <a:cubicBezTo>
                  <a:pt x="7305349" y="1400071"/>
                  <a:pt x="7289966" y="1428039"/>
                  <a:pt x="7275307" y="1422171"/>
                </a:cubicBezTo>
                <a:cubicBezTo>
                  <a:pt x="7264529" y="1416601"/>
                  <a:pt x="7257348" y="1423786"/>
                  <a:pt x="7247783" y="1426330"/>
                </a:cubicBezTo>
                <a:cubicBezTo>
                  <a:pt x="7233839" y="1423056"/>
                  <a:pt x="7194363" y="1442037"/>
                  <a:pt x="7185047" y="1451812"/>
                </a:cubicBezTo>
                <a:cubicBezTo>
                  <a:pt x="7164447" y="1483396"/>
                  <a:pt x="7101577" y="1475742"/>
                  <a:pt x="7084117" y="1500281"/>
                </a:cubicBezTo>
                <a:cubicBezTo>
                  <a:pt x="7076899" y="1504821"/>
                  <a:pt x="7069494" y="1507565"/>
                  <a:pt x="7062011" y="1509183"/>
                </a:cubicBezTo>
                <a:lnTo>
                  <a:pt x="7040555" y="1511207"/>
                </a:lnTo>
                <a:lnTo>
                  <a:pt x="7033438" y="1506772"/>
                </a:lnTo>
                <a:lnTo>
                  <a:pt x="7020886" y="1510764"/>
                </a:lnTo>
                <a:lnTo>
                  <a:pt x="7017033" y="1510650"/>
                </a:lnTo>
                <a:lnTo>
                  <a:pt x="6995460" y="1511173"/>
                </a:lnTo>
                <a:cubicBezTo>
                  <a:pt x="7010208" y="1537643"/>
                  <a:pt x="6938512" y="1522467"/>
                  <a:pt x="6962144" y="1541508"/>
                </a:cubicBezTo>
                <a:cubicBezTo>
                  <a:pt x="6926351" y="1550586"/>
                  <a:pt x="6958236" y="1566326"/>
                  <a:pt x="6910674" y="1554793"/>
                </a:cubicBezTo>
                <a:cubicBezTo>
                  <a:pt x="6859225" y="1589274"/>
                  <a:pt x="6769015" y="1598548"/>
                  <a:pt x="6732152" y="1642538"/>
                </a:cubicBezTo>
                <a:cubicBezTo>
                  <a:pt x="6734901" y="1628031"/>
                  <a:pt x="6709146" y="1622413"/>
                  <a:pt x="6694106" y="1632377"/>
                </a:cubicBezTo>
                <a:cubicBezTo>
                  <a:pt x="6702628" y="1575914"/>
                  <a:pt x="6638899" y="1692862"/>
                  <a:pt x="6617223" y="1659889"/>
                </a:cubicBezTo>
                <a:cubicBezTo>
                  <a:pt x="6623246" y="1693349"/>
                  <a:pt x="6561228" y="1764690"/>
                  <a:pt x="6521138" y="1744340"/>
                </a:cubicBezTo>
                <a:cubicBezTo>
                  <a:pt x="6469831" y="1761656"/>
                  <a:pt x="6438109" y="1796731"/>
                  <a:pt x="6380677" y="1796883"/>
                </a:cubicBezTo>
                <a:cubicBezTo>
                  <a:pt x="6379865" y="1801686"/>
                  <a:pt x="6377810" y="1805986"/>
                  <a:pt x="6374897" y="1809910"/>
                </a:cubicBezTo>
                <a:lnTo>
                  <a:pt x="6364545" y="1820090"/>
                </a:lnTo>
                <a:lnTo>
                  <a:pt x="6362126" y="1819991"/>
                </a:lnTo>
                <a:cubicBezTo>
                  <a:pt x="6353055" y="1821720"/>
                  <a:pt x="6348796" y="1824537"/>
                  <a:pt x="6346673" y="1827824"/>
                </a:cubicBezTo>
                <a:lnTo>
                  <a:pt x="6345588" y="1832232"/>
                </a:lnTo>
                <a:lnTo>
                  <a:pt x="6335708" y="1838451"/>
                </a:lnTo>
                <a:lnTo>
                  <a:pt x="6318182" y="1852975"/>
                </a:lnTo>
                <a:lnTo>
                  <a:pt x="6313084" y="1853561"/>
                </a:lnTo>
                <a:lnTo>
                  <a:pt x="6283816" y="1872148"/>
                </a:lnTo>
                <a:lnTo>
                  <a:pt x="6282550" y="1871392"/>
                </a:lnTo>
                <a:cubicBezTo>
                  <a:pt x="6279041" y="1870121"/>
                  <a:pt x="6275192" y="1869982"/>
                  <a:pt x="6270527" y="1872208"/>
                </a:cubicBezTo>
                <a:cubicBezTo>
                  <a:pt x="6265029" y="1853962"/>
                  <a:pt x="6262790" y="1867903"/>
                  <a:pt x="6249518" y="1876079"/>
                </a:cubicBezTo>
                <a:cubicBezTo>
                  <a:pt x="6238019" y="1849564"/>
                  <a:pt x="6207959" y="1881750"/>
                  <a:pt x="6190386" y="1872478"/>
                </a:cubicBezTo>
                <a:cubicBezTo>
                  <a:pt x="6180893" y="1879083"/>
                  <a:pt x="6170646" y="1885584"/>
                  <a:pt x="6159777" y="1891745"/>
                </a:cubicBezTo>
                <a:lnTo>
                  <a:pt x="6153131" y="1895079"/>
                </a:lnTo>
                <a:lnTo>
                  <a:pt x="6152798" y="1894920"/>
                </a:lnTo>
                <a:cubicBezTo>
                  <a:pt x="6150925" y="1895166"/>
                  <a:pt x="6148578" y="1896082"/>
                  <a:pt x="6145388" y="1897990"/>
                </a:cubicBezTo>
                <a:lnTo>
                  <a:pt x="6141014" y="1901155"/>
                </a:lnTo>
                <a:lnTo>
                  <a:pt x="6128122" y="1907623"/>
                </a:lnTo>
                <a:lnTo>
                  <a:pt x="6122351" y="1908359"/>
                </a:lnTo>
                <a:cubicBezTo>
                  <a:pt x="6099508" y="1905910"/>
                  <a:pt x="6088334" y="1869006"/>
                  <a:pt x="6064750" y="1896394"/>
                </a:cubicBezTo>
                <a:cubicBezTo>
                  <a:pt x="6025977" y="1903785"/>
                  <a:pt x="5997095" y="1889190"/>
                  <a:pt x="5964230" y="1910038"/>
                </a:cubicBezTo>
                <a:cubicBezTo>
                  <a:pt x="5927910" y="1916874"/>
                  <a:pt x="5894873" y="1914928"/>
                  <a:pt x="5865399" y="1926966"/>
                </a:cubicBezTo>
                <a:cubicBezTo>
                  <a:pt x="5851644" y="1923038"/>
                  <a:pt x="5839380" y="1922808"/>
                  <a:pt x="5829951" y="1934755"/>
                </a:cubicBezTo>
                <a:cubicBezTo>
                  <a:pt x="5795498" y="1938369"/>
                  <a:pt x="5784532" y="1926246"/>
                  <a:pt x="5765285" y="1941322"/>
                </a:cubicBezTo>
                <a:cubicBezTo>
                  <a:pt x="5741789" y="1922874"/>
                  <a:pt x="5742385" y="1931607"/>
                  <a:pt x="5734750" y="1939793"/>
                </a:cubicBezTo>
                <a:lnTo>
                  <a:pt x="5733569" y="1940505"/>
                </a:lnTo>
                <a:lnTo>
                  <a:pt x="5730329" y="1937845"/>
                </a:lnTo>
                <a:lnTo>
                  <a:pt x="5724661" y="1937455"/>
                </a:lnTo>
                <a:lnTo>
                  <a:pt x="5710186" y="1941370"/>
                </a:lnTo>
                <a:lnTo>
                  <a:pt x="5704910" y="1943663"/>
                </a:lnTo>
                <a:cubicBezTo>
                  <a:pt x="5701213" y="1944937"/>
                  <a:pt x="5698678" y="1945391"/>
                  <a:pt x="5696836" y="1945271"/>
                </a:cubicBezTo>
                <a:lnTo>
                  <a:pt x="5696583" y="1945050"/>
                </a:lnTo>
                <a:lnTo>
                  <a:pt x="5689123" y="1947067"/>
                </a:lnTo>
                <a:cubicBezTo>
                  <a:pt x="5676655" y="1951072"/>
                  <a:pt x="5664639" y="1955533"/>
                  <a:pt x="5653291" y="1960245"/>
                </a:cubicBezTo>
                <a:cubicBezTo>
                  <a:pt x="5640346" y="1947636"/>
                  <a:pt x="5600180" y="1973739"/>
                  <a:pt x="5599385" y="1945198"/>
                </a:cubicBezTo>
                <a:cubicBezTo>
                  <a:pt x="5583913" y="1950736"/>
                  <a:pt x="5576590" y="1964134"/>
                  <a:pt x="5578300" y="1944963"/>
                </a:cubicBezTo>
                <a:cubicBezTo>
                  <a:pt x="5573104" y="1946266"/>
                  <a:pt x="5569560" y="1945382"/>
                  <a:pt x="5566758" y="1943441"/>
                </a:cubicBezTo>
                <a:lnTo>
                  <a:pt x="5565857" y="1942445"/>
                </a:lnTo>
                <a:lnTo>
                  <a:pt x="5531534" y="1955208"/>
                </a:lnTo>
                <a:lnTo>
                  <a:pt x="5526552" y="1954799"/>
                </a:lnTo>
                <a:lnTo>
                  <a:pt x="5504723" y="1965811"/>
                </a:lnTo>
                <a:lnTo>
                  <a:pt x="5493156" y="1970063"/>
                </a:lnTo>
                <a:lnTo>
                  <a:pt x="5490486" y="1974227"/>
                </a:lnTo>
                <a:cubicBezTo>
                  <a:pt x="5487271" y="1977077"/>
                  <a:pt x="5482233" y="1979045"/>
                  <a:pt x="5473107" y="1979001"/>
                </a:cubicBezTo>
                <a:lnTo>
                  <a:pt x="5470885" y="1978432"/>
                </a:lnTo>
                <a:lnTo>
                  <a:pt x="5457393" y="1986525"/>
                </a:lnTo>
                <a:cubicBezTo>
                  <a:pt x="5453194" y="1989853"/>
                  <a:pt x="5449663" y="1993721"/>
                  <a:pt x="5447102" y="1998329"/>
                </a:cubicBezTo>
                <a:cubicBezTo>
                  <a:pt x="5386283" y="2017364"/>
                  <a:pt x="5223545" y="2015483"/>
                  <a:pt x="5159151" y="2029640"/>
                </a:cubicBezTo>
                <a:cubicBezTo>
                  <a:pt x="5141359" y="2036610"/>
                  <a:pt x="5090827" y="2076822"/>
                  <a:pt x="5098838" y="2062961"/>
                </a:cubicBezTo>
                <a:cubicBezTo>
                  <a:pt x="5047883" y="2099457"/>
                  <a:pt x="4922007" y="2111466"/>
                  <a:pt x="4860988" y="2135698"/>
                </a:cubicBezTo>
                <a:cubicBezTo>
                  <a:pt x="4805413" y="2152292"/>
                  <a:pt x="4784714" y="2158665"/>
                  <a:pt x="4765388" y="2162525"/>
                </a:cubicBezTo>
                <a:cubicBezTo>
                  <a:pt x="4758560" y="2161978"/>
                  <a:pt x="4751823" y="2160531"/>
                  <a:pt x="4745033" y="2158859"/>
                </a:cubicBezTo>
                <a:lnTo>
                  <a:pt x="4741475" y="2157998"/>
                </a:lnTo>
                <a:lnTo>
                  <a:pt x="4728247" y="2159526"/>
                </a:lnTo>
                <a:lnTo>
                  <a:pt x="4723263" y="2153742"/>
                </a:lnTo>
                <a:lnTo>
                  <a:pt x="4593061" y="2171597"/>
                </a:lnTo>
                <a:lnTo>
                  <a:pt x="4405765" y="2199902"/>
                </a:lnTo>
                <a:cubicBezTo>
                  <a:pt x="4403942" y="2198353"/>
                  <a:pt x="4402457" y="2196614"/>
                  <a:pt x="4401354" y="2194745"/>
                </a:cubicBezTo>
                <a:lnTo>
                  <a:pt x="4366646" y="2198564"/>
                </a:lnTo>
                <a:lnTo>
                  <a:pt x="4354009" y="2204984"/>
                </a:lnTo>
                <a:lnTo>
                  <a:pt x="4348284" y="2205270"/>
                </a:lnTo>
                <a:lnTo>
                  <a:pt x="4333906" y="2205251"/>
                </a:lnTo>
                <a:cubicBezTo>
                  <a:pt x="4326429" y="2204713"/>
                  <a:pt x="4318024" y="2203940"/>
                  <a:pt x="4308819" y="2203822"/>
                </a:cubicBezTo>
                <a:lnTo>
                  <a:pt x="4301210" y="2204456"/>
                </a:lnTo>
                <a:lnTo>
                  <a:pt x="4283095" y="2198177"/>
                </a:lnTo>
                <a:cubicBezTo>
                  <a:pt x="4269863" y="2193337"/>
                  <a:pt x="4259612" y="2190345"/>
                  <a:pt x="4250119" y="2196342"/>
                </a:cubicBezTo>
                <a:cubicBezTo>
                  <a:pt x="4230702" y="2190559"/>
                  <a:pt x="4213171" y="2166890"/>
                  <a:pt x="4189203" y="2178994"/>
                </a:cubicBezTo>
                <a:cubicBezTo>
                  <a:pt x="4194512" y="2165594"/>
                  <a:pt x="4160734" y="2183257"/>
                  <a:pt x="4154035" y="2171950"/>
                </a:cubicBezTo>
                <a:cubicBezTo>
                  <a:pt x="4150098" y="2162547"/>
                  <a:pt x="4138934" y="2165714"/>
                  <a:pt x="4129569" y="2163850"/>
                </a:cubicBezTo>
                <a:cubicBezTo>
                  <a:pt x="4121391" y="2155090"/>
                  <a:pt x="4076089" y="2154737"/>
                  <a:pt x="4061250" y="2159236"/>
                </a:cubicBezTo>
                <a:cubicBezTo>
                  <a:pt x="4020618" y="2177811"/>
                  <a:pt x="3978175" y="2144465"/>
                  <a:pt x="3945480" y="2158279"/>
                </a:cubicBezTo>
                <a:cubicBezTo>
                  <a:pt x="3936362" y="2159139"/>
                  <a:pt x="3928502" y="2158369"/>
                  <a:pt x="3921468" y="2156588"/>
                </a:cubicBezTo>
                <a:lnTo>
                  <a:pt x="3903348" y="2149220"/>
                </a:lnTo>
                <a:lnTo>
                  <a:pt x="3901342" y="2142355"/>
                </a:lnTo>
                <a:lnTo>
                  <a:pt x="3888539" y="2140476"/>
                </a:lnTo>
                <a:lnTo>
                  <a:pt x="3885662" y="2138740"/>
                </a:lnTo>
                <a:cubicBezTo>
                  <a:pt x="3880178" y="2135398"/>
                  <a:pt x="3874645" y="2132286"/>
                  <a:pt x="3868627" y="2130023"/>
                </a:cubicBezTo>
                <a:cubicBezTo>
                  <a:pt x="3859240" y="2159198"/>
                  <a:pt x="3815892" y="2115590"/>
                  <a:pt x="3819177" y="2142111"/>
                </a:cubicBezTo>
                <a:cubicBezTo>
                  <a:pt x="3784478" y="2134756"/>
                  <a:pt x="3796708" y="2161930"/>
                  <a:pt x="3769100" y="2131731"/>
                </a:cubicBezTo>
                <a:cubicBezTo>
                  <a:pt x="3702423" y="2139704"/>
                  <a:pt x="3625642" y="2109386"/>
                  <a:pt x="3562752" y="2131785"/>
                </a:cubicBezTo>
                <a:cubicBezTo>
                  <a:pt x="3576244" y="2120400"/>
                  <a:pt x="3560801" y="2104591"/>
                  <a:pt x="3541402" y="2106821"/>
                </a:cubicBezTo>
                <a:cubicBezTo>
                  <a:pt x="3592232" y="2061584"/>
                  <a:pt x="3356194" y="2115384"/>
                  <a:pt x="3365341" y="2077638"/>
                </a:cubicBezTo>
                <a:cubicBezTo>
                  <a:pt x="3303594" y="2079161"/>
                  <a:pt x="3221644" y="2111487"/>
                  <a:pt x="3170922" y="2115957"/>
                </a:cubicBezTo>
                <a:cubicBezTo>
                  <a:pt x="3166532" y="2119769"/>
                  <a:pt x="3161579" y="2122617"/>
                  <a:pt x="3156256" y="2124773"/>
                </a:cubicBezTo>
                <a:lnTo>
                  <a:pt x="3140298" y="2129182"/>
                </a:lnTo>
                <a:lnTo>
                  <a:pt x="3138514" y="2128069"/>
                </a:lnTo>
                <a:cubicBezTo>
                  <a:pt x="3130169" y="2125710"/>
                  <a:pt x="3124679" y="2126336"/>
                  <a:pt x="3120467" y="2128281"/>
                </a:cubicBezTo>
                <a:lnTo>
                  <a:pt x="3116175" y="2131633"/>
                </a:lnTo>
                <a:lnTo>
                  <a:pt x="3103685" y="2132814"/>
                </a:lnTo>
                <a:lnTo>
                  <a:pt x="3078794" y="2137935"/>
                </a:lnTo>
                <a:lnTo>
                  <a:pt x="3074407" y="2136274"/>
                </a:lnTo>
                <a:lnTo>
                  <a:pt x="3037285" y="2139919"/>
                </a:lnTo>
                <a:lnTo>
                  <a:pt x="3036901" y="2138726"/>
                </a:lnTo>
                <a:cubicBezTo>
                  <a:pt x="3035193" y="2136135"/>
                  <a:pt x="3032337" y="2134379"/>
                  <a:pt x="3026996" y="2134322"/>
                </a:cubicBezTo>
                <a:cubicBezTo>
                  <a:pt x="3037063" y="2116196"/>
                  <a:pt x="3024412" y="2127308"/>
                  <a:pt x="3007772" y="2128742"/>
                </a:cubicBezTo>
                <a:cubicBezTo>
                  <a:pt x="3019697" y="2100910"/>
                  <a:pt x="2971305" y="2115987"/>
                  <a:pt x="2965030" y="2100494"/>
                </a:cubicBezTo>
                <a:cubicBezTo>
                  <a:pt x="2952539" y="2102174"/>
                  <a:pt x="2939545" y="2103445"/>
                  <a:pt x="2926342" y="2104155"/>
                </a:cubicBezTo>
                <a:lnTo>
                  <a:pt x="2918608" y="2104215"/>
                </a:lnTo>
                <a:cubicBezTo>
                  <a:pt x="2918564" y="2104122"/>
                  <a:pt x="2918519" y="2104030"/>
                  <a:pt x="2918475" y="2103937"/>
                </a:cubicBezTo>
                <a:cubicBezTo>
                  <a:pt x="2916840" y="2103354"/>
                  <a:pt x="2914314" y="2103149"/>
                  <a:pt x="2910360" y="2103444"/>
                </a:cubicBezTo>
                <a:lnTo>
                  <a:pt x="2904507" y="2104326"/>
                </a:lnTo>
                <a:lnTo>
                  <a:pt x="2889503" y="2104443"/>
                </a:lnTo>
                <a:lnTo>
                  <a:pt x="2884480" y="2102626"/>
                </a:lnTo>
                <a:lnTo>
                  <a:pt x="2882689" y="2099228"/>
                </a:lnTo>
                <a:lnTo>
                  <a:pt x="2881291" y="2099618"/>
                </a:lnTo>
                <a:cubicBezTo>
                  <a:pt x="2870663" y="2105606"/>
                  <a:pt x="2867338" y="2114210"/>
                  <a:pt x="2853979" y="2090388"/>
                </a:cubicBezTo>
                <a:cubicBezTo>
                  <a:pt x="2829652" y="2100099"/>
                  <a:pt x="2824975" y="2085577"/>
                  <a:pt x="2791790" y="2080332"/>
                </a:cubicBezTo>
                <a:cubicBezTo>
                  <a:pt x="2777850" y="2089504"/>
                  <a:pt x="2766709" y="2086170"/>
                  <a:pt x="2755844" y="2078874"/>
                </a:cubicBezTo>
                <a:cubicBezTo>
                  <a:pt x="2723488" y="2083049"/>
                  <a:pt x="2694065" y="2072780"/>
                  <a:pt x="2657742" y="2070179"/>
                </a:cubicBezTo>
                <a:cubicBezTo>
                  <a:pt x="2618372" y="2082020"/>
                  <a:pt x="2598368" y="2060559"/>
                  <a:pt x="2559549" y="2057873"/>
                </a:cubicBezTo>
                <a:cubicBezTo>
                  <a:pt x="2525789" y="2078403"/>
                  <a:pt x="2531908" y="2039838"/>
                  <a:pt x="2512054" y="2031671"/>
                </a:cubicBezTo>
                <a:lnTo>
                  <a:pt x="2506437" y="2030918"/>
                </a:lnTo>
                <a:lnTo>
                  <a:pt x="2491752" y="2033906"/>
                </a:lnTo>
                <a:lnTo>
                  <a:pt x="2486338" y="2035862"/>
                </a:lnTo>
                <a:cubicBezTo>
                  <a:pt x="2482568" y="2036899"/>
                  <a:pt x="2480011" y="2037191"/>
                  <a:pt x="2478186" y="2036953"/>
                </a:cubicBezTo>
                <a:lnTo>
                  <a:pt x="2477950" y="2036715"/>
                </a:lnTo>
                <a:lnTo>
                  <a:pt x="2470381" y="2038256"/>
                </a:lnTo>
                <a:cubicBezTo>
                  <a:pt x="2457686" y="2041461"/>
                  <a:pt x="2445410" y="2045155"/>
                  <a:pt x="2433781" y="2049140"/>
                </a:cubicBezTo>
                <a:cubicBezTo>
                  <a:pt x="2421781" y="2035703"/>
                  <a:pt x="2379959" y="2059234"/>
                  <a:pt x="2381172" y="2030645"/>
                </a:cubicBezTo>
                <a:cubicBezTo>
                  <a:pt x="2365380" y="2035192"/>
                  <a:pt x="2357148" y="2048120"/>
                  <a:pt x="2360198" y="2029059"/>
                </a:cubicBezTo>
                <a:cubicBezTo>
                  <a:pt x="2354933" y="2030031"/>
                  <a:pt x="2351467" y="2028919"/>
                  <a:pt x="2348815" y="2026798"/>
                </a:cubicBezTo>
                <a:lnTo>
                  <a:pt x="2347988" y="2025745"/>
                </a:lnTo>
                <a:lnTo>
                  <a:pt x="2312920" y="2036311"/>
                </a:lnTo>
                <a:lnTo>
                  <a:pt x="2307986" y="2035583"/>
                </a:lnTo>
                <a:lnTo>
                  <a:pt x="2285481" y="2045197"/>
                </a:lnTo>
                <a:lnTo>
                  <a:pt x="2273666" y="2048710"/>
                </a:lnTo>
                <a:lnTo>
                  <a:pt x="2270719" y="2052702"/>
                </a:lnTo>
                <a:cubicBezTo>
                  <a:pt x="2267315" y="2055347"/>
                  <a:pt x="2262161" y="2056992"/>
                  <a:pt x="2253080" y="2056363"/>
                </a:cubicBezTo>
                <a:lnTo>
                  <a:pt x="2250906" y="2055654"/>
                </a:lnTo>
                <a:lnTo>
                  <a:pt x="2236905" y="2062882"/>
                </a:lnTo>
                <a:cubicBezTo>
                  <a:pt x="2232493" y="2065942"/>
                  <a:pt x="2228705" y="2069583"/>
                  <a:pt x="2225830" y="2074027"/>
                </a:cubicBezTo>
                <a:cubicBezTo>
                  <a:pt x="2173117" y="2059597"/>
                  <a:pt x="2128486" y="2085502"/>
                  <a:pt x="2073776" y="2089244"/>
                </a:cubicBezTo>
                <a:cubicBezTo>
                  <a:pt x="2046050" y="2059365"/>
                  <a:pt x="1957570" y="2112693"/>
                  <a:pt x="1948256" y="2146616"/>
                </a:cubicBezTo>
                <a:cubicBezTo>
                  <a:pt x="1943005" y="2109192"/>
                  <a:pt x="1832736" y="2206239"/>
                  <a:pt x="1865582" y="2153738"/>
                </a:cubicBezTo>
                <a:cubicBezTo>
                  <a:pt x="1847376" y="2159567"/>
                  <a:pt x="1826258" y="2147592"/>
                  <a:pt x="1835210" y="2134244"/>
                </a:cubicBezTo>
                <a:cubicBezTo>
                  <a:pt x="1781916" y="2167476"/>
                  <a:pt x="1695112" y="2153556"/>
                  <a:pt x="1632661" y="2173882"/>
                </a:cubicBezTo>
                <a:cubicBezTo>
                  <a:pt x="1594177" y="2150642"/>
                  <a:pt x="1616426" y="2173975"/>
                  <a:pt x="1579590" y="2173680"/>
                </a:cubicBezTo>
                <a:cubicBezTo>
                  <a:pt x="1592812" y="2198112"/>
                  <a:pt x="1533818" y="2165220"/>
                  <a:pt x="1535601" y="2194590"/>
                </a:cubicBezTo>
                <a:cubicBezTo>
                  <a:pt x="1528840" y="2193608"/>
                  <a:pt x="1522236" y="2191728"/>
                  <a:pt x="1515594" y="2189622"/>
                </a:cubicBezTo>
                <a:lnTo>
                  <a:pt x="1512113" y="2188534"/>
                </a:lnTo>
                <a:lnTo>
                  <a:pt x="1498838" y="2189213"/>
                </a:lnTo>
                <a:lnTo>
                  <a:pt x="1494279" y="2183112"/>
                </a:lnTo>
                <a:lnTo>
                  <a:pt x="1473714" y="2179625"/>
                </a:lnTo>
                <a:cubicBezTo>
                  <a:pt x="1466138" y="2179292"/>
                  <a:pt x="1458132" y="2180071"/>
                  <a:pt x="1449503" y="2182633"/>
                </a:cubicBezTo>
                <a:lnTo>
                  <a:pt x="1266687" y="2212688"/>
                </a:lnTo>
                <a:cubicBezTo>
                  <a:pt x="1256792" y="2212722"/>
                  <a:pt x="1247024" y="2217857"/>
                  <a:pt x="1239614" y="2209727"/>
                </a:cubicBezTo>
                <a:cubicBezTo>
                  <a:pt x="1228778" y="2200326"/>
                  <a:pt x="1202276" y="2223497"/>
                  <a:pt x="1202436" y="2209817"/>
                </a:cubicBezTo>
                <a:cubicBezTo>
                  <a:pt x="1183471" y="2225854"/>
                  <a:pt x="1157340" y="2206849"/>
                  <a:pt x="1136097" y="2205112"/>
                </a:cubicBezTo>
                <a:cubicBezTo>
                  <a:pt x="1100396" y="2209415"/>
                  <a:pt x="1013922" y="2231219"/>
                  <a:pt x="988232" y="2235635"/>
                </a:cubicBezTo>
                <a:cubicBezTo>
                  <a:pt x="986445" y="2234079"/>
                  <a:pt x="984332" y="2232722"/>
                  <a:pt x="981959" y="2231607"/>
                </a:cubicBezTo>
                <a:cubicBezTo>
                  <a:pt x="968170" y="2225130"/>
                  <a:pt x="948759" y="2228043"/>
                  <a:pt x="938600" y="2238113"/>
                </a:cubicBezTo>
                <a:cubicBezTo>
                  <a:pt x="888371" y="2272824"/>
                  <a:pt x="837950" y="2280135"/>
                  <a:pt x="791788" y="2293224"/>
                </a:cubicBezTo>
                <a:cubicBezTo>
                  <a:pt x="739035" y="2305159"/>
                  <a:pt x="769009" y="2269676"/>
                  <a:pt x="706914" y="2305046"/>
                </a:cubicBezTo>
                <a:cubicBezTo>
                  <a:pt x="697882" y="2295919"/>
                  <a:pt x="689339" y="2296797"/>
                  <a:pt x="675971" y="2304030"/>
                </a:cubicBezTo>
                <a:cubicBezTo>
                  <a:pt x="650201" y="2309060"/>
                  <a:pt x="647591" y="2282853"/>
                  <a:pt x="624180" y="2302650"/>
                </a:cubicBezTo>
                <a:cubicBezTo>
                  <a:pt x="626400" y="2287987"/>
                  <a:pt x="574045" y="2305175"/>
                  <a:pt x="583453" y="2288788"/>
                </a:cubicBezTo>
                <a:cubicBezTo>
                  <a:pt x="564313" y="2278832"/>
                  <a:pt x="559671" y="2301039"/>
                  <a:pt x="540946" y="2292721"/>
                </a:cubicBezTo>
                <a:cubicBezTo>
                  <a:pt x="521576" y="2293191"/>
                  <a:pt x="554439" y="2305843"/>
                  <a:pt x="533680" y="2310233"/>
                </a:cubicBezTo>
                <a:cubicBezTo>
                  <a:pt x="508069" y="2313043"/>
                  <a:pt x="512638" y="2338541"/>
                  <a:pt x="487366" y="2309053"/>
                </a:cubicBezTo>
                <a:cubicBezTo>
                  <a:pt x="462164" y="2321083"/>
                  <a:pt x="454441" y="2307251"/>
                  <a:pt x="416820" y="2305443"/>
                </a:cubicBezTo>
                <a:cubicBezTo>
                  <a:pt x="403012" y="2315890"/>
                  <a:pt x="390105" y="2313733"/>
                  <a:pt x="376805" y="2307647"/>
                </a:cubicBezTo>
                <a:cubicBezTo>
                  <a:pt x="341751" y="2315035"/>
                  <a:pt x="307408" y="2307897"/>
                  <a:pt x="266777" y="2309012"/>
                </a:cubicBezTo>
                <a:cubicBezTo>
                  <a:pt x="225310" y="2324664"/>
                  <a:pt x="199419" y="2305548"/>
                  <a:pt x="156013" y="2306832"/>
                </a:cubicBezTo>
                <a:cubicBezTo>
                  <a:pt x="117457" y="2333851"/>
                  <a:pt x="122965" y="2279562"/>
                  <a:pt x="87258" y="2285511"/>
                </a:cubicBezTo>
                <a:cubicBezTo>
                  <a:pt x="38977" y="2309189"/>
                  <a:pt x="74043" y="2277969"/>
                  <a:pt x="23798" y="2281822"/>
                </a:cubicBezTo>
                <a:lnTo>
                  <a:pt x="0" y="2285369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8F3AE1C-CD9C-3D56-A628-ED547068AF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1" y="509587"/>
            <a:ext cx="7649239" cy="74295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BASE DE DATOS DOCUMENTAL</a:t>
            </a:r>
          </a:p>
        </p:txBody>
      </p:sp>
      <p:pic>
        <p:nvPicPr>
          <p:cNvPr id="5" name="Marcador de contenido 4" descr="Interfaz de usuario gráfica, Aplicación, Word&#10;&#10;Descripción generada automáticamente">
            <a:extLst>
              <a:ext uri="{FF2B5EF4-FFF2-40B4-BE49-F238E27FC236}">
                <a16:creationId xmlns:a16="http://schemas.microsoft.com/office/drawing/2014/main" id="{8FE9A40A-E632-790F-FDEB-D767316CEC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7213" y="2072640"/>
            <a:ext cx="8925699" cy="4128135"/>
          </a:xfrm>
          <a:prstGeom prst="rect">
            <a:avLst/>
          </a:prstGeom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DEB62645-D4DA-4E99-8344-B1536F63D1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07088" y="6277971"/>
            <a:ext cx="6884912" cy="580030"/>
          </a:xfrm>
          <a:custGeom>
            <a:avLst/>
            <a:gdLst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127968 w 6884912"/>
              <a:gd name="connsiteY58" fmla="*/ 287613 h 1161397"/>
              <a:gd name="connsiteX59" fmla="*/ 3222191 w 6884912"/>
              <a:gd name="connsiteY59" fmla="*/ 307887 h 1161397"/>
              <a:gd name="connsiteX60" fmla="*/ 3227953 w 6884912"/>
              <a:gd name="connsiteY60" fmla="*/ 297650 h 1161397"/>
              <a:gd name="connsiteX61" fmla="*/ 3287859 w 6884912"/>
              <a:gd name="connsiteY61" fmla="*/ 287558 h 1161397"/>
              <a:gd name="connsiteX62" fmla="*/ 3510042 w 6884912"/>
              <a:gd name="connsiteY62" fmla="*/ 311820 h 1161397"/>
              <a:gd name="connsiteX63" fmla="*/ 3626773 w 6884912"/>
              <a:gd name="connsiteY63" fmla="*/ 290452 h 1161397"/>
              <a:gd name="connsiteX64" fmla="*/ 3666217 w 6884912"/>
              <a:gd name="connsiteY64" fmla="*/ 273255 h 1161397"/>
              <a:gd name="connsiteX65" fmla="*/ 3732427 w 6884912"/>
              <a:gd name="connsiteY65" fmla="*/ 245039 h 1161397"/>
              <a:gd name="connsiteX66" fmla="*/ 3777022 w 6884912"/>
              <a:gd name="connsiteY66" fmla="*/ 200276 h 1161397"/>
              <a:gd name="connsiteX67" fmla="*/ 3791246 w 6884912"/>
              <a:gd name="connsiteY67" fmla="*/ 189996 h 1161397"/>
              <a:gd name="connsiteX68" fmla="*/ 3819864 w 6884912"/>
              <a:gd name="connsiteY68" fmla="*/ 194605 h 1161397"/>
              <a:gd name="connsiteX69" fmla="*/ 3830398 w 6884912"/>
              <a:gd name="connsiteY69" fmla="*/ 188383 h 1161397"/>
              <a:gd name="connsiteX70" fmla="*/ 3834360 w 6884912"/>
              <a:gd name="connsiteY70" fmla="*/ 188992 h 1161397"/>
              <a:gd name="connsiteX71" fmla="*/ 3843715 w 6884912"/>
              <a:gd name="connsiteY71" fmla="*/ 188752 h 1161397"/>
              <a:gd name="connsiteX72" fmla="*/ 3842609 w 6884912"/>
              <a:gd name="connsiteY72" fmla="*/ 197386 h 1161397"/>
              <a:gd name="connsiteX73" fmla="*/ 3853961 w 6884912"/>
              <a:gd name="connsiteY73" fmla="*/ 213380 h 1161397"/>
              <a:gd name="connsiteX74" fmla="*/ 3907640 w 6884912"/>
              <a:gd name="connsiteY74" fmla="*/ 207568 h 1161397"/>
              <a:gd name="connsiteX75" fmla="*/ 3910449 w 6884912"/>
              <a:gd name="connsiteY75" fmla="*/ 197808 h 1161397"/>
              <a:gd name="connsiteX76" fmla="*/ 3917197 w 6884912"/>
              <a:gd name="connsiteY76" fmla="*/ 196121 h 1161397"/>
              <a:gd name="connsiteX77" fmla="*/ 3922400 w 6884912"/>
              <a:gd name="connsiteY77" fmla="*/ 205056 h 1161397"/>
              <a:gd name="connsiteX78" fmla="*/ 4013061 w 6884912"/>
              <a:gd name="connsiteY78" fmla="*/ 224874 h 1161397"/>
              <a:gd name="connsiteX79" fmla="*/ 4134285 w 6884912"/>
              <a:gd name="connsiteY79" fmla="*/ 235592 h 1161397"/>
              <a:gd name="connsiteX80" fmla="*/ 4220717 w 6884912"/>
              <a:gd name="connsiteY80" fmla="*/ 192946 h 1161397"/>
              <a:gd name="connsiteX81" fmla="*/ 4228802 w 6884912"/>
              <a:gd name="connsiteY81" fmla="*/ 201468 h 1161397"/>
              <a:gd name="connsiteX82" fmla="*/ 4289361 w 6884912"/>
              <a:gd name="connsiteY82" fmla="*/ 196642 h 1161397"/>
              <a:gd name="connsiteX83" fmla="*/ 4498913 w 6884912"/>
              <a:gd name="connsiteY83" fmla="*/ 118915 h 1161397"/>
              <a:gd name="connsiteX84" fmla="*/ 4617330 w 6884912"/>
              <a:gd name="connsiteY84" fmla="*/ 111163 h 1161397"/>
              <a:gd name="connsiteX85" fmla="*/ 4659778 w 6884912"/>
              <a:gd name="connsiteY85" fmla="*/ 118219 h 1161397"/>
              <a:gd name="connsiteX86" fmla="*/ 4730870 w 6884912"/>
              <a:gd name="connsiteY86" fmla="*/ 129432 h 1161397"/>
              <a:gd name="connsiteX87" fmla="*/ 4785037 w 6884912"/>
              <a:gd name="connsiteY87" fmla="*/ 161964 h 1161397"/>
              <a:gd name="connsiteX88" fmla="*/ 4844073 w 6884912"/>
              <a:gd name="connsiteY88" fmla="*/ 161768 h 1161397"/>
              <a:gd name="connsiteX89" fmla="*/ 4856454 w 6884912"/>
              <a:gd name="connsiteY89" fmla="*/ 130488 h 1161397"/>
              <a:gd name="connsiteX90" fmla="*/ 4920038 w 6884912"/>
              <a:gd name="connsiteY90" fmla="*/ 140418 h 1161397"/>
              <a:gd name="connsiteX91" fmla="*/ 5016639 w 6884912"/>
              <a:gd name="connsiteY91" fmla="*/ 158905 h 1161397"/>
              <a:gd name="connsiteX92" fmla="*/ 5072009 w 6884912"/>
              <a:gd name="connsiteY92" fmla="*/ 161502 h 1161397"/>
              <a:gd name="connsiteX93" fmla="*/ 5223626 w 6884912"/>
              <a:gd name="connsiteY93" fmla="*/ 177356 h 1161397"/>
              <a:gd name="connsiteX94" fmla="*/ 5375773 w 6884912"/>
              <a:gd name="connsiteY94" fmla="*/ 199913 h 1161397"/>
              <a:gd name="connsiteX95" fmla="*/ 5467502 w 6884912"/>
              <a:gd name="connsiteY95" fmla="*/ 250963 h 1161397"/>
              <a:gd name="connsiteX96" fmla="*/ 5592395 w 6884912"/>
              <a:gd name="connsiteY96" fmla="*/ 265434 h 1161397"/>
              <a:gd name="connsiteX97" fmla="*/ 5613532 w 6884912"/>
              <a:gd name="connsiteY97" fmla="*/ 273379 h 1161397"/>
              <a:gd name="connsiteX98" fmla="*/ 5642173 w 6884912"/>
              <a:gd name="connsiteY98" fmla="*/ 266904 h 1161397"/>
              <a:gd name="connsiteX99" fmla="*/ 5756910 w 6884912"/>
              <a:gd name="connsiteY99" fmla="*/ 239211 h 1161397"/>
              <a:gd name="connsiteX100" fmla="*/ 5846667 w 6884912"/>
              <a:gd name="connsiteY100" fmla="*/ 201786 h 1161397"/>
              <a:gd name="connsiteX101" fmla="*/ 5960732 w 6884912"/>
              <a:gd name="connsiteY101" fmla="*/ 220708 h 1161397"/>
              <a:gd name="connsiteX102" fmla="*/ 6029542 w 6884912"/>
              <a:gd name="connsiteY102" fmla="*/ 210339 h 1161397"/>
              <a:gd name="connsiteX103" fmla="*/ 6141123 w 6884912"/>
              <a:gd name="connsiteY103" fmla="*/ 159923 h 1161397"/>
              <a:gd name="connsiteX104" fmla="*/ 6290640 w 6884912"/>
              <a:gd name="connsiteY104" fmla="*/ 167441 h 1161397"/>
              <a:gd name="connsiteX105" fmla="*/ 6322806 w 6884912"/>
              <a:gd name="connsiteY105" fmla="*/ 213293 h 1161397"/>
              <a:gd name="connsiteX106" fmla="*/ 6364914 w 6884912"/>
              <a:gd name="connsiteY106" fmla="*/ 240140 h 1161397"/>
              <a:gd name="connsiteX107" fmla="*/ 6380420 w 6884912"/>
              <a:gd name="connsiteY107" fmla="*/ 173195 h 1161397"/>
              <a:gd name="connsiteX108" fmla="*/ 6507891 w 6884912"/>
              <a:gd name="connsiteY108" fmla="*/ 118474 h 1161397"/>
              <a:gd name="connsiteX109" fmla="*/ 6571807 w 6884912"/>
              <a:gd name="connsiteY109" fmla="*/ 98636 h 1161397"/>
              <a:gd name="connsiteX110" fmla="*/ 6671880 w 6884912"/>
              <a:gd name="connsiteY110" fmla="*/ 82931 h 1161397"/>
              <a:gd name="connsiteX111" fmla="*/ 6702266 w 6884912"/>
              <a:gd name="connsiteY111" fmla="*/ 75470 h 1161397"/>
              <a:gd name="connsiteX112" fmla="*/ 6845802 w 6884912"/>
              <a:gd name="connsiteY112" fmla="*/ 24496 h 1161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6884912" h="1161397">
                <a:moveTo>
                  <a:pt x="6884912" y="0"/>
                </a:moveTo>
                <a:lnTo>
                  <a:pt x="6884912" y="1161397"/>
                </a:lnTo>
                <a:lnTo>
                  <a:pt x="0" y="1161397"/>
                </a:lnTo>
                <a:lnTo>
                  <a:pt x="27135" y="1147460"/>
                </a:lnTo>
                <a:cubicBezTo>
                  <a:pt x="57431" y="1167048"/>
                  <a:pt x="61886" y="1135904"/>
                  <a:pt x="115388" y="1159043"/>
                </a:cubicBezTo>
                <a:cubicBezTo>
                  <a:pt x="116121" y="1155340"/>
                  <a:pt x="117370" y="1151777"/>
                  <a:pt x="119094" y="1148463"/>
                </a:cubicBezTo>
                <a:cubicBezTo>
                  <a:pt x="129121" y="1129214"/>
                  <a:pt x="152727" y="1122391"/>
                  <a:pt x="171824" y="1133224"/>
                </a:cubicBezTo>
                <a:cubicBezTo>
                  <a:pt x="254344" y="1161369"/>
                  <a:pt x="315458" y="1143220"/>
                  <a:pt x="376455" y="1137381"/>
                </a:cubicBezTo>
                <a:cubicBezTo>
                  <a:pt x="443775" y="1125614"/>
                  <a:pt x="382885" y="1083927"/>
                  <a:pt x="478946" y="1106011"/>
                </a:cubicBezTo>
                <a:cubicBezTo>
                  <a:pt x="481662" y="1085172"/>
                  <a:pt x="491731" y="1081489"/>
                  <a:pt x="512111" y="1085599"/>
                </a:cubicBezTo>
                <a:cubicBezTo>
                  <a:pt x="544368" y="1078502"/>
                  <a:pt x="526559" y="1032754"/>
                  <a:pt x="567875" y="1051976"/>
                </a:cubicBezTo>
                <a:cubicBezTo>
                  <a:pt x="553871" y="1028602"/>
                  <a:pt x="624901" y="1025930"/>
                  <a:pt x="601644" y="1003997"/>
                </a:cubicBezTo>
                <a:cubicBezTo>
                  <a:pt x="614803" y="975652"/>
                  <a:pt x="637415" y="1010272"/>
                  <a:pt x="651408" y="984938"/>
                </a:cubicBezTo>
                <a:cubicBezTo>
                  <a:pt x="673042" y="974024"/>
                  <a:pt x="646948" y="1015207"/>
                  <a:pt x="673197" y="1010060"/>
                </a:cubicBezTo>
                <a:cubicBezTo>
                  <a:pt x="703527" y="999318"/>
                  <a:pt x="718626" y="1045053"/>
                  <a:pt x="723108" y="980081"/>
                </a:cubicBezTo>
                <a:cubicBezTo>
                  <a:pt x="760262" y="985126"/>
                  <a:pt x="757827" y="957145"/>
                  <a:pt x="797699" y="931362"/>
                </a:cubicBezTo>
                <a:cubicBezTo>
                  <a:pt x="821097" y="940623"/>
                  <a:pt x="833565" y="929189"/>
                  <a:pt x="843359" y="910894"/>
                </a:cubicBezTo>
                <a:cubicBezTo>
                  <a:pt x="887668" y="902160"/>
                  <a:pt x="919738" y="869376"/>
                  <a:pt x="965215" y="846701"/>
                </a:cubicBezTo>
                <a:cubicBezTo>
                  <a:pt x="1023081" y="848019"/>
                  <a:pt x="1036422" y="800154"/>
                  <a:pt x="1085080" y="776086"/>
                </a:cubicBezTo>
                <a:cubicBezTo>
                  <a:pt x="1140763" y="795544"/>
                  <a:pt x="1110309" y="730471"/>
                  <a:pt x="1131224" y="706160"/>
                </a:cubicBezTo>
                <a:lnTo>
                  <a:pt x="1138051" y="702034"/>
                </a:lnTo>
                <a:lnTo>
                  <a:pt x="1158800" y="700004"/>
                </a:lnTo>
                <a:lnTo>
                  <a:pt x="1166947" y="700762"/>
                </a:lnTo>
                <a:cubicBezTo>
                  <a:pt x="1172432" y="700717"/>
                  <a:pt x="1175913" y="699961"/>
                  <a:pt x="1178135" y="698631"/>
                </a:cubicBezTo>
                <a:lnTo>
                  <a:pt x="1178301" y="698094"/>
                </a:lnTo>
                <a:lnTo>
                  <a:pt x="1188995" y="697048"/>
                </a:lnTo>
                <a:cubicBezTo>
                  <a:pt x="1207294" y="696390"/>
                  <a:pt x="1225337" y="696802"/>
                  <a:pt x="1242716" y="698052"/>
                </a:cubicBezTo>
                <a:cubicBezTo>
                  <a:pt x="1250387" y="668345"/>
                  <a:pt x="1318259" y="689091"/>
                  <a:pt x="1299977" y="639196"/>
                </a:cubicBezTo>
                <a:cubicBezTo>
                  <a:pt x="1323072" y="639367"/>
                  <a:pt x="1341279" y="658105"/>
                  <a:pt x="1326190" y="625955"/>
                </a:cubicBezTo>
                <a:cubicBezTo>
                  <a:pt x="1333572" y="625050"/>
                  <a:pt x="1337406" y="621362"/>
                  <a:pt x="1339600" y="616295"/>
                </a:cubicBezTo>
                <a:lnTo>
                  <a:pt x="1340054" y="614022"/>
                </a:lnTo>
                <a:lnTo>
                  <a:pt x="1391606" y="615229"/>
                </a:lnTo>
                <a:lnTo>
                  <a:pt x="1397565" y="611490"/>
                </a:lnTo>
                <a:lnTo>
                  <a:pt x="1432302" y="617267"/>
                </a:lnTo>
                <a:lnTo>
                  <a:pt x="1449644" y="617591"/>
                </a:lnTo>
                <a:lnTo>
                  <a:pt x="1455793" y="623174"/>
                </a:lnTo>
                <a:cubicBezTo>
                  <a:pt x="1461744" y="626151"/>
                  <a:pt x="1469373" y="626493"/>
                  <a:pt x="1480758" y="620863"/>
                </a:cubicBezTo>
                <a:lnTo>
                  <a:pt x="1483154" y="618527"/>
                </a:lnTo>
                <a:lnTo>
                  <a:pt x="1505495" y="624325"/>
                </a:lnTo>
                <a:cubicBezTo>
                  <a:pt x="1512992" y="627532"/>
                  <a:pt x="1520025" y="632078"/>
                  <a:pt x="1526340" y="638496"/>
                </a:cubicBezTo>
                <a:cubicBezTo>
                  <a:pt x="1586113" y="586768"/>
                  <a:pt x="1659006" y="610309"/>
                  <a:pt x="1731986" y="589682"/>
                </a:cubicBezTo>
                <a:cubicBezTo>
                  <a:pt x="1750397" y="523106"/>
                  <a:pt x="1896056" y="573257"/>
                  <a:pt x="1927935" y="628540"/>
                </a:cubicBezTo>
                <a:cubicBezTo>
                  <a:pt x="1912854" y="559823"/>
                  <a:pt x="2112261" y="676347"/>
                  <a:pt x="2039075" y="599964"/>
                </a:cubicBezTo>
                <a:cubicBezTo>
                  <a:pt x="2066036" y="601198"/>
                  <a:pt x="2086366" y="569532"/>
                  <a:pt x="2066980" y="550413"/>
                </a:cubicBezTo>
                <a:cubicBezTo>
                  <a:pt x="2155364" y="582582"/>
                  <a:pt x="2259548" y="514786"/>
                  <a:pt x="2352236" y="519602"/>
                </a:cubicBezTo>
                <a:cubicBezTo>
                  <a:pt x="2388450" y="459394"/>
                  <a:pt x="2373298" y="511682"/>
                  <a:pt x="2420791" y="492826"/>
                </a:cubicBezTo>
                <a:cubicBezTo>
                  <a:pt x="2417962" y="542563"/>
                  <a:pt x="2475071" y="455098"/>
                  <a:pt x="2489932" y="507864"/>
                </a:cubicBezTo>
                <a:cubicBezTo>
                  <a:pt x="2498105" y="502761"/>
                  <a:pt x="2505553" y="496153"/>
                  <a:pt x="2512917" y="489127"/>
                </a:cubicBezTo>
                <a:lnTo>
                  <a:pt x="2516783" y="485473"/>
                </a:lnTo>
                <a:lnTo>
                  <a:pt x="2534360" y="480064"/>
                </a:lnTo>
                <a:lnTo>
                  <a:pt x="2536691" y="467018"/>
                </a:lnTo>
                <a:lnTo>
                  <a:pt x="2561265" y="450623"/>
                </a:lnTo>
                <a:cubicBezTo>
                  <a:pt x="2570872" y="446262"/>
                  <a:pt x="2581686" y="443655"/>
                  <a:pt x="2594349" y="443884"/>
                </a:cubicBezTo>
                <a:cubicBezTo>
                  <a:pt x="2640435" y="464638"/>
                  <a:pt x="2696955" y="396361"/>
                  <a:pt x="2754324" y="424766"/>
                </a:cubicBezTo>
                <a:cubicBezTo>
                  <a:pt x="2775130" y="430896"/>
                  <a:pt x="2837731" y="423458"/>
                  <a:pt x="2848470" y="405966"/>
                </a:cubicBezTo>
                <a:cubicBezTo>
                  <a:pt x="2861295" y="401100"/>
                  <a:pt x="2876936" y="405309"/>
                  <a:pt x="2881772" y="387260"/>
                </a:cubicBezTo>
                <a:cubicBezTo>
                  <a:pt x="2890299" y="365261"/>
                  <a:pt x="2938134" y="392997"/>
                  <a:pt x="2929932" y="368912"/>
                </a:cubicBezTo>
                <a:cubicBezTo>
                  <a:pt x="2963844" y="387799"/>
                  <a:pt x="2986550" y="341223"/>
                  <a:pt x="3013020" y="327578"/>
                </a:cubicBezTo>
                <a:cubicBezTo>
                  <a:pt x="3040041" y="346996"/>
                  <a:pt x="3068934" y="299222"/>
                  <a:pt x="3127968" y="287613"/>
                </a:cubicBezTo>
                <a:cubicBezTo>
                  <a:pt x="3157770" y="310215"/>
                  <a:pt x="3167695" y="279445"/>
                  <a:pt x="3222191" y="307887"/>
                </a:cubicBezTo>
                <a:cubicBezTo>
                  <a:pt x="3223593" y="304249"/>
                  <a:pt x="3225533" y="300801"/>
                  <a:pt x="3227953" y="297650"/>
                </a:cubicBezTo>
                <a:cubicBezTo>
                  <a:pt x="3242008" y="279345"/>
                  <a:pt x="3268831" y="274825"/>
                  <a:pt x="3287859" y="287558"/>
                </a:cubicBezTo>
                <a:cubicBezTo>
                  <a:pt x="3373144" y="323866"/>
                  <a:pt x="3442657" y="311681"/>
                  <a:pt x="3510042" y="311820"/>
                </a:cubicBezTo>
                <a:cubicBezTo>
                  <a:pt x="3585274" y="306641"/>
                  <a:pt x="3525753" y="258887"/>
                  <a:pt x="3626773" y="290452"/>
                </a:cubicBezTo>
                <a:cubicBezTo>
                  <a:pt x="3633124" y="269835"/>
                  <a:pt x="3644693" y="267134"/>
                  <a:pt x="3666217" y="273255"/>
                </a:cubicBezTo>
                <a:cubicBezTo>
                  <a:pt x="3702502" y="269310"/>
                  <a:pt x="3690563" y="221720"/>
                  <a:pt x="3732427" y="245039"/>
                </a:cubicBezTo>
                <a:cubicBezTo>
                  <a:pt x="3720985" y="220241"/>
                  <a:pt x="3798776" y="224539"/>
                  <a:pt x="3777022" y="200276"/>
                </a:cubicBezTo>
                <a:cubicBezTo>
                  <a:pt x="3781759" y="193499"/>
                  <a:pt x="3786499" y="190723"/>
                  <a:pt x="3791246" y="189996"/>
                </a:cubicBezTo>
                <a:cubicBezTo>
                  <a:pt x="3800740" y="188542"/>
                  <a:pt x="3810265" y="195284"/>
                  <a:pt x="3819864" y="194605"/>
                </a:cubicBezTo>
                <a:lnTo>
                  <a:pt x="3830398" y="188383"/>
                </a:lnTo>
                <a:lnTo>
                  <a:pt x="3834360" y="188992"/>
                </a:lnTo>
                <a:lnTo>
                  <a:pt x="3843715" y="188752"/>
                </a:lnTo>
                <a:lnTo>
                  <a:pt x="3842609" y="197386"/>
                </a:lnTo>
                <a:cubicBezTo>
                  <a:pt x="3840673" y="205638"/>
                  <a:pt x="3839248" y="214671"/>
                  <a:pt x="3853961" y="213380"/>
                </a:cubicBezTo>
                <a:cubicBezTo>
                  <a:pt x="3884396" y="206569"/>
                  <a:pt x="3895082" y="241941"/>
                  <a:pt x="3907640" y="207568"/>
                </a:cubicBezTo>
                <a:lnTo>
                  <a:pt x="3910449" y="197808"/>
                </a:lnTo>
                <a:lnTo>
                  <a:pt x="3917197" y="196121"/>
                </a:lnTo>
                <a:cubicBezTo>
                  <a:pt x="3920833" y="196372"/>
                  <a:pt x="3922919" y="198717"/>
                  <a:pt x="3922400" y="205056"/>
                </a:cubicBezTo>
                <a:cubicBezTo>
                  <a:pt x="3950680" y="178467"/>
                  <a:pt x="3984062" y="218098"/>
                  <a:pt x="4013061" y="224874"/>
                </a:cubicBezTo>
                <a:cubicBezTo>
                  <a:pt x="4034530" y="199451"/>
                  <a:pt x="4074202" y="238734"/>
                  <a:pt x="4134285" y="235592"/>
                </a:cubicBezTo>
                <a:cubicBezTo>
                  <a:pt x="4157674" y="206403"/>
                  <a:pt x="4174806" y="233822"/>
                  <a:pt x="4220717" y="192946"/>
                </a:cubicBezTo>
                <a:cubicBezTo>
                  <a:pt x="4222964" y="196132"/>
                  <a:pt x="4225687" y="199002"/>
                  <a:pt x="4228802" y="201468"/>
                </a:cubicBezTo>
                <a:cubicBezTo>
                  <a:pt x="4246898" y="215792"/>
                  <a:pt x="4274013" y="213632"/>
                  <a:pt x="4289361" y="196642"/>
                </a:cubicBezTo>
                <a:cubicBezTo>
                  <a:pt x="4363212" y="140627"/>
                  <a:pt x="4433598" y="135488"/>
                  <a:pt x="4498913" y="118915"/>
                </a:cubicBezTo>
                <a:cubicBezTo>
                  <a:pt x="4573135" y="105586"/>
                  <a:pt x="4527062" y="166416"/>
                  <a:pt x="4617330" y="111163"/>
                </a:cubicBezTo>
                <a:cubicBezTo>
                  <a:pt x="4628518" y="129608"/>
                  <a:pt x="4640397" y="129405"/>
                  <a:pt x="4659778" y="118219"/>
                </a:cubicBezTo>
                <a:cubicBezTo>
                  <a:pt x="4695929" y="113193"/>
                  <a:pt x="4695958" y="162259"/>
                  <a:pt x="4730870" y="129432"/>
                </a:cubicBezTo>
                <a:cubicBezTo>
                  <a:pt x="4725822" y="156271"/>
                  <a:pt x="4800214" y="133127"/>
                  <a:pt x="4785037" y="161964"/>
                </a:cubicBezTo>
                <a:cubicBezTo>
                  <a:pt x="4810025" y="183633"/>
                  <a:pt x="4819434" y="143205"/>
                  <a:pt x="4844073" y="161768"/>
                </a:cubicBezTo>
                <a:cubicBezTo>
                  <a:pt x="4870797" y="164132"/>
                  <a:pt x="4827288" y="135164"/>
                  <a:pt x="4856454" y="130488"/>
                </a:cubicBezTo>
                <a:cubicBezTo>
                  <a:pt x="4892086" y="129553"/>
                  <a:pt x="4889263" y="81477"/>
                  <a:pt x="4920038" y="140418"/>
                </a:cubicBezTo>
                <a:cubicBezTo>
                  <a:pt x="4956358" y="122308"/>
                  <a:pt x="4965108" y="149263"/>
                  <a:pt x="5016639" y="158905"/>
                </a:cubicBezTo>
                <a:cubicBezTo>
                  <a:pt x="5037063" y="141828"/>
                  <a:pt x="5054534" y="147986"/>
                  <a:pt x="5072009" y="161502"/>
                </a:cubicBezTo>
                <a:cubicBezTo>
                  <a:pt x="5121260" y="153653"/>
                  <a:pt x="5167555" y="172635"/>
                  <a:pt x="5223626" y="177356"/>
                </a:cubicBezTo>
                <a:cubicBezTo>
                  <a:pt x="5282824" y="155243"/>
                  <a:pt x="5315859" y="195041"/>
                  <a:pt x="5375773" y="199913"/>
                </a:cubicBezTo>
                <a:cubicBezTo>
                  <a:pt x="5432511" y="156218"/>
                  <a:pt x="5417550" y="256036"/>
                  <a:pt x="5467502" y="250963"/>
                </a:cubicBezTo>
                <a:cubicBezTo>
                  <a:pt x="5547124" y="209975"/>
                  <a:pt x="5467171" y="283839"/>
                  <a:pt x="5592395" y="265434"/>
                </a:cubicBezTo>
                <a:cubicBezTo>
                  <a:pt x="5599201" y="258867"/>
                  <a:pt x="5614752" y="264706"/>
                  <a:pt x="5613532" y="273379"/>
                </a:cubicBezTo>
                <a:cubicBezTo>
                  <a:pt x="5621390" y="270408"/>
                  <a:pt x="5639720" y="253173"/>
                  <a:pt x="5642173" y="266904"/>
                </a:cubicBezTo>
                <a:cubicBezTo>
                  <a:pt x="5682296" y="267049"/>
                  <a:pt x="5721812" y="257513"/>
                  <a:pt x="5756910" y="239211"/>
                </a:cubicBezTo>
                <a:cubicBezTo>
                  <a:pt x="5834998" y="260050"/>
                  <a:pt x="5790596" y="197229"/>
                  <a:pt x="5846667" y="201786"/>
                </a:cubicBezTo>
                <a:cubicBezTo>
                  <a:pt x="5892444" y="227312"/>
                  <a:pt x="5908324" y="204527"/>
                  <a:pt x="5960732" y="220708"/>
                </a:cubicBezTo>
                <a:cubicBezTo>
                  <a:pt x="5977124" y="175349"/>
                  <a:pt x="6009640" y="223654"/>
                  <a:pt x="6029542" y="210339"/>
                </a:cubicBezTo>
                <a:cubicBezTo>
                  <a:pt x="6063108" y="261420"/>
                  <a:pt x="6107411" y="160034"/>
                  <a:pt x="6141123" y="159923"/>
                </a:cubicBezTo>
                <a:cubicBezTo>
                  <a:pt x="6198068" y="167749"/>
                  <a:pt x="6260628" y="219715"/>
                  <a:pt x="6290640" y="167441"/>
                </a:cubicBezTo>
                <a:cubicBezTo>
                  <a:pt x="6295193" y="188689"/>
                  <a:pt x="6290494" y="217816"/>
                  <a:pt x="6322806" y="213293"/>
                </a:cubicBezTo>
                <a:cubicBezTo>
                  <a:pt x="6335911" y="223881"/>
                  <a:pt x="6338726" y="256581"/>
                  <a:pt x="6364914" y="240140"/>
                </a:cubicBezTo>
                <a:cubicBezTo>
                  <a:pt x="6331888" y="211628"/>
                  <a:pt x="6385856" y="207033"/>
                  <a:pt x="6380420" y="173195"/>
                </a:cubicBezTo>
                <a:cubicBezTo>
                  <a:pt x="6420580" y="151473"/>
                  <a:pt x="6513519" y="179296"/>
                  <a:pt x="6507891" y="118474"/>
                </a:cubicBezTo>
                <a:cubicBezTo>
                  <a:pt x="6519398" y="82452"/>
                  <a:pt x="6571830" y="137398"/>
                  <a:pt x="6571807" y="98636"/>
                </a:cubicBezTo>
                <a:cubicBezTo>
                  <a:pt x="6594702" y="123421"/>
                  <a:pt x="6634676" y="82071"/>
                  <a:pt x="6671880" y="82931"/>
                </a:cubicBezTo>
                <a:cubicBezTo>
                  <a:pt x="6678855" y="65407"/>
                  <a:pt x="6687415" y="66196"/>
                  <a:pt x="6702266" y="75470"/>
                </a:cubicBezTo>
                <a:cubicBezTo>
                  <a:pt x="6747004" y="78450"/>
                  <a:pt x="6798307" y="53072"/>
                  <a:pt x="6845802" y="24496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3058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8BA5F19-D5E1-4ECC-BEC2-DF7AEDFD7C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B4D578A-F2C4-4EA9-A811-B48E66D636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940492"/>
            <a:ext cx="12192000" cy="1924333"/>
          </a:xfrm>
          <a:custGeom>
            <a:avLst/>
            <a:gdLst>
              <a:gd name="connsiteX0" fmla="*/ 6189199 w 12192000"/>
              <a:gd name="connsiteY0" fmla="*/ 588 h 1924333"/>
              <a:gd name="connsiteX1" fmla="*/ 6207079 w 12192000"/>
              <a:gd name="connsiteY1" fmla="*/ 2850 h 1924333"/>
              <a:gd name="connsiteX2" fmla="*/ 6285610 w 12192000"/>
              <a:gd name="connsiteY2" fmla="*/ 18131 h 1924333"/>
              <a:gd name="connsiteX3" fmla="*/ 6378008 w 12192000"/>
              <a:gd name="connsiteY3" fmla="*/ 24625 h 1924333"/>
              <a:gd name="connsiteX4" fmla="*/ 6466340 w 12192000"/>
              <a:gd name="connsiteY4" fmla="*/ 21366 h 1924333"/>
              <a:gd name="connsiteX5" fmla="*/ 6553334 w 12192000"/>
              <a:gd name="connsiteY5" fmla="*/ 35307 h 1924333"/>
              <a:gd name="connsiteX6" fmla="*/ 6626068 w 12192000"/>
              <a:gd name="connsiteY6" fmla="*/ 58045 h 1924333"/>
              <a:gd name="connsiteX7" fmla="*/ 6692303 w 12192000"/>
              <a:gd name="connsiteY7" fmla="*/ 91487 h 1924333"/>
              <a:gd name="connsiteX8" fmla="*/ 6733670 w 12192000"/>
              <a:gd name="connsiteY8" fmla="*/ 118130 h 1924333"/>
              <a:gd name="connsiteX9" fmla="*/ 6798016 w 12192000"/>
              <a:gd name="connsiteY9" fmla="*/ 112271 h 1924333"/>
              <a:gd name="connsiteX10" fmla="*/ 6801081 w 12192000"/>
              <a:gd name="connsiteY10" fmla="*/ 114963 h 1924333"/>
              <a:gd name="connsiteX11" fmla="*/ 6819351 w 12192000"/>
              <a:gd name="connsiteY11" fmla="*/ 128825 h 1924333"/>
              <a:gd name="connsiteX12" fmla="*/ 6852732 w 12192000"/>
              <a:gd name="connsiteY12" fmla="*/ 123321 h 1924333"/>
              <a:gd name="connsiteX13" fmla="*/ 6865247 w 12192000"/>
              <a:gd name="connsiteY13" fmla="*/ 128836 h 1924333"/>
              <a:gd name="connsiteX14" fmla="*/ 6905517 w 12192000"/>
              <a:gd name="connsiteY14" fmla="*/ 129265 h 1924333"/>
              <a:gd name="connsiteX15" fmla="*/ 6950286 w 12192000"/>
              <a:gd name="connsiteY15" fmla="*/ 150104 h 1924333"/>
              <a:gd name="connsiteX16" fmla="*/ 7003442 w 12192000"/>
              <a:gd name="connsiteY16" fmla="*/ 136136 h 1924333"/>
              <a:gd name="connsiteX17" fmla="*/ 7160047 w 12192000"/>
              <a:gd name="connsiteY17" fmla="*/ 166721 h 1924333"/>
              <a:gd name="connsiteX18" fmla="*/ 7325604 w 12192000"/>
              <a:gd name="connsiteY18" fmla="*/ 215867 h 1924333"/>
              <a:gd name="connsiteX19" fmla="*/ 7540522 w 12192000"/>
              <a:gd name="connsiteY19" fmla="*/ 239374 h 1924333"/>
              <a:gd name="connsiteX20" fmla="*/ 7612071 w 12192000"/>
              <a:gd name="connsiteY20" fmla="*/ 229553 h 1924333"/>
              <a:gd name="connsiteX21" fmla="*/ 7651995 w 12192000"/>
              <a:gd name="connsiteY21" fmla="*/ 244567 h 1924333"/>
              <a:gd name="connsiteX22" fmla="*/ 7725761 w 12192000"/>
              <a:gd name="connsiteY22" fmla="*/ 258638 h 1924333"/>
              <a:gd name="connsiteX23" fmla="*/ 7823038 w 12192000"/>
              <a:gd name="connsiteY23" fmla="*/ 287078 h 1924333"/>
              <a:gd name="connsiteX24" fmla="*/ 7866405 w 12192000"/>
              <a:gd name="connsiteY24" fmla="*/ 287288 h 1924333"/>
              <a:gd name="connsiteX25" fmla="*/ 7875021 w 12192000"/>
              <a:gd name="connsiteY25" fmla="*/ 288224 h 1924333"/>
              <a:gd name="connsiteX26" fmla="*/ 7875146 w 12192000"/>
              <a:gd name="connsiteY26" fmla="*/ 288614 h 1924333"/>
              <a:gd name="connsiteX27" fmla="*/ 7907443 w 12192000"/>
              <a:gd name="connsiteY27" fmla="*/ 291752 h 1924333"/>
              <a:gd name="connsiteX28" fmla="*/ 7912892 w 12192000"/>
              <a:gd name="connsiteY28" fmla="*/ 294833 h 1924333"/>
              <a:gd name="connsiteX29" fmla="*/ 7946345 w 12192000"/>
              <a:gd name="connsiteY29" fmla="*/ 319359 h 1924333"/>
              <a:gd name="connsiteX30" fmla="*/ 8021238 w 12192000"/>
              <a:gd name="connsiteY30" fmla="*/ 315159 h 1924333"/>
              <a:gd name="connsiteX31" fmla="*/ 8094697 w 12192000"/>
              <a:gd name="connsiteY31" fmla="*/ 351819 h 1924333"/>
              <a:gd name="connsiteX32" fmla="*/ 8155208 w 12192000"/>
              <a:gd name="connsiteY32" fmla="*/ 371168 h 1924333"/>
              <a:gd name="connsiteX33" fmla="*/ 8248472 w 12192000"/>
              <a:gd name="connsiteY33" fmla="*/ 400489 h 1924333"/>
              <a:gd name="connsiteX34" fmla="*/ 8300068 w 12192000"/>
              <a:gd name="connsiteY34" fmla="*/ 405531 h 1924333"/>
              <a:gd name="connsiteX35" fmla="*/ 8356293 w 12192000"/>
              <a:gd name="connsiteY35" fmla="*/ 403328 h 1924333"/>
              <a:gd name="connsiteX36" fmla="*/ 8475838 w 12192000"/>
              <a:gd name="connsiteY36" fmla="*/ 435524 h 1924333"/>
              <a:gd name="connsiteX37" fmla="*/ 8575216 w 12192000"/>
              <a:gd name="connsiteY37" fmla="*/ 450198 h 1924333"/>
              <a:gd name="connsiteX38" fmla="*/ 8588650 w 12192000"/>
              <a:gd name="connsiteY38" fmla="*/ 447070 h 1924333"/>
              <a:gd name="connsiteX39" fmla="*/ 8612184 w 12192000"/>
              <a:gd name="connsiteY39" fmla="*/ 439577 h 1924333"/>
              <a:gd name="connsiteX40" fmla="*/ 8630713 w 12192000"/>
              <a:gd name="connsiteY40" fmla="*/ 433015 h 1924333"/>
              <a:gd name="connsiteX41" fmla="*/ 8704240 w 12192000"/>
              <a:gd name="connsiteY41" fmla="*/ 422865 h 1924333"/>
              <a:gd name="connsiteX42" fmla="*/ 8829513 w 12192000"/>
              <a:gd name="connsiteY42" fmla="*/ 429389 h 1924333"/>
              <a:gd name="connsiteX43" fmla="*/ 9083651 w 12192000"/>
              <a:gd name="connsiteY43" fmla="*/ 390744 h 1924333"/>
              <a:gd name="connsiteX44" fmla="*/ 9371402 w 12192000"/>
              <a:gd name="connsiteY44" fmla="*/ 371809 h 1924333"/>
              <a:gd name="connsiteX45" fmla="*/ 9429586 w 12192000"/>
              <a:gd name="connsiteY45" fmla="*/ 369213 h 1924333"/>
              <a:gd name="connsiteX46" fmla="*/ 9489757 w 12192000"/>
              <a:gd name="connsiteY46" fmla="*/ 377814 h 1924333"/>
              <a:gd name="connsiteX47" fmla="*/ 9516954 w 12192000"/>
              <a:gd name="connsiteY47" fmla="*/ 376991 h 1924333"/>
              <a:gd name="connsiteX48" fmla="*/ 9645588 w 12192000"/>
              <a:gd name="connsiteY48" fmla="*/ 363590 h 1924333"/>
              <a:gd name="connsiteX49" fmla="*/ 9722896 w 12192000"/>
              <a:gd name="connsiteY49" fmla="*/ 360983 h 1924333"/>
              <a:gd name="connsiteX50" fmla="*/ 9752803 w 12192000"/>
              <a:gd name="connsiteY50" fmla="*/ 368492 h 1924333"/>
              <a:gd name="connsiteX51" fmla="*/ 9890305 w 12192000"/>
              <a:gd name="connsiteY51" fmla="*/ 380736 h 1924333"/>
              <a:gd name="connsiteX52" fmla="*/ 9939767 w 12192000"/>
              <a:gd name="connsiteY52" fmla="*/ 377776 h 1924333"/>
              <a:gd name="connsiteX53" fmla="*/ 9944355 w 12192000"/>
              <a:gd name="connsiteY53" fmla="*/ 377352 h 1924333"/>
              <a:gd name="connsiteX54" fmla="*/ 9953719 w 12192000"/>
              <a:gd name="connsiteY54" fmla="*/ 375642 h 1924333"/>
              <a:gd name="connsiteX55" fmla="*/ 9955809 w 12192000"/>
              <a:gd name="connsiteY55" fmla="*/ 376294 h 1924333"/>
              <a:gd name="connsiteX56" fmla="*/ 10032710 w 12192000"/>
              <a:gd name="connsiteY56" fmla="*/ 394940 h 1924333"/>
              <a:gd name="connsiteX57" fmla="*/ 10049925 w 12192000"/>
              <a:gd name="connsiteY57" fmla="*/ 404971 h 1924333"/>
              <a:gd name="connsiteX58" fmla="*/ 10112671 w 12192000"/>
              <a:gd name="connsiteY58" fmla="*/ 414549 h 1924333"/>
              <a:gd name="connsiteX59" fmla="*/ 10170853 w 12192000"/>
              <a:gd name="connsiteY59" fmla="*/ 435168 h 1924333"/>
              <a:gd name="connsiteX60" fmla="*/ 10290184 w 12192000"/>
              <a:gd name="connsiteY60" fmla="*/ 448123 h 1924333"/>
              <a:gd name="connsiteX61" fmla="*/ 10320158 w 12192000"/>
              <a:gd name="connsiteY61" fmla="*/ 458352 h 1924333"/>
              <a:gd name="connsiteX62" fmla="*/ 10321815 w 12192000"/>
              <a:gd name="connsiteY62" fmla="*/ 463087 h 1924333"/>
              <a:gd name="connsiteX63" fmla="*/ 10373742 w 12192000"/>
              <a:gd name="connsiteY63" fmla="*/ 464538 h 1924333"/>
              <a:gd name="connsiteX64" fmla="*/ 10428532 w 12192000"/>
              <a:gd name="connsiteY64" fmla="*/ 492504 h 1924333"/>
              <a:gd name="connsiteX65" fmla="*/ 10466490 w 12192000"/>
              <a:gd name="connsiteY65" fmla="*/ 517759 h 1924333"/>
              <a:gd name="connsiteX66" fmla="*/ 10466675 w 12192000"/>
              <a:gd name="connsiteY66" fmla="*/ 522076 h 1924333"/>
              <a:gd name="connsiteX67" fmla="*/ 10470309 w 12192000"/>
              <a:gd name="connsiteY67" fmla="*/ 522792 h 1924333"/>
              <a:gd name="connsiteX68" fmla="*/ 10474138 w 12192000"/>
              <a:gd name="connsiteY68" fmla="*/ 519761 h 1924333"/>
              <a:gd name="connsiteX69" fmla="*/ 10501100 w 12192000"/>
              <a:gd name="connsiteY69" fmla="*/ 528263 h 1924333"/>
              <a:gd name="connsiteX70" fmla="*/ 10502395 w 12192000"/>
              <a:gd name="connsiteY70" fmla="*/ 536393 h 1924333"/>
              <a:gd name="connsiteX71" fmla="*/ 10689496 w 12192000"/>
              <a:gd name="connsiteY71" fmla="*/ 560233 h 1924333"/>
              <a:gd name="connsiteX72" fmla="*/ 10788736 w 12192000"/>
              <a:gd name="connsiteY72" fmla="*/ 613188 h 1924333"/>
              <a:gd name="connsiteX73" fmla="*/ 10819747 w 12192000"/>
              <a:gd name="connsiteY73" fmla="*/ 621351 h 1924333"/>
              <a:gd name="connsiteX74" fmla="*/ 10864632 w 12192000"/>
              <a:gd name="connsiteY74" fmla="*/ 644858 h 1924333"/>
              <a:gd name="connsiteX75" fmla="*/ 10929407 w 12192000"/>
              <a:gd name="connsiteY75" fmla="*/ 652945 h 1924333"/>
              <a:gd name="connsiteX76" fmla="*/ 10979412 w 12192000"/>
              <a:gd name="connsiteY76" fmla="*/ 654217 h 1924333"/>
              <a:gd name="connsiteX77" fmla="*/ 11006959 w 12192000"/>
              <a:gd name="connsiteY77" fmla="*/ 657017 h 1924333"/>
              <a:gd name="connsiteX78" fmla="*/ 11077038 w 12192000"/>
              <a:gd name="connsiteY78" fmla="*/ 668487 h 1924333"/>
              <a:gd name="connsiteX79" fmla="*/ 11157850 w 12192000"/>
              <a:gd name="connsiteY79" fmla="*/ 693164 h 1924333"/>
              <a:gd name="connsiteX80" fmla="*/ 11175276 w 12192000"/>
              <a:gd name="connsiteY80" fmla="*/ 697243 h 1924333"/>
              <a:gd name="connsiteX81" fmla="*/ 11191131 w 12192000"/>
              <a:gd name="connsiteY81" fmla="*/ 696085 h 1924333"/>
              <a:gd name="connsiteX82" fmla="*/ 11195573 w 12192000"/>
              <a:gd name="connsiteY82" fmla="*/ 691751 h 1924333"/>
              <a:gd name="connsiteX83" fmla="*/ 11205299 w 12192000"/>
              <a:gd name="connsiteY83" fmla="*/ 693247 h 1924333"/>
              <a:gd name="connsiteX84" fmla="*/ 11223770 w 12192000"/>
              <a:gd name="connsiteY84" fmla="*/ 690335 h 1924333"/>
              <a:gd name="connsiteX85" fmla="*/ 11292119 w 12192000"/>
              <a:gd name="connsiteY85" fmla="*/ 713311 h 1924333"/>
              <a:gd name="connsiteX86" fmla="*/ 11435379 w 12192000"/>
              <a:gd name="connsiteY86" fmla="*/ 758519 h 1924333"/>
              <a:gd name="connsiteX87" fmla="*/ 11604406 w 12192000"/>
              <a:gd name="connsiteY87" fmla="*/ 810476 h 1924333"/>
              <a:gd name="connsiteX88" fmla="*/ 11652155 w 12192000"/>
              <a:gd name="connsiteY88" fmla="*/ 825109 h 1924333"/>
              <a:gd name="connsiteX89" fmla="*/ 11654192 w 12192000"/>
              <a:gd name="connsiteY89" fmla="*/ 827301 h 1924333"/>
              <a:gd name="connsiteX90" fmla="*/ 11676599 w 12192000"/>
              <a:gd name="connsiteY90" fmla="*/ 846628 h 1924333"/>
              <a:gd name="connsiteX91" fmla="*/ 11775168 w 12192000"/>
              <a:gd name="connsiteY91" fmla="*/ 890664 h 1924333"/>
              <a:gd name="connsiteX92" fmla="*/ 11826341 w 12192000"/>
              <a:gd name="connsiteY92" fmla="*/ 877558 h 1924333"/>
              <a:gd name="connsiteX93" fmla="*/ 11879068 w 12192000"/>
              <a:gd name="connsiteY93" fmla="*/ 874038 h 1924333"/>
              <a:gd name="connsiteX94" fmla="*/ 11889563 w 12192000"/>
              <a:gd name="connsiteY94" fmla="*/ 878619 h 1924333"/>
              <a:gd name="connsiteX95" fmla="*/ 12016613 w 12192000"/>
              <a:gd name="connsiteY95" fmla="*/ 886111 h 1924333"/>
              <a:gd name="connsiteX96" fmla="*/ 12108292 w 12192000"/>
              <a:gd name="connsiteY96" fmla="*/ 868500 h 1924333"/>
              <a:gd name="connsiteX97" fmla="*/ 12182910 w 12192000"/>
              <a:gd name="connsiteY97" fmla="*/ 882003 h 1924333"/>
              <a:gd name="connsiteX98" fmla="*/ 12192000 w 12192000"/>
              <a:gd name="connsiteY98" fmla="*/ 884778 h 1924333"/>
              <a:gd name="connsiteX99" fmla="*/ 12192000 w 12192000"/>
              <a:gd name="connsiteY99" fmla="*/ 1610315 h 1924333"/>
              <a:gd name="connsiteX100" fmla="*/ 12191998 w 12192000"/>
              <a:gd name="connsiteY100" fmla="*/ 1610315 h 1924333"/>
              <a:gd name="connsiteX101" fmla="*/ 12191998 w 12192000"/>
              <a:gd name="connsiteY101" fmla="*/ 1924333 h 1924333"/>
              <a:gd name="connsiteX102" fmla="*/ 0 w 12192000"/>
              <a:gd name="connsiteY102" fmla="*/ 1924333 h 1924333"/>
              <a:gd name="connsiteX103" fmla="*/ 0 w 12192000"/>
              <a:gd name="connsiteY103" fmla="*/ 505159 h 1924333"/>
              <a:gd name="connsiteX104" fmla="*/ 5722 w 12192000"/>
              <a:gd name="connsiteY104" fmla="*/ 508889 h 1924333"/>
              <a:gd name="connsiteX105" fmla="*/ 38476 w 12192000"/>
              <a:gd name="connsiteY105" fmla="*/ 524137 h 1924333"/>
              <a:gd name="connsiteX106" fmla="*/ 192883 w 12192000"/>
              <a:gd name="connsiteY106" fmla="*/ 545272 h 1924333"/>
              <a:gd name="connsiteX107" fmla="*/ 343710 w 12192000"/>
              <a:gd name="connsiteY107" fmla="*/ 565029 h 1924333"/>
              <a:gd name="connsiteX108" fmla="*/ 471066 w 12192000"/>
              <a:gd name="connsiteY108" fmla="*/ 549837 h 1924333"/>
              <a:gd name="connsiteX109" fmla="*/ 617333 w 12192000"/>
              <a:gd name="connsiteY109" fmla="*/ 526428 h 1924333"/>
              <a:gd name="connsiteX110" fmla="*/ 725203 w 12192000"/>
              <a:gd name="connsiteY110" fmla="*/ 523793 h 1924333"/>
              <a:gd name="connsiteX111" fmla="*/ 788494 w 12192000"/>
              <a:gd name="connsiteY111" fmla="*/ 505799 h 1924333"/>
              <a:gd name="connsiteX112" fmla="*/ 885977 w 12192000"/>
              <a:gd name="connsiteY112" fmla="*/ 526585 h 1924333"/>
              <a:gd name="connsiteX113" fmla="*/ 932142 w 12192000"/>
              <a:gd name="connsiteY113" fmla="*/ 528005 h 1924333"/>
              <a:gd name="connsiteX114" fmla="*/ 1090404 w 12192000"/>
              <a:gd name="connsiteY114" fmla="*/ 498299 h 1924333"/>
              <a:gd name="connsiteX115" fmla="*/ 1188628 w 12192000"/>
              <a:gd name="connsiteY115" fmla="*/ 483151 h 1924333"/>
              <a:gd name="connsiteX116" fmla="*/ 1316247 w 12192000"/>
              <a:gd name="connsiteY116" fmla="*/ 425979 h 1924333"/>
              <a:gd name="connsiteX117" fmla="*/ 1357712 w 12192000"/>
              <a:gd name="connsiteY117" fmla="*/ 416549 h 1924333"/>
              <a:gd name="connsiteX118" fmla="*/ 1425921 w 12192000"/>
              <a:gd name="connsiteY118" fmla="*/ 413953 h 1924333"/>
              <a:gd name="connsiteX119" fmla="*/ 1503817 w 12192000"/>
              <a:gd name="connsiteY119" fmla="*/ 380457 h 1924333"/>
              <a:gd name="connsiteX120" fmla="*/ 1639196 w 12192000"/>
              <a:gd name="connsiteY120" fmla="*/ 372785 h 1924333"/>
              <a:gd name="connsiteX121" fmla="*/ 1705606 w 12192000"/>
              <a:gd name="connsiteY121" fmla="*/ 359023 h 1924333"/>
              <a:gd name="connsiteX122" fmla="*/ 1813011 w 12192000"/>
              <a:gd name="connsiteY122" fmla="*/ 331023 h 1924333"/>
              <a:gd name="connsiteX123" fmla="*/ 1831380 w 12192000"/>
              <a:gd name="connsiteY123" fmla="*/ 341307 h 1924333"/>
              <a:gd name="connsiteX124" fmla="*/ 1858612 w 12192000"/>
              <a:gd name="connsiteY124" fmla="*/ 326777 h 1924333"/>
              <a:gd name="connsiteX125" fmla="*/ 1880661 w 12192000"/>
              <a:gd name="connsiteY125" fmla="*/ 335987 h 1924333"/>
              <a:gd name="connsiteX126" fmla="*/ 1941495 w 12192000"/>
              <a:gd name="connsiteY126" fmla="*/ 310792 h 1924333"/>
              <a:gd name="connsiteX127" fmla="*/ 1995402 w 12192000"/>
              <a:gd name="connsiteY127" fmla="*/ 305480 h 1924333"/>
              <a:gd name="connsiteX128" fmla="*/ 2223864 w 12192000"/>
              <a:gd name="connsiteY128" fmla="*/ 266118 h 1924333"/>
              <a:gd name="connsiteX129" fmla="*/ 2418043 w 12192000"/>
              <a:gd name="connsiteY129" fmla="*/ 215314 h 1924333"/>
              <a:gd name="connsiteX130" fmla="*/ 2558461 w 12192000"/>
              <a:gd name="connsiteY130" fmla="*/ 168193 h 1924333"/>
              <a:gd name="connsiteX131" fmla="*/ 2595535 w 12192000"/>
              <a:gd name="connsiteY131" fmla="*/ 158548 h 1924333"/>
              <a:gd name="connsiteX132" fmla="*/ 2626942 w 12192000"/>
              <a:gd name="connsiteY132" fmla="*/ 130400 h 1924333"/>
              <a:gd name="connsiteX133" fmla="*/ 2632225 w 12192000"/>
              <a:gd name="connsiteY133" fmla="*/ 130446 h 1924333"/>
              <a:gd name="connsiteX134" fmla="*/ 2696856 w 12192000"/>
              <a:gd name="connsiteY134" fmla="*/ 128498 h 1924333"/>
              <a:gd name="connsiteX135" fmla="*/ 2759767 w 12192000"/>
              <a:gd name="connsiteY135" fmla="*/ 127784 h 1924333"/>
              <a:gd name="connsiteX136" fmla="*/ 2792685 w 12192000"/>
              <a:gd name="connsiteY136" fmla="*/ 115710 h 1924333"/>
              <a:gd name="connsiteX137" fmla="*/ 2799767 w 12192000"/>
              <a:gd name="connsiteY137" fmla="*/ 113754 h 1924333"/>
              <a:gd name="connsiteX138" fmla="*/ 2829799 w 12192000"/>
              <a:gd name="connsiteY138" fmla="*/ 120042 h 1924333"/>
              <a:gd name="connsiteX139" fmla="*/ 2890704 w 12192000"/>
              <a:gd name="connsiteY139" fmla="*/ 121493 h 1924333"/>
              <a:gd name="connsiteX140" fmla="*/ 3042646 w 12192000"/>
              <a:gd name="connsiteY140" fmla="*/ 112273 h 1924333"/>
              <a:gd name="connsiteX141" fmla="*/ 3146630 w 12192000"/>
              <a:gd name="connsiteY141" fmla="*/ 100898 h 1924333"/>
              <a:gd name="connsiteX142" fmla="*/ 3233163 w 12192000"/>
              <a:gd name="connsiteY142" fmla="*/ 120200 h 1924333"/>
              <a:gd name="connsiteX143" fmla="*/ 3372699 w 12192000"/>
              <a:gd name="connsiteY143" fmla="*/ 129394 h 1924333"/>
              <a:gd name="connsiteX144" fmla="*/ 3394352 w 12192000"/>
              <a:gd name="connsiteY144" fmla="*/ 131671 h 1924333"/>
              <a:gd name="connsiteX145" fmla="*/ 3448218 w 12192000"/>
              <a:gd name="connsiteY145" fmla="*/ 118229 h 1924333"/>
              <a:gd name="connsiteX146" fmla="*/ 3505047 w 12192000"/>
              <a:gd name="connsiteY146" fmla="*/ 115412 h 1924333"/>
              <a:gd name="connsiteX147" fmla="*/ 3521767 w 12192000"/>
              <a:gd name="connsiteY147" fmla="*/ 111071 h 1924333"/>
              <a:gd name="connsiteX148" fmla="*/ 3585137 w 12192000"/>
              <a:gd name="connsiteY148" fmla="*/ 114371 h 1924333"/>
              <a:gd name="connsiteX149" fmla="*/ 3690293 w 12192000"/>
              <a:gd name="connsiteY149" fmla="*/ 98301 h 1924333"/>
              <a:gd name="connsiteX150" fmla="*/ 3867818 w 12192000"/>
              <a:gd name="connsiteY150" fmla="*/ 88985 h 1924333"/>
              <a:gd name="connsiteX151" fmla="*/ 4091337 w 12192000"/>
              <a:gd name="connsiteY151" fmla="*/ 70813 h 1924333"/>
              <a:gd name="connsiteX152" fmla="*/ 4246332 w 12192000"/>
              <a:gd name="connsiteY152" fmla="*/ 41697 h 1924333"/>
              <a:gd name="connsiteX153" fmla="*/ 4266975 w 12192000"/>
              <a:gd name="connsiteY153" fmla="*/ 46592 h 1924333"/>
              <a:gd name="connsiteX154" fmla="*/ 4270566 w 12192000"/>
              <a:gd name="connsiteY154" fmla="*/ 47620 h 1924333"/>
              <a:gd name="connsiteX155" fmla="*/ 4288964 w 12192000"/>
              <a:gd name="connsiteY155" fmla="*/ 52766 h 1924333"/>
              <a:gd name="connsiteX156" fmla="*/ 4365137 w 12192000"/>
              <a:gd name="connsiteY156" fmla="*/ 51783 h 1924333"/>
              <a:gd name="connsiteX157" fmla="*/ 4430546 w 12192000"/>
              <a:gd name="connsiteY157" fmla="*/ 44555 h 1924333"/>
              <a:gd name="connsiteX158" fmla="*/ 4444136 w 12192000"/>
              <a:gd name="connsiteY158" fmla="*/ 39567 h 1924333"/>
              <a:gd name="connsiteX159" fmla="*/ 4534039 w 12192000"/>
              <a:gd name="connsiteY159" fmla="*/ 31604 h 1924333"/>
              <a:gd name="connsiteX160" fmla="*/ 4560448 w 12192000"/>
              <a:gd name="connsiteY160" fmla="*/ 25231 h 1924333"/>
              <a:gd name="connsiteX161" fmla="*/ 4568006 w 12192000"/>
              <a:gd name="connsiteY161" fmla="*/ 25970 h 1924333"/>
              <a:gd name="connsiteX162" fmla="*/ 4595497 w 12192000"/>
              <a:gd name="connsiteY162" fmla="*/ 22958 h 1924333"/>
              <a:gd name="connsiteX163" fmla="*/ 4608623 w 12192000"/>
              <a:gd name="connsiteY163" fmla="*/ 18108 h 1924333"/>
              <a:gd name="connsiteX164" fmla="*/ 4623942 w 12192000"/>
              <a:gd name="connsiteY164" fmla="*/ 22251 h 1924333"/>
              <a:gd name="connsiteX165" fmla="*/ 4664336 w 12192000"/>
              <a:gd name="connsiteY165" fmla="*/ 23306 h 1924333"/>
              <a:gd name="connsiteX166" fmla="*/ 4677385 w 12192000"/>
              <a:gd name="connsiteY166" fmla="*/ 18246 h 1924333"/>
              <a:gd name="connsiteX167" fmla="*/ 4698143 w 12192000"/>
              <a:gd name="connsiteY167" fmla="*/ 18036 h 1924333"/>
              <a:gd name="connsiteX168" fmla="*/ 4750609 w 12192000"/>
              <a:gd name="connsiteY168" fmla="*/ 23611 h 1924333"/>
              <a:gd name="connsiteX169" fmla="*/ 4784658 w 12192000"/>
              <a:gd name="connsiteY169" fmla="*/ 25057 h 1924333"/>
              <a:gd name="connsiteX170" fmla="*/ 4847558 w 12192000"/>
              <a:gd name="connsiteY170" fmla="*/ 38726 h 1924333"/>
              <a:gd name="connsiteX171" fmla="*/ 4909134 w 12192000"/>
              <a:gd name="connsiteY171" fmla="*/ 50659 h 1924333"/>
              <a:gd name="connsiteX172" fmla="*/ 5099219 w 12192000"/>
              <a:gd name="connsiteY172" fmla="*/ 55050 h 1924333"/>
              <a:gd name="connsiteX173" fmla="*/ 5184992 w 12192000"/>
              <a:gd name="connsiteY173" fmla="*/ 67596 h 1924333"/>
              <a:gd name="connsiteX174" fmla="*/ 5229637 w 12192000"/>
              <a:gd name="connsiteY174" fmla="*/ 67789 h 1924333"/>
              <a:gd name="connsiteX175" fmla="*/ 5389346 w 12192000"/>
              <a:gd name="connsiteY175" fmla="*/ 80211 h 1924333"/>
              <a:gd name="connsiteX176" fmla="*/ 5494414 w 12192000"/>
              <a:gd name="connsiteY176" fmla="*/ 75926 h 1924333"/>
              <a:gd name="connsiteX177" fmla="*/ 5528443 w 12192000"/>
              <a:gd name="connsiteY177" fmla="*/ 77206 h 1924333"/>
              <a:gd name="connsiteX178" fmla="*/ 5684939 w 12192000"/>
              <a:gd name="connsiteY178" fmla="*/ 50269 h 1924333"/>
              <a:gd name="connsiteX179" fmla="*/ 5765146 w 12192000"/>
              <a:gd name="connsiteY179" fmla="*/ 50414 h 1924333"/>
              <a:gd name="connsiteX180" fmla="*/ 5848655 w 12192000"/>
              <a:gd name="connsiteY180" fmla="*/ 35257 h 1924333"/>
              <a:gd name="connsiteX181" fmla="*/ 5930656 w 12192000"/>
              <a:gd name="connsiteY181" fmla="*/ 30131 h 1924333"/>
              <a:gd name="connsiteX182" fmla="*/ 6124150 w 12192000"/>
              <a:gd name="connsiteY182" fmla="*/ 31679 h 1924333"/>
              <a:gd name="connsiteX183" fmla="*/ 6189199 w 12192000"/>
              <a:gd name="connsiteY183" fmla="*/ 588 h 1924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</a:cxnLst>
            <a:rect l="l" t="t" r="r" b="b"/>
            <a:pathLst>
              <a:path w="12192000" h="1924333">
                <a:moveTo>
                  <a:pt x="6189199" y="588"/>
                </a:moveTo>
                <a:cubicBezTo>
                  <a:pt x="6196356" y="-574"/>
                  <a:pt x="6202609" y="-108"/>
                  <a:pt x="6207079" y="2850"/>
                </a:cubicBezTo>
                <a:cubicBezTo>
                  <a:pt x="6222026" y="2749"/>
                  <a:pt x="6273489" y="3767"/>
                  <a:pt x="6285610" y="18131"/>
                </a:cubicBezTo>
                <a:cubicBezTo>
                  <a:pt x="6307255" y="18685"/>
                  <a:pt x="6357141" y="23793"/>
                  <a:pt x="6378008" y="24625"/>
                </a:cubicBezTo>
                <a:cubicBezTo>
                  <a:pt x="6409946" y="30645"/>
                  <a:pt x="6438307" y="10375"/>
                  <a:pt x="6466340" y="21366"/>
                </a:cubicBezTo>
                <a:cubicBezTo>
                  <a:pt x="6488276" y="31229"/>
                  <a:pt x="6529854" y="28110"/>
                  <a:pt x="6553334" y="35307"/>
                </a:cubicBezTo>
                <a:cubicBezTo>
                  <a:pt x="6561737" y="48059"/>
                  <a:pt x="6609188" y="62087"/>
                  <a:pt x="6626068" y="58045"/>
                </a:cubicBezTo>
                <a:cubicBezTo>
                  <a:pt x="6660952" y="66570"/>
                  <a:pt x="6666277" y="84716"/>
                  <a:pt x="6692303" y="91487"/>
                </a:cubicBezTo>
                <a:lnTo>
                  <a:pt x="6733670" y="118130"/>
                </a:lnTo>
                <a:lnTo>
                  <a:pt x="6798016" y="112271"/>
                </a:lnTo>
                <a:lnTo>
                  <a:pt x="6801081" y="114963"/>
                </a:lnTo>
                <a:cubicBezTo>
                  <a:pt x="6806919" y="120140"/>
                  <a:pt x="6812832" y="125016"/>
                  <a:pt x="6819351" y="128825"/>
                </a:cubicBezTo>
                <a:cubicBezTo>
                  <a:pt x="6825742" y="109997"/>
                  <a:pt x="6840132" y="116541"/>
                  <a:pt x="6852732" y="123321"/>
                </a:cubicBezTo>
                <a:lnTo>
                  <a:pt x="6865247" y="128836"/>
                </a:lnTo>
                <a:lnTo>
                  <a:pt x="6905517" y="129265"/>
                </a:lnTo>
                <a:cubicBezTo>
                  <a:pt x="6934052" y="140042"/>
                  <a:pt x="6939773" y="141556"/>
                  <a:pt x="6950286" y="150104"/>
                </a:cubicBezTo>
                <a:lnTo>
                  <a:pt x="7003442" y="136136"/>
                </a:lnTo>
                <a:lnTo>
                  <a:pt x="7160047" y="166721"/>
                </a:lnTo>
                <a:cubicBezTo>
                  <a:pt x="7207281" y="179911"/>
                  <a:pt x="7280644" y="210197"/>
                  <a:pt x="7325604" y="215867"/>
                </a:cubicBezTo>
                <a:cubicBezTo>
                  <a:pt x="7460113" y="233904"/>
                  <a:pt x="7393081" y="242880"/>
                  <a:pt x="7540522" y="239374"/>
                </a:cubicBezTo>
                <a:cubicBezTo>
                  <a:pt x="7545714" y="234872"/>
                  <a:pt x="7605972" y="231727"/>
                  <a:pt x="7612071" y="229553"/>
                </a:cubicBezTo>
                <a:lnTo>
                  <a:pt x="7651995" y="244567"/>
                </a:lnTo>
                <a:lnTo>
                  <a:pt x="7725761" y="258638"/>
                </a:lnTo>
                <a:lnTo>
                  <a:pt x="7823038" y="287078"/>
                </a:lnTo>
                <a:cubicBezTo>
                  <a:pt x="7837080" y="286482"/>
                  <a:pt x="7851647" y="286498"/>
                  <a:pt x="7866405" y="287288"/>
                </a:cubicBezTo>
                <a:lnTo>
                  <a:pt x="7875021" y="288224"/>
                </a:lnTo>
                <a:cubicBezTo>
                  <a:pt x="7875062" y="288354"/>
                  <a:pt x="7875105" y="288483"/>
                  <a:pt x="7875146" y="288614"/>
                </a:cubicBezTo>
                <a:cubicBezTo>
                  <a:pt x="7880550" y="289202"/>
                  <a:pt x="7901153" y="290716"/>
                  <a:pt x="7907443" y="291752"/>
                </a:cubicBezTo>
                <a:lnTo>
                  <a:pt x="7912892" y="294833"/>
                </a:lnTo>
                <a:lnTo>
                  <a:pt x="7946345" y="319359"/>
                </a:lnTo>
                <a:cubicBezTo>
                  <a:pt x="7958657" y="312776"/>
                  <a:pt x="7996513" y="309749"/>
                  <a:pt x="8021238" y="315159"/>
                </a:cubicBezTo>
                <a:cubicBezTo>
                  <a:pt x="8045964" y="320570"/>
                  <a:pt x="8058169" y="340462"/>
                  <a:pt x="8094697" y="351819"/>
                </a:cubicBezTo>
                <a:cubicBezTo>
                  <a:pt x="8129587" y="361154"/>
                  <a:pt x="8116181" y="360544"/>
                  <a:pt x="8155208" y="371168"/>
                </a:cubicBezTo>
                <a:cubicBezTo>
                  <a:pt x="8196217" y="383300"/>
                  <a:pt x="8205468" y="391801"/>
                  <a:pt x="8248472" y="400489"/>
                </a:cubicBezTo>
                <a:cubicBezTo>
                  <a:pt x="8283932" y="419791"/>
                  <a:pt x="8278617" y="392031"/>
                  <a:pt x="8300068" y="405531"/>
                </a:cubicBezTo>
                <a:lnTo>
                  <a:pt x="8356293" y="403328"/>
                </a:lnTo>
                <a:cubicBezTo>
                  <a:pt x="8377247" y="404463"/>
                  <a:pt x="8438442" y="433194"/>
                  <a:pt x="8475838" y="435524"/>
                </a:cubicBezTo>
                <a:cubicBezTo>
                  <a:pt x="8510241" y="438037"/>
                  <a:pt x="8545511" y="449840"/>
                  <a:pt x="8575216" y="450198"/>
                </a:cubicBezTo>
                <a:lnTo>
                  <a:pt x="8588650" y="447070"/>
                </a:lnTo>
                <a:lnTo>
                  <a:pt x="8612184" y="439577"/>
                </a:lnTo>
                <a:lnTo>
                  <a:pt x="8630713" y="433015"/>
                </a:lnTo>
                <a:cubicBezTo>
                  <a:pt x="8635870" y="429519"/>
                  <a:pt x="8700685" y="428411"/>
                  <a:pt x="8704240" y="422865"/>
                </a:cubicBezTo>
                <a:cubicBezTo>
                  <a:pt x="8761777" y="429549"/>
                  <a:pt x="8768302" y="427178"/>
                  <a:pt x="8829513" y="429389"/>
                </a:cubicBezTo>
                <a:cubicBezTo>
                  <a:pt x="8922895" y="444672"/>
                  <a:pt x="8924579" y="401507"/>
                  <a:pt x="9083651" y="390744"/>
                </a:cubicBezTo>
                <a:cubicBezTo>
                  <a:pt x="9138403" y="388032"/>
                  <a:pt x="9315003" y="378647"/>
                  <a:pt x="9371402" y="371809"/>
                </a:cubicBezTo>
                <a:cubicBezTo>
                  <a:pt x="9358632" y="337502"/>
                  <a:pt x="9402842" y="379364"/>
                  <a:pt x="9429586" y="369213"/>
                </a:cubicBezTo>
                <a:cubicBezTo>
                  <a:pt x="9449312" y="370213"/>
                  <a:pt x="9473938" y="373270"/>
                  <a:pt x="9489757" y="377814"/>
                </a:cubicBezTo>
                <a:cubicBezTo>
                  <a:pt x="9498164" y="379256"/>
                  <a:pt x="9507139" y="379272"/>
                  <a:pt x="9516954" y="376991"/>
                </a:cubicBezTo>
                <a:cubicBezTo>
                  <a:pt x="9548430" y="354766"/>
                  <a:pt x="9591874" y="370315"/>
                  <a:pt x="9645588" y="363590"/>
                </a:cubicBezTo>
                <a:cubicBezTo>
                  <a:pt x="9660487" y="368814"/>
                  <a:pt x="9710817" y="350550"/>
                  <a:pt x="9722896" y="360983"/>
                </a:cubicBezTo>
                <a:cubicBezTo>
                  <a:pt x="9733918" y="362239"/>
                  <a:pt x="9745201" y="356679"/>
                  <a:pt x="9752803" y="368492"/>
                </a:cubicBezTo>
                <a:cubicBezTo>
                  <a:pt x="9793268" y="374490"/>
                  <a:pt x="9843313" y="380978"/>
                  <a:pt x="9890305" y="380736"/>
                </a:cubicBezTo>
                <a:cubicBezTo>
                  <a:pt x="9912701" y="380083"/>
                  <a:pt x="9926523" y="379037"/>
                  <a:pt x="9939767" y="377776"/>
                </a:cubicBezTo>
                <a:lnTo>
                  <a:pt x="9944355" y="377352"/>
                </a:lnTo>
                <a:lnTo>
                  <a:pt x="9953719" y="375642"/>
                </a:lnTo>
                <a:lnTo>
                  <a:pt x="9955809" y="376294"/>
                </a:lnTo>
                <a:lnTo>
                  <a:pt x="10032710" y="394940"/>
                </a:lnTo>
                <a:lnTo>
                  <a:pt x="10049925" y="404971"/>
                </a:lnTo>
                <a:lnTo>
                  <a:pt x="10112671" y="414549"/>
                </a:lnTo>
                <a:cubicBezTo>
                  <a:pt x="10169643" y="412125"/>
                  <a:pt x="10132220" y="425358"/>
                  <a:pt x="10170853" y="435168"/>
                </a:cubicBezTo>
                <a:cubicBezTo>
                  <a:pt x="10206088" y="442020"/>
                  <a:pt x="10240809" y="454081"/>
                  <a:pt x="10290184" y="448123"/>
                </a:cubicBezTo>
                <a:cubicBezTo>
                  <a:pt x="10301813" y="444919"/>
                  <a:pt x="10315233" y="449499"/>
                  <a:pt x="10320158" y="458352"/>
                </a:cubicBezTo>
                <a:cubicBezTo>
                  <a:pt x="10321006" y="459876"/>
                  <a:pt x="10321565" y="461470"/>
                  <a:pt x="10321815" y="463087"/>
                </a:cubicBezTo>
                <a:cubicBezTo>
                  <a:pt x="10354058" y="457158"/>
                  <a:pt x="10355176" y="470634"/>
                  <a:pt x="10373742" y="464538"/>
                </a:cubicBezTo>
                <a:cubicBezTo>
                  <a:pt x="10403060" y="475292"/>
                  <a:pt x="10411841" y="497597"/>
                  <a:pt x="10428532" y="492504"/>
                </a:cubicBezTo>
                <a:cubicBezTo>
                  <a:pt x="10440561" y="500742"/>
                  <a:pt x="10446267" y="521930"/>
                  <a:pt x="10466490" y="517759"/>
                </a:cubicBezTo>
                <a:cubicBezTo>
                  <a:pt x="10464622" y="519986"/>
                  <a:pt x="10465013" y="521261"/>
                  <a:pt x="10466675" y="522076"/>
                </a:cubicBezTo>
                <a:lnTo>
                  <a:pt x="10470309" y="522792"/>
                </a:lnTo>
                <a:lnTo>
                  <a:pt x="10474138" y="519761"/>
                </a:lnTo>
                <a:cubicBezTo>
                  <a:pt x="10488888" y="509612"/>
                  <a:pt x="10484914" y="524734"/>
                  <a:pt x="10501100" y="528263"/>
                </a:cubicBezTo>
                <a:cubicBezTo>
                  <a:pt x="10508412" y="530705"/>
                  <a:pt x="10505426" y="533743"/>
                  <a:pt x="10502395" y="536393"/>
                </a:cubicBezTo>
                <a:lnTo>
                  <a:pt x="10689496" y="560233"/>
                </a:lnTo>
                <a:cubicBezTo>
                  <a:pt x="10721441" y="573640"/>
                  <a:pt x="10757547" y="582937"/>
                  <a:pt x="10788736" y="613188"/>
                </a:cubicBezTo>
                <a:cubicBezTo>
                  <a:pt x="10794510" y="621641"/>
                  <a:pt x="10807098" y="616073"/>
                  <a:pt x="10819747" y="621351"/>
                </a:cubicBezTo>
                <a:cubicBezTo>
                  <a:pt x="10832398" y="626630"/>
                  <a:pt x="10846356" y="639592"/>
                  <a:pt x="10864632" y="644858"/>
                </a:cubicBezTo>
                <a:cubicBezTo>
                  <a:pt x="10895617" y="652290"/>
                  <a:pt x="10921550" y="640451"/>
                  <a:pt x="10929407" y="652945"/>
                </a:cubicBezTo>
                <a:cubicBezTo>
                  <a:pt x="10945460" y="653176"/>
                  <a:pt x="10968148" y="640553"/>
                  <a:pt x="10979412" y="654217"/>
                </a:cubicBezTo>
                <a:cubicBezTo>
                  <a:pt x="10981679" y="643737"/>
                  <a:pt x="10997287" y="663414"/>
                  <a:pt x="11006959" y="657017"/>
                </a:cubicBezTo>
                <a:cubicBezTo>
                  <a:pt x="11023230" y="659396"/>
                  <a:pt x="11051890" y="662462"/>
                  <a:pt x="11077038" y="668487"/>
                </a:cubicBezTo>
                <a:cubicBezTo>
                  <a:pt x="11097000" y="690299"/>
                  <a:pt x="11141286" y="676399"/>
                  <a:pt x="11157850" y="693164"/>
                </a:cubicBezTo>
                <a:cubicBezTo>
                  <a:pt x="11163800" y="695757"/>
                  <a:pt x="11169599" y="696942"/>
                  <a:pt x="11175276" y="697243"/>
                </a:cubicBezTo>
                <a:lnTo>
                  <a:pt x="11191131" y="696085"/>
                </a:lnTo>
                <a:lnTo>
                  <a:pt x="11195573" y="691751"/>
                </a:lnTo>
                <a:lnTo>
                  <a:pt x="11205299" y="693247"/>
                </a:lnTo>
                <a:lnTo>
                  <a:pt x="11223770" y="690335"/>
                </a:lnTo>
                <a:cubicBezTo>
                  <a:pt x="11237778" y="693777"/>
                  <a:pt x="11256852" y="701947"/>
                  <a:pt x="11292119" y="713311"/>
                </a:cubicBezTo>
                <a:cubicBezTo>
                  <a:pt x="11334878" y="733451"/>
                  <a:pt x="11401662" y="729175"/>
                  <a:pt x="11435379" y="758519"/>
                </a:cubicBezTo>
                <a:lnTo>
                  <a:pt x="11604406" y="810476"/>
                </a:lnTo>
                <a:lnTo>
                  <a:pt x="11652155" y="825109"/>
                </a:lnTo>
                <a:lnTo>
                  <a:pt x="11654192" y="827301"/>
                </a:lnTo>
                <a:cubicBezTo>
                  <a:pt x="11661650" y="834729"/>
                  <a:pt x="11669215" y="841480"/>
                  <a:pt x="11676599" y="846628"/>
                </a:cubicBezTo>
                <a:cubicBezTo>
                  <a:pt x="11688258" y="861760"/>
                  <a:pt x="11752266" y="896888"/>
                  <a:pt x="11775168" y="890664"/>
                </a:cubicBezTo>
                <a:cubicBezTo>
                  <a:pt x="11790977" y="883819"/>
                  <a:pt x="11808364" y="879901"/>
                  <a:pt x="11826341" y="877558"/>
                </a:cubicBezTo>
                <a:lnTo>
                  <a:pt x="11879068" y="874038"/>
                </a:lnTo>
                <a:lnTo>
                  <a:pt x="11889563" y="878619"/>
                </a:lnTo>
                <a:lnTo>
                  <a:pt x="12016613" y="886111"/>
                </a:lnTo>
                <a:lnTo>
                  <a:pt x="12108292" y="868500"/>
                </a:lnTo>
                <a:cubicBezTo>
                  <a:pt x="12129725" y="867311"/>
                  <a:pt x="12157891" y="874537"/>
                  <a:pt x="12182910" y="882003"/>
                </a:cubicBezTo>
                <a:lnTo>
                  <a:pt x="12192000" y="884778"/>
                </a:lnTo>
                <a:lnTo>
                  <a:pt x="12192000" y="1610315"/>
                </a:lnTo>
                <a:lnTo>
                  <a:pt x="12191998" y="1610315"/>
                </a:lnTo>
                <a:lnTo>
                  <a:pt x="12191998" y="1924333"/>
                </a:lnTo>
                <a:lnTo>
                  <a:pt x="0" y="1924333"/>
                </a:lnTo>
                <a:lnTo>
                  <a:pt x="0" y="505159"/>
                </a:lnTo>
                <a:lnTo>
                  <a:pt x="5722" y="508889"/>
                </a:lnTo>
                <a:cubicBezTo>
                  <a:pt x="21614" y="518548"/>
                  <a:pt x="33814" y="524781"/>
                  <a:pt x="38476" y="524137"/>
                </a:cubicBezTo>
                <a:cubicBezTo>
                  <a:pt x="99229" y="544180"/>
                  <a:pt x="142010" y="538457"/>
                  <a:pt x="192883" y="545272"/>
                </a:cubicBezTo>
                <a:cubicBezTo>
                  <a:pt x="277629" y="525210"/>
                  <a:pt x="293434" y="558443"/>
                  <a:pt x="343710" y="565029"/>
                </a:cubicBezTo>
                <a:cubicBezTo>
                  <a:pt x="383094" y="555729"/>
                  <a:pt x="425462" y="556271"/>
                  <a:pt x="471066" y="549837"/>
                </a:cubicBezTo>
                <a:cubicBezTo>
                  <a:pt x="513583" y="544428"/>
                  <a:pt x="569194" y="531004"/>
                  <a:pt x="617333" y="526428"/>
                </a:cubicBezTo>
                <a:cubicBezTo>
                  <a:pt x="660031" y="520760"/>
                  <a:pt x="696675" y="523882"/>
                  <a:pt x="725203" y="523793"/>
                </a:cubicBezTo>
                <a:cubicBezTo>
                  <a:pt x="736650" y="521695"/>
                  <a:pt x="780513" y="502146"/>
                  <a:pt x="788494" y="505799"/>
                </a:cubicBezTo>
                <a:lnTo>
                  <a:pt x="885977" y="526585"/>
                </a:lnTo>
                <a:cubicBezTo>
                  <a:pt x="906140" y="522837"/>
                  <a:pt x="917203" y="532232"/>
                  <a:pt x="932142" y="528005"/>
                </a:cubicBezTo>
                <a:cubicBezTo>
                  <a:pt x="963701" y="524128"/>
                  <a:pt x="1061555" y="499582"/>
                  <a:pt x="1090404" y="498299"/>
                </a:cubicBezTo>
                <a:cubicBezTo>
                  <a:pt x="1132840" y="494057"/>
                  <a:pt x="1148476" y="496041"/>
                  <a:pt x="1188628" y="483151"/>
                </a:cubicBezTo>
                <a:cubicBezTo>
                  <a:pt x="1230397" y="468408"/>
                  <a:pt x="1278711" y="457638"/>
                  <a:pt x="1316247" y="425979"/>
                </a:cubicBezTo>
                <a:cubicBezTo>
                  <a:pt x="1322662" y="417251"/>
                  <a:pt x="1339433" y="418553"/>
                  <a:pt x="1357712" y="416549"/>
                </a:cubicBezTo>
                <a:cubicBezTo>
                  <a:pt x="1375991" y="414544"/>
                  <a:pt x="1423507" y="412949"/>
                  <a:pt x="1425921" y="413953"/>
                </a:cubicBezTo>
                <a:cubicBezTo>
                  <a:pt x="1450272" y="407937"/>
                  <a:pt x="1458223" y="388156"/>
                  <a:pt x="1503817" y="380457"/>
                </a:cubicBezTo>
                <a:cubicBezTo>
                  <a:pt x="1541095" y="377398"/>
                  <a:pt x="1605565" y="376357"/>
                  <a:pt x="1639196" y="372785"/>
                </a:cubicBezTo>
                <a:cubicBezTo>
                  <a:pt x="1653280" y="376736"/>
                  <a:pt x="1695289" y="365766"/>
                  <a:pt x="1705606" y="359023"/>
                </a:cubicBezTo>
                <a:cubicBezTo>
                  <a:pt x="1729169" y="336295"/>
                  <a:pt x="1793207" y="348537"/>
                  <a:pt x="1813011" y="331023"/>
                </a:cubicBezTo>
                <a:cubicBezTo>
                  <a:pt x="1820772" y="328179"/>
                  <a:pt x="1823566" y="341833"/>
                  <a:pt x="1831380" y="341307"/>
                </a:cubicBezTo>
                <a:lnTo>
                  <a:pt x="1858612" y="326777"/>
                </a:lnTo>
                <a:lnTo>
                  <a:pt x="1880661" y="335987"/>
                </a:lnTo>
                <a:lnTo>
                  <a:pt x="1941495" y="310792"/>
                </a:lnTo>
                <a:cubicBezTo>
                  <a:pt x="1978970" y="307223"/>
                  <a:pt x="1947391" y="291714"/>
                  <a:pt x="1995402" y="305480"/>
                </a:cubicBezTo>
                <a:cubicBezTo>
                  <a:pt x="2042464" y="298034"/>
                  <a:pt x="2153424" y="281146"/>
                  <a:pt x="2223864" y="266118"/>
                </a:cubicBezTo>
                <a:cubicBezTo>
                  <a:pt x="2261296" y="256300"/>
                  <a:pt x="2360518" y="238323"/>
                  <a:pt x="2418043" y="215314"/>
                </a:cubicBezTo>
                <a:cubicBezTo>
                  <a:pt x="2472088" y="206823"/>
                  <a:pt x="2499422" y="162612"/>
                  <a:pt x="2558461" y="168193"/>
                </a:cubicBezTo>
                <a:cubicBezTo>
                  <a:pt x="2559660" y="164506"/>
                  <a:pt x="2592244" y="161337"/>
                  <a:pt x="2595535" y="158548"/>
                </a:cubicBezTo>
                <a:lnTo>
                  <a:pt x="2626942" y="130400"/>
                </a:lnTo>
                <a:lnTo>
                  <a:pt x="2632225" y="130446"/>
                </a:lnTo>
                <a:lnTo>
                  <a:pt x="2696856" y="128498"/>
                </a:lnTo>
                <a:lnTo>
                  <a:pt x="2759767" y="127784"/>
                </a:lnTo>
                <a:cubicBezTo>
                  <a:pt x="2770024" y="123546"/>
                  <a:pt x="2781047" y="119463"/>
                  <a:pt x="2792685" y="115710"/>
                </a:cubicBezTo>
                <a:lnTo>
                  <a:pt x="2799767" y="113754"/>
                </a:lnTo>
                <a:lnTo>
                  <a:pt x="2829799" y="120042"/>
                </a:lnTo>
                <a:lnTo>
                  <a:pt x="2890704" y="121493"/>
                </a:lnTo>
                <a:cubicBezTo>
                  <a:pt x="2935390" y="121035"/>
                  <a:pt x="2990780" y="113193"/>
                  <a:pt x="3042646" y="112273"/>
                </a:cubicBezTo>
                <a:cubicBezTo>
                  <a:pt x="3077119" y="111474"/>
                  <a:pt x="3124089" y="100414"/>
                  <a:pt x="3146630" y="100898"/>
                </a:cubicBezTo>
                <a:cubicBezTo>
                  <a:pt x="3169381" y="117699"/>
                  <a:pt x="3224695" y="125864"/>
                  <a:pt x="3233163" y="120200"/>
                </a:cubicBezTo>
                <a:lnTo>
                  <a:pt x="3372699" y="129394"/>
                </a:lnTo>
                <a:cubicBezTo>
                  <a:pt x="3389020" y="126586"/>
                  <a:pt x="3397563" y="116804"/>
                  <a:pt x="3394352" y="131671"/>
                </a:cubicBezTo>
                <a:cubicBezTo>
                  <a:pt x="3406102" y="131485"/>
                  <a:pt x="3429770" y="120938"/>
                  <a:pt x="3448218" y="118229"/>
                </a:cubicBezTo>
                <a:lnTo>
                  <a:pt x="3505047" y="115412"/>
                </a:lnTo>
                <a:lnTo>
                  <a:pt x="3521767" y="111071"/>
                </a:lnTo>
                <a:cubicBezTo>
                  <a:pt x="3526335" y="108877"/>
                  <a:pt x="3582156" y="117732"/>
                  <a:pt x="3585137" y="114371"/>
                </a:cubicBezTo>
                <a:cubicBezTo>
                  <a:pt x="3638265" y="102098"/>
                  <a:pt x="3633789" y="98565"/>
                  <a:pt x="3690293" y="98301"/>
                </a:cubicBezTo>
                <a:cubicBezTo>
                  <a:pt x="3782197" y="112746"/>
                  <a:pt x="3826738" y="92943"/>
                  <a:pt x="3867818" y="88985"/>
                </a:cubicBezTo>
                <a:cubicBezTo>
                  <a:pt x="3943777" y="81477"/>
                  <a:pt x="3990501" y="75194"/>
                  <a:pt x="4091337" y="70813"/>
                </a:cubicBezTo>
                <a:cubicBezTo>
                  <a:pt x="4154422" y="62932"/>
                  <a:pt x="4217060" y="45734"/>
                  <a:pt x="4246332" y="41697"/>
                </a:cubicBezTo>
                <a:cubicBezTo>
                  <a:pt x="4253308" y="42804"/>
                  <a:pt x="4260125" y="44606"/>
                  <a:pt x="4266975" y="46592"/>
                </a:cubicBezTo>
                <a:lnTo>
                  <a:pt x="4270566" y="47620"/>
                </a:lnTo>
                <a:lnTo>
                  <a:pt x="4288964" y="52766"/>
                </a:lnTo>
                <a:lnTo>
                  <a:pt x="4365137" y="51783"/>
                </a:lnTo>
                <a:lnTo>
                  <a:pt x="4430546" y="44555"/>
                </a:lnTo>
                <a:lnTo>
                  <a:pt x="4444136" y="39567"/>
                </a:lnTo>
                <a:lnTo>
                  <a:pt x="4534039" y="31604"/>
                </a:lnTo>
                <a:lnTo>
                  <a:pt x="4560448" y="25231"/>
                </a:lnTo>
                <a:lnTo>
                  <a:pt x="4568006" y="25970"/>
                </a:lnTo>
                <a:cubicBezTo>
                  <a:pt x="4580278" y="23866"/>
                  <a:pt x="4594878" y="14904"/>
                  <a:pt x="4595497" y="22958"/>
                </a:cubicBezTo>
                <a:lnTo>
                  <a:pt x="4608623" y="18108"/>
                </a:lnTo>
                <a:lnTo>
                  <a:pt x="4623942" y="22251"/>
                </a:lnTo>
                <a:cubicBezTo>
                  <a:pt x="4633227" y="23117"/>
                  <a:pt x="4655429" y="23973"/>
                  <a:pt x="4664336" y="23306"/>
                </a:cubicBezTo>
                <a:lnTo>
                  <a:pt x="4677385" y="18246"/>
                </a:lnTo>
                <a:lnTo>
                  <a:pt x="4698143" y="18036"/>
                </a:lnTo>
                <a:cubicBezTo>
                  <a:pt x="4710347" y="18931"/>
                  <a:pt x="4736189" y="22441"/>
                  <a:pt x="4750609" y="23611"/>
                </a:cubicBezTo>
                <a:cubicBezTo>
                  <a:pt x="4764270" y="27424"/>
                  <a:pt x="4774858" y="29782"/>
                  <a:pt x="4784658" y="25057"/>
                </a:cubicBezTo>
                <a:cubicBezTo>
                  <a:pt x="4804708" y="29613"/>
                  <a:pt x="4822811" y="48263"/>
                  <a:pt x="4847558" y="38726"/>
                </a:cubicBezTo>
                <a:cubicBezTo>
                  <a:pt x="4868304" y="42993"/>
                  <a:pt x="4867190" y="47939"/>
                  <a:pt x="4909134" y="50659"/>
                </a:cubicBezTo>
                <a:cubicBezTo>
                  <a:pt x="4945026" y="52455"/>
                  <a:pt x="5063406" y="54096"/>
                  <a:pt x="5099219" y="55050"/>
                </a:cubicBezTo>
                <a:cubicBezTo>
                  <a:pt x="5145195" y="57873"/>
                  <a:pt x="5163254" y="65473"/>
                  <a:pt x="5184992" y="67596"/>
                </a:cubicBezTo>
                <a:cubicBezTo>
                  <a:pt x="5206728" y="69720"/>
                  <a:pt x="5195578" y="65687"/>
                  <a:pt x="5229637" y="67789"/>
                </a:cubicBezTo>
                <a:cubicBezTo>
                  <a:pt x="5263695" y="69892"/>
                  <a:pt x="5345217" y="78854"/>
                  <a:pt x="5389346" y="80211"/>
                </a:cubicBezTo>
                <a:cubicBezTo>
                  <a:pt x="5425889" y="83191"/>
                  <a:pt x="5461943" y="84751"/>
                  <a:pt x="5494414" y="75926"/>
                </a:cubicBezTo>
                <a:lnTo>
                  <a:pt x="5528443" y="77206"/>
                </a:lnTo>
                <a:cubicBezTo>
                  <a:pt x="5582723" y="71370"/>
                  <a:pt x="5638917" y="68385"/>
                  <a:pt x="5684939" y="50269"/>
                </a:cubicBezTo>
                <a:cubicBezTo>
                  <a:pt x="5724389" y="45804"/>
                  <a:pt x="5737860" y="52916"/>
                  <a:pt x="5765146" y="50414"/>
                </a:cubicBezTo>
                <a:cubicBezTo>
                  <a:pt x="5792695" y="43060"/>
                  <a:pt x="5827352" y="38097"/>
                  <a:pt x="5848655" y="35257"/>
                </a:cubicBezTo>
                <a:lnTo>
                  <a:pt x="5930656" y="30131"/>
                </a:lnTo>
                <a:lnTo>
                  <a:pt x="6124150" y="31679"/>
                </a:lnTo>
                <a:cubicBezTo>
                  <a:pt x="6138131" y="22216"/>
                  <a:pt x="6167730" y="4075"/>
                  <a:pt x="6189199" y="588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3F56D01-89C0-A49F-0F64-8D4EEE915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5057" y="5279509"/>
            <a:ext cx="9707911" cy="73988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dirty="0"/>
              <a:t>MOTORES NOSQL</a:t>
            </a:r>
          </a:p>
        </p:txBody>
      </p:sp>
      <p:pic>
        <p:nvPicPr>
          <p:cNvPr id="9" name="Imagen 8" descr="Icono&#10;&#10;Descripción generada automáticamente">
            <a:extLst>
              <a:ext uri="{FF2B5EF4-FFF2-40B4-BE49-F238E27FC236}">
                <a16:creationId xmlns:a16="http://schemas.microsoft.com/office/drawing/2014/main" id="{0D5F2824-971B-54E9-3102-9CF71EEB50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1223" y="1275525"/>
            <a:ext cx="2843908" cy="2843908"/>
          </a:xfrm>
          <a:prstGeom prst="rect">
            <a:avLst/>
          </a:prstGeom>
        </p:spPr>
      </p:pic>
      <p:pic>
        <p:nvPicPr>
          <p:cNvPr id="5" name="Marcador de contenido 4" descr="Logotipo&#10;&#10;Descripción generada automáticamente">
            <a:extLst>
              <a:ext uri="{FF2B5EF4-FFF2-40B4-BE49-F238E27FC236}">
                <a16:creationId xmlns:a16="http://schemas.microsoft.com/office/drawing/2014/main" id="{AA8FC5DD-4B56-1E95-03E7-FA03AE0EC5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6864" y="1744770"/>
            <a:ext cx="2843908" cy="1905418"/>
          </a:xfrm>
          <a:prstGeom prst="rect">
            <a:avLst/>
          </a:prstGeom>
        </p:spPr>
      </p:pic>
      <p:pic>
        <p:nvPicPr>
          <p:cNvPr id="7" name="Imagen 6" descr="Forma&#10;&#10;Descripción generada automáticamente con confianza media">
            <a:extLst>
              <a:ext uri="{FF2B5EF4-FFF2-40B4-BE49-F238E27FC236}">
                <a16:creationId xmlns:a16="http://schemas.microsoft.com/office/drawing/2014/main" id="{00737872-AA9A-E021-6AFD-F7A759CDDC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505" y="2164246"/>
            <a:ext cx="2843908" cy="1066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6974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23E547B5-89CF-4EC0-96DE-25771AED0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F0B8CEB-8279-4E5E-A0CE-1FC9F71736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782" y="0"/>
            <a:ext cx="7421217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C906397-6A02-1634-7757-7DCB2A9482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20466" y="609600"/>
            <a:ext cx="4140014" cy="1330839"/>
          </a:xfrm>
        </p:spPr>
        <p:txBody>
          <a:bodyPr>
            <a:normAutofit/>
          </a:bodyPr>
          <a:lstStyle/>
          <a:p>
            <a:r>
              <a:rPr lang="es-ES" sz="4100"/>
              <a:t>CARACTERÍSTICAS MONGODB</a:t>
            </a:r>
          </a:p>
        </p:txBody>
      </p:sp>
      <p:pic>
        <p:nvPicPr>
          <p:cNvPr id="5" name="Picture 4" descr="Montacargas levantando un contenedor en el jardín">
            <a:extLst>
              <a:ext uri="{FF2B5EF4-FFF2-40B4-BE49-F238E27FC236}">
                <a16:creationId xmlns:a16="http://schemas.microsoft.com/office/drawing/2014/main" id="{EDC6386E-4625-54E7-8CD0-A6704D0F62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28" r="25996" b="-1"/>
          <a:stretch/>
        </p:blipFill>
        <p:spPr>
          <a:xfrm>
            <a:off x="20" y="10"/>
            <a:ext cx="6901711" cy="6857990"/>
          </a:xfrm>
          <a:custGeom>
            <a:avLst/>
            <a:gdLst/>
            <a:ahLst/>
            <a:cxnLst/>
            <a:rect l="l" t="t" r="r" b="b"/>
            <a:pathLst>
              <a:path w="6901731" h="6858000">
                <a:moveTo>
                  <a:pt x="0" y="0"/>
                </a:moveTo>
                <a:lnTo>
                  <a:pt x="6897896" y="5958"/>
                </a:lnTo>
                <a:lnTo>
                  <a:pt x="6866823" y="62592"/>
                </a:lnTo>
                <a:lnTo>
                  <a:pt x="6901731" y="89476"/>
                </a:lnTo>
                <a:lnTo>
                  <a:pt x="6901731" y="103833"/>
                </a:lnTo>
                <a:lnTo>
                  <a:pt x="6900034" y="110092"/>
                </a:lnTo>
                <a:lnTo>
                  <a:pt x="6901731" y="113679"/>
                </a:lnTo>
                <a:lnTo>
                  <a:pt x="6901731" y="405560"/>
                </a:lnTo>
                <a:lnTo>
                  <a:pt x="6900456" y="429509"/>
                </a:lnTo>
                <a:cubicBezTo>
                  <a:pt x="6892773" y="535647"/>
                  <a:pt x="6878314" y="537918"/>
                  <a:pt x="6886342" y="636808"/>
                </a:cubicBezTo>
                <a:cubicBezTo>
                  <a:pt x="6892506" y="756883"/>
                  <a:pt x="6864504" y="771443"/>
                  <a:pt x="6851784" y="839073"/>
                </a:cubicBezTo>
                <a:cubicBezTo>
                  <a:pt x="6838675" y="892655"/>
                  <a:pt x="6864124" y="961738"/>
                  <a:pt x="6845760" y="994930"/>
                </a:cubicBezTo>
                <a:cubicBezTo>
                  <a:pt x="6833572" y="1024166"/>
                  <a:pt x="6859282" y="1058905"/>
                  <a:pt x="6845601" y="1112932"/>
                </a:cubicBezTo>
                <a:cubicBezTo>
                  <a:pt x="6838700" y="1149910"/>
                  <a:pt x="6829138" y="1151035"/>
                  <a:pt x="6820235" y="1187433"/>
                </a:cubicBezTo>
                <a:cubicBezTo>
                  <a:pt x="6815504" y="1196464"/>
                  <a:pt x="6777707" y="1338549"/>
                  <a:pt x="6759643" y="1337010"/>
                </a:cubicBezTo>
                <a:cubicBezTo>
                  <a:pt x="6737660" y="1337296"/>
                  <a:pt x="6760650" y="1396341"/>
                  <a:pt x="6736375" y="1382272"/>
                </a:cubicBezTo>
                <a:cubicBezTo>
                  <a:pt x="6755741" y="1415836"/>
                  <a:pt x="6714675" y="1414567"/>
                  <a:pt x="6701292" y="1432111"/>
                </a:cubicBezTo>
                <a:cubicBezTo>
                  <a:pt x="6721110" y="1460185"/>
                  <a:pt x="6692106" y="1490815"/>
                  <a:pt x="6686578" y="1518624"/>
                </a:cubicBezTo>
                <a:cubicBezTo>
                  <a:pt x="6682512" y="1567002"/>
                  <a:pt x="6679579" y="1571443"/>
                  <a:pt x="6670824" y="1607743"/>
                </a:cubicBezTo>
                <a:cubicBezTo>
                  <a:pt x="6671133" y="1629590"/>
                  <a:pt x="6663161" y="1656870"/>
                  <a:pt x="6664392" y="1696405"/>
                </a:cubicBezTo>
                <a:cubicBezTo>
                  <a:pt x="6655686" y="1770486"/>
                  <a:pt x="6641938" y="1757082"/>
                  <a:pt x="6642880" y="1812372"/>
                </a:cubicBezTo>
                <a:cubicBezTo>
                  <a:pt x="6638579" y="1872475"/>
                  <a:pt x="6619231" y="1825476"/>
                  <a:pt x="6612547" y="1876437"/>
                </a:cubicBezTo>
                <a:cubicBezTo>
                  <a:pt x="6600695" y="1913834"/>
                  <a:pt x="6591061" y="1923231"/>
                  <a:pt x="6571760" y="1953331"/>
                </a:cubicBezTo>
                <a:cubicBezTo>
                  <a:pt x="6561039" y="1989021"/>
                  <a:pt x="6544090" y="2087896"/>
                  <a:pt x="6520213" y="2096455"/>
                </a:cubicBezTo>
                <a:lnTo>
                  <a:pt x="6492461" y="2188148"/>
                </a:lnTo>
                <a:cubicBezTo>
                  <a:pt x="6504372" y="2211333"/>
                  <a:pt x="6489131" y="2253220"/>
                  <a:pt x="6471854" y="2259117"/>
                </a:cubicBezTo>
                <a:cubicBezTo>
                  <a:pt x="6466151" y="2287829"/>
                  <a:pt x="6440452" y="2301346"/>
                  <a:pt x="6439832" y="2328334"/>
                </a:cubicBezTo>
                <a:cubicBezTo>
                  <a:pt x="6431013" y="2351201"/>
                  <a:pt x="6444250" y="2396409"/>
                  <a:pt x="6425162" y="2408211"/>
                </a:cubicBezTo>
                <a:lnTo>
                  <a:pt x="6417221" y="2427382"/>
                </a:lnTo>
                <a:lnTo>
                  <a:pt x="6425030" y="2464387"/>
                </a:lnTo>
                <a:lnTo>
                  <a:pt x="6406293" y="2472223"/>
                </a:lnTo>
                <a:cubicBezTo>
                  <a:pt x="6406862" y="2477277"/>
                  <a:pt x="6406486" y="2491723"/>
                  <a:pt x="6405400" y="2493547"/>
                </a:cubicBezTo>
                <a:lnTo>
                  <a:pt x="6374829" y="2532070"/>
                </a:lnTo>
                <a:cubicBezTo>
                  <a:pt x="6374597" y="2545374"/>
                  <a:pt x="6360976" y="2563797"/>
                  <a:pt x="6350864" y="2577422"/>
                </a:cubicBezTo>
                <a:cubicBezTo>
                  <a:pt x="6327056" y="2632768"/>
                  <a:pt x="6341262" y="2616275"/>
                  <a:pt x="6329174" y="2663854"/>
                </a:cubicBezTo>
                <a:cubicBezTo>
                  <a:pt x="6326303" y="2703642"/>
                  <a:pt x="6332854" y="2709643"/>
                  <a:pt x="6315095" y="2741507"/>
                </a:cubicBezTo>
                <a:cubicBezTo>
                  <a:pt x="6319921" y="2740191"/>
                  <a:pt x="6321925" y="2742004"/>
                  <a:pt x="6322463" y="2745641"/>
                </a:cubicBezTo>
                <a:cubicBezTo>
                  <a:pt x="6322245" y="2747982"/>
                  <a:pt x="6322027" y="2750323"/>
                  <a:pt x="6321808" y="2752663"/>
                </a:cubicBezTo>
                <a:lnTo>
                  <a:pt x="6314569" y="2756718"/>
                </a:lnTo>
                <a:cubicBezTo>
                  <a:pt x="6289324" y="2773686"/>
                  <a:pt x="6317551" y="2780051"/>
                  <a:pt x="6315211" y="2811618"/>
                </a:cubicBezTo>
                <a:cubicBezTo>
                  <a:pt x="6315620" y="2826627"/>
                  <a:pt x="6296047" y="2885298"/>
                  <a:pt x="6302211" y="2882314"/>
                </a:cubicBezTo>
                <a:lnTo>
                  <a:pt x="6286167" y="2949597"/>
                </a:lnTo>
                <a:cubicBezTo>
                  <a:pt x="6286401" y="2994618"/>
                  <a:pt x="6286615" y="2971464"/>
                  <a:pt x="6287037" y="3008578"/>
                </a:cubicBezTo>
                <a:cubicBezTo>
                  <a:pt x="6293795" y="3029535"/>
                  <a:pt x="6274405" y="3114154"/>
                  <a:pt x="6259150" y="3123139"/>
                </a:cubicBezTo>
                <a:cubicBezTo>
                  <a:pt x="6250085" y="3189063"/>
                  <a:pt x="6269067" y="3151280"/>
                  <a:pt x="6272249" y="3227854"/>
                </a:cubicBezTo>
                <a:cubicBezTo>
                  <a:pt x="6278775" y="3295842"/>
                  <a:pt x="6289216" y="3303765"/>
                  <a:pt x="6292288" y="3378383"/>
                </a:cubicBezTo>
                <a:cubicBezTo>
                  <a:pt x="6303894" y="3395995"/>
                  <a:pt x="6287498" y="3432581"/>
                  <a:pt x="6288328" y="3459618"/>
                </a:cubicBezTo>
                <a:cubicBezTo>
                  <a:pt x="6289158" y="3486653"/>
                  <a:pt x="6299937" y="3538735"/>
                  <a:pt x="6297272" y="3540603"/>
                </a:cubicBezTo>
                <a:cubicBezTo>
                  <a:pt x="6296849" y="3577379"/>
                  <a:pt x="6294184" y="3587943"/>
                  <a:pt x="6291001" y="3638374"/>
                </a:cubicBezTo>
                <a:cubicBezTo>
                  <a:pt x="6283026" y="3666794"/>
                  <a:pt x="6265833" y="3731744"/>
                  <a:pt x="6283592" y="3763609"/>
                </a:cubicBezTo>
                <a:cubicBezTo>
                  <a:pt x="6264286" y="3758340"/>
                  <a:pt x="6290177" y="3803150"/>
                  <a:pt x="6274068" y="3814506"/>
                </a:cubicBezTo>
                <a:cubicBezTo>
                  <a:pt x="6260645" y="3821643"/>
                  <a:pt x="6265372" y="3836902"/>
                  <a:pt x="6262850" y="3850454"/>
                </a:cubicBezTo>
                <a:cubicBezTo>
                  <a:pt x="6250418" y="3863479"/>
                  <a:pt x="6250660" y="3955243"/>
                  <a:pt x="6257357" y="3975474"/>
                </a:cubicBezTo>
                <a:cubicBezTo>
                  <a:pt x="6245091" y="4036737"/>
                  <a:pt x="6237535" y="4029237"/>
                  <a:pt x="6257889" y="4073155"/>
                </a:cubicBezTo>
                <a:cubicBezTo>
                  <a:pt x="6259272" y="4085906"/>
                  <a:pt x="6239882" y="4116397"/>
                  <a:pt x="6237441" y="4126638"/>
                </a:cubicBezTo>
                <a:lnTo>
                  <a:pt x="6245587" y="4172738"/>
                </a:lnTo>
                <a:lnTo>
                  <a:pt x="6235772" y="4176721"/>
                </a:lnTo>
                <a:lnTo>
                  <a:pt x="6233287" y="4195136"/>
                </a:lnTo>
                <a:lnTo>
                  <a:pt x="6234619" y="4280850"/>
                </a:lnTo>
                <a:cubicBezTo>
                  <a:pt x="6239453" y="4320763"/>
                  <a:pt x="6223309" y="4337596"/>
                  <a:pt x="6219318" y="4402526"/>
                </a:cubicBezTo>
                <a:cubicBezTo>
                  <a:pt x="6205466" y="4516209"/>
                  <a:pt x="6216183" y="4588729"/>
                  <a:pt x="6216810" y="4651172"/>
                </a:cubicBezTo>
                <a:cubicBezTo>
                  <a:pt x="6217673" y="4756959"/>
                  <a:pt x="6228654" y="4824005"/>
                  <a:pt x="6225945" y="4916779"/>
                </a:cubicBezTo>
                <a:cubicBezTo>
                  <a:pt x="6217032" y="4993010"/>
                  <a:pt x="6264271" y="4984591"/>
                  <a:pt x="6230174" y="5051379"/>
                </a:cubicBezTo>
                <a:cubicBezTo>
                  <a:pt x="6235713" y="5056951"/>
                  <a:pt x="6239420" y="5163714"/>
                  <a:pt x="6242600" y="5170879"/>
                </a:cubicBezTo>
                <a:lnTo>
                  <a:pt x="6235996" y="5216428"/>
                </a:lnTo>
                <a:lnTo>
                  <a:pt x="6214638" y="5285298"/>
                </a:lnTo>
                <a:cubicBezTo>
                  <a:pt x="6211392" y="5297492"/>
                  <a:pt x="6225576" y="5312063"/>
                  <a:pt x="6228432" y="5317696"/>
                </a:cubicBezTo>
                <a:lnTo>
                  <a:pt x="6246496" y="5398787"/>
                </a:lnTo>
                <a:lnTo>
                  <a:pt x="6244793" y="5399530"/>
                </a:lnTo>
                <a:lnTo>
                  <a:pt x="6241695" y="5406948"/>
                </a:lnTo>
                <a:lnTo>
                  <a:pt x="6267461" y="5499413"/>
                </a:lnTo>
                <a:cubicBezTo>
                  <a:pt x="6285387" y="5533848"/>
                  <a:pt x="6284888" y="5550029"/>
                  <a:pt x="6295987" y="5582659"/>
                </a:cubicBezTo>
                <a:cubicBezTo>
                  <a:pt x="6311253" y="5681724"/>
                  <a:pt x="6295439" y="5695558"/>
                  <a:pt x="6364803" y="5784263"/>
                </a:cubicBezTo>
                <a:cubicBezTo>
                  <a:pt x="6379348" y="5818651"/>
                  <a:pt x="6412475" y="5906802"/>
                  <a:pt x="6423050" y="5922637"/>
                </a:cubicBezTo>
                <a:cubicBezTo>
                  <a:pt x="6445210" y="5973612"/>
                  <a:pt x="6468179" y="6023873"/>
                  <a:pt x="6497767" y="6090108"/>
                </a:cubicBezTo>
                <a:cubicBezTo>
                  <a:pt x="6571895" y="6150548"/>
                  <a:pt x="6572491" y="6236583"/>
                  <a:pt x="6606710" y="6281543"/>
                </a:cubicBezTo>
                <a:cubicBezTo>
                  <a:pt x="6633675" y="6335892"/>
                  <a:pt x="6654357" y="6388782"/>
                  <a:pt x="6667540" y="6443715"/>
                </a:cubicBezTo>
                <a:cubicBezTo>
                  <a:pt x="6685192" y="6466826"/>
                  <a:pt x="6650500" y="6508701"/>
                  <a:pt x="6659722" y="6550105"/>
                </a:cubicBezTo>
                <a:cubicBezTo>
                  <a:pt x="6665926" y="6645044"/>
                  <a:pt x="6669126" y="6627536"/>
                  <a:pt x="6671805" y="6687397"/>
                </a:cubicBezTo>
                <a:cubicBezTo>
                  <a:pt x="6682671" y="6733683"/>
                  <a:pt x="6665210" y="6772117"/>
                  <a:pt x="6669658" y="6806602"/>
                </a:cubicBezTo>
                <a:cubicBezTo>
                  <a:pt x="6661174" y="6812658"/>
                  <a:pt x="6667097" y="6831470"/>
                  <a:pt x="6675783" y="6850325"/>
                </a:cubicBezTo>
                <a:lnTo>
                  <a:pt x="6679704" y="6858000"/>
                </a:lnTo>
                <a:lnTo>
                  <a:pt x="4532241" y="6858000"/>
                </a:lnTo>
                <a:lnTo>
                  <a:pt x="120859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8D275CE-0961-1C4C-4B52-354CCFA368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0465" y="2194102"/>
            <a:ext cx="4140013" cy="3908586"/>
          </a:xfrm>
        </p:spPr>
        <p:txBody>
          <a:bodyPr>
            <a:normAutofit/>
          </a:bodyPr>
          <a:lstStyle/>
          <a:p>
            <a:r>
              <a:rPr lang="es-ES" sz="2000" dirty="0"/>
              <a:t>Indexación</a:t>
            </a:r>
          </a:p>
          <a:p>
            <a:r>
              <a:rPr lang="es-ES" sz="2000" dirty="0"/>
              <a:t>Replicación</a:t>
            </a:r>
          </a:p>
          <a:p>
            <a:r>
              <a:rPr lang="es-ES" sz="2000" dirty="0"/>
              <a:t>Balanceo de carga</a:t>
            </a:r>
          </a:p>
          <a:p>
            <a:r>
              <a:rPr lang="es-ES" sz="2000" dirty="0"/>
              <a:t>Almacenamiento de archivos</a:t>
            </a:r>
          </a:p>
          <a:p>
            <a:r>
              <a:rPr lang="es-ES" sz="2000" dirty="0"/>
              <a:t>Agregación</a:t>
            </a:r>
          </a:p>
          <a:p>
            <a:endParaRPr lang="es-ES" sz="2000" dirty="0"/>
          </a:p>
        </p:txBody>
      </p:sp>
    </p:spTree>
    <p:extLst>
      <p:ext uri="{BB962C8B-B14F-4D97-AF65-F5344CB8AC3E}">
        <p14:creationId xmlns:p14="http://schemas.microsoft.com/office/powerpoint/2010/main" val="20490176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3E547B5-89CF-4EC0-96DE-25771AED0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F0B8CEB-8279-4E5E-A0CE-1FC9F71736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782" y="0"/>
            <a:ext cx="7421217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5FC64F5-1A18-CE2C-3846-0968E2D93D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20466" y="609600"/>
            <a:ext cx="4140014" cy="1330839"/>
          </a:xfrm>
        </p:spPr>
        <p:txBody>
          <a:bodyPr>
            <a:normAutofit/>
          </a:bodyPr>
          <a:lstStyle/>
          <a:p>
            <a:r>
              <a:rPr lang="es-ES" dirty="0"/>
              <a:t>JSON</a:t>
            </a:r>
          </a:p>
        </p:txBody>
      </p:sp>
      <p:pic>
        <p:nvPicPr>
          <p:cNvPr id="5" name="Picture 4" descr="Pila de revistas en una mesa">
            <a:extLst>
              <a:ext uri="{FF2B5EF4-FFF2-40B4-BE49-F238E27FC236}">
                <a16:creationId xmlns:a16="http://schemas.microsoft.com/office/drawing/2014/main" id="{BD5E009F-EB0D-475F-F122-B6C7818F89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747" r="76" b="-1"/>
          <a:stretch/>
        </p:blipFill>
        <p:spPr>
          <a:xfrm>
            <a:off x="20" y="10"/>
            <a:ext cx="6901711" cy="6857990"/>
          </a:xfrm>
          <a:custGeom>
            <a:avLst/>
            <a:gdLst/>
            <a:ahLst/>
            <a:cxnLst/>
            <a:rect l="l" t="t" r="r" b="b"/>
            <a:pathLst>
              <a:path w="6901731" h="6858000">
                <a:moveTo>
                  <a:pt x="0" y="0"/>
                </a:moveTo>
                <a:lnTo>
                  <a:pt x="6897896" y="5958"/>
                </a:lnTo>
                <a:lnTo>
                  <a:pt x="6866823" y="62592"/>
                </a:lnTo>
                <a:lnTo>
                  <a:pt x="6901731" y="89476"/>
                </a:lnTo>
                <a:lnTo>
                  <a:pt x="6901731" y="103833"/>
                </a:lnTo>
                <a:lnTo>
                  <a:pt x="6900034" y="110092"/>
                </a:lnTo>
                <a:lnTo>
                  <a:pt x="6901731" y="113679"/>
                </a:lnTo>
                <a:lnTo>
                  <a:pt x="6901731" y="405560"/>
                </a:lnTo>
                <a:lnTo>
                  <a:pt x="6900456" y="429509"/>
                </a:lnTo>
                <a:cubicBezTo>
                  <a:pt x="6892773" y="535647"/>
                  <a:pt x="6878314" y="537918"/>
                  <a:pt x="6886342" y="636808"/>
                </a:cubicBezTo>
                <a:cubicBezTo>
                  <a:pt x="6892506" y="756883"/>
                  <a:pt x="6864504" y="771443"/>
                  <a:pt x="6851784" y="839073"/>
                </a:cubicBezTo>
                <a:cubicBezTo>
                  <a:pt x="6838675" y="892655"/>
                  <a:pt x="6864124" y="961738"/>
                  <a:pt x="6845760" y="994930"/>
                </a:cubicBezTo>
                <a:cubicBezTo>
                  <a:pt x="6833572" y="1024166"/>
                  <a:pt x="6859282" y="1058905"/>
                  <a:pt x="6845601" y="1112932"/>
                </a:cubicBezTo>
                <a:cubicBezTo>
                  <a:pt x="6838700" y="1149910"/>
                  <a:pt x="6829138" y="1151035"/>
                  <a:pt x="6820235" y="1187433"/>
                </a:cubicBezTo>
                <a:cubicBezTo>
                  <a:pt x="6815504" y="1196464"/>
                  <a:pt x="6777707" y="1338549"/>
                  <a:pt x="6759643" y="1337010"/>
                </a:cubicBezTo>
                <a:cubicBezTo>
                  <a:pt x="6737660" y="1337296"/>
                  <a:pt x="6760650" y="1396341"/>
                  <a:pt x="6736375" y="1382272"/>
                </a:cubicBezTo>
                <a:cubicBezTo>
                  <a:pt x="6755741" y="1415836"/>
                  <a:pt x="6714675" y="1414567"/>
                  <a:pt x="6701292" y="1432111"/>
                </a:cubicBezTo>
                <a:cubicBezTo>
                  <a:pt x="6721110" y="1460185"/>
                  <a:pt x="6692106" y="1490815"/>
                  <a:pt x="6686578" y="1518624"/>
                </a:cubicBezTo>
                <a:cubicBezTo>
                  <a:pt x="6682512" y="1567002"/>
                  <a:pt x="6679579" y="1571443"/>
                  <a:pt x="6670824" y="1607743"/>
                </a:cubicBezTo>
                <a:cubicBezTo>
                  <a:pt x="6671133" y="1629590"/>
                  <a:pt x="6663161" y="1656870"/>
                  <a:pt x="6664392" y="1696405"/>
                </a:cubicBezTo>
                <a:cubicBezTo>
                  <a:pt x="6655686" y="1770486"/>
                  <a:pt x="6641938" y="1757082"/>
                  <a:pt x="6642880" y="1812372"/>
                </a:cubicBezTo>
                <a:cubicBezTo>
                  <a:pt x="6638579" y="1872475"/>
                  <a:pt x="6619231" y="1825476"/>
                  <a:pt x="6612547" y="1876437"/>
                </a:cubicBezTo>
                <a:cubicBezTo>
                  <a:pt x="6600695" y="1913834"/>
                  <a:pt x="6591061" y="1923231"/>
                  <a:pt x="6571760" y="1953331"/>
                </a:cubicBezTo>
                <a:cubicBezTo>
                  <a:pt x="6561039" y="1989021"/>
                  <a:pt x="6544090" y="2087896"/>
                  <a:pt x="6520213" y="2096455"/>
                </a:cubicBezTo>
                <a:lnTo>
                  <a:pt x="6492461" y="2188148"/>
                </a:lnTo>
                <a:cubicBezTo>
                  <a:pt x="6504372" y="2211333"/>
                  <a:pt x="6489131" y="2253220"/>
                  <a:pt x="6471854" y="2259117"/>
                </a:cubicBezTo>
                <a:cubicBezTo>
                  <a:pt x="6466151" y="2287829"/>
                  <a:pt x="6440452" y="2301346"/>
                  <a:pt x="6439832" y="2328334"/>
                </a:cubicBezTo>
                <a:cubicBezTo>
                  <a:pt x="6431013" y="2351201"/>
                  <a:pt x="6444250" y="2396409"/>
                  <a:pt x="6425162" y="2408211"/>
                </a:cubicBezTo>
                <a:lnTo>
                  <a:pt x="6417221" y="2427382"/>
                </a:lnTo>
                <a:lnTo>
                  <a:pt x="6425030" y="2464387"/>
                </a:lnTo>
                <a:lnTo>
                  <a:pt x="6406293" y="2472223"/>
                </a:lnTo>
                <a:cubicBezTo>
                  <a:pt x="6406862" y="2477277"/>
                  <a:pt x="6406486" y="2491723"/>
                  <a:pt x="6405400" y="2493547"/>
                </a:cubicBezTo>
                <a:lnTo>
                  <a:pt x="6374829" y="2532070"/>
                </a:lnTo>
                <a:cubicBezTo>
                  <a:pt x="6374597" y="2545374"/>
                  <a:pt x="6360976" y="2563797"/>
                  <a:pt x="6350864" y="2577422"/>
                </a:cubicBezTo>
                <a:cubicBezTo>
                  <a:pt x="6327056" y="2632768"/>
                  <a:pt x="6341262" y="2616275"/>
                  <a:pt x="6329174" y="2663854"/>
                </a:cubicBezTo>
                <a:cubicBezTo>
                  <a:pt x="6326303" y="2703642"/>
                  <a:pt x="6332854" y="2709643"/>
                  <a:pt x="6315095" y="2741507"/>
                </a:cubicBezTo>
                <a:cubicBezTo>
                  <a:pt x="6319921" y="2740191"/>
                  <a:pt x="6321925" y="2742004"/>
                  <a:pt x="6322463" y="2745641"/>
                </a:cubicBezTo>
                <a:cubicBezTo>
                  <a:pt x="6322245" y="2747982"/>
                  <a:pt x="6322027" y="2750323"/>
                  <a:pt x="6321808" y="2752663"/>
                </a:cubicBezTo>
                <a:lnTo>
                  <a:pt x="6314569" y="2756718"/>
                </a:lnTo>
                <a:cubicBezTo>
                  <a:pt x="6289324" y="2773686"/>
                  <a:pt x="6317551" y="2780051"/>
                  <a:pt x="6315211" y="2811618"/>
                </a:cubicBezTo>
                <a:cubicBezTo>
                  <a:pt x="6315620" y="2826627"/>
                  <a:pt x="6296047" y="2885298"/>
                  <a:pt x="6302211" y="2882314"/>
                </a:cubicBezTo>
                <a:lnTo>
                  <a:pt x="6286167" y="2949597"/>
                </a:lnTo>
                <a:cubicBezTo>
                  <a:pt x="6286401" y="2994618"/>
                  <a:pt x="6286615" y="2971464"/>
                  <a:pt x="6287037" y="3008578"/>
                </a:cubicBezTo>
                <a:cubicBezTo>
                  <a:pt x="6293795" y="3029535"/>
                  <a:pt x="6274405" y="3114154"/>
                  <a:pt x="6259150" y="3123139"/>
                </a:cubicBezTo>
                <a:cubicBezTo>
                  <a:pt x="6250085" y="3189063"/>
                  <a:pt x="6269067" y="3151280"/>
                  <a:pt x="6272249" y="3227854"/>
                </a:cubicBezTo>
                <a:cubicBezTo>
                  <a:pt x="6278775" y="3295842"/>
                  <a:pt x="6289216" y="3303765"/>
                  <a:pt x="6292288" y="3378383"/>
                </a:cubicBezTo>
                <a:cubicBezTo>
                  <a:pt x="6303894" y="3395995"/>
                  <a:pt x="6287498" y="3432581"/>
                  <a:pt x="6288328" y="3459618"/>
                </a:cubicBezTo>
                <a:cubicBezTo>
                  <a:pt x="6289158" y="3486653"/>
                  <a:pt x="6299937" y="3538735"/>
                  <a:pt x="6297272" y="3540603"/>
                </a:cubicBezTo>
                <a:cubicBezTo>
                  <a:pt x="6296849" y="3577379"/>
                  <a:pt x="6294184" y="3587943"/>
                  <a:pt x="6291001" y="3638374"/>
                </a:cubicBezTo>
                <a:cubicBezTo>
                  <a:pt x="6283026" y="3666794"/>
                  <a:pt x="6265833" y="3731744"/>
                  <a:pt x="6283592" y="3763609"/>
                </a:cubicBezTo>
                <a:cubicBezTo>
                  <a:pt x="6264286" y="3758340"/>
                  <a:pt x="6290177" y="3803150"/>
                  <a:pt x="6274068" y="3814506"/>
                </a:cubicBezTo>
                <a:cubicBezTo>
                  <a:pt x="6260645" y="3821643"/>
                  <a:pt x="6265372" y="3836902"/>
                  <a:pt x="6262850" y="3850454"/>
                </a:cubicBezTo>
                <a:cubicBezTo>
                  <a:pt x="6250418" y="3863479"/>
                  <a:pt x="6250660" y="3955243"/>
                  <a:pt x="6257357" y="3975474"/>
                </a:cubicBezTo>
                <a:cubicBezTo>
                  <a:pt x="6245091" y="4036737"/>
                  <a:pt x="6237535" y="4029237"/>
                  <a:pt x="6257889" y="4073155"/>
                </a:cubicBezTo>
                <a:cubicBezTo>
                  <a:pt x="6259272" y="4085906"/>
                  <a:pt x="6239882" y="4116397"/>
                  <a:pt x="6237441" y="4126638"/>
                </a:cubicBezTo>
                <a:lnTo>
                  <a:pt x="6245587" y="4172738"/>
                </a:lnTo>
                <a:lnTo>
                  <a:pt x="6235772" y="4176721"/>
                </a:lnTo>
                <a:lnTo>
                  <a:pt x="6233287" y="4195136"/>
                </a:lnTo>
                <a:lnTo>
                  <a:pt x="6234619" y="4280850"/>
                </a:lnTo>
                <a:cubicBezTo>
                  <a:pt x="6239453" y="4320763"/>
                  <a:pt x="6223309" y="4337596"/>
                  <a:pt x="6219318" y="4402526"/>
                </a:cubicBezTo>
                <a:cubicBezTo>
                  <a:pt x="6205466" y="4516209"/>
                  <a:pt x="6216183" y="4588729"/>
                  <a:pt x="6216810" y="4651172"/>
                </a:cubicBezTo>
                <a:cubicBezTo>
                  <a:pt x="6217673" y="4756959"/>
                  <a:pt x="6228654" y="4824005"/>
                  <a:pt x="6225945" y="4916779"/>
                </a:cubicBezTo>
                <a:cubicBezTo>
                  <a:pt x="6217032" y="4993010"/>
                  <a:pt x="6264271" y="4984591"/>
                  <a:pt x="6230174" y="5051379"/>
                </a:cubicBezTo>
                <a:cubicBezTo>
                  <a:pt x="6235713" y="5056951"/>
                  <a:pt x="6239420" y="5163714"/>
                  <a:pt x="6242600" y="5170879"/>
                </a:cubicBezTo>
                <a:lnTo>
                  <a:pt x="6235996" y="5216428"/>
                </a:lnTo>
                <a:lnTo>
                  <a:pt x="6214638" y="5285298"/>
                </a:lnTo>
                <a:cubicBezTo>
                  <a:pt x="6211392" y="5297492"/>
                  <a:pt x="6225576" y="5312063"/>
                  <a:pt x="6228432" y="5317696"/>
                </a:cubicBezTo>
                <a:lnTo>
                  <a:pt x="6246496" y="5398787"/>
                </a:lnTo>
                <a:lnTo>
                  <a:pt x="6244793" y="5399530"/>
                </a:lnTo>
                <a:lnTo>
                  <a:pt x="6241695" y="5406948"/>
                </a:lnTo>
                <a:lnTo>
                  <a:pt x="6267461" y="5499413"/>
                </a:lnTo>
                <a:cubicBezTo>
                  <a:pt x="6285387" y="5533848"/>
                  <a:pt x="6284888" y="5550029"/>
                  <a:pt x="6295987" y="5582659"/>
                </a:cubicBezTo>
                <a:cubicBezTo>
                  <a:pt x="6311253" y="5681724"/>
                  <a:pt x="6295439" y="5695558"/>
                  <a:pt x="6364803" y="5784263"/>
                </a:cubicBezTo>
                <a:cubicBezTo>
                  <a:pt x="6379348" y="5818651"/>
                  <a:pt x="6412475" y="5906802"/>
                  <a:pt x="6423050" y="5922637"/>
                </a:cubicBezTo>
                <a:cubicBezTo>
                  <a:pt x="6445210" y="5973612"/>
                  <a:pt x="6468179" y="6023873"/>
                  <a:pt x="6497767" y="6090108"/>
                </a:cubicBezTo>
                <a:cubicBezTo>
                  <a:pt x="6571895" y="6150548"/>
                  <a:pt x="6572491" y="6236583"/>
                  <a:pt x="6606710" y="6281543"/>
                </a:cubicBezTo>
                <a:cubicBezTo>
                  <a:pt x="6633675" y="6335892"/>
                  <a:pt x="6654357" y="6388782"/>
                  <a:pt x="6667540" y="6443715"/>
                </a:cubicBezTo>
                <a:cubicBezTo>
                  <a:pt x="6685192" y="6466826"/>
                  <a:pt x="6650500" y="6508701"/>
                  <a:pt x="6659722" y="6550105"/>
                </a:cubicBezTo>
                <a:cubicBezTo>
                  <a:pt x="6665926" y="6645044"/>
                  <a:pt x="6669126" y="6627536"/>
                  <a:pt x="6671805" y="6687397"/>
                </a:cubicBezTo>
                <a:cubicBezTo>
                  <a:pt x="6682671" y="6733683"/>
                  <a:pt x="6665210" y="6772117"/>
                  <a:pt x="6669658" y="6806602"/>
                </a:cubicBezTo>
                <a:cubicBezTo>
                  <a:pt x="6661174" y="6812658"/>
                  <a:pt x="6667097" y="6831470"/>
                  <a:pt x="6675783" y="6850325"/>
                </a:cubicBezTo>
                <a:lnTo>
                  <a:pt x="6679704" y="6858000"/>
                </a:lnTo>
                <a:lnTo>
                  <a:pt x="4532241" y="6858000"/>
                </a:lnTo>
                <a:lnTo>
                  <a:pt x="120859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ED5A241-E815-E53A-59FF-DC182CF994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0465" y="2194102"/>
            <a:ext cx="4140013" cy="390858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sz="2000" dirty="0"/>
              <a:t>{</a:t>
            </a:r>
          </a:p>
          <a:p>
            <a:pPr marL="0" indent="0">
              <a:buNone/>
            </a:pPr>
            <a:r>
              <a:rPr lang="es-ES" sz="2000" dirty="0"/>
              <a:t>  </a:t>
            </a:r>
            <a:r>
              <a:rPr lang="es-ES" sz="2000" dirty="0" err="1"/>
              <a:t>codigo</a:t>
            </a:r>
            <a:r>
              <a:rPr lang="es-ES" sz="2000" dirty="0"/>
              <a:t>: 1,  </a:t>
            </a:r>
          </a:p>
          <a:p>
            <a:pPr marL="0" indent="0">
              <a:buNone/>
            </a:pPr>
            <a:r>
              <a:rPr lang="es-ES" sz="2000" dirty="0"/>
              <a:t>  nombre: 'El </a:t>
            </a:r>
            <a:r>
              <a:rPr lang="es-ES" sz="2000" dirty="0" err="1"/>
              <a:t>aleph</a:t>
            </a:r>
            <a:r>
              <a:rPr lang="es-ES" sz="2000" dirty="0"/>
              <a:t>',</a:t>
            </a:r>
          </a:p>
          <a:p>
            <a:pPr marL="0" indent="0">
              <a:buNone/>
            </a:pPr>
            <a:r>
              <a:rPr lang="es-ES" sz="2000" dirty="0"/>
              <a:t>  autor: 'Borges',</a:t>
            </a:r>
          </a:p>
          <a:p>
            <a:pPr marL="0" indent="0">
              <a:buNone/>
            </a:pPr>
            <a:r>
              <a:rPr lang="es-ES" sz="2000" dirty="0"/>
              <a:t>  editoriales: ['</a:t>
            </a:r>
            <a:r>
              <a:rPr lang="es-ES" sz="2000" dirty="0" err="1"/>
              <a:t>Planeta','Siglo</a:t>
            </a:r>
            <a:r>
              <a:rPr lang="es-ES" sz="2000" dirty="0"/>
              <a:t> XXI']</a:t>
            </a:r>
          </a:p>
          <a:p>
            <a:pPr marL="0" indent="0">
              <a:buNone/>
            </a:pPr>
            <a:r>
              <a:rPr lang="es-ES" sz="20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0711718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0E91F5CA-B392-444C-88E3-BF5BAAEBDE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DFCA2118-59A2-4310-A4B2-F2CBA821E8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940492"/>
            <a:ext cx="12192000" cy="1924333"/>
          </a:xfrm>
          <a:custGeom>
            <a:avLst/>
            <a:gdLst>
              <a:gd name="connsiteX0" fmla="*/ 6189199 w 12192000"/>
              <a:gd name="connsiteY0" fmla="*/ 588 h 1924333"/>
              <a:gd name="connsiteX1" fmla="*/ 6207079 w 12192000"/>
              <a:gd name="connsiteY1" fmla="*/ 2850 h 1924333"/>
              <a:gd name="connsiteX2" fmla="*/ 6285610 w 12192000"/>
              <a:gd name="connsiteY2" fmla="*/ 18131 h 1924333"/>
              <a:gd name="connsiteX3" fmla="*/ 6378008 w 12192000"/>
              <a:gd name="connsiteY3" fmla="*/ 24625 h 1924333"/>
              <a:gd name="connsiteX4" fmla="*/ 6466340 w 12192000"/>
              <a:gd name="connsiteY4" fmla="*/ 21366 h 1924333"/>
              <a:gd name="connsiteX5" fmla="*/ 6553334 w 12192000"/>
              <a:gd name="connsiteY5" fmla="*/ 35307 h 1924333"/>
              <a:gd name="connsiteX6" fmla="*/ 6626068 w 12192000"/>
              <a:gd name="connsiteY6" fmla="*/ 58045 h 1924333"/>
              <a:gd name="connsiteX7" fmla="*/ 6692303 w 12192000"/>
              <a:gd name="connsiteY7" fmla="*/ 91487 h 1924333"/>
              <a:gd name="connsiteX8" fmla="*/ 6733670 w 12192000"/>
              <a:gd name="connsiteY8" fmla="*/ 118130 h 1924333"/>
              <a:gd name="connsiteX9" fmla="*/ 6798016 w 12192000"/>
              <a:gd name="connsiteY9" fmla="*/ 112271 h 1924333"/>
              <a:gd name="connsiteX10" fmla="*/ 6801081 w 12192000"/>
              <a:gd name="connsiteY10" fmla="*/ 114963 h 1924333"/>
              <a:gd name="connsiteX11" fmla="*/ 6819351 w 12192000"/>
              <a:gd name="connsiteY11" fmla="*/ 128825 h 1924333"/>
              <a:gd name="connsiteX12" fmla="*/ 6852732 w 12192000"/>
              <a:gd name="connsiteY12" fmla="*/ 123321 h 1924333"/>
              <a:gd name="connsiteX13" fmla="*/ 6865247 w 12192000"/>
              <a:gd name="connsiteY13" fmla="*/ 128836 h 1924333"/>
              <a:gd name="connsiteX14" fmla="*/ 6905517 w 12192000"/>
              <a:gd name="connsiteY14" fmla="*/ 129265 h 1924333"/>
              <a:gd name="connsiteX15" fmla="*/ 6950286 w 12192000"/>
              <a:gd name="connsiteY15" fmla="*/ 150104 h 1924333"/>
              <a:gd name="connsiteX16" fmla="*/ 7003442 w 12192000"/>
              <a:gd name="connsiteY16" fmla="*/ 136136 h 1924333"/>
              <a:gd name="connsiteX17" fmla="*/ 7160047 w 12192000"/>
              <a:gd name="connsiteY17" fmla="*/ 166721 h 1924333"/>
              <a:gd name="connsiteX18" fmla="*/ 7325604 w 12192000"/>
              <a:gd name="connsiteY18" fmla="*/ 215867 h 1924333"/>
              <a:gd name="connsiteX19" fmla="*/ 7540522 w 12192000"/>
              <a:gd name="connsiteY19" fmla="*/ 239374 h 1924333"/>
              <a:gd name="connsiteX20" fmla="*/ 7612071 w 12192000"/>
              <a:gd name="connsiteY20" fmla="*/ 229553 h 1924333"/>
              <a:gd name="connsiteX21" fmla="*/ 7651995 w 12192000"/>
              <a:gd name="connsiteY21" fmla="*/ 244567 h 1924333"/>
              <a:gd name="connsiteX22" fmla="*/ 7725761 w 12192000"/>
              <a:gd name="connsiteY22" fmla="*/ 258638 h 1924333"/>
              <a:gd name="connsiteX23" fmla="*/ 7823038 w 12192000"/>
              <a:gd name="connsiteY23" fmla="*/ 287078 h 1924333"/>
              <a:gd name="connsiteX24" fmla="*/ 7866405 w 12192000"/>
              <a:gd name="connsiteY24" fmla="*/ 287288 h 1924333"/>
              <a:gd name="connsiteX25" fmla="*/ 7875021 w 12192000"/>
              <a:gd name="connsiteY25" fmla="*/ 288224 h 1924333"/>
              <a:gd name="connsiteX26" fmla="*/ 7875146 w 12192000"/>
              <a:gd name="connsiteY26" fmla="*/ 288614 h 1924333"/>
              <a:gd name="connsiteX27" fmla="*/ 7907443 w 12192000"/>
              <a:gd name="connsiteY27" fmla="*/ 291752 h 1924333"/>
              <a:gd name="connsiteX28" fmla="*/ 7912892 w 12192000"/>
              <a:gd name="connsiteY28" fmla="*/ 294833 h 1924333"/>
              <a:gd name="connsiteX29" fmla="*/ 7946345 w 12192000"/>
              <a:gd name="connsiteY29" fmla="*/ 319359 h 1924333"/>
              <a:gd name="connsiteX30" fmla="*/ 8021238 w 12192000"/>
              <a:gd name="connsiteY30" fmla="*/ 315159 h 1924333"/>
              <a:gd name="connsiteX31" fmla="*/ 8094697 w 12192000"/>
              <a:gd name="connsiteY31" fmla="*/ 351819 h 1924333"/>
              <a:gd name="connsiteX32" fmla="*/ 8155208 w 12192000"/>
              <a:gd name="connsiteY32" fmla="*/ 371168 h 1924333"/>
              <a:gd name="connsiteX33" fmla="*/ 8248472 w 12192000"/>
              <a:gd name="connsiteY33" fmla="*/ 400489 h 1924333"/>
              <a:gd name="connsiteX34" fmla="*/ 8300068 w 12192000"/>
              <a:gd name="connsiteY34" fmla="*/ 405531 h 1924333"/>
              <a:gd name="connsiteX35" fmla="*/ 8356293 w 12192000"/>
              <a:gd name="connsiteY35" fmla="*/ 403328 h 1924333"/>
              <a:gd name="connsiteX36" fmla="*/ 8475838 w 12192000"/>
              <a:gd name="connsiteY36" fmla="*/ 435524 h 1924333"/>
              <a:gd name="connsiteX37" fmla="*/ 8575216 w 12192000"/>
              <a:gd name="connsiteY37" fmla="*/ 450198 h 1924333"/>
              <a:gd name="connsiteX38" fmla="*/ 8588650 w 12192000"/>
              <a:gd name="connsiteY38" fmla="*/ 447070 h 1924333"/>
              <a:gd name="connsiteX39" fmla="*/ 8612184 w 12192000"/>
              <a:gd name="connsiteY39" fmla="*/ 439577 h 1924333"/>
              <a:gd name="connsiteX40" fmla="*/ 8630713 w 12192000"/>
              <a:gd name="connsiteY40" fmla="*/ 433015 h 1924333"/>
              <a:gd name="connsiteX41" fmla="*/ 8704240 w 12192000"/>
              <a:gd name="connsiteY41" fmla="*/ 422865 h 1924333"/>
              <a:gd name="connsiteX42" fmla="*/ 8829513 w 12192000"/>
              <a:gd name="connsiteY42" fmla="*/ 429389 h 1924333"/>
              <a:gd name="connsiteX43" fmla="*/ 9083651 w 12192000"/>
              <a:gd name="connsiteY43" fmla="*/ 390744 h 1924333"/>
              <a:gd name="connsiteX44" fmla="*/ 9371402 w 12192000"/>
              <a:gd name="connsiteY44" fmla="*/ 371809 h 1924333"/>
              <a:gd name="connsiteX45" fmla="*/ 9429586 w 12192000"/>
              <a:gd name="connsiteY45" fmla="*/ 369213 h 1924333"/>
              <a:gd name="connsiteX46" fmla="*/ 9489757 w 12192000"/>
              <a:gd name="connsiteY46" fmla="*/ 377814 h 1924333"/>
              <a:gd name="connsiteX47" fmla="*/ 9516954 w 12192000"/>
              <a:gd name="connsiteY47" fmla="*/ 376991 h 1924333"/>
              <a:gd name="connsiteX48" fmla="*/ 9645588 w 12192000"/>
              <a:gd name="connsiteY48" fmla="*/ 363590 h 1924333"/>
              <a:gd name="connsiteX49" fmla="*/ 9722896 w 12192000"/>
              <a:gd name="connsiteY49" fmla="*/ 360983 h 1924333"/>
              <a:gd name="connsiteX50" fmla="*/ 9752803 w 12192000"/>
              <a:gd name="connsiteY50" fmla="*/ 368492 h 1924333"/>
              <a:gd name="connsiteX51" fmla="*/ 9890305 w 12192000"/>
              <a:gd name="connsiteY51" fmla="*/ 380736 h 1924333"/>
              <a:gd name="connsiteX52" fmla="*/ 9939767 w 12192000"/>
              <a:gd name="connsiteY52" fmla="*/ 377776 h 1924333"/>
              <a:gd name="connsiteX53" fmla="*/ 9944355 w 12192000"/>
              <a:gd name="connsiteY53" fmla="*/ 377352 h 1924333"/>
              <a:gd name="connsiteX54" fmla="*/ 9953719 w 12192000"/>
              <a:gd name="connsiteY54" fmla="*/ 375642 h 1924333"/>
              <a:gd name="connsiteX55" fmla="*/ 9955809 w 12192000"/>
              <a:gd name="connsiteY55" fmla="*/ 376294 h 1924333"/>
              <a:gd name="connsiteX56" fmla="*/ 10032710 w 12192000"/>
              <a:gd name="connsiteY56" fmla="*/ 394940 h 1924333"/>
              <a:gd name="connsiteX57" fmla="*/ 10049925 w 12192000"/>
              <a:gd name="connsiteY57" fmla="*/ 404971 h 1924333"/>
              <a:gd name="connsiteX58" fmla="*/ 10112671 w 12192000"/>
              <a:gd name="connsiteY58" fmla="*/ 414549 h 1924333"/>
              <a:gd name="connsiteX59" fmla="*/ 10170853 w 12192000"/>
              <a:gd name="connsiteY59" fmla="*/ 435168 h 1924333"/>
              <a:gd name="connsiteX60" fmla="*/ 10290184 w 12192000"/>
              <a:gd name="connsiteY60" fmla="*/ 448123 h 1924333"/>
              <a:gd name="connsiteX61" fmla="*/ 10320158 w 12192000"/>
              <a:gd name="connsiteY61" fmla="*/ 458352 h 1924333"/>
              <a:gd name="connsiteX62" fmla="*/ 10321815 w 12192000"/>
              <a:gd name="connsiteY62" fmla="*/ 463087 h 1924333"/>
              <a:gd name="connsiteX63" fmla="*/ 10373742 w 12192000"/>
              <a:gd name="connsiteY63" fmla="*/ 464538 h 1924333"/>
              <a:gd name="connsiteX64" fmla="*/ 10428532 w 12192000"/>
              <a:gd name="connsiteY64" fmla="*/ 492504 h 1924333"/>
              <a:gd name="connsiteX65" fmla="*/ 10466490 w 12192000"/>
              <a:gd name="connsiteY65" fmla="*/ 517759 h 1924333"/>
              <a:gd name="connsiteX66" fmla="*/ 10466675 w 12192000"/>
              <a:gd name="connsiteY66" fmla="*/ 522076 h 1924333"/>
              <a:gd name="connsiteX67" fmla="*/ 10470309 w 12192000"/>
              <a:gd name="connsiteY67" fmla="*/ 522792 h 1924333"/>
              <a:gd name="connsiteX68" fmla="*/ 10474138 w 12192000"/>
              <a:gd name="connsiteY68" fmla="*/ 519761 h 1924333"/>
              <a:gd name="connsiteX69" fmla="*/ 10501100 w 12192000"/>
              <a:gd name="connsiteY69" fmla="*/ 528263 h 1924333"/>
              <a:gd name="connsiteX70" fmla="*/ 10502395 w 12192000"/>
              <a:gd name="connsiteY70" fmla="*/ 536393 h 1924333"/>
              <a:gd name="connsiteX71" fmla="*/ 10689496 w 12192000"/>
              <a:gd name="connsiteY71" fmla="*/ 560233 h 1924333"/>
              <a:gd name="connsiteX72" fmla="*/ 10788736 w 12192000"/>
              <a:gd name="connsiteY72" fmla="*/ 613188 h 1924333"/>
              <a:gd name="connsiteX73" fmla="*/ 10819747 w 12192000"/>
              <a:gd name="connsiteY73" fmla="*/ 621351 h 1924333"/>
              <a:gd name="connsiteX74" fmla="*/ 10864632 w 12192000"/>
              <a:gd name="connsiteY74" fmla="*/ 644858 h 1924333"/>
              <a:gd name="connsiteX75" fmla="*/ 10929407 w 12192000"/>
              <a:gd name="connsiteY75" fmla="*/ 652945 h 1924333"/>
              <a:gd name="connsiteX76" fmla="*/ 10979412 w 12192000"/>
              <a:gd name="connsiteY76" fmla="*/ 654217 h 1924333"/>
              <a:gd name="connsiteX77" fmla="*/ 11006959 w 12192000"/>
              <a:gd name="connsiteY77" fmla="*/ 657017 h 1924333"/>
              <a:gd name="connsiteX78" fmla="*/ 11077038 w 12192000"/>
              <a:gd name="connsiteY78" fmla="*/ 668487 h 1924333"/>
              <a:gd name="connsiteX79" fmla="*/ 11157850 w 12192000"/>
              <a:gd name="connsiteY79" fmla="*/ 693164 h 1924333"/>
              <a:gd name="connsiteX80" fmla="*/ 11175276 w 12192000"/>
              <a:gd name="connsiteY80" fmla="*/ 697243 h 1924333"/>
              <a:gd name="connsiteX81" fmla="*/ 11191131 w 12192000"/>
              <a:gd name="connsiteY81" fmla="*/ 696085 h 1924333"/>
              <a:gd name="connsiteX82" fmla="*/ 11195573 w 12192000"/>
              <a:gd name="connsiteY82" fmla="*/ 691751 h 1924333"/>
              <a:gd name="connsiteX83" fmla="*/ 11205299 w 12192000"/>
              <a:gd name="connsiteY83" fmla="*/ 693247 h 1924333"/>
              <a:gd name="connsiteX84" fmla="*/ 11223770 w 12192000"/>
              <a:gd name="connsiteY84" fmla="*/ 690335 h 1924333"/>
              <a:gd name="connsiteX85" fmla="*/ 11292119 w 12192000"/>
              <a:gd name="connsiteY85" fmla="*/ 713311 h 1924333"/>
              <a:gd name="connsiteX86" fmla="*/ 11435379 w 12192000"/>
              <a:gd name="connsiteY86" fmla="*/ 758519 h 1924333"/>
              <a:gd name="connsiteX87" fmla="*/ 11604406 w 12192000"/>
              <a:gd name="connsiteY87" fmla="*/ 810476 h 1924333"/>
              <a:gd name="connsiteX88" fmla="*/ 11652155 w 12192000"/>
              <a:gd name="connsiteY88" fmla="*/ 825109 h 1924333"/>
              <a:gd name="connsiteX89" fmla="*/ 11654192 w 12192000"/>
              <a:gd name="connsiteY89" fmla="*/ 827301 h 1924333"/>
              <a:gd name="connsiteX90" fmla="*/ 11676599 w 12192000"/>
              <a:gd name="connsiteY90" fmla="*/ 846628 h 1924333"/>
              <a:gd name="connsiteX91" fmla="*/ 11775168 w 12192000"/>
              <a:gd name="connsiteY91" fmla="*/ 890664 h 1924333"/>
              <a:gd name="connsiteX92" fmla="*/ 11826341 w 12192000"/>
              <a:gd name="connsiteY92" fmla="*/ 877558 h 1924333"/>
              <a:gd name="connsiteX93" fmla="*/ 11879068 w 12192000"/>
              <a:gd name="connsiteY93" fmla="*/ 874038 h 1924333"/>
              <a:gd name="connsiteX94" fmla="*/ 11889563 w 12192000"/>
              <a:gd name="connsiteY94" fmla="*/ 878619 h 1924333"/>
              <a:gd name="connsiteX95" fmla="*/ 12016613 w 12192000"/>
              <a:gd name="connsiteY95" fmla="*/ 886111 h 1924333"/>
              <a:gd name="connsiteX96" fmla="*/ 12108292 w 12192000"/>
              <a:gd name="connsiteY96" fmla="*/ 868500 h 1924333"/>
              <a:gd name="connsiteX97" fmla="*/ 12182910 w 12192000"/>
              <a:gd name="connsiteY97" fmla="*/ 882003 h 1924333"/>
              <a:gd name="connsiteX98" fmla="*/ 12192000 w 12192000"/>
              <a:gd name="connsiteY98" fmla="*/ 884778 h 1924333"/>
              <a:gd name="connsiteX99" fmla="*/ 12192000 w 12192000"/>
              <a:gd name="connsiteY99" fmla="*/ 1610315 h 1924333"/>
              <a:gd name="connsiteX100" fmla="*/ 12191998 w 12192000"/>
              <a:gd name="connsiteY100" fmla="*/ 1610315 h 1924333"/>
              <a:gd name="connsiteX101" fmla="*/ 12191998 w 12192000"/>
              <a:gd name="connsiteY101" fmla="*/ 1924333 h 1924333"/>
              <a:gd name="connsiteX102" fmla="*/ 0 w 12192000"/>
              <a:gd name="connsiteY102" fmla="*/ 1924333 h 1924333"/>
              <a:gd name="connsiteX103" fmla="*/ 0 w 12192000"/>
              <a:gd name="connsiteY103" fmla="*/ 505159 h 1924333"/>
              <a:gd name="connsiteX104" fmla="*/ 5722 w 12192000"/>
              <a:gd name="connsiteY104" fmla="*/ 508889 h 1924333"/>
              <a:gd name="connsiteX105" fmla="*/ 38476 w 12192000"/>
              <a:gd name="connsiteY105" fmla="*/ 524137 h 1924333"/>
              <a:gd name="connsiteX106" fmla="*/ 192883 w 12192000"/>
              <a:gd name="connsiteY106" fmla="*/ 545272 h 1924333"/>
              <a:gd name="connsiteX107" fmla="*/ 343710 w 12192000"/>
              <a:gd name="connsiteY107" fmla="*/ 565029 h 1924333"/>
              <a:gd name="connsiteX108" fmla="*/ 471066 w 12192000"/>
              <a:gd name="connsiteY108" fmla="*/ 549837 h 1924333"/>
              <a:gd name="connsiteX109" fmla="*/ 617333 w 12192000"/>
              <a:gd name="connsiteY109" fmla="*/ 526428 h 1924333"/>
              <a:gd name="connsiteX110" fmla="*/ 725203 w 12192000"/>
              <a:gd name="connsiteY110" fmla="*/ 523793 h 1924333"/>
              <a:gd name="connsiteX111" fmla="*/ 788494 w 12192000"/>
              <a:gd name="connsiteY111" fmla="*/ 505799 h 1924333"/>
              <a:gd name="connsiteX112" fmla="*/ 885977 w 12192000"/>
              <a:gd name="connsiteY112" fmla="*/ 526585 h 1924333"/>
              <a:gd name="connsiteX113" fmla="*/ 932142 w 12192000"/>
              <a:gd name="connsiteY113" fmla="*/ 528005 h 1924333"/>
              <a:gd name="connsiteX114" fmla="*/ 1090404 w 12192000"/>
              <a:gd name="connsiteY114" fmla="*/ 498299 h 1924333"/>
              <a:gd name="connsiteX115" fmla="*/ 1188628 w 12192000"/>
              <a:gd name="connsiteY115" fmla="*/ 483151 h 1924333"/>
              <a:gd name="connsiteX116" fmla="*/ 1316247 w 12192000"/>
              <a:gd name="connsiteY116" fmla="*/ 425979 h 1924333"/>
              <a:gd name="connsiteX117" fmla="*/ 1357712 w 12192000"/>
              <a:gd name="connsiteY117" fmla="*/ 416549 h 1924333"/>
              <a:gd name="connsiteX118" fmla="*/ 1425921 w 12192000"/>
              <a:gd name="connsiteY118" fmla="*/ 413953 h 1924333"/>
              <a:gd name="connsiteX119" fmla="*/ 1503817 w 12192000"/>
              <a:gd name="connsiteY119" fmla="*/ 380457 h 1924333"/>
              <a:gd name="connsiteX120" fmla="*/ 1639196 w 12192000"/>
              <a:gd name="connsiteY120" fmla="*/ 372785 h 1924333"/>
              <a:gd name="connsiteX121" fmla="*/ 1705606 w 12192000"/>
              <a:gd name="connsiteY121" fmla="*/ 359023 h 1924333"/>
              <a:gd name="connsiteX122" fmla="*/ 1813011 w 12192000"/>
              <a:gd name="connsiteY122" fmla="*/ 331023 h 1924333"/>
              <a:gd name="connsiteX123" fmla="*/ 1831380 w 12192000"/>
              <a:gd name="connsiteY123" fmla="*/ 341307 h 1924333"/>
              <a:gd name="connsiteX124" fmla="*/ 1858612 w 12192000"/>
              <a:gd name="connsiteY124" fmla="*/ 326777 h 1924333"/>
              <a:gd name="connsiteX125" fmla="*/ 1880661 w 12192000"/>
              <a:gd name="connsiteY125" fmla="*/ 335987 h 1924333"/>
              <a:gd name="connsiteX126" fmla="*/ 1941495 w 12192000"/>
              <a:gd name="connsiteY126" fmla="*/ 310792 h 1924333"/>
              <a:gd name="connsiteX127" fmla="*/ 1995402 w 12192000"/>
              <a:gd name="connsiteY127" fmla="*/ 305480 h 1924333"/>
              <a:gd name="connsiteX128" fmla="*/ 2223864 w 12192000"/>
              <a:gd name="connsiteY128" fmla="*/ 266118 h 1924333"/>
              <a:gd name="connsiteX129" fmla="*/ 2418043 w 12192000"/>
              <a:gd name="connsiteY129" fmla="*/ 215314 h 1924333"/>
              <a:gd name="connsiteX130" fmla="*/ 2558461 w 12192000"/>
              <a:gd name="connsiteY130" fmla="*/ 168193 h 1924333"/>
              <a:gd name="connsiteX131" fmla="*/ 2595535 w 12192000"/>
              <a:gd name="connsiteY131" fmla="*/ 158548 h 1924333"/>
              <a:gd name="connsiteX132" fmla="*/ 2626942 w 12192000"/>
              <a:gd name="connsiteY132" fmla="*/ 130400 h 1924333"/>
              <a:gd name="connsiteX133" fmla="*/ 2632225 w 12192000"/>
              <a:gd name="connsiteY133" fmla="*/ 130446 h 1924333"/>
              <a:gd name="connsiteX134" fmla="*/ 2696856 w 12192000"/>
              <a:gd name="connsiteY134" fmla="*/ 128498 h 1924333"/>
              <a:gd name="connsiteX135" fmla="*/ 2759767 w 12192000"/>
              <a:gd name="connsiteY135" fmla="*/ 127784 h 1924333"/>
              <a:gd name="connsiteX136" fmla="*/ 2792685 w 12192000"/>
              <a:gd name="connsiteY136" fmla="*/ 115710 h 1924333"/>
              <a:gd name="connsiteX137" fmla="*/ 2799767 w 12192000"/>
              <a:gd name="connsiteY137" fmla="*/ 113754 h 1924333"/>
              <a:gd name="connsiteX138" fmla="*/ 2829799 w 12192000"/>
              <a:gd name="connsiteY138" fmla="*/ 120042 h 1924333"/>
              <a:gd name="connsiteX139" fmla="*/ 2890704 w 12192000"/>
              <a:gd name="connsiteY139" fmla="*/ 121493 h 1924333"/>
              <a:gd name="connsiteX140" fmla="*/ 3042646 w 12192000"/>
              <a:gd name="connsiteY140" fmla="*/ 112273 h 1924333"/>
              <a:gd name="connsiteX141" fmla="*/ 3146630 w 12192000"/>
              <a:gd name="connsiteY141" fmla="*/ 100898 h 1924333"/>
              <a:gd name="connsiteX142" fmla="*/ 3233163 w 12192000"/>
              <a:gd name="connsiteY142" fmla="*/ 120200 h 1924333"/>
              <a:gd name="connsiteX143" fmla="*/ 3372699 w 12192000"/>
              <a:gd name="connsiteY143" fmla="*/ 129394 h 1924333"/>
              <a:gd name="connsiteX144" fmla="*/ 3394352 w 12192000"/>
              <a:gd name="connsiteY144" fmla="*/ 131671 h 1924333"/>
              <a:gd name="connsiteX145" fmla="*/ 3448218 w 12192000"/>
              <a:gd name="connsiteY145" fmla="*/ 118229 h 1924333"/>
              <a:gd name="connsiteX146" fmla="*/ 3505047 w 12192000"/>
              <a:gd name="connsiteY146" fmla="*/ 115412 h 1924333"/>
              <a:gd name="connsiteX147" fmla="*/ 3521767 w 12192000"/>
              <a:gd name="connsiteY147" fmla="*/ 111071 h 1924333"/>
              <a:gd name="connsiteX148" fmla="*/ 3585137 w 12192000"/>
              <a:gd name="connsiteY148" fmla="*/ 114371 h 1924333"/>
              <a:gd name="connsiteX149" fmla="*/ 3690293 w 12192000"/>
              <a:gd name="connsiteY149" fmla="*/ 98301 h 1924333"/>
              <a:gd name="connsiteX150" fmla="*/ 3867818 w 12192000"/>
              <a:gd name="connsiteY150" fmla="*/ 88985 h 1924333"/>
              <a:gd name="connsiteX151" fmla="*/ 4091337 w 12192000"/>
              <a:gd name="connsiteY151" fmla="*/ 70813 h 1924333"/>
              <a:gd name="connsiteX152" fmla="*/ 4246332 w 12192000"/>
              <a:gd name="connsiteY152" fmla="*/ 41697 h 1924333"/>
              <a:gd name="connsiteX153" fmla="*/ 4266975 w 12192000"/>
              <a:gd name="connsiteY153" fmla="*/ 46592 h 1924333"/>
              <a:gd name="connsiteX154" fmla="*/ 4270566 w 12192000"/>
              <a:gd name="connsiteY154" fmla="*/ 47620 h 1924333"/>
              <a:gd name="connsiteX155" fmla="*/ 4288964 w 12192000"/>
              <a:gd name="connsiteY155" fmla="*/ 52766 h 1924333"/>
              <a:gd name="connsiteX156" fmla="*/ 4365137 w 12192000"/>
              <a:gd name="connsiteY156" fmla="*/ 51783 h 1924333"/>
              <a:gd name="connsiteX157" fmla="*/ 4430546 w 12192000"/>
              <a:gd name="connsiteY157" fmla="*/ 44555 h 1924333"/>
              <a:gd name="connsiteX158" fmla="*/ 4444136 w 12192000"/>
              <a:gd name="connsiteY158" fmla="*/ 39567 h 1924333"/>
              <a:gd name="connsiteX159" fmla="*/ 4534039 w 12192000"/>
              <a:gd name="connsiteY159" fmla="*/ 31604 h 1924333"/>
              <a:gd name="connsiteX160" fmla="*/ 4560448 w 12192000"/>
              <a:gd name="connsiteY160" fmla="*/ 25231 h 1924333"/>
              <a:gd name="connsiteX161" fmla="*/ 4568006 w 12192000"/>
              <a:gd name="connsiteY161" fmla="*/ 25970 h 1924333"/>
              <a:gd name="connsiteX162" fmla="*/ 4595497 w 12192000"/>
              <a:gd name="connsiteY162" fmla="*/ 22958 h 1924333"/>
              <a:gd name="connsiteX163" fmla="*/ 4608623 w 12192000"/>
              <a:gd name="connsiteY163" fmla="*/ 18108 h 1924333"/>
              <a:gd name="connsiteX164" fmla="*/ 4623942 w 12192000"/>
              <a:gd name="connsiteY164" fmla="*/ 22251 h 1924333"/>
              <a:gd name="connsiteX165" fmla="*/ 4664336 w 12192000"/>
              <a:gd name="connsiteY165" fmla="*/ 23306 h 1924333"/>
              <a:gd name="connsiteX166" fmla="*/ 4677385 w 12192000"/>
              <a:gd name="connsiteY166" fmla="*/ 18246 h 1924333"/>
              <a:gd name="connsiteX167" fmla="*/ 4698143 w 12192000"/>
              <a:gd name="connsiteY167" fmla="*/ 18036 h 1924333"/>
              <a:gd name="connsiteX168" fmla="*/ 4750609 w 12192000"/>
              <a:gd name="connsiteY168" fmla="*/ 23611 h 1924333"/>
              <a:gd name="connsiteX169" fmla="*/ 4784658 w 12192000"/>
              <a:gd name="connsiteY169" fmla="*/ 25057 h 1924333"/>
              <a:gd name="connsiteX170" fmla="*/ 4847558 w 12192000"/>
              <a:gd name="connsiteY170" fmla="*/ 38726 h 1924333"/>
              <a:gd name="connsiteX171" fmla="*/ 4909134 w 12192000"/>
              <a:gd name="connsiteY171" fmla="*/ 50659 h 1924333"/>
              <a:gd name="connsiteX172" fmla="*/ 5099219 w 12192000"/>
              <a:gd name="connsiteY172" fmla="*/ 55050 h 1924333"/>
              <a:gd name="connsiteX173" fmla="*/ 5184992 w 12192000"/>
              <a:gd name="connsiteY173" fmla="*/ 67596 h 1924333"/>
              <a:gd name="connsiteX174" fmla="*/ 5229637 w 12192000"/>
              <a:gd name="connsiteY174" fmla="*/ 67789 h 1924333"/>
              <a:gd name="connsiteX175" fmla="*/ 5389346 w 12192000"/>
              <a:gd name="connsiteY175" fmla="*/ 80211 h 1924333"/>
              <a:gd name="connsiteX176" fmla="*/ 5494414 w 12192000"/>
              <a:gd name="connsiteY176" fmla="*/ 75926 h 1924333"/>
              <a:gd name="connsiteX177" fmla="*/ 5528443 w 12192000"/>
              <a:gd name="connsiteY177" fmla="*/ 77206 h 1924333"/>
              <a:gd name="connsiteX178" fmla="*/ 5684939 w 12192000"/>
              <a:gd name="connsiteY178" fmla="*/ 50269 h 1924333"/>
              <a:gd name="connsiteX179" fmla="*/ 5765146 w 12192000"/>
              <a:gd name="connsiteY179" fmla="*/ 50414 h 1924333"/>
              <a:gd name="connsiteX180" fmla="*/ 5848655 w 12192000"/>
              <a:gd name="connsiteY180" fmla="*/ 35257 h 1924333"/>
              <a:gd name="connsiteX181" fmla="*/ 5930656 w 12192000"/>
              <a:gd name="connsiteY181" fmla="*/ 30131 h 1924333"/>
              <a:gd name="connsiteX182" fmla="*/ 6124150 w 12192000"/>
              <a:gd name="connsiteY182" fmla="*/ 31679 h 1924333"/>
              <a:gd name="connsiteX183" fmla="*/ 6189199 w 12192000"/>
              <a:gd name="connsiteY183" fmla="*/ 588 h 1924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</a:cxnLst>
            <a:rect l="l" t="t" r="r" b="b"/>
            <a:pathLst>
              <a:path w="12192000" h="1924333">
                <a:moveTo>
                  <a:pt x="6189199" y="588"/>
                </a:moveTo>
                <a:cubicBezTo>
                  <a:pt x="6196356" y="-574"/>
                  <a:pt x="6202609" y="-108"/>
                  <a:pt x="6207079" y="2850"/>
                </a:cubicBezTo>
                <a:cubicBezTo>
                  <a:pt x="6222026" y="2749"/>
                  <a:pt x="6273489" y="3767"/>
                  <a:pt x="6285610" y="18131"/>
                </a:cubicBezTo>
                <a:cubicBezTo>
                  <a:pt x="6307255" y="18685"/>
                  <a:pt x="6357141" y="23793"/>
                  <a:pt x="6378008" y="24625"/>
                </a:cubicBezTo>
                <a:cubicBezTo>
                  <a:pt x="6409946" y="30645"/>
                  <a:pt x="6438307" y="10375"/>
                  <a:pt x="6466340" y="21366"/>
                </a:cubicBezTo>
                <a:cubicBezTo>
                  <a:pt x="6488276" y="31229"/>
                  <a:pt x="6529854" y="28110"/>
                  <a:pt x="6553334" y="35307"/>
                </a:cubicBezTo>
                <a:cubicBezTo>
                  <a:pt x="6561737" y="48059"/>
                  <a:pt x="6609188" y="62087"/>
                  <a:pt x="6626068" y="58045"/>
                </a:cubicBezTo>
                <a:cubicBezTo>
                  <a:pt x="6660952" y="66570"/>
                  <a:pt x="6666277" y="84716"/>
                  <a:pt x="6692303" y="91487"/>
                </a:cubicBezTo>
                <a:lnTo>
                  <a:pt x="6733670" y="118130"/>
                </a:lnTo>
                <a:lnTo>
                  <a:pt x="6798016" y="112271"/>
                </a:lnTo>
                <a:lnTo>
                  <a:pt x="6801081" y="114963"/>
                </a:lnTo>
                <a:cubicBezTo>
                  <a:pt x="6806919" y="120140"/>
                  <a:pt x="6812832" y="125016"/>
                  <a:pt x="6819351" y="128825"/>
                </a:cubicBezTo>
                <a:cubicBezTo>
                  <a:pt x="6825742" y="109997"/>
                  <a:pt x="6840132" y="116541"/>
                  <a:pt x="6852732" y="123321"/>
                </a:cubicBezTo>
                <a:lnTo>
                  <a:pt x="6865247" y="128836"/>
                </a:lnTo>
                <a:lnTo>
                  <a:pt x="6905517" y="129265"/>
                </a:lnTo>
                <a:cubicBezTo>
                  <a:pt x="6934052" y="140042"/>
                  <a:pt x="6939773" y="141556"/>
                  <a:pt x="6950286" y="150104"/>
                </a:cubicBezTo>
                <a:lnTo>
                  <a:pt x="7003442" y="136136"/>
                </a:lnTo>
                <a:lnTo>
                  <a:pt x="7160047" y="166721"/>
                </a:lnTo>
                <a:cubicBezTo>
                  <a:pt x="7207281" y="179911"/>
                  <a:pt x="7280644" y="210197"/>
                  <a:pt x="7325604" y="215867"/>
                </a:cubicBezTo>
                <a:cubicBezTo>
                  <a:pt x="7460113" y="233904"/>
                  <a:pt x="7393081" y="242880"/>
                  <a:pt x="7540522" y="239374"/>
                </a:cubicBezTo>
                <a:cubicBezTo>
                  <a:pt x="7545714" y="234872"/>
                  <a:pt x="7605972" y="231727"/>
                  <a:pt x="7612071" y="229553"/>
                </a:cubicBezTo>
                <a:lnTo>
                  <a:pt x="7651995" y="244567"/>
                </a:lnTo>
                <a:lnTo>
                  <a:pt x="7725761" y="258638"/>
                </a:lnTo>
                <a:lnTo>
                  <a:pt x="7823038" y="287078"/>
                </a:lnTo>
                <a:cubicBezTo>
                  <a:pt x="7837080" y="286482"/>
                  <a:pt x="7851647" y="286498"/>
                  <a:pt x="7866405" y="287288"/>
                </a:cubicBezTo>
                <a:lnTo>
                  <a:pt x="7875021" y="288224"/>
                </a:lnTo>
                <a:cubicBezTo>
                  <a:pt x="7875062" y="288354"/>
                  <a:pt x="7875105" y="288483"/>
                  <a:pt x="7875146" y="288614"/>
                </a:cubicBezTo>
                <a:cubicBezTo>
                  <a:pt x="7880550" y="289202"/>
                  <a:pt x="7901153" y="290716"/>
                  <a:pt x="7907443" y="291752"/>
                </a:cubicBezTo>
                <a:lnTo>
                  <a:pt x="7912892" y="294833"/>
                </a:lnTo>
                <a:lnTo>
                  <a:pt x="7946345" y="319359"/>
                </a:lnTo>
                <a:cubicBezTo>
                  <a:pt x="7958657" y="312776"/>
                  <a:pt x="7996513" y="309749"/>
                  <a:pt x="8021238" y="315159"/>
                </a:cubicBezTo>
                <a:cubicBezTo>
                  <a:pt x="8045964" y="320570"/>
                  <a:pt x="8058169" y="340462"/>
                  <a:pt x="8094697" y="351819"/>
                </a:cubicBezTo>
                <a:cubicBezTo>
                  <a:pt x="8129587" y="361154"/>
                  <a:pt x="8116181" y="360544"/>
                  <a:pt x="8155208" y="371168"/>
                </a:cubicBezTo>
                <a:cubicBezTo>
                  <a:pt x="8196217" y="383300"/>
                  <a:pt x="8205468" y="391801"/>
                  <a:pt x="8248472" y="400489"/>
                </a:cubicBezTo>
                <a:cubicBezTo>
                  <a:pt x="8283932" y="419791"/>
                  <a:pt x="8278617" y="392031"/>
                  <a:pt x="8300068" y="405531"/>
                </a:cubicBezTo>
                <a:lnTo>
                  <a:pt x="8356293" y="403328"/>
                </a:lnTo>
                <a:cubicBezTo>
                  <a:pt x="8377247" y="404463"/>
                  <a:pt x="8438442" y="433194"/>
                  <a:pt x="8475838" y="435524"/>
                </a:cubicBezTo>
                <a:cubicBezTo>
                  <a:pt x="8510241" y="438037"/>
                  <a:pt x="8545511" y="449840"/>
                  <a:pt x="8575216" y="450198"/>
                </a:cubicBezTo>
                <a:lnTo>
                  <a:pt x="8588650" y="447070"/>
                </a:lnTo>
                <a:lnTo>
                  <a:pt x="8612184" y="439577"/>
                </a:lnTo>
                <a:lnTo>
                  <a:pt x="8630713" y="433015"/>
                </a:lnTo>
                <a:cubicBezTo>
                  <a:pt x="8635870" y="429519"/>
                  <a:pt x="8700685" y="428411"/>
                  <a:pt x="8704240" y="422865"/>
                </a:cubicBezTo>
                <a:cubicBezTo>
                  <a:pt x="8761777" y="429549"/>
                  <a:pt x="8768302" y="427178"/>
                  <a:pt x="8829513" y="429389"/>
                </a:cubicBezTo>
                <a:cubicBezTo>
                  <a:pt x="8922895" y="444672"/>
                  <a:pt x="8924579" y="401507"/>
                  <a:pt x="9083651" y="390744"/>
                </a:cubicBezTo>
                <a:cubicBezTo>
                  <a:pt x="9138403" y="388032"/>
                  <a:pt x="9315003" y="378647"/>
                  <a:pt x="9371402" y="371809"/>
                </a:cubicBezTo>
                <a:cubicBezTo>
                  <a:pt x="9358632" y="337502"/>
                  <a:pt x="9402842" y="379364"/>
                  <a:pt x="9429586" y="369213"/>
                </a:cubicBezTo>
                <a:cubicBezTo>
                  <a:pt x="9449312" y="370213"/>
                  <a:pt x="9473938" y="373270"/>
                  <a:pt x="9489757" y="377814"/>
                </a:cubicBezTo>
                <a:cubicBezTo>
                  <a:pt x="9498164" y="379256"/>
                  <a:pt x="9507139" y="379272"/>
                  <a:pt x="9516954" y="376991"/>
                </a:cubicBezTo>
                <a:cubicBezTo>
                  <a:pt x="9548430" y="354766"/>
                  <a:pt x="9591874" y="370315"/>
                  <a:pt x="9645588" y="363590"/>
                </a:cubicBezTo>
                <a:cubicBezTo>
                  <a:pt x="9660487" y="368814"/>
                  <a:pt x="9710817" y="350550"/>
                  <a:pt x="9722896" y="360983"/>
                </a:cubicBezTo>
                <a:cubicBezTo>
                  <a:pt x="9733918" y="362239"/>
                  <a:pt x="9745201" y="356679"/>
                  <a:pt x="9752803" y="368492"/>
                </a:cubicBezTo>
                <a:cubicBezTo>
                  <a:pt x="9793268" y="374490"/>
                  <a:pt x="9843313" y="380978"/>
                  <a:pt x="9890305" y="380736"/>
                </a:cubicBezTo>
                <a:cubicBezTo>
                  <a:pt x="9912701" y="380083"/>
                  <a:pt x="9926523" y="379037"/>
                  <a:pt x="9939767" y="377776"/>
                </a:cubicBezTo>
                <a:lnTo>
                  <a:pt x="9944355" y="377352"/>
                </a:lnTo>
                <a:lnTo>
                  <a:pt x="9953719" y="375642"/>
                </a:lnTo>
                <a:lnTo>
                  <a:pt x="9955809" y="376294"/>
                </a:lnTo>
                <a:lnTo>
                  <a:pt x="10032710" y="394940"/>
                </a:lnTo>
                <a:lnTo>
                  <a:pt x="10049925" y="404971"/>
                </a:lnTo>
                <a:lnTo>
                  <a:pt x="10112671" y="414549"/>
                </a:lnTo>
                <a:cubicBezTo>
                  <a:pt x="10169643" y="412125"/>
                  <a:pt x="10132220" y="425358"/>
                  <a:pt x="10170853" y="435168"/>
                </a:cubicBezTo>
                <a:cubicBezTo>
                  <a:pt x="10206088" y="442020"/>
                  <a:pt x="10240809" y="454081"/>
                  <a:pt x="10290184" y="448123"/>
                </a:cubicBezTo>
                <a:cubicBezTo>
                  <a:pt x="10301813" y="444919"/>
                  <a:pt x="10315233" y="449499"/>
                  <a:pt x="10320158" y="458352"/>
                </a:cubicBezTo>
                <a:cubicBezTo>
                  <a:pt x="10321006" y="459876"/>
                  <a:pt x="10321565" y="461470"/>
                  <a:pt x="10321815" y="463087"/>
                </a:cubicBezTo>
                <a:cubicBezTo>
                  <a:pt x="10354058" y="457158"/>
                  <a:pt x="10355176" y="470634"/>
                  <a:pt x="10373742" y="464538"/>
                </a:cubicBezTo>
                <a:cubicBezTo>
                  <a:pt x="10403060" y="475292"/>
                  <a:pt x="10411841" y="497597"/>
                  <a:pt x="10428532" y="492504"/>
                </a:cubicBezTo>
                <a:cubicBezTo>
                  <a:pt x="10440561" y="500742"/>
                  <a:pt x="10446267" y="521930"/>
                  <a:pt x="10466490" y="517759"/>
                </a:cubicBezTo>
                <a:cubicBezTo>
                  <a:pt x="10464622" y="519986"/>
                  <a:pt x="10465013" y="521261"/>
                  <a:pt x="10466675" y="522076"/>
                </a:cubicBezTo>
                <a:lnTo>
                  <a:pt x="10470309" y="522792"/>
                </a:lnTo>
                <a:lnTo>
                  <a:pt x="10474138" y="519761"/>
                </a:lnTo>
                <a:cubicBezTo>
                  <a:pt x="10488888" y="509612"/>
                  <a:pt x="10484914" y="524734"/>
                  <a:pt x="10501100" y="528263"/>
                </a:cubicBezTo>
                <a:cubicBezTo>
                  <a:pt x="10508412" y="530705"/>
                  <a:pt x="10505426" y="533743"/>
                  <a:pt x="10502395" y="536393"/>
                </a:cubicBezTo>
                <a:lnTo>
                  <a:pt x="10689496" y="560233"/>
                </a:lnTo>
                <a:cubicBezTo>
                  <a:pt x="10721441" y="573640"/>
                  <a:pt x="10757547" y="582937"/>
                  <a:pt x="10788736" y="613188"/>
                </a:cubicBezTo>
                <a:cubicBezTo>
                  <a:pt x="10794510" y="621641"/>
                  <a:pt x="10807098" y="616073"/>
                  <a:pt x="10819747" y="621351"/>
                </a:cubicBezTo>
                <a:cubicBezTo>
                  <a:pt x="10832398" y="626630"/>
                  <a:pt x="10846356" y="639592"/>
                  <a:pt x="10864632" y="644858"/>
                </a:cubicBezTo>
                <a:cubicBezTo>
                  <a:pt x="10895617" y="652290"/>
                  <a:pt x="10921550" y="640451"/>
                  <a:pt x="10929407" y="652945"/>
                </a:cubicBezTo>
                <a:cubicBezTo>
                  <a:pt x="10945460" y="653176"/>
                  <a:pt x="10968148" y="640553"/>
                  <a:pt x="10979412" y="654217"/>
                </a:cubicBezTo>
                <a:cubicBezTo>
                  <a:pt x="10981679" y="643737"/>
                  <a:pt x="10997287" y="663414"/>
                  <a:pt x="11006959" y="657017"/>
                </a:cubicBezTo>
                <a:cubicBezTo>
                  <a:pt x="11023230" y="659396"/>
                  <a:pt x="11051890" y="662462"/>
                  <a:pt x="11077038" y="668487"/>
                </a:cubicBezTo>
                <a:cubicBezTo>
                  <a:pt x="11097000" y="690299"/>
                  <a:pt x="11141286" y="676399"/>
                  <a:pt x="11157850" y="693164"/>
                </a:cubicBezTo>
                <a:cubicBezTo>
                  <a:pt x="11163800" y="695757"/>
                  <a:pt x="11169599" y="696942"/>
                  <a:pt x="11175276" y="697243"/>
                </a:cubicBezTo>
                <a:lnTo>
                  <a:pt x="11191131" y="696085"/>
                </a:lnTo>
                <a:lnTo>
                  <a:pt x="11195573" y="691751"/>
                </a:lnTo>
                <a:lnTo>
                  <a:pt x="11205299" y="693247"/>
                </a:lnTo>
                <a:lnTo>
                  <a:pt x="11223770" y="690335"/>
                </a:lnTo>
                <a:cubicBezTo>
                  <a:pt x="11237778" y="693777"/>
                  <a:pt x="11256852" y="701947"/>
                  <a:pt x="11292119" y="713311"/>
                </a:cubicBezTo>
                <a:cubicBezTo>
                  <a:pt x="11334878" y="733451"/>
                  <a:pt x="11401662" y="729175"/>
                  <a:pt x="11435379" y="758519"/>
                </a:cubicBezTo>
                <a:lnTo>
                  <a:pt x="11604406" y="810476"/>
                </a:lnTo>
                <a:lnTo>
                  <a:pt x="11652155" y="825109"/>
                </a:lnTo>
                <a:lnTo>
                  <a:pt x="11654192" y="827301"/>
                </a:lnTo>
                <a:cubicBezTo>
                  <a:pt x="11661650" y="834729"/>
                  <a:pt x="11669215" y="841480"/>
                  <a:pt x="11676599" y="846628"/>
                </a:cubicBezTo>
                <a:cubicBezTo>
                  <a:pt x="11688258" y="861760"/>
                  <a:pt x="11752266" y="896888"/>
                  <a:pt x="11775168" y="890664"/>
                </a:cubicBezTo>
                <a:cubicBezTo>
                  <a:pt x="11790977" y="883819"/>
                  <a:pt x="11808364" y="879901"/>
                  <a:pt x="11826341" y="877558"/>
                </a:cubicBezTo>
                <a:lnTo>
                  <a:pt x="11879068" y="874038"/>
                </a:lnTo>
                <a:lnTo>
                  <a:pt x="11889563" y="878619"/>
                </a:lnTo>
                <a:lnTo>
                  <a:pt x="12016613" y="886111"/>
                </a:lnTo>
                <a:lnTo>
                  <a:pt x="12108292" y="868500"/>
                </a:lnTo>
                <a:cubicBezTo>
                  <a:pt x="12129725" y="867311"/>
                  <a:pt x="12157891" y="874537"/>
                  <a:pt x="12182910" y="882003"/>
                </a:cubicBezTo>
                <a:lnTo>
                  <a:pt x="12192000" y="884778"/>
                </a:lnTo>
                <a:lnTo>
                  <a:pt x="12192000" y="1610315"/>
                </a:lnTo>
                <a:lnTo>
                  <a:pt x="12191998" y="1610315"/>
                </a:lnTo>
                <a:lnTo>
                  <a:pt x="12191998" y="1924333"/>
                </a:lnTo>
                <a:lnTo>
                  <a:pt x="0" y="1924333"/>
                </a:lnTo>
                <a:lnTo>
                  <a:pt x="0" y="505159"/>
                </a:lnTo>
                <a:lnTo>
                  <a:pt x="5722" y="508889"/>
                </a:lnTo>
                <a:cubicBezTo>
                  <a:pt x="21614" y="518548"/>
                  <a:pt x="33814" y="524781"/>
                  <a:pt x="38476" y="524137"/>
                </a:cubicBezTo>
                <a:cubicBezTo>
                  <a:pt x="99229" y="544180"/>
                  <a:pt x="142010" y="538457"/>
                  <a:pt x="192883" y="545272"/>
                </a:cubicBezTo>
                <a:cubicBezTo>
                  <a:pt x="277629" y="525210"/>
                  <a:pt x="293434" y="558443"/>
                  <a:pt x="343710" y="565029"/>
                </a:cubicBezTo>
                <a:cubicBezTo>
                  <a:pt x="383094" y="555729"/>
                  <a:pt x="425462" y="556271"/>
                  <a:pt x="471066" y="549837"/>
                </a:cubicBezTo>
                <a:cubicBezTo>
                  <a:pt x="513583" y="544428"/>
                  <a:pt x="569194" y="531004"/>
                  <a:pt x="617333" y="526428"/>
                </a:cubicBezTo>
                <a:cubicBezTo>
                  <a:pt x="660031" y="520760"/>
                  <a:pt x="696675" y="523882"/>
                  <a:pt x="725203" y="523793"/>
                </a:cubicBezTo>
                <a:cubicBezTo>
                  <a:pt x="736650" y="521695"/>
                  <a:pt x="780513" y="502146"/>
                  <a:pt x="788494" y="505799"/>
                </a:cubicBezTo>
                <a:lnTo>
                  <a:pt x="885977" y="526585"/>
                </a:lnTo>
                <a:cubicBezTo>
                  <a:pt x="906140" y="522837"/>
                  <a:pt x="917203" y="532232"/>
                  <a:pt x="932142" y="528005"/>
                </a:cubicBezTo>
                <a:cubicBezTo>
                  <a:pt x="963701" y="524128"/>
                  <a:pt x="1061555" y="499582"/>
                  <a:pt x="1090404" y="498299"/>
                </a:cubicBezTo>
                <a:cubicBezTo>
                  <a:pt x="1132840" y="494057"/>
                  <a:pt x="1148476" y="496041"/>
                  <a:pt x="1188628" y="483151"/>
                </a:cubicBezTo>
                <a:cubicBezTo>
                  <a:pt x="1230397" y="468408"/>
                  <a:pt x="1278711" y="457638"/>
                  <a:pt x="1316247" y="425979"/>
                </a:cubicBezTo>
                <a:cubicBezTo>
                  <a:pt x="1322662" y="417251"/>
                  <a:pt x="1339433" y="418553"/>
                  <a:pt x="1357712" y="416549"/>
                </a:cubicBezTo>
                <a:cubicBezTo>
                  <a:pt x="1375991" y="414544"/>
                  <a:pt x="1423507" y="412949"/>
                  <a:pt x="1425921" y="413953"/>
                </a:cubicBezTo>
                <a:cubicBezTo>
                  <a:pt x="1450272" y="407937"/>
                  <a:pt x="1458223" y="388156"/>
                  <a:pt x="1503817" y="380457"/>
                </a:cubicBezTo>
                <a:cubicBezTo>
                  <a:pt x="1541095" y="377398"/>
                  <a:pt x="1605565" y="376357"/>
                  <a:pt x="1639196" y="372785"/>
                </a:cubicBezTo>
                <a:cubicBezTo>
                  <a:pt x="1653280" y="376736"/>
                  <a:pt x="1695289" y="365766"/>
                  <a:pt x="1705606" y="359023"/>
                </a:cubicBezTo>
                <a:cubicBezTo>
                  <a:pt x="1729169" y="336295"/>
                  <a:pt x="1793207" y="348537"/>
                  <a:pt x="1813011" y="331023"/>
                </a:cubicBezTo>
                <a:cubicBezTo>
                  <a:pt x="1820772" y="328179"/>
                  <a:pt x="1823566" y="341833"/>
                  <a:pt x="1831380" y="341307"/>
                </a:cubicBezTo>
                <a:lnTo>
                  <a:pt x="1858612" y="326777"/>
                </a:lnTo>
                <a:lnTo>
                  <a:pt x="1880661" y="335987"/>
                </a:lnTo>
                <a:lnTo>
                  <a:pt x="1941495" y="310792"/>
                </a:lnTo>
                <a:cubicBezTo>
                  <a:pt x="1978970" y="307223"/>
                  <a:pt x="1947391" y="291714"/>
                  <a:pt x="1995402" y="305480"/>
                </a:cubicBezTo>
                <a:cubicBezTo>
                  <a:pt x="2042464" y="298034"/>
                  <a:pt x="2153424" y="281146"/>
                  <a:pt x="2223864" y="266118"/>
                </a:cubicBezTo>
                <a:cubicBezTo>
                  <a:pt x="2261296" y="256300"/>
                  <a:pt x="2360518" y="238323"/>
                  <a:pt x="2418043" y="215314"/>
                </a:cubicBezTo>
                <a:cubicBezTo>
                  <a:pt x="2472088" y="206823"/>
                  <a:pt x="2499422" y="162612"/>
                  <a:pt x="2558461" y="168193"/>
                </a:cubicBezTo>
                <a:cubicBezTo>
                  <a:pt x="2559660" y="164506"/>
                  <a:pt x="2592244" y="161337"/>
                  <a:pt x="2595535" y="158548"/>
                </a:cubicBezTo>
                <a:lnTo>
                  <a:pt x="2626942" y="130400"/>
                </a:lnTo>
                <a:lnTo>
                  <a:pt x="2632225" y="130446"/>
                </a:lnTo>
                <a:lnTo>
                  <a:pt x="2696856" y="128498"/>
                </a:lnTo>
                <a:lnTo>
                  <a:pt x="2759767" y="127784"/>
                </a:lnTo>
                <a:cubicBezTo>
                  <a:pt x="2770024" y="123546"/>
                  <a:pt x="2781047" y="119463"/>
                  <a:pt x="2792685" y="115710"/>
                </a:cubicBezTo>
                <a:lnTo>
                  <a:pt x="2799767" y="113754"/>
                </a:lnTo>
                <a:lnTo>
                  <a:pt x="2829799" y="120042"/>
                </a:lnTo>
                <a:lnTo>
                  <a:pt x="2890704" y="121493"/>
                </a:lnTo>
                <a:cubicBezTo>
                  <a:pt x="2935390" y="121035"/>
                  <a:pt x="2990780" y="113193"/>
                  <a:pt x="3042646" y="112273"/>
                </a:cubicBezTo>
                <a:cubicBezTo>
                  <a:pt x="3077119" y="111474"/>
                  <a:pt x="3124089" y="100414"/>
                  <a:pt x="3146630" y="100898"/>
                </a:cubicBezTo>
                <a:cubicBezTo>
                  <a:pt x="3169381" y="117699"/>
                  <a:pt x="3224695" y="125864"/>
                  <a:pt x="3233163" y="120200"/>
                </a:cubicBezTo>
                <a:lnTo>
                  <a:pt x="3372699" y="129394"/>
                </a:lnTo>
                <a:cubicBezTo>
                  <a:pt x="3389020" y="126586"/>
                  <a:pt x="3397563" y="116804"/>
                  <a:pt x="3394352" y="131671"/>
                </a:cubicBezTo>
                <a:cubicBezTo>
                  <a:pt x="3406102" y="131485"/>
                  <a:pt x="3429770" y="120938"/>
                  <a:pt x="3448218" y="118229"/>
                </a:cubicBezTo>
                <a:lnTo>
                  <a:pt x="3505047" y="115412"/>
                </a:lnTo>
                <a:lnTo>
                  <a:pt x="3521767" y="111071"/>
                </a:lnTo>
                <a:cubicBezTo>
                  <a:pt x="3526335" y="108877"/>
                  <a:pt x="3582156" y="117732"/>
                  <a:pt x="3585137" y="114371"/>
                </a:cubicBezTo>
                <a:cubicBezTo>
                  <a:pt x="3638265" y="102098"/>
                  <a:pt x="3633789" y="98565"/>
                  <a:pt x="3690293" y="98301"/>
                </a:cubicBezTo>
                <a:cubicBezTo>
                  <a:pt x="3782197" y="112746"/>
                  <a:pt x="3826738" y="92943"/>
                  <a:pt x="3867818" y="88985"/>
                </a:cubicBezTo>
                <a:cubicBezTo>
                  <a:pt x="3943777" y="81477"/>
                  <a:pt x="3990501" y="75194"/>
                  <a:pt x="4091337" y="70813"/>
                </a:cubicBezTo>
                <a:cubicBezTo>
                  <a:pt x="4154422" y="62932"/>
                  <a:pt x="4217060" y="45734"/>
                  <a:pt x="4246332" y="41697"/>
                </a:cubicBezTo>
                <a:cubicBezTo>
                  <a:pt x="4253308" y="42804"/>
                  <a:pt x="4260125" y="44606"/>
                  <a:pt x="4266975" y="46592"/>
                </a:cubicBezTo>
                <a:lnTo>
                  <a:pt x="4270566" y="47620"/>
                </a:lnTo>
                <a:lnTo>
                  <a:pt x="4288964" y="52766"/>
                </a:lnTo>
                <a:lnTo>
                  <a:pt x="4365137" y="51783"/>
                </a:lnTo>
                <a:lnTo>
                  <a:pt x="4430546" y="44555"/>
                </a:lnTo>
                <a:lnTo>
                  <a:pt x="4444136" y="39567"/>
                </a:lnTo>
                <a:lnTo>
                  <a:pt x="4534039" y="31604"/>
                </a:lnTo>
                <a:lnTo>
                  <a:pt x="4560448" y="25231"/>
                </a:lnTo>
                <a:lnTo>
                  <a:pt x="4568006" y="25970"/>
                </a:lnTo>
                <a:cubicBezTo>
                  <a:pt x="4580278" y="23866"/>
                  <a:pt x="4594878" y="14904"/>
                  <a:pt x="4595497" y="22958"/>
                </a:cubicBezTo>
                <a:lnTo>
                  <a:pt x="4608623" y="18108"/>
                </a:lnTo>
                <a:lnTo>
                  <a:pt x="4623942" y="22251"/>
                </a:lnTo>
                <a:cubicBezTo>
                  <a:pt x="4633227" y="23117"/>
                  <a:pt x="4655429" y="23973"/>
                  <a:pt x="4664336" y="23306"/>
                </a:cubicBezTo>
                <a:lnTo>
                  <a:pt x="4677385" y="18246"/>
                </a:lnTo>
                <a:lnTo>
                  <a:pt x="4698143" y="18036"/>
                </a:lnTo>
                <a:cubicBezTo>
                  <a:pt x="4710347" y="18931"/>
                  <a:pt x="4736189" y="22441"/>
                  <a:pt x="4750609" y="23611"/>
                </a:cubicBezTo>
                <a:cubicBezTo>
                  <a:pt x="4764270" y="27424"/>
                  <a:pt x="4774858" y="29782"/>
                  <a:pt x="4784658" y="25057"/>
                </a:cubicBezTo>
                <a:cubicBezTo>
                  <a:pt x="4804708" y="29613"/>
                  <a:pt x="4822811" y="48263"/>
                  <a:pt x="4847558" y="38726"/>
                </a:cubicBezTo>
                <a:cubicBezTo>
                  <a:pt x="4868304" y="42993"/>
                  <a:pt x="4867190" y="47939"/>
                  <a:pt x="4909134" y="50659"/>
                </a:cubicBezTo>
                <a:cubicBezTo>
                  <a:pt x="4945026" y="52455"/>
                  <a:pt x="5063406" y="54096"/>
                  <a:pt x="5099219" y="55050"/>
                </a:cubicBezTo>
                <a:cubicBezTo>
                  <a:pt x="5145195" y="57873"/>
                  <a:pt x="5163254" y="65473"/>
                  <a:pt x="5184992" y="67596"/>
                </a:cubicBezTo>
                <a:cubicBezTo>
                  <a:pt x="5206728" y="69720"/>
                  <a:pt x="5195578" y="65687"/>
                  <a:pt x="5229637" y="67789"/>
                </a:cubicBezTo>
                <a:cubicBezTo>
                  <a:pt x="5263695" y="69892"/>
                  <a:pt x="5345217" y="78854"/>
                  <a:pt x="5389346" y="80211"/>
                </a:cubicBezTo>
                <a:cubicBezTo>
                  <a:pt x="5425889" y="83191"/>
                  <a:pt x="5461943" y="84751"/>
                  <a:pt x="5494414" y="75926"/>
                </a:cubicBezTo>
                <a:lnTo>
                  <a:pt x="5528443" y="77206"/>
                </a:lnTo>
                <a:cubicBezTo>
                  <a:pt x="5582723" y="71370"/>
                  <a:pt x="5638917" y="68385"/>
                  <a:pt x="5684939" y="50269"/>
                </a:cubicBezTo>
                <a:cubicBezTo>
                  <a:pt x="5724389" y="45804"/>
                  <a:pt x="5737860" y="52916"/>
                  <a:pt x="5765146" y="50414"/>
                </a:cubicBezTo>
                <a:cubicBezTo>
                  <a:pt x="5792695" y="43060"/>
                  <a:pt x="5827352" y="38097"/>
                  <a:pt x="5848655" y="35257"/>
                </a:cubicBezTo>
                <a:lnTo>
                  <a:pt x="5930656" y="30131"/>
                </a:lnTo>
                <a:lnTo>
                  <a:pt x="6124150" y="31679"/>
                </a:lnTo>
                <a:cubicBezTo>
                  <a:pt x="6138131" y="22216"/>
                  <a:pt x="6167730" y="4075"/>
                  <a:pt x="6189199" y="588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Marcador de contenido 4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9C270B86-A2FA-9311-8CAC-BB77A84576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087" y="885658"/>
            <a:ext cx="10945825" cy="3612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8053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FEC7823C-FDD6-429C-986C-063FDEBF9E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9CF7FE1C-8BC5-4B0C-A2BC-93AB72C90F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68100" y="-1"/>
            <a:ext cx="10423900" cy="5920155"/>
          </a:xfrm>
          <a:custGeom>
            <a:avLst/>
            <a:gdLst>
              <a:gd name="connsiteX0" fmla="*/ 10423900 w 10423900"/>
              <a:gd name="connsiteY0" fmla="*/ 0 h 5491534"/>
              <a:gd name="connsiteX1" fmla="*/ 3493157 w 10423900"/>
              <a:gd name="connsiteY1" fmla="*/ 0 h 5491534"/>
              <a:gd name="connsiteX2" fmla="*/ 3493018 w 10423900"/>
              <a:gd name="connsiteY2" fmla="*/ 31 h 5491534"/>
              <a:gd name="connsiteX3" fmla="*/ 3245493 w 10423900"/>
              <a:gd name="connsiteY3" fmla="*/ 104839 h 5491534"/>
              <a:gd name="connsiteX4" fmla="*/ 4434802 w 10423900"/>
              <a:gd name="connsiteY4" fmla="*/ 284558 h 5491534"/>
              <a:gd name="connsiteX5" fmla="*/ 4011937 w 10423900"/>
              <a:gd name="connsiteY5" fmla="*/ 395559 h 5491534"/>
              <a:gd name="connsiteX6" fmla="*/ 3573213 w 10423900"/>
              <a:gd name="connsiteY6" fmla="*/ 474847 h 5491534"/>
              <a:gd name="connsiteX7" fmla="*/ 3097489 w 10423900"/>
              <a:gd name="connsiteY7" fmla="*/ 532990 h 5491534"/>
              <a:gd name="connsiteX8" fmla="*/ 2664052 w 10423900"/>
              <a:gd name="connsiteY8" fmla="*/ 649279 h 5491534"/>
              <a:gd name="connsiteX9" fmla="*/ 3795218 w 10423900"/>
              <a:gd name="connsiteY9" fmla="*/ 696852 h 5491534"/>
              <a:gd name="connsiteX10" fmla="*/ 3208492 w 10423900"/>
              <a:gd name="connsiteY10" fmla="*/ 802568 h 5491534"/>
              <a:gd name="connsiteX11" fmla="*/ 2727483 w 10423900"/>
              <a:gd name="connsiteY11" fmla="*/ 939999 h 5491534"/>
              <a:gd name="connsiteX12" fmla="*/ 2389190 w 10423900"/>
              <a:gd name="connsiteY12" fmla="*/ 1003429 h 5491534"/>
              <a:gd name="connsiteX13" fmla="*/ 2029754 w 10423900"/>
              <a:gd name="connsiteY13" fmla="*/ 1019287 h 5491534"/>
              <a:gd name="connsiteX14" fmla="*/ 1945181 w 10423900"/>
              <a:gd name="connsiteY14" fmla="*/ 1119716 h 5491534"/>
              <a:gd name="connsiteX15" fmla="*/ 2056184 w 10423900"/>
              <a:gd name="connsiteY15" fmla="*/ 1225434 h 5491534"/>
              <a:gd name="connsiteX16" fmla="*/ 2225329 w 10423900"/>
              <a:gd name="connsiteY16" fmla="*/ 1236004 h 5491534"/>
              <a:gd name="connsiteX17" fmla="*/ 3234920 w 10423900"/>
              <a:gd name="connsiteY17" fmla="*/ 1262435 h 5491534"/>
              <a:gd name="connsiteX18" fmla="*/ 0 w 10423900"/>
              <a:gd name="connsiteY18" fmla="*/ 1495009 h 5491534"/>
              <a:gd name="connsiteX19" fmla="*/ 438724 w 10423900"/>
              <a:gd name="connsiteY19" fmla="*/ 1637728 h 5491534"/>
              <a:gd name="connsiteX20" fmla="*/ 586726 w 10423900"/>
              <a:gd name="connsiteY20" fmla="*/ 2028877 h 5491534"/>
              <a:gd name="connsiteX21" fmla="*/ 1125878 w 10423900"/>
              <a:gd name="connsiteY21" fmla="*/ 2250882 h 5491534"/>
              <a:gd name="connsiteX22" fmla="*/ 1474744 w 10423900"/>
              <a:gd name="connsiteY22" fmla="*/ 2330169 h 5491534"/>
              <a:gd name="connsiteX23" fmla="*/ 2272901 w 10423900"/>
              <a:gd name="connsiteY23" fmla="*/ 2446458 h 5491534"/>
              <a:gd name="connsiteX24" fmla="*/ 2389190 w 10423900"/>
              <a:gd name="connsiteY24" fmla="*/ 2636747 h 5491534"/>
              <a:gd name="connsiteX25" fmla="*/ 2489621 w 10423900"/>
              <a:gd name="connsiteY25" fmla="*/ 2848179 h 5491534"/>
              <a:gd name="connsiteX26" fmla="*/ 2701053 w 10423900"/>
              <a:gd name="connsiteY26" fmla="*/ 2985611 h 5491534"/>
              <a:gd name="connsiteX27" fmla="*/ 1057165 w 10423900"/>
              <a:gd name="connsiteY27" fmla="*/ 2964468 h 5491534"/>
              <a:gd name="connsiteX28" fmla="*/ 2912485 w 10423900"/>
              <a:gd name="connsiteY28" fmla="*/ 3408477 h 5491534"/>
              <a:gd name="connsiteX29" fmla="*/ 2748626 w 10423900"/>
              <a:gd name="connsiteY29" fmla="*/ 3582909 h 5491534"/>
              <a:gd name="connsiteX30" fmla="*/ 3763503 w 10423900"/>
              <a:gd name="connsiteY30" fmla="*/ 3820771 h 5491534"/>
              <a:gd name="connsiteX31" fmla="*/ 3219063 w 10423900"/>
              <a:gd name="connsiteY31" fmla="*/ 3847199 h 5491534"/>
              <a:gd name="connsiteX32" fmla="*/ 6385269 w 10423900"/>
              <a:gd name="connsiteY32" fmla="*/ 4840933 h 5491534"/>
              <a:gd name="connsiteX33" fmla="*/ 10285854 w 10423900"/>
              <a:gd name="connsiteY33" fmla="*/ 5471118 h 5491534"/>
              <a:gd name="connsiteX34" fmla="*/ 10423900 w 10423900"/>
              <a:gd name="connsiteY34" fmla="*/ 5491534 h 5491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3900" h="5491534">
                <a:moveTo>
                  <a:pt x="10423900" y="0"/>
                </a:moveTo>
                <a:lnTo>
                  <a:pt x="3493157" y="0"/>
                </a:lnTo>
                <a:lnTo>
                  <a:pt x="3493018" y="31"/>
                </a:lnTo>
                <a:cubicBezTo>
                  <a:pt x="3414969" y="12668"/>
                  <a:pt x="3328744" y="21588"/>
                  <a:pt x="3245493" y="104839"/>
                </a:cubicBezTo>
                <a:cubicBezTo>
                  <a:pt x="3668357" y="162984"/>
                  <a:pt x="4075366" y="51981"/>
                  <a:pt x="4434802" y="284558"/>
                </a:cubicBezTo>
                <a:cubicBezTo>
                  <a:pt x="4302656" y="400846"/>
                  <a:pt x="4154654" y="374416"/>
                  <a:pt x="4011937" y="395559"/>
                </a:cubicBezTo>
                <a:cubicBezTo>
                  <a:pt x="3863934" y="416704"/>
                  <a:pt x="3721217" y="453704"/>
                  <a:pt x="3573213" y="474847"/>
                </a:cubicBezTo>
                <a:cubicBezTo>
                  <a:pt x="3414639" y="501275"/>
                  <a:pt x="3256063" y="506562"/>
                  <a:pt x="3097489" y="532990"/>
                </a:cubicBezTo>
                <a:cubicBezTo>
                  <a:pt x="2965345" y="554135"/>
                  <a:pt x="2822627" y="517133"/>
                  <a:pt x="2664052" y="649279"/>
                </a:cubicBezTo>
                <a:cubicBezTo>
                  <a:pt x="3055203" y="744424"/>
                  <a:pt x="3409352" y="601706"/>
                  <a:pt x="3795218" y="696852"/>
                </a:cubicBezTo>
                <a:cubicBezTo>
                  <a:pt x="3567928" y="781425"/>
                  <a:pt x="3382924" y="754995"/>
                  <a:pt x="3208492" y="802568"/>
                </a:cubicBezTo>
                <a:cubicBezTo>
                  <a:pt x="3049916" y="850140"/>
                  <a:pt x="2859627" y="797282"/>
                  <a:pt x="2727483" y="939999"/>
                </a:cubicBezTo>
                <a:cubicBezTo>
                  <a:pt x="2627052" y="1051000"/>
                  <a:pt x="2521336" y="1066858"/>
                  <a:pt x="2389190" y="1003429"/>
                </a:cubicBezTo>
                <a:cubicBezTo>
                  <a:pt x="2272901" y="945284"/>
                  <a:pt x="2146043" y="961142"/>
                  <a:pt x="2029754" y="1019287"/>
                </a:cubicBezTo>
                <a:cubicBezTo>
                  <a:pt x="1987468" y="1040430"/>
                  <a:pt x="1945181" y="1066858"/>
                  <a:pt x="1945181" y="1119716"/>
                </a:cubicBezTo>
                <a:cubicBezTo>
                  <a:pt x="1945181" y="1193719"/>
                  <a:pt x="1998039" y="1214862"/>
                  <a:pt x="2056184" y="1225434"/>
                </a:cubicBezTo>
                <a:cubicBezTo>
                  <a:pt x="2109042" y="1236004"/>
                  <a:pt x="2172471" y="1246577"/>
                  <a:pt x="2225329" y="1236004"/>
                </a:cubicBezTo>
                <a:cubicBezTo>
                  <a:pt x="2563622" y="1177861"/>
                  <a:pt x="2896629" y="1273005"/>
                  <a:pt x="3234920" y="1262435"/>
                </a:cubicBezTo>
                <a:cubicBezTo>
                  <a:pt x="2172471" y="1489724"/>
                  <a:pt x="1099450" y="1415723"/>
                  <a:pt x="0" y="1495009"/>
                </a:cubicBezTo>
                <a:cubicBezTo>
                  <a:pt x="142717" y="1653583"/>
                  <a:pt x="327721" y="1521439"/>
                  <a:pt x="438724" y="1637728"/>
                </a:cubicBezTo>
                <a:cubicBezTo>
                  <a:pt x="333006" y="1880875"/>
                  <a:pt x="375293" y="2013020"/>
                  <a:pt x="586726" y="2028877"/>
                </a:cubicBezTo>
                <a:cubicBezTo>
                  <a:pt x="792873" y="2044734"/>
                  <a:pt x="1014877" y="1960161"/>
                  <a:pt x="1125878" y="2250882"/>
                </a:cubicBezTo>
                <a:cubicBezTo>
                  <a:pt x="1157593" y="2340740"/>
                  <a:pt x="1353170" y="2314312"/>
                  <a:pt x="1474744" y="2330169"/>
                </a:cubicBezTo>
                <a:cubicBezTo>
                  <a:pt x="1739034" y="2367170"/>
                  <a:pt x="2019183" y="2330169"/>
                  <a:pt x="2272901" y="2446458"/>
                </a:cubicBezTo>
                <a:cubicBezTo>
                  <a:pt x="2373332" y="2488744"/>
                  <a:pt x="2442048" y="2520459"/>
                  <a:pt x="2389190" y="2636747"/>
                </a:cubicBezTo>
                <a:cubicBezTo>
                  <a:pt x="2336332" y="2758321"/>
                  <a:pt x="2405048" y="2800607"/>
                  <a:pt x="2489621" y="2848179"/>
                </a:cubicBezTo>
                <a:cubicBezTo>
                  <a:pt x="2553051" y="2885180"/>
                  <a:pt x="2648195" y="2874609"/>
                  <a:pt x="2701053" y="2985611"/>
                </a:cubicBezTo>
                <a:cubicBezTo>
                  <a:pt x="2146043" y="2969753"/>
                  <a:pt x="1606888" y="2879895"/>
                  <a:pt x="1057165" y="2964468"/>
                </a:cubicBezTo>
                <a:cubicBezTo>
                  <a:pt x="1659748" y="3175900"/>
                  <a:pt x="2320474" y="3165328"/>
                  <a:pt x="2912485" y="3408477"/>
                </a:cubicBezTo>
                <a:cubicBezTo>
                  <a:pt x="2891342" y="3493050"/>
                  <a:pt x="2753911" y="3456048"/>
                  <a:pt x="2748626" y="3582909"/>
                </a:cubicBezTo>
                <a:cubicBezTo>
                  <a:pt x="3060489" y="3715055"/>
                  <a:pt x="3435782" y="3625195"/>
                  <a:pt x="3763503" y="3820771"/>
                </a:cubicBezTo>
                <a:cubicBezTo>
                  <a:pt x="3573213" y="3910629"/>
                  <a:pt x="3398782" y="3762626"/>
                  <a:pt x="3219063" y="3847199"/>
                </a:cubicBezTo>
                <a:cubicBezTo>
                  <a:pt x="3277208" y="3974060"/>
                  <a:pt x="5909545" y="4756360"/>
                  <a:pt x="6385269" y="4840933"/>
                </a:cubicBezTo>
                <a:cubicBezTo>
                  <a:pt x="7171204" y="4982659"/>
                  <a:pt x="9157515" y="5302348"/>
                  <a:pt x="10285854" y="5471118"/>
                </a:cubicBezTo>
                <a:lnTo>
                  <a:pt x="10423900" y="5491534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B0651F5E-0457-4065-ACB2-8B81590C20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050098" flipH="1" flipV="1">
            <a:off x="-160709" y="3977842"/>
            <a:ext cx="7507400" cy="3166385"/>
          </a:xfrm>
          <a:custGeom>
            <a:avLst/>
            <a:gdLst>
              <a:gd name="connsiteX0" fmla="*/ 5497485 w 7507400"/>
              <a:gd name="connsiteY0" fmla="*/ 2912009 h 3166385"/>
              <a:gd name="connsiteX1" fmla="*/ 7034681 w 7507400"/>
              <a:gd name="connsiteY1" fmla="*/ 3151263 h 3166385"/>
              <a:gd name="connsiteX2" fmla="*/ 7137723 w 7507400"/>
              <a:gd name="connsiteY2" fmla="*/ 3166385 h 3166385"/>
              <a:gd name="connsiteX3" fmla="*/ 7507400 w 7507400"/>
              <a:gd name="connsiteY3" fmla="*/ 875071 h 3166385"/>
              <a:gd name="connsiteX4" fmla="*/ 2083578 w 7507400"/>
              <a:gd name="connsiteY4" fmla="*/ 0 h 3166385"/>
              <a:gd name="connsiteX5" fmla="*/ 2023081 w 7507400"/>
              <a:gd name="connsiteY5" fmla="*/ 5468 h 3166385"/>
              <a:gd name="connsiteX6" fmla="*/ 1865374 w 7507400"/>
              <a:gd name="connsiteY6" fmla="*/ 76313 h 3166385"/>
              <a:gd name="connsiteX7" fmla="*/ 1634010 w 7507400"/>
              <a:gd name="connsiteY7" fmla="*/ 119359 h 3166385"/>
              <a:gd name="connsiteX8" fmla="*/ 1388186 w 7507400"/>
              <a:gd name="connsiteY8" fmla="*/ 130121 h 3166385"/>
              <a:gd name="connsiteX9" fmla="*/ 1330344 w 7507400"/>
              <a:gd name="connsiteY9" fmla="*/ 198275 h 3166385"/>
              <a:gd name="connsiteX10" fmla="*/ 1406262 w 7507400"/>
              <a:gd name="connsiteY10" fmla="*/ 270018 h 3166385"/>
              <a:gd name="connsiteX11" fmla="*/ 1521942 w 7507400"/>
              <a:gd name="connsiteY11" fmla="*/ 277191 h 3166385"/>
              <a:gd name="connsiteX12" fmla="*/ 2212420 w 7507400"/>
              <a:gd name="connsiteY12" fmla="*/ 295128 h 3166385"/>
              <a:gd name="connsiteX13" fmla="*/ 0 w 7507400"/>
              <a:gd name="connsiteY13" fmla="*/ 452960 h 3166385"/>
              <a:gd name="connsiteX14" fmla="*/ 300051 w 7507400"/>
              <a:gd name="connsiteY14" fmla="*/ 549813 h 3166385"/>
              <a:gd name="connsiteX15" fmla="*/ 401272 w 7507400"/>
              <a:gd name="connsiteY15" fmla="*/ 815258 h 3166385"/>
              <a:gd name="connsiteX16" fmla="*/ 770008 w 7507400"/>
              <a:gd name="connsiteY16" fmla="*/ 965917 h 3166385"/>
              <a:gd name="connsiteX17" fmla="*/ 1008605 w 7507400"/>
              <a:gd name="connsiteY17" fmla="*/ 1019724 h 3166385"/>
              <a:gd name="connsiteX18" fmla="*/ 1554478 w 7507400"/>
              <a:gd name="connsiteY18" fmla="*/ 1098641 h 3166385"/>
              <a:gd name="connsiteX19" fmla="*/ 1634010 w 7507400"/>
              <a:gd name="connsiteY19" fmla="*/ 1227777 h 3166385"/>
              <a:gd name="connsiteX20" fmla="*/ 1702696 w 7507400"/>
              <a:gd name="connsiteY20" fmla="*/ 1371261 h 3166385"/>
              <a:gd name="connsiteX21" fmla="*/ 1847299 w 7507400"/>
              <a:gd name="connsiteY21" fmla="*/ 1464526 h 3166385"/>
              <a:gd name="connsiteX22" fmla="*/ 723015 w 7507400"/>
              <a:gd name="connsiteY22" fmla="*/ 1450177 h 3166385"/>
              <a:gd name="connsiteX23" fmla="*/ 1991901 w 7507400"/>
              <a:gd name="connsiteY23" fmla="*/ 1751495 h 3166385"/>
              <a:gd name="connsiteX24" fmla="*/ 1879835 w 7507400"/>
              <a:gd name="connsiteY24" fmla="*/ 1869870 h 3166385"/>
              <a:gd name="connsiteX25" fmla="*/ 2573927 w 7507400"/>
              <a:gd name="connsiteY25" fmla="*/ 2031290 h 3166385"/>
              <a:gd name="connsiteX26" fmla="*/ 2201575 w 7507400"/>
              <a:gd name="connsiteY26" fmla="*/ 2049225 h 3166385"/>
              <a:gd name="connsiteX27" fmla="*/ 4367000 w 7507400"/>
              <a:gd name="connsiteY27" fmla="*/ 2723602 h 3166385"/>
              <a:gd name="connsiteX28" fmla="*/ 5497485 w 7507400"/>
              <a:gd name="connsiteY28" fmla="*/ 2912009 h 3166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7507400" h="3166385">
                <a:moveTo>
                  <a:pt x="5497485" y="2912009"/>
                </a:moveTo>
                <a:cubicBezTo>
                  <a:pt x="6033497" y="2998226"/>
                  <a:pt x="6619155" y="3089592"/>
                  <a:pt x="7034681" y="3151263"/>
                </a:cubicBezTo>
                <a:lnTo>
                  <a:pt x="7137723" y="3166385"/>
                </a:lnTo>
                <a:lnTo>
                  <a:pt x="7507400" y="875071"/>
                </a:lnTo>
                <a:lnTo>
                  <a:pt x="2083578" y="0"/>
                </a:lnTo>
                <a:lnTo>
                  <a:pt x="2023081" y="5468"/>
                </a:lnTo>
                <a:cubicBezTo>
                  <a:pt x="1965692" y="12642"/>
                  <a:pt x="1910562" y="27887"/>
                  <a:pt x="1865374" y="76313"/>
                </a:cubicBezTo>
                <a:cubicBezTo>
                  <a:pt x="1796688" y="151642"/>
                  <a:pt x="1724387" y="162404"/>
                  <a:pt x="1634010" y="119359"/>
                </a:cubicBezTo>
                <a:cubicBezTo>
                  <a:pt x="1554478" y="79900"/>
                  <a:pt x="1467718" y="90662"/>
                  <a:pt x="1388186" y="130121"/>
                </a:cubicBezTo>
                <a:cubicBezTo>
                  <a:pt x="1359266" y="144469"/>
                  <a:pt x="1330344" y="162404"/>
                  <a:pt x="1330344" y="198275"/>
                </a:cubicBezTo>
                <a:cubicBezTo>
                  <a:pt x="1330344" y="248495"/>
                  <a:pt x="1366496" y="262843"/>
                  <a:pt x="1406262" y="270018"/>
                </a:cubicBezTo>
                <a:cubicBezTo>
                  <a:pt x="1442412" y="277191"/>
                  <a:pt x="1485792" y="284366"/>
                  <a:pt x="1521942" y="277191"/>
                </a:cubicBezTo>
                <a:cubicBezTo>
                  <a:pt x="1753307" y="237734"/>
                  <a:pt x="1981057" y="302301"/>
                  <a:pt x="2212420" y="295128"/>
                </a:cubicBezTo>
                <a:cubicBezTo>
                  <a:pt x="1485792" y="449373"/>
                  <a:pt x="751934" y="399154"/>
                  <a:pt x="0" y="452960"/>
                </a:cubicBezTo>
                <a:cubicBezTo>
                  <a:pt x="97608" y="560573"/>
                  <a:pt x="224135" y="470896"/>
                  <a:pt x="300051" y="549813"/>
                </a:cubicBezTo>
                <a:cubicBezTo>
                  <a:pt x="227750" y="714820"/>
                  <a:pt x="256671" y="804497"/>
                  <a:pt x="401272" y="815258"/>
                </a:cubicBezTo>
                <a:cubicBezTo>
                  <a:pt x="542261" y="826019"/>
                  <a:pt x="694093" y="768625"/>
                  <a:pt x="770008" y="965917"/>
                </a:cubicBezTo>
                <a:cubicBezTo>
                  <a:pt x="791699" y="1026898"/>
                  <a:pt x="925458" y="1008963"/>
                  <a:pt x="1008605" y="1019724"/>
                </a:cubicBezTo>
                <a:cubicBezTo>
                  <a:pt x="1189357" y="1044833"/>
                  <a:pt x="1380957" y="1019724"/>
                  <a:pt x="1554478" y="1098641"/>
                </a:cubicBezTo>
                <a:cubicBezTo>
                  <a:pt x="1623165" y="1127337"/>
                  <a:pt x="1670160" y="1148860"/>
                  <a:pt x="1634010" y="1227777"/>
                </a:cubicBezTo>
                <a:cubicBezTo>
                  <a:pt x="1597859" y="1310280"/>
                  <a:pt x="1644855" y="1338976"/>
                  <a:pt x="1702696" y="1371261"/>
                </a:cubicBezTo>
                <a:cubicBezTo>
                  <a:pt x="1746077" y="1396370"/>
                  <a:pt x="1811148" y="1389197"/>
                  <a:pt x="1847299" y="1464526"/>
                </a:cubicBezTo>
                <a:cubicBezTo>
                  <a:pt x="1467717" y="1453764"/>
                  <a:pt x="1098981" y="1392783"/>
                  <a:pt x="723015" y="1450177"/>
                </a:cubicBezTo>
                <a:cubicBezTo>
                  <a:pt x="1135131" y="1593662"/>
                  <a:pt x="1587014" y="1586487"/>
                  <a:pt x="1991901" y="1751495"/>
                </a:cubicBezTo>
                <a:cubicBezTo>
                  <a:pt x="1977441" y="1808889"/>
                  <a:pt x="1883449" y="1783778"/>
                  <a:pt x="1879835" y="1869870"/>
                </a:cubicBezTo>
                <a:cubicBezTo>
                  <a:pt x="2093123" y="1959548"/>
                  <a:pt x="2349794" y="1898566"/>
                  <a:pt x="2573927" y="2031290"/>
                </a:cubicBezTo>
                <a:cubicBezTo>
                  <a:pt x="2443785" y="2092271"/>
                  <a:pt x="2324488" y="1991831"/>
                  <a:pt x="2201575" y="2049225"/>
                </a:cubicBezTo>
                <a:cubicBezTo>
                  <a:pt x="2241342" y="2135316"/>
                  <a:pt x="4041644" y="2666208"/>
                  <a:pt x="4367000" y="2723602"/>
                </a:cubicBezTo>
                <a:cubicBezTo>
                  <a:pt x="4615085" y="2767993"/>
                  <a:pt x="5038048" y="2838109"/>
                  <a:pt x="5497485" y="2912009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B433289-3BD7-84A7-65C0-C99957F475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1094" y="1058780"/>
            <a:ext cx="5602705" cy="309211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CREAR CUENTA DE MONGODB ATLAS Y LANZAR PRIMER CLUSTER</a:t>
            </a:r>
          </a:p>
        </p:txBody>
      </p:sp>
    </p:spTree>
    <p:extLst>
      <p:ext uri="{BB962C8B-B14F-4D97-AF65-F5344CB8AC3E}">
        <p14:creationId xmlns:p14="http://schemas.microsoft.com/office/powerpoint/2010/main" val="23084680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F0DCC097-1DB8-4B6D-85D0-6FBA0E1CA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E0B58608-23C8-4441-994D-C6823EEE1D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2083506"/>
          </a:xfrm>
          <a:custGeom>
            <a:avLst/>
            <a:gdLst>
              <a:gd name="connsiteX0" fmla="*/ 0 w 12191999"/>
              <a:gd name="connsiteY0" fmla="*/ 0 h 2083506"/>
              <a:gd name="connsiteX1" fmla="*/ 9429748 w 12191999"/>
              <a:gd name="connsiteY1" fmla="*/ 0 h 2083506"/>
              <a:gd name="connsiteX2" fmla="*/ 9429748 w 12191999"/>
              <a:gd name="connsiteY2" fmla="*/ 1 h 2083506"/>
              <a:gd name="connsiteX3" fmla="*/ 12191999 w 12191999"/>
              <a:gd name="connsiteY3" fmla="*/ 1 h 2083506"/>
              <a:gd name="connsiteX4" fmla="*/ 12191999 w 12191999"/>
              <a:gd name="connsiteY4" fmla="*/ 1164372 h 2083506"/>
              <a:gd name="connsiteX5" fmla="*/ 12147852 w 12191999"/>
              <a:gd name="connsiteY5" fmla="*/ 1163783 h 2083506"/>
              <a:gd name="connsiteX6" fmla="*/ 11993604 w 12191999"/>
              <a:gd name="connsiteY6" fmla="*/ 1153496 h 2083506"/>
              <a:gd name="connsiteX7" fmla="*/ 11865319 w 12191999"/>
              <a:gd name="connsiteY7" fmla="*/ 1176624 h 2083506"/>
              <a:gd name="connsiteX8" fmla="*/ 11718353 w 12191999"/>
              <a:gd name="connsiteY8" fmla="*/ 1209136 h 2083506"/>
              <a:gd name="connsiteX9" fmla="*/ 11609067 w 12191999"/>
              <a:gd name="connsiteY9" fmla="*/ 1218512 h 2083506"/>
              <a:gd name="connsiteX10" fmla="*/ 11545958 w 12191999"/>
              <a:gd name="connsiteY10" fmla="*/ 1240430 h 2083506"/>
              <a:gd name="connsiteX11" fmla="*/ 11445770 w 12191999"/>
              <a:gd name="connsiteY11" fmla="*/ 1225780 h 2083506"/>
              <a:gd name="connsiteX12" fmla="*/ 11398842 w 12191999"/>
              <a:gd name="connsiteY12" fmla="*/ 1227250 h 2083506"/>
              <a:gd name="connsiteX13" fmla="*/ 11240093 w 12191999"/>
              <a:gd name="connsiteY13" fmla="*/ 1266797 h 2083506"/>
              <a:gd name="connsiteX14" fmla="*/ 11141364 w 12191999"/>
              <a:gd name="connsiteY14" fmla="*/ 1288059 h 2083506"/>
              <a:gd name="connsiteX15" fmla="*/ 11015396 w 12191999"/>
              <a:gd name="connsiteY15" fmla="*/ 1353104 h 2083506"/>
              <a:gd name="connsiteX16" fmla="*/ 10973905 w 12191999"/>
              <a:gd name="connsiteY16" fmla="*/ 1365109 h 2083506"/>
              <a:gd name="connsiteX17" fmla="*/ 10904858 w 12191999"/>
              <a:gd name="connsiteY17" fmla="*/ 1371966 h 2083506"/>
              <a:gd name="connsiteX18" fmla="*/ 10827883 w 12191999"/>
              <a:gd name="connsiteY18" fmla="*/ 1410270 h 2083506"/>
              <a:gd name="connsiteX19" fmla="*/ 10690996 w 12191999"/>
              <a:gd name="connsiteY19" fmla="*/ 1426394 h 2083506"/>
              <a:gd name="connsiteX20" fmla="*/ 10624461 w 12191999"/>
              <a:gd name="connsiteY20" fmla="*/ 1444283 h 2083506"/>
              <a:gd name="connsiteX21" fmla="*/ 10517208 w 12191999"/>
              <a:gd name="connsiteY21" fmla="*/ 1478947 h 2083506"/>
              <a:gd name="connsiteX22" fmla="*/ 10497937 w 12191999"/>
              <a:gd name="connsiteY22" fmla="*/ 1469831 h 2083506"/>
              <a:gd name="connsiteX23" fmla="*/ 10471201 w 12191999"/>
              <a:gd name="connsiteY23" fmla="*/ 1486037 h 2083506"/>
              <a:gd name="connsiteX24" fmla="*/ 10448263 w 12191999"/>
              <a:gd name="connsiteY24" fmla="*/ 1478223 h 2083506"/>
              <a:gd name="connsiteX25" fmla="*/ 10388089 w 12191999"/>
              <a:gd name="connsiteY25" fmla="*/ 1507175 h 2083506"/>
              <a:gd name="connsiteX26" fmla="*/ 10333720 w 12191999"/>
              <a:gd name="connsiteY26" fmla="*/ 1515848 h 2083506"/>
              <a:gd name="connsiteX27" fmla="*/ 10104338 w 12191999"/>
              <a:gd name="connsiteY27" fmla="*/ 1569424 h 2083506"/>
              <a:gd name="connsiteX28" fmla="*/ 9910445 w 12191999"/>
              <a:gd name="connsiteY28" fmla="*/ 1632275 h 2083506"/>
              <a:gd name="connsiteX29" fmla="*/ 9770872 w 12191999"/>
              <a:gd name="connsiteY29" fmla="*/ 1688088 h 2083506"/>
              <a:gd name="connsiteX30" fmla="*/ 9733849 w 12191999"/>
              <a:gd name="connsiteY30" fmla="*/ 1700034 h 2083506"/>
              <a:gd name="connsiteX31" fmla="*/ 9703714 w 12191999"/>
              <a:gd name="connsiteY31" fmla="*/ 1730093 h 2083506"/>
              <a:gd name="connsiteX32" fmla="*/ 9698351 w 12191999"/>
              <a:gd name="connsiteY32" fmla="*/ 1730377 h 2083506"/>
              <a:gd name="connsiteX33" fmla="*/ 9632895 w 12191999"/>
              <a:gd name="connsiteY33" fmla="*/ 1736363 h 2083506"/>
              <a:gd name="connsiteX34" fmla="*/ 9569107 w 12191999"/>
              <a:gd name="connsiteY34" fmla="*/ 1741010 h 2083506"/>
              <a:gd name="connsiteX35" fmla="*/ 9536451 w 12191999"/>
              <a:gd name="connsiteY35" fmla="*/ 1755120 h 2083506"/>
              <a:gd name="connsiteX36" fmla="*/ 9529385 w 12191999"/>
              <a:gd name="connsiteY36" fmla="*/ 1757515 h 2083506"/>
              <a:gd name="connsiteX37" fmla="*/ 9498527 w 12191999"/>
              <a:gd name="connsiteY37" fmla="*/ 1753117 h 2083506"/>
              <a:gd name="connsiteX38" fmla="*/ 9436642 w 12191999"/>
              <a:gd name="connsiteY38" fmla="*/ 1755478 h 2083506"/>
              <a:gd name="connsiteX39" fmla="*/ 9429748 w 12191999"/>
              <a:gd name="connsiteY39" fmla="*/ 1756317 h 2083506"/>
              <a:gd name="connsiteX40" fmla="*/ 9429748 w 12191999"/>
              <a:gd name="connsiteY40" fmla="*/ 1768745 h 2083506"/>
              <a:gd name="connsiteX41" fmla="*/ 9425802 w 12191999"/>
              <a:gd name="connsiteY41" fmla="*/ 1769273 h 2083506"/>
              <a:gd name="connsiteX42" fmla="*/ 9349763 w 12191999"/>
              <a:gd name="connsiteY42" fmla="*/ 1776107 h 2083506"/>
              <a:gd name="connsiteX43" fmla="*/ 9256503 w 12191999"/>
              <a:gd name="connsiteY43" fmla="*/ 1800699 h 2083506"/>
              <a:gd name="connsiteX44" fmla="*/ 9222873 w 12191999"/>
              <a:gd name="connsiteY44" fmla="*/ 1803003 h 2083506"/>
              <a:gd name="connsiteX45" fmla="*/ 9224095 w 12191999"/>
              <a:gd name="connsiteY45" fmla="*/ 1807355 h 2083506"/>
              <a:gd name="connsiteX46" fmla="*/ 9211603 w 12191999"/>
              <a:gd name="connsiteY46" fmla="*/ 1807675 h 2083506"/>
              <a:gd name="connsiteX47" fmla="*/ 9183719 w 12191999"/>
              <a:gd name="connsiteY47" fmla="*/ 1807781 h 2083506"/>
              <a:gd name="connsiteX48" fmla="*/ 9100221 w 12191999"/>
              <a:gd name="connsiteY48" fmla="*/ 1808989 h 2083506"/>
              <a:gd name="connsiteX49" fmla="*/ 9077439 w 12191999"/>
              <a:gd name="connsiteY49" fmla="*/ 1817333 h 2083506"/>
              <a:gd name="connsiteX50" fmla="*/ 9055889 w 12191999"/>
              <a:gd name="connsiteY50" fmla="*/ 1817464 h 2083506"/>
              <a:gd name="connsiteX51" fmla="*/ 8930912 w 12191999"/>
              <a:gd name="connsiteY51" fmla="*/ 1828648 h 2083506"/>
              <a:gd name="connsiteX52" fmla="*/ 8913729 w 12191999"/>
              <a:gd name="connsiteY52" fmla="*/ 1829483 h 2083506"/>
              <a:gd name="connsiteX53" fmla="*/ 8904423 w 12191999"/>
              <a:gd name="connsiteY53" fmla="*/ 1833234 h 2083506"/>
              <a:gd name="connsiteX54" fmla="*/ 8871099 w 12191999"/>
              <a:gd name="connsiteY54" fmla="*/ 1833979 h 2083506"/>
              <a:gd name="connsiteX55" fmla="*/ 8869557 w 12191999"/>
              <a:gd name="connsiteY55" fmla="*/ 1836113 h 2083506"/>
              <a:gd name="connsiteX56" fmla="*/ 8760021 w 12191999"/>
              <a:gd name="connsiteY56" fmla="*/ 1854442 h 2083506"/>
              <a:gd name="connsiteX57" fmla="*/ 8741254 w 12191999"/>
              <a:gd name="connsiteY57" fmla="*/ 1857469 h 2083506"/>
              <a:gd name="connsiteX58" fmla="*/ 8725039 w 12191999"/>
              <a:gd name="connsiteY58" fmla="*/ 1856552 h 2083506"/>
              <a:gd name="connsiteX59" fmla="*/ 8635265 w 12191999"/>
              <a:gd name="connsiteY59" fmla="*/ 1859168 h 2083506"/>
              <a:gd name="connsiteX60" fmla="*/ 8613911 w 12191999"/>
              <a:gd name="connsiteY60" fmla="*/ 1857561 h 2083506"/>
              <a:gd name="connsiteX61" fmla="*/ 8604931 w 12191999"/>
              <a:gd name="connsiteY61" fmla="*/ 1854170 h 2083506"/>
              <a:gd name="connsiteX62" fmla="*/ 8570171 w 12191999"/>
              <a:gd name="connsiteY62" fmla="*/ 1860579 h 2083506"/>
              <a:gd name="connsiteX63" fmla="*/ 8516537 w 12191999"/>
              <a:gd name="connsiteY63" fmla="*/ 1864971 h 2083506"/>
              <a:gd name="connsiteX64" fmla="*/ 8491046 w 12191999"/>
              <a:gd name="connsiteY64" fmla="*/ 1868141 h 2083506"/>
              <a:gd name="connsiteX65" fmla="*/ 8470478 w 12191999"/>
              <a:gd name="connsiteY65" fmla="*/ 1866216 h 2083506"/>
              <a:gd name="connsiteX66" fmla="*/ 8353433 w 12191999"/>
              <a:gd name="connsiteY66" fmla="*/ 1865729 h 2083506"/>
              <a:gd name="connsiteX67" fmla="*/ 8347675 w 12191999"/>
              <a:gd name="connsiteY67" fmla="*/ 1865075 h 2083506"/>
              <a:gd name="connsiteX68" fmla="*/ 8343939 w 12191999"/>
              <a:gd name="connsiteY68" fmla="*/ 1865677 h 2083506"/>
              <a:gd name="connsiteX69" fmla="*/ 8221566 w 12191999"/>
              <a:gd name="connsiteY69" fmla="*/ 1881148 h 2083506"/>
              <a:gd name="connsiteX70" fmla="*/ 8066095 w 12191999"/>
              <a:gd name="connsiteY70" fmla="*/ 1919902 h 2083506"/>
              <a:gd name="connsiteX71" fmla="*/ 8044849 w 12191999"/>
              <a:gd name="connsiteY71" fmla="*/ 1916308 h 2083506"/>
              <a:gd name="connsiteX72" fmla="*/ 8041142 w 12191999"/>
              <a:gd name="connsiteY72" fmla="*/ 1915506 h 2083506"/>
              <a:gd name="connsiteX73" fmla="*/ 8022159 w 12191999"/>
              <a:gd name="connsiteY73" fmla="*/ 1911521 h 2083506"/>
              <a:gd name="connsiteX74" fmla="*/ 7944932 w 12191999"/>
              <a:gd name="connsiteY74" fmla="*/ 1917265 h 2083506"/>
              <a:gd name="connsiteX75" fmla="*/ 7879011 w 12191999"/>
              <a:gd name="connsiteY75" fmla="*/ 1928570 h 2083506"/>
              <a:gd name="connsiteX76" fmla="*/ 7865529 w 12191999"/>
              <a:gd name="connsiteY76" fmla="*/ 1934399 h 2083506"/>
              <a:gd name="connsiteX77" fmla="*/ 7774801 w 12191999"/>
              <a:gd name="connsiteY77" fmla="*/ 1947969 h 2083506"/>
              <a:gd name="connsiteX78" fmla="*/ 7748398 w 12191999"/>
              <a:gd name="connsiteY78" fmla="*/ 1955982 h 2083506"/>
              <a:gd name="connsiteX79" fmla="*/ 7740684 w 12191999"/>
              <a:gd name="connsiteY79" fmla="*/ 1955717 h 2083506"/>
              <a:gd name="connsiteX80" fmla="*/ 7712976 w 12191999"/>
              <a:gd name="connsiteY80" fmla="*/ 1960442 h 2083506"/>
              <a:gd name="connsiteX81" fmla="*/ 7699956 w 12191999"/>
              <a:gd name="connsiteY81" fmla="*/ 1966104 h 2083506"/>
              <a:gd name="connsiteX82" fmla="*/ 7684158 w 12191999"/>
              <a:gd name="connsiteY82" fmla="*/ 1962927 h 2083506"/>
              <a:gd name="connsiteX83" fmla="*/ 7643109 w 12191999"/>
              <a:gd name="connsiteY83" fmla="*/ 1964400 h 2083506"/>
              <a:gd name="connsiteX84" fmla="*/ 7630180 w 12191999"/>
              <a:gd name="connsiteY84" fmla="*/ 1970266 h 2083506"/>
              <a:gd name="connsiteX85" fmla="*/ 7609131 w 12191999"/>
              <a:gd name="connsiteY85" fmla="*/ 1971774 h 2083506"/>
              <a:gd name="connsiteX86" fmla="*/ 7555555 w 12191999"/>
              <a:gd name="connsiteY86" fmla="*/ 1969491 h 2083506"/>
              <a:gd name="connsiteX87" fmla="*/ 7520919 w 12191999"/>
              <a:gd name="connsiteY87" fmla="*/ 1970177 h 2083506"/>
              <a:gd name="connsiteX88" fmla="*/ 7456258 w 12191999"/>
              <a:gd name="connsiteY88" fmla="*/ 1960468 h 2083506"/>
              <a:gd name="connsiteX89" fmla="*/ 7393047 w 12191999"/>
              <a:gd name="connsiteY89" fmla="*/ 1952408 h 2083506"/>
              <a:gd name="connsiteX90" fmla="*/ 7199912 w 12191999"/>
              <a:gd name="connsiteY90" fmla="*/ 1959913 h 2083506"/>
              <a:gd name="connsiteX91" fmla="*/ 7146774 w 12191999"/>
              <a:gd name="connsiteY91" fmla="*/ 1956641 h 2083506"/>
              <a:gd name="connsiteX92" fmla="*/ 7122244 w 12191999"/>
              <a:gd name="connsiteY92" fmla="*/ 1953891 h 2083506"/>
              <a:gd name="connsiteX93" fmla="*/ 7032241 w 12191999"/>
              <a:gd name="connsiteY93" fmla="*/ 1962723 h 2083506"/>
              <a:gd name="connsiteX94" fmla="*/ 6941492 w 12191999"/>
              <a:gd name="connsiteY94" fmla="*/ 1976868 h 2083506"/>
              <a:gd name="connsiteX95" fmla="*/ 6906514 w 12191999"/>
              <a:gd name="connsiteY95" fmla="*/ 1968589 h 2083506"/>
              <a:gd name="connsiteX96" fmla="*/ 6826395 w 12191999"/>
              <a:gd name="connsiteY96" fmla="*/ 1974141 h 2083506"/>
              <a:gd name="connsiteX97" fmla="*/ 6716431 w 12191999"/>
              <a:gd name="connsiteY97" fmla="*/ 2004297 h 2083506"/>
              <a:gd name="connsiteX98" fmla="*/ 6569607 w 12191999"/>
              <a:gd name="connsiteY98" fmla="*/ 2015496 h 2083506"/>
              <a:gd name="connsiteX99" fmla="*/ 6561430 w 12191999"/>
              <a:gd name="connsiteY99" fmla="*/ 2020996 h 2083506"/>
              <a:gd name="connsiteX100" fmla="*/ 6549371 w 12191999"/>
              <a:gd name="connsiteY100" fmla="*/ 2024747 h 2083506"/>
              <a:gd name="connsiteX101" fmla="*/ 6547040 w 12191999"/>
              <a:gd name="connsiteY101" fmla="*/ 2024474 h 2083506"/>
              <a:gd name="connsiteX102" fmla="*/ 6530482 w 12191999"/>
              <a:gd name="connsiteY102" fmla="*/ 2026659 h 2083506"/>
              <a:gd name="connsiteX103" fmla="*/ 6528565 w 12191999"/>
              <a:gd name="connsiteY103" fmla="*/ 2028600 h 2083506"/>
              <a:gd name="connsiteX104" fmla="*/ 6517741 w 12191999"/>
              <a:gd name="connsiteY104" fmla="*/ 2030558 h 2083506"/>
              <a:gd name="connsiteX105" fmla="*/ 6497855 w 12191999"/>
              <a:gd name="connsiteY105" fmla="*/ 2035650 h 2083506"/>
              <a:gd name="connsiteX106" fmla="*/ 6492785 w 12191999"/>
              <a:gd name="connsiteY106" fmla="*/ 2035444 h 2083506"/>
              <a:gd name="connsiteX107" fmla="*/ 6460692 w 12191999"/>
              <a:gd name="connsiteY107" fmla="*/ 2041321 h 2083506"/>
              <a:gd name="connsiteX108" fmla="*/ 6459609 w 12191999"/>
              <a:gd name="connsiteY108" fmla="*/ 2040851 h 2083506"/>
              <a:gd name="connsiteX109" fmla="*/ 6447765 w 12191999"/>
              <a:gd name="connsiteY109" fmla="*/ 2040102 h 2083506"/>
              <a:gd name="connsiteX110" fmla="*/ 6426590 w 12191999"/>
              <a:gd name="connsiteY110" fmla="*/ 2039928 h 2083506"/>
              <a:gd name="connsiteX111" fmla="*/ 6401693 w 12191999"/>
              <a:gd name="connsiteY111" fmla="*/ 2033537 h 2083506"/>
              <a:gd name="connsiteX112" fmla="*/ 6387141 w 12191999"/>
              <a:gd name="connsiteY112" fmla="*/ 2033161 h 2083506"/>
              <a:gd name="connsiteX113" fmla="*/ 6357846 w 12191999"/>
              <a:gd name="connsiteY113" fmla="*/ 2036782 h 2083506"/>
              <a:gd name="connsiteX114" fmla="*/ 6342914 w 12191999"/>
              <a:gd name="connsiteY114" fmla="*/ 2037585 h 2083506"/>
              <a:gd name="connsiteX115" fmla="*/ 6336300 w 12191999"/>
              <a:gd name="connsiteY115" fmla="*/ 2038781 h 2083506"/>
              <a:gd name="connsiteX116" fmla="*/ 6317178 w 12191999"/>
              <a:gd name="connsiteY116" fmla="*/ 2038968 h 2083506"/>
              <a:gd name="connsiteX117" fmla="*/ 6161427 w 12191999"/>
              <a:gd name="connsiteY117" fmla="*/ 2047338 h 2083506"/>
              <a:gd name="connsiteX118" fmla="*/ 6097339 w 12191999"/>
              <a:gd name="connsiteY118" fmla="*/ 2082438 h 2083506"/>
              <a:gd name="connsiteX119" fmla="*/ 6079059 w 12191999"/>
              <a:gd name="connsiteY119" fmla="*/ 2081299 h 2083506"/>
              <a:gd name="connsiteX120" fmla="*/ 5998439 w 12191999"/>
              <a:gd name="connsiteY120" fmla="*/ 2070958 h 2083506"/>
              <a:gd name="connsiteX121" fmla="*/ 5904290 w 12191999"/>
              <a:gd name="connsiteY121" fmla="*/ 2070255 h 2083506"/>
              <a:gd name="connsiteX122" fmla="*/ 5814867 w 12191999"/>
              <a:gd name="connsiteY122" fmla="*/ 2079032 h 2083506"/>
              <a:gd name="connsiteX123" fmla="*/ 5725743 w 12191999"/>
              <a:gd name="connsiteY123" fmla="*/ 2070558 h 2083506"/>
              <a:gd name="connsiteX124" fmla="*/ 5650546 w 12191999"/>
              <a:gd name="connsiteY124" fmla="*/ 2052412 h 2083506"/>
              <a:gd name="connsiteX125" fmla="*/ 5581284 w 12191999"/>
              <a:gd name="connsiteY125" fmla="*/ 2023175 h 2083506"/>
              <a:gd name="connsiteX126" fmla="*/ 5572593 w 12191999"/>
              <a:gd name="connsiteY126" fmla="*/ 2018391 h 2083506"/>
              <a:gd name="connsiteX127" fmla="*/ 5548580 w 12191999"/>
              <a:gd name="connsiteY127" fmla="*/ 2016951 h 2083506"/>
              <a:gd name="connsiteX128" fmla="*/ 5471173 w 12191999"/>
              <a:gd name="connsiteY128" fmla="*/ 2018786 h 2083506"/>
              <a:gd name="connsiteX129" fmla="*/ 5340320 w 12191999"/>
              <a:gd name="connsiteY129" fmla="*/ 2037611 h 2083506"/>
              <a:gd name="connsiteX130" fmla="*/ 5254376 w 12191999"/>
              <a:gd name="connsiteY130" fmla="*/ 2042928 h 2083506"/>
              <a:gd name="connsiteX131" fmla="*/ 5258035 w 12191999"/>
              <a:gd name="connsiteY131" fmla="*/ 2035649 h 2083506"/>
              <a:gd name="connsiteX132" fmla="*/ 5230622 w 12191999"/>
              <a:gd name="connsiteY132" fmla="*/ 2024576 h 2083506"/>
              <a:gd name="connsiteX133" fmla="*/ 5026203 w 12191999"/>
              <a:gd name="connsiteY133" fmla="*/ 2030162 h 2083506"/>
              <a:gd name="connsiteX134" fmla="*/ 4973988 w 12191999"/>
              <a:gd name="connsiteY134" fmla="*/ 2026668 h 2083506"/>
              <a:gd name="connsiteX135" fmla="*/ 4928030 w 12191999"/>
              <a:gd name="connsiteY135" fmla="*/ 2033642 h 2083506"/>
              <a:gd name="connsiteX136" fmla="*/ 4908970 w 12191999"/>
              <a:gd name="connsiteY136" fmla="*/ 2030033 h 2083506"/>
              <a:gd name="connsiteX137" fmla="*/ 4905679 w 12191999"/>
              <a:gd name="connsiteY137" fmla="*/ 2029300 h 2083506"/>
              <a:gd name="connsiteX138" fmla="*/ 4892525 w 12191999"/>
              <a:gd name="connsiteY138" fmla="*/ 2028768 h 2083506"/>
              <a:gd name="connsiteX139" fmla="*/ 4888818 w 12191999"/>
              <a:gd name="connsiteY139" fmla="*/ 2025619 h 2083506"/>
              <a:gd name="connsiteX140" fmla="*/ 4869018 w 12191999"/>
              <a:gd name="connsiteY140" fmla="*/ 2022668 h 2083506"/>
              <a:gd name="connsiteX141" fmla="*/ 4844804 w 12191999"/>
              <a:gd name="connsiteY141" fmla="*/ 2022527 h 2083506"/>
              <a:gd name="connsiteX142" fmla="*/ 4758778 w 12191999"/>
              <a:gd name="connsiteY142" fmla="*/ 2021694 h 2083506"/>
              <a:gd name="connsiteX143" fmla="*/ 4744748 w 12191999"/>
              <a:gd name="connsiteY143" fmla="*/ 2023396 h 2083506"/>
              <a:gd name="connsiteX144" fmla="*/ 4698956 w 12191999"/>
              <a:gd name="connsiteY144" fmla="*/ 2020558 h 2083506"/>
              <a:gd name="connsiteX145" fmla="*/ 4658147 w 12191999"/>
              <a:gd name="connsiteY145" fmla="*/ 2019920 h 2083506"/>
              <a:gd name="connsiteX146" fmla="*/ 4631706 w 12191999"/>
              <a:gd name="connsiteY146" fmla="*/ 2021274 h 2083506"/>
              <a:gd name="connsiteX147" fmla="*/ 4624776 w 12191999"/>
              <a:gd name="connsiteY147" fmla="*/ 2020152 h 2083506"/>
              <a:gd name="connsiteX148" fmla="*/ 4598150 w 12191999"/>
              <a:gd name="connsiteY148" fmla="*/ 2019429 h 2083506"/>
              <a:gd name="connsiteX149" fmla="*/ 4584588 w 12191999"/>
              <a:gd name="connsiteY149" fmla="*/ 2021092 h 2083506"/>
              <a:gd name="connsiteX150" fmla="*/ 4571203 w 12191999"/>
              <a:gd name="connsiteY150" fmla="*/ 2017263 h 2083506"/>
              <a:gd name="connsiteX151" fmla="*/ 4567930 w 12191999"/>
              <a:gd name="connsiteY151" fmla="*/ 2014458 h 2083506"/>
              <a:gd name="connsiteX152" fmla="*/ 4548984 w 12191999"/>
              <a:gd name="connsiteY152" fmla="*/ 2015717 h 2083506"/>
              <a:gd name="connsiteX153" fmla="*/ 4533451 w 12191999"/>
              <a:gd name="connsiteY153" fmla="*/ 2012976 h 2083506"/>
              <a:gd name="connsiteX154" fmla="*/ 4519910 w 12191999"/>
              <a:gd name="connsiteY154" fmla="*/ 2014768 h 2083506"/>
              <a:gd name="connsiteX155" fmla="*/ 4514290 w 12191999"/>
              <a:gd name="connsiteY155" fmla="*/ 2014364 h 2083506"/>
              <a:gd name="connsiteX156" fmla="*/ 4500320 w 12191999"/>
              <a:gd name="connsiteY156" fmla="*/ 2013007 h 2083506"/>
              <a:gd name="connsiteX157" fmla="*/ 4476219 w 12191999"/>
              <a:gd name="connsiteY157" fmla="*/ 2009993 h 2083506"/>
              <a:gd name="connsiteX158" fmla="*/ 4468701 w 12191999"/>
              <a:gd name="connsiteY158" fmla="*/ 2009574 h 2083506"/>
              <a:gd name="connsiteX159" fmla="*/ 4452333 w 12191999"/>
              <a:gd name="connsiteY159" fmla="*/ 2004964 h 2083506"/>
              <a:gd name="connsiteX160" fmla="*/ 4420644 w 12191999"/>
              <a:gd name="connsiteY160" fmla="*/ 2001021 h 2083506"/>
              <a:gd name="connsiteX161" fmla="*/ 4364856 w 12191999"/>
              <a:gd name="connsiteY161" fmla="*/ 1987267 h 2083506"/>
              <a:gd name="connsiteX162" fmla="*/ 4332062 w 12191999"/>
              <a:gd name="connsiteY162" fmla="*/ 1980703 h 2083506"/>
              <a:gd name="connsiteX163" fmla="*/ 4309876 w 12191999"/>
              <a:gd name="connsiteY163" fmla="*/ 1974653 h 2083506"/>
              <a:gd name="connsiteX164" fmla="*/ 4244391 w 12191999"/>
              <a:gd name="connsiteY164" fmla="*/ 1966109 h 2083506"/>
              <a:gd name="connsiteX165" fmla="*/ 4132071 w 12191999"/>
              <a:gd name="connsiteY165" fmla="*/ 1954813 h 2083506"/>
              <a:gd name="connsiteX166" fmla="*/ 4109069 w 12191999"/>
              <a:gd name="connsiteY166" fmla="*/ 1951778 h 2083506"/>
              <a:gd name="connsiteX167" fmla="*/ 4092908 w 12191999"/>
              <a:gd name="connsiteY167" fmla="*/ 1946662 h 2083506"/>
              <a:gd name="connsiteX168" fmla="*/ 4092306 w 12191999"/>
              <a:gd name="connsiteY168" fmla="*/ 1943291 h 2083506"/>
              <a:gd name="connsiteX169" fmla="*/ 4080234 w 12191999"/>
              <a:gd name="connsiteY169" fmla="*/ 1941219 h 2083506"/>
              <a:gd name="connsiteX170" fmla="*/ 4077778 w 12191999"/>
              <a:gd name="connsiteY170" fmla="*/ 1940145 h 2083506"/>
              <a:gd name="connsiteX171" fmla="*/ 4062936 w 12191999"/>
              <a:gd name="connsiteY171" fmla="*/ 1934506 h 2083506"/>
              <a:gd name="connsiteX172" fmla="*/ 4012506 w 12191999"/>
              <a:gd name="connsiteY172" fmla="*/ 1935475 h 2083506"/>
              <a:gd name="connsiteX173" fmla="*/ 3965880 w 12191999"/>
              <a:gd name="connsiteY173" fmla="*/ 1925968 h 2083506"/>
              <a:gd name="connsiteX174" fmla="*/ 3765338 w 12191999"/>
              <a:gd name="connsiteY174" fmla="*/ 1906649 h 2083506"/>
              <a:gd name="connsiteX175" fmla="*/ 3749493 w 12191999"/>
              <a:gd name="connsiteY175" fmla="*/ 1893071 h 2083506"/>
              <a:gd name="connsiteX176" fmla="*/ 3672704 w 12191999"/>
              <a:gd name="connsiteY176" fmla="*/ 1881383 h 2083506"/>
              <a:gd name="connsiteX177" fmla="*/ 3530082 w 12191999"/>
              <a:gd name="connsiteY177" fmla="*/ 1883187 h 2083506"/>
              <a:gd name="connsiteX178" fmla="*/ 3387664 w 12191999"/>
              <a:gd name="connsiteY178" fmla="*/ 1862579 h 2083506"/>
              <a:gd name="connsiteX179" fmla="*/ 3371681 w 12191999"/>
              <a:gd name="connsiteY179" fmla="*/ 1865293 h 2083506"/>
              <a:gd name="connsiteX180" fmla="*/ 3355305 w 12191999"/>
              <a:gd name="connsiteY180" fmla="*/ 1865842 h 2083506"/>
              <a:gd name="connsiteX181" fmla="*/ 3353790 w 12191999"/>
              <a:gd name="connsiteY181" fmla="*/ 1865158 h 2083506"/>
              <a:gd name="connsiteX182" fmla="*/ 3336210 w 12191999"/>
              <a:gd name="connsiteY182" fmla="*/ 1863564 h 2083506"/>
              <a:gd name="connsiteX183" fmla="*/ 3331381 w 12191999"/>
              <a:gd name="connsiteY183" fmla="*/ 1864716 h 2083506"/>
              <a:gd name="connsiteX184" fmla="*/ 3319012 w 12191999"/>
              <a:gd name="connsiteY184" fmla="*/ 1864093 h 2083506"/>
              <a:gd name="connsiteX185" fmla="*/ 3293818 w 12191999"/>
              <a:gd name="connsiteY185" fmla="*/ 1864135 h 2083506"/>
              <a:gd name="connsiteX186" fmla="*/ 3289881 w 12191999"/>
              <a:gd name="connsiteY186" fmla="*/ 1862954 h 2083506"/>
              <a:gd name="connsiteX187" fmla="*/ 3253090 w 12191999"/>
              <a:gd name="connsiteY187" fmla="*/ 1861164 h 2083506"/>
              <a:gd name="connsiteX188" fmla="*/ 3252949 w 12191999"/>
              <a:gd name="connsiteY188" fmla="*/ 1860574 h 2083506"/>
              <a:gd name="connsiteX189" fmla="*/ 3244187 w 12191999"/>
              <a:gd name="connsiteY189" fmla="*/ 1857604 h 2083506"/>
              <a:gd name="connsiteX190" fmla="*/ 3246570 w 12191999"/>
              <a:gd name="connsiteY190" fmla="*/ 1852946 h 2083506"/>
              <a:gd name="connsiteX191" fmla="*/ 3237810 w 12191999"/>
              <a:gd name="connsiteY191" fmla="*/ 1853064 h 2083506"/>
              <a:gd name="connsiteX192" fmla="*/ 3230822 w 12191999"/>
              <a:gd name="connsiteY192" fmla="*/ 1855474 h 2083506"/>
              <a:gd name="connsiteX193" fmla="*/ 3136549 w 12191999"/>
              <a:gd name="connsiteY193" fmla="*/ 1874037 h 2083506"/>
              <a:gd name="connsiteX194" fmla="*/ 2845754 w 12191999"/>
              <a:gd name="connsiteY194" fmla="*/ 1910932 h 2083506"/>
              <a:gd name="connsiteX195" fmla="*/ 2786878 w 12191999"/>
              <a:gd name="connsiteY195" fmla="*/ 1917162 h 2083506"/>
              <a:gd name="connsiteX196" fmla="*/ 2725298 w 12191999"/>
              <a:gd name="connsiteY196" fmla="*/ 1912340 h 2083506"/>
              <a:gd name="connsiteX197" fmla="*/ 2697754 w 12191999"/>
              <a:gd name="connsiteY197" fmla="*/ 1914863 h 2083506"/>
              <a:gd name="connsiteX198" fmla="*/ 2568063 w 12191999"/>
              <a:gd name="connsiteY198" fmla="*/ 1936283 h 2083506"/>
              <a:gd name="connsiteX199" fmla="*/ 2489784 w 12191999"/>
              <a:gd name="connsiteY199" fmla="*/ 1943720 h 2083506"/>
              <a:gd name="connsiteX200" fmla="*/ 2458978 w 12191999"/>
              <a:gd name="connsiteY200" fmla="*/ 1938095 h 2083506"/>
              <a:gd name="connsiteX201" fmla="*/ 2318712 w 12191999"/>
              <a:gd name="connsiteY201" fmla="*/ 1934474 h 2083506"/>
              <a:gd name="connsiteX202" fmla="*/ 2268709 w 12191999"/>
              <a:gd name="connsiteY202" fmla="*/ 1940521 h 2083506"/>
              <a:gd name="connsiteX203" fmla="*/ 2264080 w 12191999"/>
              <a:gd name="connsiteY203" fmla="*/ 1941232 h 2083506"/>
              <a:gd name="connsiteX204" fmla="*/ 2254684 w 12191999"/>
              <a:gd name="connsiteY204" fmla="*/ 1943524 h 2083506"/>
              <a:gd name="connsiteX205" fmla="*/ 2252523 w 12191999"/>
              <a:gd name="connsiteY205" fmla="*/ 1943004 h 2083506"/>
              <a:gd name="connsiteX206" fmla="*/ 2173350 w 12191999"/>
              <a:gd name="connsiteY206" fmla="*/ 1929202 h 2083506"/>
              <a:gd name="connsiteX207" fmla="*/ 2155266 w 12191999"/>
              <a:gd name="connsiteY207" fmla="*/ 1920267 h 2083506"/>
              <a:gd name="connsiteX208" fmla="*/ 2091013 w 12191999"/>
              <a:gd name="connsiteY208" fmla="*/ 1914631 h 2083506"/>
              <a:gd name="connsiteX209" fmla="*/ 2030712 w 12191999"/>
              <a:gd name="connsiteY209" fmla="*/ 1897690 h 2083506"/>
              <a:gd name="connsiteX210" fmla="*/ 1908838 w 12191999"/>
              <a:gd name="connsiteY210" fmla="*/ 1892222 h 2083506"/>
              <a:gd name="connsiteX211" fmla="*/ 1877796 w 12191999"/>
              <a:gd name="connsiteY211" fmla="*/ 1883887 h 2083506"/>
              <a:gd name="connsiteX212" fmla="*/ 1875824 w 12191999"/>
              <a:gd name="connsiteY212" fmla="*/ 1879265 h 2083506"/>
              <a:gd name="connsiteX213" fmla="*/ 1823048 w 12191999"/>
              <a:gd name="connsiteY213" fmla="*/ 1881064 h 2083506"/>
              <a:gd name="connsiteX214" fmla="*/ 1765736 w 12191999"/>
              <a:gd name="connsiteY214" fmla="*/ 1856578 h 2083506"/>
              <a:gd name="connsiteX215" fmla="*/ 1725669 w 12191999"/>
              <a:gd name="connsiteY215" fmla="*/ 1833744 h 2083506"/>
              <a:gd name="connsiteX216" fmla="*/ 1725216 w 12191999"/>
              <a:gd name="connsiteY216" fmla="*/ 1829447 h 2083506"/>
              <a:gd name="connsiteX217" fmla="*/ 1721485 w 12191999"/>
              <a:gd name="connsiteY217" fmla="*/ 1828960 h 2083506"/>
              <a:gd name="connsiteX218" fmla="*/ 1717786 w 12191999"/>
              <a:gd name="connsiteY218" fmla="*/ 1832224 h 2083506"/>
              <a:gd name="connsiteX219" fmla="*/ 1689907 w 12191999"/>
              <a:gd name="connsiteY219" fmla="*/ 1825425 h 2083506"/>
              <a:gd name="connsiteX220" fmla="*/ 1688093 w 12191999"/>
              <a:gd name="connsiteY220" fmla="*/ 1817391 h 2083506"/>
              <a:gd name="connsiteX221" fmla="*/ 1496789 w 12191999"/>
              <a:gd name="connsiteY221" fmla="*/ 1805297 h 2083506"/>
              <a:gd name="connsiteX222" fmla="*/ 1392839 w 12191999"/>
              <a:gd name="connsiteY222" fmla="*/ 1758649 h 2083506"/>
              <a:gd name="connsiteX223" fmla="*/ 1360872 w 12191999"/>
              <a:gd name="connsiteY223" fmla="*/ 1752441 h 2083506"/>
              <a:gd name="connsiteX224" fmla="*/ 1313885 w 12191999"/>
              <a:gd name="connsiteY224" fmla="*/ 1731785 h 2083506"/>
              <a:gd name="connsiteX225" fmla="*/ 1247665 w 12191999"/>
              <a:gd name="connsiteY225" fmla="*/ 1727765 h 2083506"/>
              <a:gd name="connsiteX226" fmla="*/ 1196850 w 12191999"/>
              <a:gd name="connsiteY226" fmla="*/ 1729622 h 2083506"/>
              <a:gd name="connsiteX227" fmla="*/ 1168728 w 12191999"/>
              <a:gd name="connsiteY227" fmla="*/ 1728550 h 2083506"/>
              <a:gd name="connsiteX228" fmla="*/ 1096918 w 12191999"/>
              <a:gd name="connsiteY228" fmla="*/ 1721485 h 2083506"/>
              <a:gd name="connsiteX229" fmla="*/ 1094082 w 12191999"/>
              <a:gd name="connsiteY229" fmla="*/ 1720113 h 2083506"/>
              <a:gd name="connsiteX230" fmla="*/ 1040782 w 12191999"/>
              <a:gd name="connsiteY230" fmla="*/ 1721762 h 2083506"/>
              <a:gd name="connsiteX231" fmla="*/ 955980 w 12191999"/>
              <a:gd name="connsiteY231" fmla="*/ 1719289 h 2083506"/>
              <a:gd name="connsiteX232" fmla="*/ 926108 w 12191999"/>
              <a:gd name="connsiteY232" fmla="*/ 1715917 h 2083506"/>
              <a:gd name="connsiteX233" fmla="*/ 876049 w 12191999"/>
              <a:gd name="connsiteY233" fmla="*/ 1710422 h 2083506"/>
              <a:gd name="connsiteX234" fmla="*/ 839194 w 12191999"/>
              <a:gd name="connsiteY234" fmla="*/ 1700176 h 2083506"/>
              <a:gd name="connsiteX235" fmla="*/ 797112 w 12191999"/>
              <a:gd name="connsiteY235" fmla="*/ 1698014 h 2083506"/>
              <a:gd name="connsiteX236" fmla="*/ 786610 w 12191999"/>
              <a:gd name="connsiteY236" fmla="*/ 1705455 h 2083506"/>
              <a:gd name="connsiteX237" fmla="*/ 741833 w 12191999"/>
              <a:gd name="connsiteY237" fmla="*/ 1700566 h 2083506"/>
              <a:gd name="connsiteX238" fmla="*/ 673985 w 12191999"/>
              <a:gd name="connsiteY238" fmla="*/ 1692278 h 2083506"/>
              <a:gd name="connsiteX239" fmla="*/ 634665 w 12191999"/>
              <a:gd name="connsiteY239" fmla="*/ 1689550 h 2083506"/>
              <a:gd name="connsiteX240" fmla="*/ 527471 w 12191999"/>
              <a:gd name="connsiteY240" fmla="*/ 1679869 h 2083506"/>
              <a:gd name="connsiteX241" fmla="*/ 420260 w 12191999"/>
              <a:gd name="connsiteY241" fmla="*/ 1668475 h 2083506"/>
              <a:gd name="connsiteX242" fmla="*/ 357630 w 12191999"/>
              <a:gd name="connsiteY242" fmla="*/ 1652142 h 2083506"/>
              <a:gd name="connsiteX243" fmla="*/ 269407 w 12191999"/>
              <a:gd name="connsiteY243" fmla="*/ 1643812 h 2083506"/>
              <a:gd name="connsiteX244" fmla="*/ 254769 w 12191999"/>
              <a:gd name="connsiteY244" fmla="*/ 1641013 h 2083506"/>
              <a:gd name="connsiteX245" fmla="*/ 150763 w 12191999"/>
              <a:gd name="connsiteY245" fmla="*/ 1628143 h 2083506"/>
              <a:gd name="connsiteX246" fmla="*/ 29133 w 12191999"/>
              <a:gd name="connsiteY246" fmla="*/ 1626172 h 2083506"/>
              <a:gd name="connsiteX247" fmla="*/ 0 w 12191999"/>
              <a:gd name="connsiteY247" fmla="*/ 1619589 h 2083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</a:cxnLst>
            <a:rect l="l" t="t" r="r" b="b"/>
            <a:pathLst>
              <a:path w="12191999" h="2083506">
                <a:moveTo>
                  <a:pt x="0" y="0"/>
                </a:moveTo>
                <a:lnTo>
                  <a:pt x="9429748" y="0"/>
                </a:lnTo>
                <a:lnTo>
                  <a:pt x="9429748" y="1"/>
                </a:lnTo>
                <a:lnTo>
                  <a:pt x="12191999" y="1"/>
                </a:lnTo>
                <a:lnTo>
                  <a:pt x="12191999" y="1164372"/>
                </a:lnTo>
                <a:lnTo>
                  <a:pt x="12147852" y="1163783"/>
                </a:lnTo>
                <a:cubicBezTo>
                  <a:pt x="12063101" y="1189107"/>
                  <a:pt x="12045020" y="1156925"/>
                  <a:pt x="11993604" y="1153496"/>
                </a:cubicBezTo>
                <a:cubicBezTo>
                  <a:pt x="11954216" y="1165241"/>
                  <a:pt x="11911195" y="1167350"/>
                  <a:pt x="11865319" y="1176624"/>
                </a:cubicBezTo>
                <a:cubicBezTo>
                  <a:pt x="11822513" y="1184682"/>
                  <a:pt x="11766915" y="1201558"/>
                  <a:pt x="11718353" y="1209136"/>
                </a:cubicBezTo>
                <a:cubicBezTo>
                  <a:pt x="11675379" y="1217463"/>
                  <a:pt x="11638007" y="1216639"/>
                  <a:pt x="11609067" y="1218512"/>
                </a:cubicBezTo>
                <a:cubicBezTo>
                  <a:pt x="11597582" y="1221322"/>
                  <a:pt x="11554280" y="1243577"/>
                  <a:pt x="11545958" y="1240430"/>
                </a:cubicBezTo>
                <a:lnTo>
                  <a:pt x="11445770" y="1225780"/>
                </a:lnTo>
                <a:cubicBezTo>
                  <a:pt x="11425543" y="1230782"/>
                  <a:pt x="11413740" y="1222096"/>
                  <a:pt x="11398842" y="1227250"/>
                </a:cubicBezTo>
                <a:cubicBezTo>
                  <a:pt x="11367060" y="1233093"/>
                  <a:pt x="11269285" y="1263712"/>
                  <a:pt x="11240093" y="1266797"/>
                </a:cubicBezTo>
                <a:cubicBezTo>
                  <a:pt x="11197297" y="1273685"/>
                  <a:pt x="11181311" y="1272682"/>
                  <a:pt x="11141364" y="1288059"/>
                </a:cubicBezTo>
                <a:cubicBezTo>
                  <a:pt x="11099891" y="1305386"/>
                  <a:pt x="11051533" y="1319157"/>
                  <a:pt x="11015396" y="1353104"/>
                </a:cubicBezTo>
                <a:cubicBezTo>
                  <a:pt x="11009424" y="1362217"/>
                  <a:pt x="10992328" y="1361966"/>
                  <a:pt x="10973905" y="1365109"/>
                </a:cubicBezTo>
                <a:cubicBezTo>
                  <a:pt x="10955482" y="1368254"/>
                  <a:pt x="10907369" y="1372817"/>
                  <a:pt x="10904858" y="1371966"/>
                </a:cubicBezTo>
                <a:cubicBezTo>
                  <a:pt x="10880521" y="1379494"/>
                  <a:pt x="10873670" y="1399734"/>
                  <a:pt x="10827883" y="1410270"/>
                </a:cubicBezTo>
                <a:cubicBezTo>
                  <a:pt x="10790248" y="1415655"/>
                  <a:pt x="10724899" y="1420726"/>
                  <a:pt x="10690996" y="1426394"/>
                </a:cubicBezTo>
                <a:cubicBezTo>
                  <a:pt x="10676463" y="1423331"/>
                  <a:pt x="10634514" y="1436908"/>
                  <a:pt x="10624461" y="1444283"/>
                </a:cubicBezTo>
                <a:cubicBezTo>
                  <a:pt x="10601952" y="1468442"/>
                  <a:pt x="10536224" y="1460228"/>
                  <a:pt x="10517208" y="1478947"/>
                </a:cubicBezTo>
                <a:cubicBezTo>
                  <a:pt x="10509508" y="1482271"/>
                  <a:pt x="10505833" y="1468818"/>
                  <a:pt x="10497937" y="1469831"/>
                </a:cubicBezTo>
                <a:lnTo>
                  <a:pt x="10471201" y="1486037"/>
                </a:lnTo>
                <a:lnTo>
                  <a:pt x="10448263" y="1478223"/>
                </a:lnTo>
                <a:lnTo>
                  <a:pt x="10388089" y="1507175"/>
                </a:lnTo>
                <a:cubicBezTo>
                  <a:pt x="10350285" y="1513081"/>
                  <a:pt x="10383281" y="1526586"/>
                  <a:pt x="10333720" y="1515848"/>
                </a:cubicBezTo>
                <a:cubicBezTo>
                  <a:pt x="10286428" y="1526223"/>
                  <a:pt x="10174884" y="1550019"/>
                  <a:pt x="10104338" y="1569424"/>
                </a:cubicBezTo>
                <a:cubicBezTo>
                  <a:pt x="10066963" y="1581564"/>
                  <a:pt x="9967395" y="1605712"/>
                  <a:pt x="9910445" y="1632275"/>
                </a:cubicBezTo>
                <a:cubicBezTo>
                  <a:pt x="9856131" y="1644130"/>
                  <a:pt x="9831118" y="1689967"/>
                  <a:pt x="9770872" y="1688088"/>
                </a:cubicBezTo>
                <a:cubicBezTo>
                  <a:pt x="9769882" y="1691843"/>
                  <a:pt x="9737016" y="1697044"/>
                  <a:pt x="9733849" y="1700034"/>
                </a:cubicBezTo>
                <a:lnTo>
                  <a:pt x="9703714" y="1730093"/>
                </a:lnTo>
                <a:lnTo>
                  <a:pt x="9698351" y="1730377"/>
                </a:lnTo>
                <a:lnTo>
                  <a:pt x="9632895" y="1736363"/>
                </a:lnTo>
                <a:lnTo>
                  <a:pt x="9569107" y="1741010"/>
                </a:lnTo>
                <a:cubicBezTo>
                  <a:pt x="9558961" y="1745882"/>
                  <a:pt x="9548028" y="1750646"/>
                  <a:pt x="9536451" y="1755120"/>
                </a:cubicBezTo>
                <a:lnTo>
                  <a:pt x="9529385" y="1757515"/>
                </a:lnTo>
                <a:lnTo>
                  <a:pt x="9498527" y="1753117"/>
                </a:lnTo>
                <a:lnTo>
                  <a:pt x="9436642" y="1755478"/>
                </a:lnTo>
                <a:lnTo>
                  <a:pt x="9429748" y="1756317"/>
                </a:lnTo>
                <a:lnTo>
                  <a:pt x="9429748" y="1768745"/>
                </a:lnTo>
                <a:lnTo>
                  <a:pt x="9425802" y="1769273"/>
                </a:lnTo>
                <a:cubicBezTo>
                  <a:pt x="9390751" y="1773262"/>
                  <a:pt x="9371406" y="1773457"/>
                  <a:pt x="9349763" y="1776107"/>
                </a:cubicBezTo>
                <a:cubicBezTo>
                  <a:pt x="9314721" y="1782260"/>
                  <a:pt x="9277650" y="1796217"/>
                  <a:pt x="9256503" y="1800699"/>
                </a:cubicBezTo>
                <a:lnTo>
                  <a:pt x="9222873" y="1803003"/>
                </a:lnTo>
                <a:lnTo>
                  <a:pt x="9224095" y="1807355"/>
                </a:lnTo>
                <a:lnTo>
                  <a:pt x="9211603" y="1807675"/>
                </a:lnTo>
                <a:lnTo>
                  <a:pt x="9183719" y="1807781"/>
                </a:lnTo>
                <a:cubicBezTo>
                  <a:pt x="9166319" y="1808439"/>
                  <a:pt x="9117935" y="1807396"/>
                  <a:pt x="9100221" y="1808989"/>
                </a:cubicBezTo>
                <a:cubicBezTo>
                  <a:pt x="9095111" y="1813630"/>
                  <a:pt x="9087224" y="1816160"/>
                  <a:pt x="9077439" y="1817333"/>
                </a:cubicBezTo>
                <a:lnTo>
                  <a:pt x="9055889" y="1817464"/>
                </a:lnTo>
                <a:lnTo>
                  <a:pt x="8930912" y="1828648"/>
                </a:lnTo>
                <a:lnTo>
                  <a:pt x="8913729" y="1829483"/>
                </a:lnTo>
                <a:lnTo>
                  <a:pt x="8904423" y="1833234"/>
                </a:lnTo>
                <a:cubicBezTo>
                  <a:pt x="8897319" y="1833982"/>
                  <a:pt x="8876911" y="1833498"/>
                  <a:pt x="8871099" y="1833979"/>
                </a:cubicBezTo>
                <a:lnTo>
                  <a:pt x="8869557" y="1836113"/>
                </a:lnTo>
                <a:cubicBezTo>
                  <a:pt x="8851043" y="1839524"/>
                  <a:pt x="8781405" y="1850882"/>
                  <a:pt x="8760021" y="1854442"/>
                </a:cubicBezTo>
                <a:cubicBezTo>
                  <a:pt x="8755749" y="1851161"/>
                  <a:pt x="8746183" y="1856343"/>
                  <a:pt x="8741254" y="1857469"/>
                </a:cubicBezTo>
                <a:cubicBezTo>
                  <a:pt x="8740491" y="1855259"/>
                  <a:pt x="8728559" y="1854585"/>
                  <a:pt x="8725039" y="1856552"/>
                </a:cubicBezTo>
                <a:cubicBezTo>
                  <a:pt x="8641157" y="1867333"/>
                  <a:pt x="8683145" y="1845054"/>
                  <a:pt x="8635265" y="1859168"/>
                </a:cubicBezTo>
                <a:cubicBezTo>
                  <a:pt x="8626795" y="1860103"/>
                  <a:pt x="8619931" y="1859212"/>
                  <a:pt x="8613911" y="1857561"/>
                </a:cubicBezTo>
                <a:lnTo>
                  <a:pt x="8604931" y="1854170"/>
                </a:lnTo>
                <a:lnTo>
                  <a:pt x="8570171" y="1860579"/>
                </a:lnTo>
                <a:cubicBezTo>
                  <a:pt x="8553049" y="1862813"/>
                  <a:pt x="8535028" y="1864294"/>
                  <a:pt x="8516537" y="1864971"/>
                </a:cubicBezTo>
                <a:cubicBezTo>
                  <a:pt x="8512388" y="1860455"/>
                  <a:pt x="8497874" y="1866870"/>
                  <a:pt x="8491046" y="1868141"/>
                </a:cubicBezTo>
                <a:cubicBezTo>
                  <a:pt x="8490975" y="1865191"/>
                  <a:pt x="8475847" y="1863778"/>
                  <a:pt x="8470478" y="1866216"/>
                </a:cubicBezTo>
                <a:cubicBezTo>
                  <a:pt x="8357654" y="1876758"/>
                  <a:pt x="8421139" y="1849210"/>
                  <a:pt x="8353433" y="1865729"/>
                </a:cubicBezTo>
                <a:lnTo>
                  <a:pt x="8347675" y="1865075"/>
                </a:lnTo>
                <a:lnTo>
                  <a:pt x="8343939" y="1865677"/>
                </a:lnTo>
                <a:cubicBezTo>
                  <a:pt x="8309852" y="1870841"/>
                  <a:pt x="8272587" y="1875809"/>
                  <a:pt x="8221566" y="1881148"/>
                </a:cubicBezTo>
                <a:cubicBezTo>
                  <a:pt x="8158043" y="1892960"/>
                  <a:pt x="8095547" y="1914042"/>
                  <a:pt x="8066095" y="1919902"/>
                </a:cubicBezTo>
                <a:cubicBezTo>
                  <a:pt x="8058949" y="1919234"/>
                  <a:pt x="8051921" y="1917862"/>
                  <a:pt x="8044849" y="1916308"/>
                </a:cubicBezTo>
                <a:lnTo>
                  <a:pt x="8041142" y="1915506"/>
                </a:lnTo>
                <a:lnTo>
                  <a:pt x="8022159" y="1911521"/>
                </a:lnTo>
                <a:lnTo>
                  <a:pt x="7944932" y="1917265"/>
                </a:lnTo>
                <a:lnTo>
                  <a:pt x="7879011" y="1928570"/>
                </a:lnTo>
                <a:lnTo>
                  <a:pt x="7865529" y="1934399"/>
                </a:lnTo>
                <a:lnTo>
                  <a:pt x="7774801" y="1947969"/>
                </a:lnTo>
                <a:lnTo>
                  <a:pt x="7748398" y="1955982"/>
                </a:lnTo>
                <a:lnTo>
                  <a:pt x="7740684" y="1955717"/>
                </a:lnTo>
                <a:cubicBezTo>
                  <a:pt x="7728362" y="1958584"/>
                  <a:pt x="7714099" y="1968442"/>
                  <a:pt x="7712976" y="1960442"/>
                </a:cubicBezTo>
                <a:lnTo>
                  <a:pt x="7699956" y="1966104"/>
                </a:lnTo>
                <a:lnTo>
                  <a:pt x="7684158" y="1962927"/>
                </a:lnTo>
                <a:cubicBezTo>
                  <a:pt x="7674684" y="1962643"/>
                  <a:pt x="7652105" y="1963177"/>
                  <a:pt x="7643109" y="1964400"/>
                </a:cubicBezTo>
                <a:lnTo>
                  <a:pt x="7630180" y="1970266"/>
                </a:lnTo>
                <a:lnTo>
                  <a:pt x="7609131" y="1971774"/>
                </a:lnTo>
                <a:cubicBezTo>
                  <a:pt x="7596694" y="1971644"/>
                  <a:pt x="7570258" y="1969757"/>
                  <a:pt x="7555555" y="1969491"/>
                </a:cubicBezTo>
                <a:cubicBezTo>
                  <a:pt x="7541460" y="1966540"/>
                  <a:pt x="7530571" y="1964848"/>
                  <a:pt x="7520919" y="1970177"/>
                </a:cubicBezTo>
                <a:cubicBezTo>
                  <a:pt x="7500295" y="1966884"/>
                  <a:pt x="7480780" y="1949401"/>
                  <a:pt x="7456258" y="1960468"/>
                </a:cubicBezTo>
                <a:cubicBezTo>
                  <a:pt x="7434946" y="1957506"/>
                  <a:pt x="7435772" y="1952500"/>
                  <a:pt x="7393047" y="1952408"/>
                </a:cubicBezTo>
                <a:cubicBezTo>
                  <a:pt x="7356520" y="1952860"/>
                  <a:pt x="7236307" y="1958626"/>
                  <a:pt x="7199912" y="1959913"/>
                </a:cubicBezTo>
                <a:cubicBezTo>
                  <a:pt x="7176501" y="1959942"/>
                  <a:pt x="7160098" y="1958343"/>
                  <a:pt x="7146774" y="1956641"/>
                </a:cubicBezTo>
                <a:lnTo>
                  <a:pt x="7122244" y="1953891"/>
                </a:lnTo>
                <a:lnTo>
                  <a:pt x="7032241" y="1962723"/>
                </a:lnTo>
                <a:cubicBezTo>
                  <a:pt x="6997214" y="1965198"/>
                  <a:pt x="6963725" y="1968396"/>
                  <a:pt x="6941492" y="1976868"/>
                </a:cubicBezTo>
                <a:cubicBezTo>
                  <a:pt x="6947015" y="1970398"/>
                  <a:pt x="6923088" y="1965379"/>
                  <a:pt x="6906514" y="1968589"/>
                </a:cubicBezTo>
                <a:cubicBezTo>
                  <a:pt x="6925890" y="1943204"/>
                  <a:pt x="6840983" y="1991464"/>
                  <a:pt x="6826395" y="1974141"/>
                </a:cubicBezTo>
                <a:cubicBezTo>
                  <a:pt x="6825676" y="1990223"/>
                  <a:pt x="6751393" y="2017492"/>
                  <a:pt x="6716431" y="2004297"/>
                </a:cubicBezTo>
                <a:cubicBezTo>
                  <a:pt x="6663167" y="2007518"/>
                  <a:pt x="6625450" y="2020811"/>
                  <a:pt x="6569607" y="2015496"/>
                </a:cubicBezTo>
                <a:cubicBezTo>
                  <a:pt x="6567874" y="2017648"/>
                  <a:pt x="6565034" y="2019449"/>
                  <a:pt x="6561430" y="2020996"/>
                </a:cubicBezTo>
                <a:lnTo>
                  <a:pt x="6549371" y="2024747"/>
                </a:lnTo>
                <a:lnTo>
                  <a:pt x="6547040" y="2024474"/>
                </a:lnTo>
                <a:cubicBezTo>
                  <a:pt x="6537882" y="2024425"/>
                  <a:pt x="6533193" y="2025332"/>
                  <a:pt x="6530482" y="2026659"/>
                </a:cubicBezTo>
                <a:lnTo>
                  <a:pt x="6528565" y="2028600"/>
                </a:lnTo>
                <a:lnTo>
                  <a:pt x="6517741" y="2030558"/>
                </a:lnTo>
                <a:lnTo>
                  <a:pt x="6497855" y="2035650"/>
                </a:lnTo>
                <a:lnTo>
                  <a:pt x="6492785" y="2035444"/>
                </a:lnTo>
                <a:lnTo>
                  <a:pt x="6460692" y="2041321"/>
                </a:lnTo>
                <a:lnTo>
                  <a:pt x="6459609" y="2040851"/>
                </a:lnTo>
                <a:cubicBezTo>
                  <a:pt x="6456451" y="2039933"/>
                  <a:pt x="6452734" y="2039508"/>
                  <a:pt x="6447765" y="2040102"/>
                </a:cubicBezTo>
                <a:cubicBezTo>
                  <a:pt x="6446007" y="2031126"/>
                  <a:pt x="6441093" y="2037380"/>
                  <a:pt x="6426590" y="2039928"/>
                </a:cubicBezTo>
                <a:cubicBezTo>
                  <a:pt x="6423606" y="2033241"/>
                  <a:pt x="6413230" y="2032925"/>
                  <a:pt x="6401693" y="2033537"/>
                </a:cubicBezTo>
                <a:lnTo>
                  <a:pt x="6387141" y="2033161"/>
                </a:lnTo>
                <a:lnTo>
                  <a:pt x="6357846" y="2036782"/>
                </a:lnTo>
                <a:lnTo>
                  <a:pt x="6342914" y="2037585"/>
                </a:lnTo>
                <a:lnTo>
                  <a:pt x="6336300" y="2038781"/>
                </a:lnTo>
                <a:lnTo>
                  <a:pt x="6317178" y="2038968"/>
                </a:lnTo>
                <a:lnTo>
                  <a:pt x="6161427" y="2047338"/>
                </a:lnTo>
                <a:cubicBezTo>
                  <a:pt x="6147824" y="2057658"/>
                  <a:pt x="6118908" y="2077615"/>
                  <a:pt x="6097339" y="2082438"/>
                </a:cubicBezTo>
                <a:cubicBezTo>
                  <a:pt x="6090149" y="2084046"/>
                  <a:pt x="6083776" y="2083972"/>
                  <a:pt x="6079059" y="2081299"/>
                </a:cubicBezTo>
                <a:cubicBezTo>
                  <a:pt x="6063900" y="2082334"/>
                  <a:pt x="6011621" y="2084537"/>
                  <a:pt x="5998439" y="2070958"/>
                </a:cubicBezTo>
                <a:cubicBezTo>
                  <a:pt x="5976443" y="2071759"/>
                  <a:pt x="5925514" y="2069780"/>
                  <a:pt x="5904290" y="2070255"/>
                </a:cubicBezTo>
                <a:cubicBezTo>
                  <a:pt x="5871515" y="2066244"/>
                  <a:pt x="5843986" y="2088249"/>
                  <a:pt x="5814867" y="2079032"/>
                </a:cubicBezTo>
                <a:cubicBezTo>
                  <a:pt x="5792003" y="2070559"/>
                  <a:pt x="5750009" y="2076273"/>
                  <a:pt x="5725743" y="2070558"/>
                </a:cubicBezTo>
                <a:cubicBezTo>
                  <a:pt x="5716432" y="2058355"/>
                  <a:pt x="5667424" y="2047322"/>
                  <a:pt x="5650546" y="2052412"/>
                </a:cubicBezTo>
                <a:cubicBezTo>
                  <a:pt x="5614627" y="2046084"/>
                  <a:pt x="5608108" y="2028306"/>
                  <a:pt x="5581284" y="2023175"/>
                </a:cubicBezTo>
                <a:lnTo>
                  <a:pt x="5572593" y="2018391"/>
                </a:lnTo>
                <a:lnTo>
                  <a:pt x="5548580" y="2016951"/>
                </a:lnTo>
                <a:cubicBezTo>
                  <a:pt x="5523726" y="2017783"/>
                  <a:pt x="5498337" y="2019663"/>
                  <a:pt x="5471173" y="2018786"/>
                </a:cubicBezTo>
                <a:cubicBezTo>
                  <a:pt x="5447687" y="2003020"/>
                  <a:pt x="5353807" y="2022324"/>
                  <a:pt x="5340320" y="2037611"/>
                </a:cubicBezTo>
                <a:cubicBezTo>
                  <a:pt x="5340015" y="2024215"/>
                  <a:pt x="5271937" y="2042455"/>
                  <a:pt x="5254376" y="2042928"/>
                </a:cubicBezTo>
                <a:cubicBezTo>
                  <a:pt x="5248522" y="2043086"/>
                  <a:pt x="5248281" y="2041270"/>
                  <a:pt x="5258035" y="2035649"/>
                </a:cubicBezTo>
                <a:cubicBezTo>
                  <a:pt x="5239374" y="2037214"/>
                  <a:pt x="5220112" y="2030252"/>
                  <a:pt x="5230622" y="2024576"/>
                </a:cubicBezTo>
                <a:cubicBezTo>
                  <a:pt x="5173932" y="2036724"/>
                  <a:pt x="5090262" y="2024645"/>
                  <a:pt x="5026203" y="2030162"/>
                </a:cubicBezTo>
                <a:cubicBezTo>
                  <a:pt x="4991280" y="2016814"/>
                  <a:pt x="5010212" y="2029164"/>
                  <a:pt x="4973988" y="2026668"/>
                </a:cubicBezTo>
                <a:cubicBezTo>
                  <a:pt x="4983896" y="2038955"/>
                  <a:pt x="4930012" y="2019774"/>
                  <a:pt x="4928030" y="2033642"/>
                </a:cubicBezTo>
                <a:cubicBezTo>
                  <a:pt x="4921501" y="2032748"/>
                  <a:pt x="4915238" y="2031445"/>
                  <a:pt x="4908970" y="2030033"/>
                </a:cubicBezTo>
                <a:lnTo>
                  <a:pt x="4905679" y="2029300"/>
                </a:lnTo>
                <a:lnTo>
                  <a:pt x="4892525" y="2028768"/>
                </a:lnTo>
                <a:lnTo>
                  <a:pt x="4888818" y="2025619"/>
                </a:lnTo>
                <a:lnTo>
                  <a:pt x="4869018" y="2022668"/>
                </a:lnTo>
                <a:cubicBezTo>
                  <a:pt x="4861602" y="2022028"/>
                  <a:pt x="4853622" y="2021880"/>
                  <a:pt x="4844804" y="2022527"/>
                </a:cubicBezTo>
                <a:cubicBezTo>
                  <a:pt x="4823110" y="2028022"/>
                  <a:pt x="4789330" y="2021287"/>
                  <a:pt x="4758778" y="2021694"/>
                </a:cubicBezTo>
                <a:lnTo>
                  <a:pt x="4744748" y="2023396"/>
                </a:lnTo>
                <a:lnTo>
                  <a:pt x="4698956" y="2020558"/>
                </a:lnTo>
                <a:cubicBezTo>
                  <a:pt x="4685921" y="2020008"/>
                  <a:pt x="4672392" y="2019718"/>
                  <a:pt x="4658147" y="2019920"/>
                </a:cubicBezTo>
                <a:lnTo>
                  <a:pt x="4631706" y="2021274"/>
                </a:lnTo>
                <a:lnTo>
                  <a:pt x="4624776" y="2020152"/>
                </a:lnTo>
                <a:cubicBezTo>
                  <a:pt x="4612703" y="2020277"/>
                  <a:pt x="4596727" y="2024226"/>
                  <a:pt x="4598150" y="2019429"/>
                </a:cubicBezTo>
                <a:lnTo>
                  <a:pt x="4584588" y="2021092"/>
                </a:lnTo>
                <a:lnTo>
                  <a:pt x="4571203" y="2017263"/>
                </a:lnTo>
                <a:cubicBezTo>
                  <a:pt x="4569736" y="2016374"/>
                  <a:pt x="4568633" y="2015427"/>
                  <a:pt x="4567930" y="2014458"/>
                </a:cubicBezTo>
                <a:lnTo>
                  <a:pt x="4548984" y="2015717"/>
                </a:lnTo>
                <a:lnTo>
                  <a:pt x="4533451" y="2012976"/>
                </a:lnTo>
                <a:lnTo>
                  <a:pt x="4519910" y="2014768"/>
                </a:lnTo>
                <a:lnTo>
                  <a:pt x="4514290" y="2014364"/>
                </a:lnTo>
                <a:lnTo>
                  <a:pt x="4500320" y="2013007"/>
                </a:lnTo>
                <a:cubicBezTo>
                  <a:pt x="4493159" y="2012056"/>
                  <a:pt x="4485144" y="2010910"/>
                  <a:pt x="4476219" y="2009993"/>
                </a:cubicBezTo>
                <a:lnTo>
                  <a:pt x="4468701" y="2009574"/>
                </a:lnTo>
                <a:lnTo>
                  <a:pt x="4452333" y="2004964"/>
                </a:lnTo>
                <a:cubicBezTo>
                  <a:pt x="4440422" y="2001479"/>
                  <a:pt x="4431048" y="1999130"/>
                  <a:pt x="4420644" y="2001021"/>
                </a:cubicBezTo>
                <a:cubicBezTo>
                  <a:pt x="4402911" y="1996519"/>
                  <a:pt x="4390524" y="1983900"/>
                  <a:pt x="4364856" y="1987267"/>
                </a:cubicBezTo>
                <a:cubicBezTo>
                  <a:pt x="4372645" y="1981550"/>
                  <a:pt x="4336350" y="1986575"/>
                  <a:pt x="4332062" y="1980703"/>
                </a:cubicBezTo>
                <a:cubicBezTo>
                  <a:pt x="4330083" y="1975974"/>
                  <a:pt x="4318612" y="1976397"/>
                  <a:pt x="4309876" y="1974653"/>
                </a:cubicBezTo>
                <a:cubicBezTo>
                  <a:pt x="4303650" y="1969824"/>
                  <a:pt x="4259693" y="1965414"/>
                  <a:pt x="4244391" y="1966109"/>
                </a:cubicBezTo>
                <a:cubicBezTo>
                  <a:pt x="4201255" y="1970914"/>
                  <a:pt x="4166558" y="1951471"/>
                  <a:pt x="4132071" y="1954813"/>
                </a:cubicBezTo>
                <a:cubicBezTo>
                  <a:pt x="4123041" y="1954358"/>
                  <a:pt x="4115554" y="1953263"/>
                  <a:pt x="4109069" y="1951778"/>
                </a:cubicBezTo>
                <a:lnTo>
                  <a:pt x="4092908" y="1946662"/>
                </a:lnTo>
                <a:cubicBezTo>
                  <a:pt x="4092707" y="1945539"/>
                  <a:pt x="4092506" y="1944415"/>
                  <a:pt x="4092306" y="1943291"/>
                </a:cubicBezTo>
                <a:lnTo>
                  <a:pt x="4080234" y="1941219"/>
                </a:lnTo>
                <a:lnTo>
                  <a:pt x="4077778" y="1940145"/>
                </a:lnTo>
                <a:cubicBezTo>
                  <a:pt x="4073105" y="1938081"/>
                  <a:pt x="4068339" y="1936119"/>
                  <a:pt x="4062936" y="1934506"/>
                </a:cubicBezTo>
                <a:cubicBezTo>
                  <a:pt x="4048082" y="1947155"/>
                  <a:pt x="4014523" y="1922869"/>
                  <a:pt x="4012506" y="1935475"/>
                </a:cubicBezTo>
                <a:cubicBezTo>
                  <a:pt x="3980228" y="1928812"/>
                  <a:pt x="3986775" y="1942559"/>
                  <a:pt x="3965880" y="1925968"/>
                </a:cubicBezTo>
                <a:cubicBezTo>
                  <a:pt x="3899515" y="1923414"/>
                  <a:pt x="3830855" y="1902158"/>
                  <a:pt x="3765338" y="1906649"/>
                </a:cubicBezTo>
                <a:cubicBezTo>
                  <a:pt x="3780686" y="1902635"/>
                  <a:pt x="3768784" y="1893856"/>
                  <a:pt x="3749493" y="1893071"/>
                </a:cubicBezTo>
                <a:cubicBezTo>
                  <a:pt x="3807776" y="1876857"/>
                  <a:pt x="3656400" y="1898030"/>
                  <a:pt x="3672704" y="1881383"/>
                </a:cubicBezTo>
                <a:cubicBezTo>
                  <a:pt x="3645532" y="1893973"/>
                  <a:pt x="3537791" y="1900656"/>
                  <a:pt x="3530082" y="1883187"/>
                </a:cubicBezTo>
                <a:cubicBezTo>
                  <a:pt x="3479808" y="1875044"/>
                  <a:pt x="3426017" y="1877998"/>
                  <a:pt x="3387664" y="1862579"/>
                </a:cubicBezTo>
                <a:cubicBezTo>
                  <a:pt x="3382649" y="1863935"/>
                  <a:pt x="3377277" y="1864791"/>
                  <a:pt x="3371681" y="1865293"/>
                </a:cubicBezTo>
                <a:lnTo>
                  <a:pt x="3355305" y="1865842"/>
                </a:lnTo>
                <a:lnTo>
                  <a:pt x="3353790" y="1865158"/>
                </a:lnTo>
                <a:cubicBezTo>
                  <a:pt x="3346144" y="1863282"/>
                  <a:pt x="3340687" y="1863057"/>
                  <a:pt x="3336210" y="1863564"/>
                </a:cubicBezTo>
                <a:lnTo>
                  <a:pt x="3331381" y="1864716"/>
                </a:lnTo>
                <a:lnTo>
                  <a:pt x="3319012" y="1864093"/>
                </a:lnTo>
                <a:lnTo>
                  <a:pt x="3293818" y="1864135"/>
                </a:lnTo>
                <a:lnTo>
                  <a:pt x="3289881" y="1862954"/>
                </a:lnTo>
                <a:lnTo>
                  <a:pt x="3253090" y="1861164"/>
                </a:lnTo>
                <a:cubicBezTo>
                  <a:pt x="3253042" y="1860968"/>
                  <a:pt x="3252996" y="1860771"/>
                  <a:pt x="3252949" y="1860574"/>
                </a:cubicBezTo>
                <a:cubicBezTo>
                  <a:pt x="3251799" y="1859213"/>
                  <a:pt x="3249368" y="1858131"/>
                  <a:pt x="3244187" y="1857604"/>
                </a:cubicBezTo>
                <a:cubicBezTo>
                  <a:pt x="3250860" y="1853873"/>
                  <a:pt x="3250577" y="1852999"/>
                  <a:pt x="3246570" y="1852946"/>
                </a:cubicBezTo>
                <a:lnTo>
                  <a:pt x="3237810" y="1853064"/>
                </a:lnTo>
                <a:lnTo>
                  <a:pt x="3230822" y="1855474"/>
                </a:lnTo>
                <a:cubicBezTo>
                  <a:pt x="3206812" y="1862286"/>
                  <a:pt x="3176733" y="1868865"/>
                  <a:pt x="3136549" y="1874037"/>
                </a:cubicBezTo>
                <a:cubicBezTo>
                  <a:pt x="3081163" y="1880168"/>
                  <a:pt x="2902557" y="1900580"/>
                  <a:pt x="2845754" y="1910932"/>
                </a:cubicBezTo>
                <a:cubicBezTo>
                  <a:pt x="2860822" y="1944376"/>
                  <a:pt x="2813389" y="1905358"/>
                  <a:pt x="2786878" y="1917162"/>
                </a:cubicBezTo>
                <a:cubicBezTo>
                  <a:pt x="2766803" y="1917398"/>
                  <a:pt x="2741628" y="1915886"/>
                  <a:pt x="2725298" y="1912340"/>
                </a:cubicBezTo>
                <a:cubicBezTo>
                  <a:pt x="2716680" y="1911427"/>
                  <a:pt x="2707572" y="1911972"/>
                  <a:pt x="2697754" y="1914863"/>
                </a:cubicBezTo>
                <a:cubicBezTo>
                  <a:pt x="2667185" y="1939014"/>
                  <a:pt x="2622149" y="1926211"/>
                  <a:pt x="2568063" y="1936283"/>
                </a:cubicBezTo>
                <a:cubicBezTo>
                  <a:pt x="2552625" y="1932001"/>
                  <a:pt x="2502682" y="1953378"/>
                  <a:pt x="2489784" y="1943720"/>
                </a:cubicBezTo>
                <a:cubicBezTo>
                  <a:pt x="2478524" y="1943155"/>
                  <a:pt x="2467418" y="1949411"/>
                  <a:pt x="2458978" y="1938095"/>
                </a:cubicBezTo>
                <a:cubicBezTo>
                  <a:pt x="2417552" y="1934639"/>
                  <a:pt x="2366376" y="1931293"/>
                  <a:pt x="2318712" y="1934474"/>
                </a:cubicBezTo>
                <a:cubicBezTo>
                  <a:pt x="2296029" y="1936526"/>
                  <a:pt x="2282069" y="1938434"/>
                  <a:pt x="2268709" y="1940521"/>
                </a:cubicBezTo>
                <a:lnTo>
                  <a:pt x="2264080" y="1941232"/>
                </a:lnTo>
                <a:lnTo>
                  <a:pt x="2254684" y="1943524"/>
                </a:lnTo>
                <a:lnTo>
                  <a:pt x="2252523" y="1943004"/>
                </a:lnTo>
                <a:lnTo>
                  <a:pt x="2173350" y="1929202"/>
                </a:lnTo>
                <a:lnTo>
                  <a:pt x="2155266" y="1920267"/>
                </a:lnTo>
                <a:lnTo>
                  <a:pt x="2091013" y="1914631"/>
                </a:lnTo>
                <a:cubicBezTo>
                  <a:pt x="2033357" y="1920614"/>
                  <a:pt x="2070513" y="1905065"/>
                  <a:pt x="2030712" y="1897690"/>
                </a:cubicBezTo>
                <a:cubicBezTo>
                  <a:pt x="1994539" y="1893055"/>
                  <a:pt x="1958569" y="1883188"/>
                  <a:pt x="1908838" y="1892222"/>
                </a:cubicBezTo>
                <a:cubicBezTo>
                  <a:pt x="1897236" y="1896147"/>
                  <a:pt x="1883338" y="1892415"/>
                  <a:pt x="1877796" y="1883887"/>
                </a:cubicBezTo>
                <a:cubicBezTo>
                  <a:pt x="1876842" y="1882419"/>
                  <a:pt x="1876177" y="1880863"/>
                  <a:pt x="1875824" y="1879265"/>
                </a:cubicBezTo>
                <a:cubicBezTo>
                  <a:pt x="1843474" y="1887199"/>
                  <a:pt x="1841511" y="1873818"/>
                  <a:pt x="1823048" y="1881064"/>
                </a:cubicBezTo>
                <a:cubicBezTo>
                  <a:pt x="1792640" y="1872164"/>
                  <a:pt x="1782358" y="1850450"/>
                  <a:pt x="1765736" y="1856578"/>
                </a:cubicBezTo>
                <a:cubicBezTo>
                  <a:pt x="1753024" y="1849107"/>
                  <a:pt x="1745932" y="1828316"/>
                  <a:pt x="1725669" y="1833744"/>
                </a:cubicBezTo>
                <a:cubicBezTo>
                  <a:pt x="1727428" y="1831405"/>
                  <a:pt x="1726953" y="1830157"/>
                  <a:pt x="1725216" y="1829447"/>
                </a:cubicBezTo>
                <a:lnTo>
                  <a:pt x="1721485" y="1828960"/>
                </a:lnTo>
                <a:lnTo>
                  <a:pt x="1717786" y="1832224"/>
                </a:lnTo>
                <a:cubicBezTo>
                  <a:pt x="1703445" y="1843277"/>
                  <a:pt x="1706547" y="1827935"/>
                  <a:pt x="1689907" y="1825425"/>
                </a:cubicBezTo>
                <a:cubicBezTo>
                  <a:pt x="1682338" y="1823445"/>
                  <a:pt x="1685181" y="1820226"/>
                  <a:pt x="1688093" y="1817391"/>
                </a:cubicBezTo>
                <a:lnTo>
                  <a:pt x="1496789" y="1805297"/>
                </a:lnTo>
                <a:cubicBezTo>
                  <a:pt x="1463551" y="1793913"/>
                  <a:pt x="1426345" y="1786892"/>
                  <a:pt x="1392839" y="1758649"/>
                </a:cubicBezTo>
                <a:cubicBezTo>
                  <a:pt x="1386461" y="1750573"/>
                  <a:pt x="1374031" y="1756918"/>
                  <a:pt x="1360872" y="1752441"/>
                </a:cubicBezTo>
                <a:cubicBezTo>
                  <a:pt x="1347711" y="1747963"/>
                  <a:pt x="1332751" y="1735898"/>
                  <a:pt x="1313885" y="1731785"/>
                </a:cubicBezTo>
                <a:cubicBezTo>
                  <a:pt x="1281989" y="1726305"/>
                  <a:pt x="1256405" y="1739744"/>
                  <a:pt x="1247665" y="1727765"/>
                </a:cubicBezTo>
                <a:cubicBezTo>
                  <a:pt x="1231363" y="1728538"/>
                  <a:pt x="1209120" y="1742556"/>
                  <a:pt x="1196850" y="1729622"/>
                </a:cubicBezTo>
                <a:cubicBezTo>
                  <a:pt x="1195195" y="1740224"/>
                  <a:pt x="1178147" y="1721561"/>
                  <a:pt x="1168728" y="1728550"/>
                </a:cubicBezTo>
                <a:cubicBezTo>
                  <a:pt x="1152073" y="1727193"/>
                  <a:pt x="1122804" y="1725926"/>
                  <a:pt x="1096918" y="1721485"/>
                </a:cubicBezTo>
                <a:lnTo>
                  <a:pt x="1094082" y="1720113"/>
                </a:lnTo>
                <a:lnTo>
                  <a:pt x="1040782" y="1721762"/>
                </a:lnTo>
                <a:cubicBezTo>
                  <a:pt x="987172" y="1722352"/>
                  <a:pt x="1023272" y="1708707"/>
                  <a:pt x="955980" y="1719289"/>
                </a:cubicBezTo>
                <a:cubicBezTo>
                  <a:pt x="948995" y="1714208"/>
                  <a:pt x="940521" y="1713816"/>
                  <a:pt x="926108" y="1715917"/>
                </a:cubicBezTo>
                <a:cubicBezTo>
                  <a:pt x="900077" y="1715834"/>
                  <a:pt x="902688" y="1703436"/>
                  <a:pt x="876049" y="1710422"/>
                </a:cubicBezTo>
                <a:cubicBezTo>
                  <a:pt x="881084" y="1703830"/>
                  <a:pt x="826830" y="1706893"/>
                  <a:pt x="839194" y="1700176"/>
                </a:cubicBezTo>
                <a:cubicBezTo>
                  <a:pt x="822548" y="1693764"/>
                  <a:pt x="813674" y="1703628"/>
                  <a:pt x="797112" y="1698014"/>
                </a:cubicBezTo>
                <a:cubicBezTo>
                  <a:pt x="778195" y="1696418"/>
                  <a:pt x="807647" y="1705364"/>
                  <a:pt x="786610" y="1705455"/>
                </a:cubicBezTo>
                <a:cubicBezTo>
                  <a:pt x="761170" y="1704357"/>
                  <a:pt x="760599" y="1716610"/>
                  <a:pt x="741833" y="1700566"/>
                </a:cubicBezTo>
                <a:lnTo>
                  <a:pt x="673985" y="1692278"/>
                </a:lnTo>
                <a:cubicBezTo>
                  <a:pt x="658515" y="1695829"/>
                  <a:pt x="646395" y="1693620"/>
                  <a:pt x="634665" y="1689550"/>
                </a:cubicBezTo>
                <a:cubicBezTo>
                  <a:pt x="599149" y="1689690"/>
                  <a:pt x="567176" y="1683160"/>
                  <a:pt x="527471" y="1679869"/>
                </a:cubicBezTo>
                <a:cubicBezTo>
                  <a:pt x="484099" y="1683240"/>
                  <a:pt x="462693" y="1671949"/>
                  <a:pt x="420260" y="1668475"/>
                </a:cubicBezTo>
                <a:cubicBezTo>
                  <a:pt x="377482" y="1677390"/>
                  <a:pt x="393500" y="1652730"/>
                  <a:pt x="357630" y="1652142"/>
                </a:cubicBezTo>
                <a:cubicBezTo>
                  <a:pt x="298692" y="1659518"/>
                  <a:pt x="359631" y="1643849"/>
                  <a:pt x="269407" y="1643812"/>
                </a:cubicBezTo>
                <a:cubicBezTo>
                  <a:pt x="264204" y="1645215"/>
                  <a:pt x="253436" y="1643159"/>
                  <a:pt x="254769" y="1641013"/>
                </a:cubicBezTo>
                <a:cubicBezTo>
                  <a:pt x="234996" y="1641090"/>
                  <a:pt x="179093" y="1626583"/>
                  <a:pt x="150763" y="1628143"/>
                </a:cubicBezTo>
                <a:cubicBezTo>
                  <a:pt x="96232" y="1619954"/>
                  <a:pt x="68845" y="1629422"/>
                  <a:pt x="29133" y="1626172"/>
                </a:cubicBezTo>
                <a:lnTo>
                  <a:pt x="0" y="16195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AE7E429-CC0A-E52B-65A8-B0EBB932D3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675" y="494414"/>
            <a:ext cx="10534650" cy="81740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MONGODB COMPASS</a:t>
            </a:r>
          </a:p>
        </p:txBody>
      </p:sp>
      <p:pic>
        <p:nvPicPr>
          <p:cNvPr id="7" name="Marcador de contenido 6" descr="Gráfico&#10;&#10;Descripción generada automáticamente">
            <a:extLst>
              <a:ext uri="{FF2B5EF4-FFF2-40B4-BE49-F238E27FC236}">
                <a16:creationId xmlns:a16="http://schemas.microsoft.com/office/drawing/2014/main" id="{BDE785EE-B4CE-DFD2-4585-A7C4136FC0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5929" y="2354239"/>
            <a:ext cx="6580142" cy="3948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195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FEC7823C-FDD6-429C-986C-063FDEBF9E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9CF7FE1C-8BC5-4B0C-A2BC-93AB72C90F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68100" y="-1"/>
            <a:ext cx="10423900" cy="5920155"/>
          </a:xfrm>
          <a:custGeom>
            <a:avLst/>
            <a:gdLst>
              <a:gd name="connsiteX0" fmla="*/ 10423900 w 10423900"/>
              <a:gd name="connsiteY0" fmla="*/ 0 h 5491534"/>
              <a:gd name="connsiteX1" fmla="*/ 3493157 w 10423900"/>
              <a:gd name="connsiteY1" fmla="*/ 0 h 5491534"/>
              <a:gd name="connsiteX2" fmla="*/ 3493018 w 10423900"/>
              <a:gd name="connsiteY2" fmla="*/ 31 h 5491534"/>
              <a:gd name="connsiteX3" fmla="*/ 3245493 w 10423900"/>
              <a:gd name="connsiteY3" fmla="*/ 104839 h 5491534"/>
              <a:gd name="connsiteX4" fmla="*/ 4434802 w 10423900"/>
              <a:gd name="connsiteY4" fmla="*/ 284558 h 5491534"/>
              <a:gd name="connsiteX5" fmla="*/ 4011937 w 10423900"/>
              <a:gd name="connsiteY5" fmla="*/ 395559 h 5491534"/>
              <a:gd name="connsiteX6" fmla="*/ 3573213 w 10423900"/>
              <a:gd name="connsiteY6" fmla="*/ 474847 h 5491534"/>
              <a:gd name="connsiteX7" fmla="*/ 3097489 w 10423900"/>
              <a:gd name="connsiteY7" fmla="*/ 532990 h 5491534"/>
              <a:gd name="connsiteX8" fmla="*/ 2664052 w 10423900"/>
              <a:gd name="connsiteY8" fmla="*/ 649279 h 5491534"/>
              <a:gd name="connsiteX9" fmla="*/ 3795218 w 10423900"/>
              <a:gd name="connsiteY9" fmla="*/ 696852 h 5491534"/>
              <a:gd name="connsiteX10" fmla="*/ 3208492 w 10423900"/>
              <a:gd name="connsiteY10" fmla="*/ 802568 h 5491534"/>
              <a:gd name="connsiteX11" fmla="*/ 2727483 w 10423900"/>
              <a:gd name="connsiteY11" fmla="*/ 939999 h 5491534"/>
              <a:gd name="connsiteX12" fmla="*/ 2389190 w 10423900"/>
              <a:gd name="connsiteY12" fmla="*/ 1003429 h 5491534"/>
              <a:gd name="connsiteX13" fmla="*/ 2029754 w 10423900"/>
              <a:gd name="connsiteY13" fmla="*/ 1019287 h 5491534"/>
              <a:gd name="connsiteX14" fmla="*/ 1945181 w 10423900"/>
              <a:gd name="connsiteY14" fmla="*/ 1119716 h 5491534"/>
              <a:gd name="connsiteX15" fmla="*/ 2056184 w 10423900"/>
              <a:gd name="connsiteY15" fmla="*/ 1225434 h 5491534"/>
              <a:gd name="connsiteX16" fmla="*/ 2225329 w 10423900"/>
              <a:gd name="connsiteY16" fmla="*/ 1236004 h 5491534"/>
              <a:gd name="connsiteX17" fmla="*/ 3234920 w 10423900"/>
              <a:gd name="connsiteY17" fmla="*/ 1262435 h 5491534"/>
              <a:gd name="connsiteX18" fmla="*/ 0 w 10423900"/>
              <a:gd name="connsiteY18" fmla="*/ 1495009 h 5491534"/>
              <a:gd name="connsiteX19" fmla="*/ 438724 w 10423900"/>
              <a:gd name="connsiteY19" fmla="*/ 1637728 h 5491534"/>
              <a:gd name="connsiteX20" fmla="*/ 586726 w 10423900"/>
              <a:gd name="connsiteY20" fmla="*/ 2028877 h 5491534"/>
              <a:gd name="connsiteX21" fmla="*/ 1125878 w 10423900"/>
              <a:gd name="connsiteY21" fmla="*/ 2250882 h 5491534"/>
              <a:gd name="connsiteX22" fmla="*/ 1474744 w 10423900"/>
              <a:gd name="connsiteY22" fmla="*/ 2330169 h 5491534"/>
              <a:gd name="connsiteX23" fmla="*/ 2272901 w 10423900"/>
              <a:gd name="connsiteY23" fmla="*/ 2446458 h 5491534"/>
              <a:gd name="connsiteX24" fmla="*/ 2389190 w 10423900"/>
              <a:gd name="connsiteY24" fmla="*/ 2636747 h 5491534"/>
              <a:gd name="connsiteX25" fmla="*/ 2489621 w 10423900"/>
              <a:gd name="connsiteY25" fmla="*/ 2848179 h 5491534"/>
              <a:gd name="connsiteX26" fmla="*/ 2701053 w 10423900"/>
              <a:gd name="connsiteY26" fmla="*/ 2985611 h 5491534"/>
              <a:gd name="connsiteX27" fmla="*/ 1057165 w 10423900"/>
              <a:gd name="connsiteY27" fmla="*/ 2964468 h 5491534"/>
              <a:gd name="connsiteX28" fmla="*/ 2912485 w 10423900"/>
              <a:gd name="connsiteY28" fmla="*/ 3408477 h 5491534"/>
              <a:gd name="connsiteX29" fmla="*/ 2748626 w 10423900"/>
              <a:gd name="connsiteY29" fmla="*/ 3582909 h 5491534"/>
              <a:gd name="connsiteX30" fmla="*/ 3763503 w 10423900"/>
              <a:gd name="connsiteY30" fmla="*/ 3820771 h 5491534"/>
              <a:gd name="connsiteX31" fmla="*/ 3219063 w 10423900"/>
              <a:gd name="connsiteY31" fmla="*/ 3847199 h 5491534"/>
              <a:gd name="connsiteX32" fmla="*/ 6385269 w 10423900"/>
              <a:gd name="connsiteY32" fmla="*/ 4840933 h 5491534"/>
              <a:gd name="connsiteX33" fmla="*/ 10285854 w 10423900"/>
              <a:gd name="connsiteY33" fmla="*/ 5471118 h 5491534"/>
              <a:gd name="connsiteX34" fmla="*/ 10423900 w 10423900"/>
              <a:gd name="connsiteY34" fmla="*/ 5491534 h 5491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3900" h="5491534">
                <a:moveTo>
                  <a:pt x="10423900" y="0"/>
                </a:moveTo>
                <a:lnTo>
                  <a:pt x="3493157" y="0"/>
                </a:lnTo>
                <a:lnTo>
                  <a:pt x="3493018" y="31"/>
                </a:lnTo>
                <a:cubicBezTo>
                  <a:pt x="3414969" y="12668"/>
                  <a:pt x="3328744" y="21588"/>
                  <a:pt x="3245493" y="104839"/>
                </a:cubicBezTo>
                <a:cubicBezTo>
                  <a:pt x="3668357" y="162984"/>
                  <a:pt x="4075366" y="51981"/>
                  <a:pt x="4434802" y="284558"/>
                </a:cubicBezTo>
                <a:cubicBezTo>
                  <a:pt x="4302656" y="400846"/>
                  <a:pt x="4154654" y="374416"/>
                  <a:pt x="4011937" y="395559"/>
                </a:cubicBezTo>
                <a:cubicBezTo>
                  <a:pt x="3863934" y="416704"/>
                  <a:pt x="3721217" y="453704"/>
                  <a:pt x="3573213" y="474847"/>
                </a:cubicBezTo>
                <a:cubicBezTo>
                  <a:pt x="3414639" y="501275"/>
                  <a:pt x="3256063" y="506562"/>
                  <a:pt x="3097489" y="532990"/>
                </a:cubicBezTo>
                <a:cubicBezTo>
                  <a:pt x="2965345" y="554135"/>
                  <a:pt x="2822627" y="517133"/>
                  <a:pt x="2664052" y="649279"/>
                </a:cubicBezTo>
                <a:cubicBezTo>
                  <a:pt x="3055203" y="744424"/>
                  <a:pt x="3409352" y="601706"/>
                  <a:pt x="3795218" y="696852"/>
                </a:cubicBezTo>
                <a:cubicBezTo>
                  <a:pt x="3567928" y="781425"/>
                  <a:pt x="3382924" y="754995"/>
                  <a:pt x="3208492" y="802568"/>
                </a:cubicBezTo>
                <a:cubicBezTo>
                  <a:pt x="3049916" y="850140"/>
                  <a:pt x="2859627" y="797282"/>
                  <a:pt x="2727483" y="939999"/>
                </a:cubicBezTo>
                <a:cubicBezTo>
                  <a:pt x="2627052" y="1051000"/>
                  <a:pt x="2521336" y="1066858"/>
                  <a:pt x="2389190" y="1003429"/>
                </a:cubicBezTo>
                <a:cubicBezTo>
                  <a:pt x="2272901" y="945284"/>
                  <a:pt x="2146043" y="961142"/>
                  <a:pt x="2029754" y="1019287"/>
                </a:cubicBezTo>
                <a:cubicBezTo>
                  <a:pt x="1987468" y="1040430"/>
                  <a:pt x="1945181" y="1066858"/>
                  <a:pt x="1945181" y="1119716"/>
                </a:cubicBezTo>
                <a:cubicBezTo>
                  <a:pt x="1945181" y="1193719"/>
                  <a:pt x="1998039" y="1214862"/>
                  <a:pt x="2056184" y="1225434"/>
                </a:cubicBezTo>
                <a:cubicBezTo>
                  <a:pt x="2109042" y="1236004"/>
                  <a:pt x="2172471" y="1246577"/>
                  <a:pt x="2225329" y="1236004"/>
                </a:cubicBezTo>
                <a:cubicBezTo>
                  <a:pt x="2563622" y="1177861"/>
                  <a:pt x="2896629" y="1273005"/>
                  <a:pt x="3234920" y="1262435"/>
                </a:cubicBezTo>
                <a:cubicBezTo>
                  <a:pt x="2172471" y="1489724"/>
                  <a:pt x="1099450" y="1415723"/>
                  <a:pt x="0" y="1495009"/>
                </a:cubicBezTo>
                <a:cubicBezTo>
                  <a:pt x="142717" y="1653583"/>
                  <a:pt x="327721" y="1521439"/>
                  <a:pt x="438724" y="1637728"/>
                </a:cubicBezTo>
                <a:cubicBezTo>
                  <a:pt x="333006" y="1880875"/>
                  <a:pt x="375293" y="2013020"/>
                  <a:pt x="586726" y="2028877"/>
                </a:cubicBezTo>
                <a:cubicBezTo>
                  <a:pt x="792873" y="2044734"/>
                  <a:pt x="1014877" y="1960161"/>
                  <a:pt x="1125878" y="2250882"/>
                </a:cubicBezTo>
                <a:cubicBezTo>
                  <a:pt x="1157593" y="2340740"/>
                  <a:pt x="1353170" y="2314312"/>
                  <a:pt x="1474744" y="2330169"/>
                </a:cubicBezTo>
                <a:cubicBezTo>
                  <a:pt x="1739034" y="2367170"/>
                  <a:pt x="2019183" y="2330169"/>
                  <a:pt x="2272901" y="2446458"/>
                </a:cubicBezTo>
                <a:cubicBezTo>
                  <a:pt x="2373332" y="2488744"/>
                  <a:pt x="2442048" y="2520459"/>
                  <a:pt x="2389190" y="2636747"/>
                </a:cubicBezTo>
                <a:cubicBezTo>
                  <a:pt x="2336332" y="2758321"/>
                  <a:pt x="2405048" y="2800607"/>
                  <a:pt x="2489621" y="2848179"/>
                </a:cubicBezTo>
                <a:cubicBezTo>
                  <a:pt x="2553051" y="2885180"/>
                  <a:pt x="2648195" y="2874609"/>
                  <a:pt x="2701053" y="2985611"/>
                </a:cubicBezTo>
                <a:cubicBezTo>
                  <a:pt x="2146043" y="2969753"/>
                  <a:pt x="1606888" y="2879895"/>
                  <a:pt x="1057165" y="2964468"/>
                </a:cubicBezTo>
                <a:cubicBezTo>
                  <a:pt x="1659748" y="3175900"/>
                  <a:pt x="2320474" y="3165328"/>
                  <a:pt x="2912485" y="3408477"/>
                </a:cubicBezTo>
                <a:cubicBezTo>
                  <a:pt x="2891342" y="3493050"/>
                  <a:pt x="2753911" y="3456048"/>
                  <a:pt x="2748626" y="3582909"/>
                </a:cubicBezTo>
                <a:cubicBezTo>
                  <a:pt x="3060489" y="3715055"/>
                  <a:pt x="3435782" y="3625195"/>
                  <a:pt x="3763503" y="3820771"/>
                </a:cubicBezTo>
                <a:cubicBezTo>
                  <a:pt x="3573213" y="3910629"/>
                  <a:pt x="3398782" y="3762626"/>
                  <a:pt x="3219063" y="3847199"/>
                </a:cubicBezTo>
                <a:cubicBezTo>
                  <a:pt x="3277208" y="3974060"/>
                  <a:pt x="5909545" y="4756360"/>
                  <a:pt x="6385269" y="4840933"/>
                </a:cubicBezTo>
                <a:cubicBezTo>
                  <a:pt x="7171204" y="4982659"/>
                  <a:pt x="9157515" y="5302348"/>
                  <a:pt x="10285854" y="5471118"/>
                </a:cubicBezTo>
                <a:lnTo>
                  <a:pt x="10423900" y="5491534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B0651F5E-0457-4065-ACB2-8B81590C20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050098" flipH="1" flipV="1">
            <a:off x="-160709" y="3977842"/>
            <a:ext cx="7507400" cy="3166385"/>
          </a:xfrm>
          <a:custGeom>
            <a:avLst/>
            <a:gdLst>
              <a:gd name="connsiteX0" fmla="*/ 5497485 w 7507400"/>
              <a:gd name="connsiteY0" fmla="*/ 2912009 h 3166385"/>
              <a:gd name="connsiteX1" fmla="*/ 7034681 w 7507400"/>
              <a:gd name="connsiteY1" fmla="*/ 3151263 h 3166385"/>
              <a:gd name="connsiteX2" fmla="*/ 7137723 w 7507400"/>
              <a:gd name="connsiteY2" fmla="*/ 3166385 h 3166385"/>
              <a:gd name="connsiteX3" fmla="*/ 7507400 w 7507400"/>
              <a:gd name="connsiteY3" fmla="*/ 875071 h 3166385"/>
              <a:gd name="connsiteX4" fmla="*/ 2083578 w 7507400"/>
              <a:gd name="connsiteY4" fmla="*/ 0 h 3166385"/>
              <a:gd name="connsiteX5" fmla="*/ 2023081 w 7507400"/>
              <a:gd name="connsiteY5" fmla="*/ 5468 h 3166385"/>
              <a:gd name="connsiteX6" fmla="*/ 1865374 w 7507400"/>
              <a:gd name="connsiteY6" fmla="*/ 76313 h 3166385"/>
              <a:gd name="connsiteX7" fmla="*/ 1634010 w 7507400"/>
              <a:gd name="connsiteY7" fmla="*/ 119359 h 3166385"/>
              <a:gd name="connsiteX8" fmla="*/ 1388186 w 7507400"/>
              <a:gd name="connsiteY8" fmla="*/ 130121 h 3166385"/>
              <a:gd name="connsiteX9" fmla="*/ 1330344 w 7507400"/>
              <a:gd name="connsiteY9" fmla="*/ 198275 h 3166385"/>
              <a:gd name="connsiteX10" fmla="*/ 1406262 w 7507400"/>
              <a:gd name="connsiteY10" fmla="*/ 270018 h 3166385"/>
              <a:gd name="connsiteX11" fmla="*/ 1521942 w 7507400"/>
              <a:gd name="connsiteY11" fmla="*/ 277191 h 3166385"/>
              <a:gd name="connsiteX12" fmla="*/ 2212420 w 7507400"/>
              <a:gd name="connsiteY12" fmla="*/ 295128 h 3166385"/>
              <a:gd name="connsiteX13" fmla="*/ 0 w 7507400"/>
              <a:gd name="connsiteY13" fmla="*/ 452960 h 3166385"/>
              <a:gd name="connsiteX14" fmla="*/ 300051 w 7507400"/>
              <a:gd name="connsiteY14" fmla="*/ 549813 h 3166385"/>
              <a:gd name="connsiteX15" fmla="*/ 401272 w 7507400"/>
              <a:gd name="connsiteY15" fmla="*/ 815258 h 3166385"/>
              <a:gd name="connsiteX16" fmla="*/ 770008 w 7507400"/>
              <a:gd name="connsiteY16" fmla="*/ 965917 h 3166385"/>
              <a:gd name="connsiteX17" fmla="*/ 1008605 w 7507400"/>
              <a:gd name="connsiteY17" fmla="*/ 1019724 h 3166385"/>
              <a:gd name="connsiteX18" fmla="*/ 1554478 w 7507400"/>
              <a:gd name="connsiteY18" fmla="*/ 1098641 h 3166385"/>
              <a:gd name="connsiteX19" fmla="*/ 1634010 w 7507400"/>
              <a:gd name="connsiteY19" fmla="*/ 1227777 h 3166385"/>
              <a:gd name="connsiteX20" fmla="*/ 1702696 w 7507400"/>
              <a:gd name="connsiteY20" fmla="*/ 1371261 h 3166385"/>
              <a:gd name="connsiteX21" fmla="*/ 1847299 w 7507400"/>
              <a:gd name="connsiteY21" fmla="*/ 1464526 h 3166385"/>
              <a:gd name="connsiteX22" fmla="*/ 723015 w 7507400"/>
              <a:gd name="connsiteY22" fmla="*/ 1450177 h 3166385"/>
              <a:gd name="connsiteX23" fmla="*/ 1991901 w 7507400"/>
              <a:gd name="connsiteY23" fmla="*/ 1751495 h 3166385"/>
              <a:gd name="connsiteX24" fmla="*/ 1879835 w 7507400"/>
              <a:gd name="connsiteY24" fmla="*/ 1869870 h 3166385"/>
              <a:gd name="connsiteX25" fmla="*/ 2573927 w 7507400"/>
              <a:gd name="connsiteY25" fmla="*/ 2031290 h 3166385"/>
              <a:gd name="connsiteX26" fmla="*/ 2201575 w 7507400"/>
              <a:gd name="connsiteY26" fmla="*/ 2049225 h 3166385"/>
              <a:gd name="connsiteX27" fmla="*/ 4367000 w 7507400"/>
              <a:gd name="connsiteY27" fmla="*/ 2723602 h 3166385"/>
              <a:gd name="connsiteX28" fmla="*/ 5497485 w 7507400"/>
              <a:gd name="connsiteY28" fmla="*/ 2912009 h 3166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7507400" h="3166385">
                <a:moveTo>
                  <a:pt x="5497485" y="2912009"/>
                </a:moveTo>
                <a:cubicBezTo>
                  <a:pt x="6033497" y="2998226"/>
                  <a:pt x="6619155" y="3089592"/>
                  <a:pt x="7034681" y="3151263"/>
                </a:cubicBezTo>
                <a:lnTo>
                  <a:pt x="7137723" y="3166385"/>
                </a:lnTo>
                <a:lnTo>
                  <a:pt x="7507400" y="875071"/>
                </a:lnTo>
                <a:lnTo>
                  <a:pt x="2083578" y="0"/>
                </a:lnTo>
                <a:lnTo>
                  <a:pt x="2023081" y="5468"/>
                </a:lnTo>
                <a:cubicBezTo>
                  <a:pt x="1965692" y="12642"/>
                  <a:pt x="1910562" y="27887"/>
                  <a:pt x="1865374" y="76313"/>
                </a:cubicBezTo>
                <a:cubicBezTo>
                  <a:pt x="1796688" y="151642"/>
                  <a:pt x="1724387" y="162404"/>
                  <a:pt x="1634010" y="119359"/>
                </a:cubicBezTo>
                <a:cubicBezTo>
                  <a:pt x="1554478" y="79900"/>
                  <a:pt x="1467718" y="90662"/>
                  <a:pt x="1388186" y="130121"/>
                </a:cubicBezTo>
                <a:cubicBezTo>
                  <a:pt x="1359266" y="144469"/>
                  <a:pt x="1330344" y="162404"/>
                  <a:pt x="1330344" y="198275"/>
                </a:cubicBezTo>
                <a:cubicBezTo>
                  <a:pt x="1330344" y="248495"/>
                  <a:pt x="1366496" y="262843"/>
                  <a:pt x="1406262" y="270018"/>
                </a:cubicBezTo>
                <a:cubicBezTo>
                  <a:pt x="1442412" y="277191"/>
                  <a:pt x="1485792" y="284366"/>
                  <a:pt x="1521942" y="277191"/>
                </a:cubicBezTo>
                <a:cubicBezTo>
                  <a:pt x="1753307" y="237734"/>
                  <a:pt x="1981057" y="302301"/>
                  <a:pt x="2212420" y="295128"/>
                </a:cubicBezTo>
                <a:cubicBezTo>
                  <a:pt x="1485792" y="449373"/>
                  <a:pt x="751934" y="399154"/>
                  <a:pt x="0" y="452960"/>
                </a:cubicBezTo>
                <a:cubicBezTo>
                  <a:pt x="97608" y="560573"/>
                  <a:pt x="224135" y="470896"/>
                  <a:pt x="300051" y="549813"/>
                </a:cubicBezTo>
                <a:cubicBezTo>
                  <a:pt x="227750" y="714820"/>
                  <a:pt x="256671" y="804497"/>
                  <a:pt x="401272" y="815258"/>
                </a:cubicBezTo>
                <a:cubicBezTo>
                  <a:pt x="542261" y="826019"/>
                  <a:pt x="694093" y="768625"/>
                  <a:pt x="770008" y="965917"/>
                </a:cubicBezTo>
                <a:cubicBezTo>
                  <a:pt x="791699" y="1026898"/>
                  <a:pt x="925458" y="1008963"/>
                  <a:pt x="1008605" y="1019724"/>
                </a:cubicBezTo>
                <a:cubicBezTo>
                  <a:pt x="1189357" y="1044833"/>
                  <a:pt x="1380957" y="1019724"/>
                  <a:pt x="1554478" y="1098641"/>
                </a:cubicBezTo>
                <a:cubicBezTo>
                  <a:pt x="1623165" y="1127337"/>
                  <a:pt x="1670160" y="1148860"/>
                  <a:pt x="1634010" y="1227777"/>
                </a:cubicBezTo>
                <a:cubicBezTo>
                  <a:pt x="1597859" y="1310280"/>
                  <a:pt x="1644855" y="1338976"/>
                  <a:pt x="1702696" y="1371261"/>
                </a:cubicBezTo>
                <a:cubicBezTo>
                  <a:pt x="1746077" y="1396370"/>
                  <a:pt x="1811148" y="1389197"/>
                  <a:pt x="1847299" y="1464526"/>
                </a:cubicBezTo>
                <a:cubicBezTo>
                  <a:pt x="1467717" y="1453764"/>
                  <a:pt x="1098981" y="1392783"/>
                  <a:pt x="723015" y="1450177"/>
                </a:cubicBezTo>
                <a:cubicBezTo>
                  <a:pt x="1135131" y="1593662"/>
                  <a:pt x="1587014" y="1586487"/>
                  <a:pt x="1991901" y="1751495"/>
                </a:cubicBezTo>
                <a:cubicBezTo>
                  <a:pt x="1977441" y="1808889"/>
                  <a:pt x="1883449" y="1783778"/>
                  <a:pt x="1879835" y="1869870"/>
                </a:cubicBezTo>
                <a:cubicBezTo>
                  <a:pt x="2093123" y="1959548"/>
                  <a:pt x="2349794" y="1898566"/>
                  <a:pt x="2573927" y="2031290"/>
                </a:cubicBezTo>
                <a:cubicBezTo>
                  <a:pt x="2443785" y="2092271"/>
                  <a:pt x="2324488" y="1991831"/>
                  <a:pt x="2201575" y="2049225"/>
                </a:cubicBezTo>
                <a:cubicBezTo>
                  <a:pt x="2241342" y="2135316"/>
                  <a:pt x="4041644" y="2666208"/>
                  <a:pt x="4367000" y="2723602"/>
                </a:cubicBezTo>
                <a:cubicBezTo>
                  <a:pt x="4615085" y="2767993"/>
                  <a:pt x="5038048" y="2838109"/>
                  <a:pt x="5497485" y="2912009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B433289-3BD7-84A7-65C0-C99957F475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1094" y="1058780"/>
            <a:ext cx="5602705" cy="3092116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s-ES" sz="5400" dirty="0"/>
              <a:t>RECORRIDO POR MONGODB COMPASS Y CONECTARNOS A NUESTRO CLUSTER</a:t>
            </a:r>
            <a:endParaRPr lang="en-US" sz="52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9091506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1" name="Rectangle 90">
            <a:extLst>
              <a:ext uri="{FF2B5EF4-FFF2-40B4-BE49-F238E27FC236}">
                <a16:creationId xmlns:a16="http://schemas.microsoft.com/office/drawing/2014/main" id="{DCC231C8-C761-4B31-9B1C-C6D19248C6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E156517-D56F-5FF8-DD6B-E976B61F68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7189"/>
            <a:ext cx="3374136" cy="556789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5200" kern="1200">
                <a:latin typeface="+mj-lt"/>
                <a:ea typeface="+mj-ea"/>
                <a:cs typeface="+mj-cs"/>
              </a:rPr>
              <a:t>ACCIÓN FORMATIVA</a:t>
            </a:r>
          </a:p>
        </p:txBody>
      </p:sp>
      <p:graphicFrame>
        <p:nvGraphicFramePr>
          <p:cNvPr id="12" name="Marcador de contenido 2">
            <a:extLst>
              <a:ext uri="{FF2B5EF4-FFF2-40B4-BE49-F238E27FC236}">
                <a16:creationId xmlns:a16="http://schemas.microsoft.com/office/drawing/2014/main" id="{032B5C37-C355-96CE-43BA-95709FC73FF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43902111"/>
              </p:ext>
            </p:extLst>
          </p:nvPr>
        </p:nvGraphicFramePr>
        <p:xfrm>
          <a:off x="5093208" y="620392"/>
          <a:ext cx="6263640" cy="550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189359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Marcador de contenido 11" descr="Imagen que contiene Aplicación&#10;&#10;Descripción generada automáticamente">
            <a:extLst>
              <a:ext uri="{FF2B5EF4-FFF2-40B4-BE49-F238E27FC236}">
                <a16:creationId xmlns:a16="http://schemas.microsoft.com/office/drawing/2014/main" id="{12455E83-278C-2EAC-4D44-A62DED339A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941" y="643467"/>
            <a:ext cx="9904118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2856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23E547B5-89CF-4EC0-96DE-25771AED0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F0B8CEB-8279-4E5E-A0CE-1FC9F71736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782" y="0"/>
            <a:ext cx="7421217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11A5F16-DADE-DDD9-45ED-53A0F0B66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20466" y="609600"/>
            <a:ext cx="4140014" cy="1330839"/>
          </a:xfrm>
        </p:spPr>
        <p:txBody>
          <a:bodyPr>
            <a:normAutofit/>
          </a:bodyPr>
          <a:lstStyle/>
          <a:p>
            <a:r>
              <a:rPr lang="es-ES"/>
              <a:t>INSERTAR DOCUMENTOS</a:t>
            </a:r>
            <a:endParaRPr lang="es-ES" dirty="0"/>
          </a:p>
        </p:txBody>
      </p:sp>
      <p:pic>
        <p:nvPicPr>
          <p:cNvPr id="30" name="Picture 29" descr="Gafas encima de un libro">
            <a:extLst>
              <a:ext uri="{FF2B5EF4-FFF2-40B4-BE49-F238E27FC236}">
                <a16:creationId xmlns:a16="http://schemas.microsoft.com/office/drawing/2014/main" id="{FDCDDD9D-FE62-8E72-7269-7812DE6E57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97" r="29330" b="-1"/>
          <a:stretch/>
        </p:blipFill>
        <p:spPr>
          <a:xfrm>
            <a:off x="20" y="10"/>
            <a:ext cx="6901711" cy="6857990"/>
          </a:xfrm>
          <a:custGeom>
            <a:avLst/>
            <a:gdLst/>
            <a:ahLst/>
            <a:cxnLst/>
            <a:rect l="l" t="t" r="r" b="b"/>
            <a:pathLst>
              <a:path w="6901731" h="6858000">
                <a:moveTo>
                  <a:pt x="0" y="0"/>
                </a:moveTo>
                <a:lnTo>
                  <a:pt x="6897896" y="5958"/>
                </a:lnTo>
                <a:lnTo>
                  <a:pt x="6866823" y="62592"/>
                </a:lnTo>
                <a:lnTo>
                  <a:pt x="6901731" y="89476"/>
                </a:lnTo>
                <a:lnTo>
                  <a:pt x="6901731" y="103833"/>
                </a:lnTo>
                <a:lnTo>
                  <a:pt x="6900034" y="110092"/>
                </a:lnTo>
                <a:lnTo>
                  <a:pt x="6901731" y="113679"/>
                </a:lnTo>
                <a:lnTo>
                  <a:pt x="6901731" y="405560"/>
                </a:lnTo>
                <a:lnTo>
                  <a:pt x="6900456" y="429509"/>
                </a:lnTo>
                <a:cubicBezTo>
                  <a:pt x="6892773" y="535647"/>
                  <a:pt x="6878314" y="537918"/>
                  <a:pt x="6886342" y="636808"/>
                </a:cubicBezTo>
                <a:cubicBezTo>
                  <a:pt x="6892506" y="756883"/>
                  <a:pt x="6864504" y="771443"/>
                  <a:pt x="6851784" y="839073"/>
                </a:cubicBezTo>
                <a:cubicBezTo>
                  <a:pt x="6838675" y="892655"/>
                  <a:pt x="6864124" y="961738"/>
                  <a:pt x="6845760" y="994930"/>
                </a:cubicBezTo>
                <a:cubicBezTo>
                  <a:pt x="6833572" y="1024166"/>
                  <a:pt x="6859282" y="1058905"/>
                  <a:pt x="6845601" y="1112932"/>
                </a:cubicBezTo>
                <a:cubicBezTo>
                  <a:pt x="6838700" y="1149910"/>
                  <a:pt x="6829138" y="1151035"/>
                  <a:pt x="6820235" y="1187433"/>
                </a:cubicBezTo>
                <a:cubicBezTo>
                  <a:pt x="6815504" y="1196464"/>
                  <a:pt x="6777707" y="1338549"/>
                  <a:pt x="6759643" y="1337010"/>
                </a:cubicBezTo>
                <a:cubicBezTo>
                  <a:pt x="6737660" y="1337296"/>
                  <a:pt x="6760650" y="1396341"/>
                  <a:pt x="6736375" y="1382272"/>
                </a:cubicBezTo>
                <a:cubicBezTo>
                  <a:pt x="6755741" y="1415836"/>
                  <a:pt x="6714675" y="1414567"/>
                  <a:pt x="6701292" y="1432111"/>
                </a:cubicBezTo>
                <a:cubicBezTo>
                  <a:pt x="6721110" y="1460185"/>
                  <a:pt x="6692106" y="1490815"/>
                  <a:pt x="6686578" y="1518624"/>
                </a:cubicBezTo>
                <a:cubicBezTo>
                  <a:pt x="6682512" y="1567002"/>
                  <a:pt x="6679579" y="1571443"/>
                  <a:pt x="6670824" y="1607743"/>
                </a:cubicBezTo>
                <a:cubicBezTo>
                  <a:pt x="6671133" y="1629590"/>
                  <a:pt x="6663161" y="1656870"/>
                  <a:pt x="6664392" y="1696405"/>
                </a:cubicBezTo>
                <a:cubicBezTo>
                  <a:pt x="6655686" y="1770486"/>
                  <a:pt x="6641938" y="1757082"/>
                  <a:pt x="6642880" y="1812372"/>
                </a:cubicBezTo>
                <a:cubicBezTo>
                  <a:pt x="6638579" y="1872475"/>
                  <a:pt x="6619231" y="1825476"/>
                  <a:pt x="6612547" y="1876437"/>
                </a:cubicBezTo>
                <a:cubicBezTo>
                  <a:pt x="6600695" y="1913834"/>
                  <a:pt x="6591061" y="1923231"/>
                  <a:pt x="6571760" y="1953331"/>
                </a:cubicBezTo>
                <a:cubicBezTo>
                  <a:pt x="6561039" y="1989021"/>
                  <a:pt x="6544090" y="2087896"/>
                  <a:pt x="6520213" y="2096455"/>
                </a:cubicBezTo>
                <a:lnTo>
                  <a:pt x="6492461" y="2188148"/>
                </a:lnTo>
                <a:cubicBezTo>
                  <a:pt x="6504372" y="2211333"/>
                  <a:pt x="6489131" y="2253220"/>
                  <a:pt x="6471854" y="2259117"/>
                </a:cubicBezTo>
                <a:cubicBezTo>
                  <a:pt x="6466151" y="2287829"/>
                  <a:pt x="6440452" y="2301346"/>
                  <a:pt x="6439832" y="2328334"/>
                </a:cubicBezTo>
                <a:cubicBezTo>
                  <a:pt x="6431013" y="2351201"/>
                  <a:pt x="6444250" y="2396409"/>
                  <a:pt x="6425162" y="2408211"/>
                </a:cubicBezTo>
                <a:lnTo>
                  <a:pt x="6417221" y="2427382"/>
                </a:lnTo>
                <a:lnTo>
                  <a:pt x="6425030" y="2464387"/>
                </a:lnTo>
                <a:lnTo>
                  <a:pt x="6406293" y="2472223"/>
                </a:lnTo>
                <a:cubicBezTo>
                  <a:pt x="6406862" y="2477277"/>
                  <a:pt x="6406486" y="2491723"/>
                  <a:pt x="6405400" y="2493547"/>
                </a:cubicBezTo>
                <a:lnTo>
                  <a:pt x="6374829" y="2532070"/>
                </a:lnTo>
                <a:cubicBezTo>
                  <a:pt x="6374597" y="2545374"/>
                  <a:pt x="6360976" y="2563797"/>
                  <a:pt x="6350864" y="2577422"/>
                </a:cubicBezTo>
                <a:cubicBezTo>
                  <a:pt x="6327056" y="2632768"/>
                  <a:pt x="6341262" y="2616275"/>
                  <a:pt x="6329174" y="2663854"/>
                </a:cubicBezTo>
                <a:cubicBezTo>
                  <a:pt x="6326303" y="2703642"/>
                  <a:pt x="6332854" y="2709643"/>
                  <a:pt x="6315095" y="2741507"/>
                </a:cubicBezTo>
                <a:cubicBezTo>
                  <a:pt x="6319921" y="2740191"/>
                  <a:pt x="6321925" y="2742004"/>
                  <a:pt x="6322463" y="2745641"/>
                </a:cubicBezTo>
                <a:cubicBezTo>
                  <a:pt x="6322245" y="2747982"/>
                  <a:pt x="6322027" y="2750323"/>
                  <a:pt x="6321808" y="2752663"/>
                </a:cubicBezTo>
                <a:lnTo>
                  <a:pt x="6314569" y="2756718"/>
                </a:lnTo>
                <a:cubicBezTo>
                  <a:pt x="6289324" y="2773686"/>
                  <a:pt x="6317551" y="2780051"/>
                  <a:pt x="6315211" y="2811618"/>
                </a:cubicBezTo>
                <a:cubicBezTo>
                  <a:pt x="6315620" y="2826627"/>
                  <a:pt x="6296047" y="2885298"/>
                  <a:pt x="6302211" y="2882314"/>
                </a:cubicBezTo>
                <a:lnTo>
                  <a:pt x="6286167" y="2949597"/>
                </a:lnTo>
                <a:cubicBezTo>
                  <a:pt x="6286401" y="2994618"/>
                  <a:pt x="6286615" y="2971464"/>
                  <a:pt x="6287037" y="3008578"/>
                </a:cubicBezTo>
                <a:cubicBezTo>
                  <a:pt x="6293795" y="3029535"/>
                  <a:pt x="6274405" y="3114154"/>
                  <a:pt x="6259150" y="3123139"/>
                </a:cubicBezTo>
                <a:cubicBezTo>
                  <a:pt x="6250085" y="3189063"/>
                  <a:pt x="6269067" y="3151280"/>
                  <a:pt x="6272249" y="3227854"/>
                </a:cubicBezTo>
                <a:cubicBezTo>
                  <a:pt x="6278775" y="3295842"/>
                  <a:pt x="6289216" y="3303765"/>
                  <a:pt x="6292288" y="3378383"/>
                </a:cubicBezTo>
                <a:cubicBezTo>
                  <a:pt x="6303894" y="3395995"/>
                  <a:pt x="6287498" y="3432581"/>
                  <a:pt x="6288328" y="3459618"/>
                </a:cubicBezTo>
                <a:cubicBezTo>
                  <a:pt x="6289158" y="3486653"/>
                  <a:pt x="6299937" y="3538735"/>
                  <a:pt x="6297272" y="3540603"/>
                </a:cubicBezTo>
                <a:cubicBezTo>
                  <a:pt x="6296849" y="3577379"/>
                  <a:pt x="6294184" y="3587943"/>
                  <a:pt x="6291001" y="3638374"/>
                </a:cubicBezTo>
                <a:cubicBezTo>
                  <a:pt x="6283026" y="3666794"/>
                  <a:pt x="6265833" y="3731744"/>
                  <a:pt x="6283592" y="3763609"/>
                </a:cubicBezTo>
                <a:cubicBezTo>
                  <a:pt x="6264286" y="3758340"/>
                  <a:pt x="6290177" y="3803150"/>
                  <a:pt x="6274068" y="3814506"/>
                </a:cubicBezTo>
                <a:cubicBezTo>
                  <a:pt x="6260645" y="3821643"/>
                  <a:pt x="6265372" y="3836902"/>
                  <a:pt x="6262850" y="3850454"/>
                </a:cubicBezTo>
                <a:cubicBezTo>
                  <a:pt x="6250418" y="3863479"/>
                  <a:pt x="6250660" y="3955243"/>
                  <a:pt x="6257357" y="3975474"/>
                </a:cubicBezTo>
                <a:cubicBezTo>
                  <a:pt x="6245091" y="4036737"/>
                  <a:pt x="6237535" y="4029237"/>
                  <a:pt x="6257889" y="4073155"/>
                </a:cubicBezTo>
                <a:cubicBezTo>
                  <a:pt x="6259272" y="4085906"/>
                  <a:pt x="6239882" y="4116397"/>
                  <a:pt x="6237441" y="4126638"/>
                </a:cubicBezTo>
                <a:lnTo>
                  <a:pt x="6245587" y="4172738"/>
                </a:lnTo>
                <a:lnTo>
                  <a:pt x="6235772" y="4176721"/>
                </a:lnTo>
                <a:lnTo>
                  <a:pt x="6233287" y="4195136"/>
                </a:lnTo>
                <a:lnTo>
                  <a:pt x="6234619" y="4280850"/>
                </a:lnTo>
                <a:cubicBezTo>
                  <a:pt x="6239453" y="4320763"/>
                  <a:pt x="6223309" y="4337596"/>
                  <a:pt x="6219318" y="4402526"/>
                </a:cubicBezTo>
                <a:cubicBezTo>
                  <a:pt x="6205466" y="4516209"/>
                  <a:pt x="6216183" y="4588729"/>
                  <a:pt x="6216810" y="4651172"/>
                </a:cubicBezTo>
                <a:cubicBezTo>
                  <a:pt x="6217673" y="4756959"/>
                  <a:pt x="6228654" y="4824005"/>
                  <a:pt x="6225945" y="4916779"/>
                </a:cubicBezTo>
                <a:cubicBezTo>
                  <a:pt x="6217032" y="4993010"/>
                  <a:pt x="6264271" y="4984591"/>
                  <a:pt x="6230174" y="5051379"/>
                </a:cubicBezTo>
                <a:cubicBezTo>
                  <a:pt x="6235713" y="5056951"/>
                  <a:pt x="6239420" y="5163714"/>
                  <a:pt x="6242600" y="5170879"/>
                </a:cubicBezTo>
                <a:lnTo>
                  <a:pt x="6235996" y="5216428"/>
                </a:lnTo>
                <a:lnTo>
                  <a:pt x="6214638" y="5285298"/>
                </a:lnTo>
                <a:cubicBezTo>
                  <a:pt x="6211392" y="5297492"/>
                  <a:pt x="6225576" y="5312063"/>
                  <a:pt x="6228432" y="5317696"/>
                </a:cubicBezTo>
                <a:lnTo>
                  <a:pt x="6246496" y="5398787"/>
                </a:lnTo>
                <a:lnTo>
                  <a:pt x="6244793" y="5399530"/>
                </a:lnTo>
                <a:lnTo>
                  <a:pt x="6241695" y="5406948"/>
                </a:lnTo>
                <a:lnTo>
                  <a:pt x="6267461" y="5499413"/>
                </a:lnTo>
                <a:cubicBezTo>
                  <a:pt x="6285387" y="5533848"/>
                  <a:pt x="6284888" y="5550029"/>
                  <a:pt x="6295987" y="5582659"/>
                </a:cubicBezTo>
                <a:cubicBezTo>
                  <a:pt x="6311253" y="5681724"/>
                  <a:pt x="6295439" y="5695558"/>
                  <a:pt x="6364803" y="5784263"/>
                </a:cubicBezTo>
                <a:cubicBezTo>
                  <a:pt x="6379348" y="5818651"/>
                  <a:pt x="6412475" y="5906802"/>
                  <a:pt x="6423050" y="5922637"/>
                </a:cubicBezTo>
                <a:cubicBezTo>
                  <a:pt x="6445210" y="5973612"/>
                  <a:pt x="6468179" y="6023873"/>
                  <a:pt x="6497767" y="6090108"/>
                </a:cubicBezTo>
                <a:cubicBezTo>
                  <a:pt x="6571895" y="6150548"/>
                  <a:pt x="6572491" y="6236583"/>
                  <a:pt x="6606710" y="6281543"/>
                </a:cubicBezTo>
                <a:cubicBezTo>
                  <a:pt x="6633675" y="6335892"/>
                  <a:pt x="6654357" y="6388782"/>
                  <a:pt x="6667540" y="6443715"/>
                </a:cubicBezTo>
                <a:cubicBezTo>
                  <a:pt x="6685192" y="6466826"/>
                  <a:pt x="6650500" y="6508701"/>
                  <a:pt x="6659722" y="6550105"/>
                </a:cubicBezTo>
                <a:cubicBezTo>
                  <a:pt x="6665926" y="6645044"/>
                  <a:pt x="6669126" y="6627536"/>
                  <a:pt x="6671805" y="6687397"/>
                </a:cubicBezTo>
                <a:cubicBezTo>
                  <a:pt x="6682671" y="6733683"/>
                  <a:pt x="6665210" y="6772117"/>
                  <a:pt x="6669658" y="6806602"/>
                </a:cubicBezTo>
                <a:cubicBezTo>
                  <a:pt x="6661174" y="6812658"/>
                  <a:pt x="6667097" y="6831470"/>
                  <a:pt x="6675783" y="6850325"/>
                </a:cubicBezTo>
                <a:lnTo>
                  <a:pt x="6679704" y="6858000"/>
                </a:lnTo>
                <a:lnTo>
                  <a:pt x="4532241" y="6858000"/>
                </a:lnTo>
                <a:lnTo>
                  <a:pt x="120859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5D2E4FE-B702-10DE-9F6A-68E8647666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0465" y="2194102"/>
            <a:ext cx="4140013" cy="390858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sz="2000" dirty="0"/>
              <a:t>Para inserta un documento o un conjunto de documentos disponemos de los métodos: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sz="2000"/>
              <a:t>insertOne</a:t>
            </a:r>
            <a:r>
              <a:rPr lang="es-ES" sz="2000" dirty="0"/>
              <a:t>: Inserta un documento en una colección.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sz="2000"/>
              <a:t>insertMany</a:t>
            </a:r>
            <a:r>
              <a:rPr lang="es-ES" sz="2000" dirty="0"/>
              <a:t>: Inserta múltiples documentos en una colección.</a:t>
            </a:r>
          </a:p>
          <a:p>
            <a:endParaRPr lang="es-ES" sz="2000" dirty="0"/>
          </a:p>
        </p:txBody>
      </p:sp>
    </p:spTree>
    <p:extLst>
      <p:ext uri="{BB962C8B-B14F-4D97-AF65-F5344CB8AC3E}">
        <p14:creationId xmlns:p14="http://schemas.microsoft.com/office/powerpoint/2010/main" val="26538564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7718681-A12E-49D6-9925-DD7C68176D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FBD77573-9EF2-4C35-8285-A1CF6FBB0E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5511704" cy="6858000"/>
          </a:xfrm>
          <a:custGeom>
            <a:avLst/>
            <a:gdLst>
              <a:gd name="connsiteX0" fmla="*/ 5511704 w 5511704"/>
              <a:gd name="connsiteY0" fmla="*/ 0 h 6886576"/>
              <a:gd name="connsiteX1" fmla="*/ 1008599 w 5511704"/>
              <a:gd name="connsiteY1" fmla="*/ 0 h 6886576"/>
              <a:gd name="connsiteX2" fmla="*/ 1310975 w 5511704"/>
              <a:gd name="connsiteY2" fmla="*/ 110728 h 6886576"/>
              <a:gd name="connsiteX3" fmla="*/ 1267362 w 5511704"/>
              <a:gd name="connsiteY3" fmla="*/ 135731 h 6886576"/>
              <a:gd name="connsiteX4" fmla="*/ 1005692 w 5511704"/>
              <a:gd name="connsiteY4" fmla="*/ 71437 h 6886576"/>
              <a:gd name="connsiteX5" fmla="*/ 953358 w 5511704"/>
              <a:gd name="connsiteY5" fmla="*/ 89297 h 6886576"/>
              <a:gd name="connsiteX6" fmla="*/ 979525 w 5511704"/>
              <a:gd name="connsiteY6" fmla="*/ 164307 h 6886576"/>
              <a:gd name="connsiteX7" fmla="*/ 1092915 w 5511704"/>
              <a:gd name="connsiteY7" fmla="*/ 192882 h 6886576"/>
              <a:gd name="connsiteX8" fmla="*/ 1270270 w 5511704"/>
              <a:gd name="connsiteY8" fmla="*/ 375047 h 6886576"/>
              <a:gd name="connsiteX9" fmla="*/ 1002784 w 5511704"/>
              <a:gd name="connsiteY9" fmla="*/ 353615 h 6886576"/>
              <a:gd name="connsiteX10" fmla="*/ 956265 w 5511704"/>
              <a:gd name="connsiteY10" fmla="*/ 396479 h 6886576"/>
              <a:gd name="connsiteX11" fmla="*/ 938820 w 5511704"/>
              <a:gd name="connsiteY11" fmla="*/ 453629 h 6886576"/>
              <a:gd name="connsiteX12" fmla="*/ 860319 w 5511704"/>
              <a:gd name="connsiteY12" fmla="*/ 360759 h 6886576"/>
              <a:gd name="connsiteX13" fmla="*/ 793447 w 5511704"/>
              <a:gd name="connsiteY13" fmla="*/ 335757 h 6886576"/>
              <a:gd name="connsiteX14" fmla="*/ 773095 w 5511704"/>
              <a:gd name="connsiteY14" fmla="*/ 417910 h 6886576"/>
              <a:gd name="connsiteX15" fmla="*/ 834151 w 5511704"/>
              <a:gd name="connsiteY15" fmla="*/ 507206 h 6886576"/>
              <a:gd name="connsiteX16" fmla="*/ 996969 w 5511704"/>
              <a:gd name="connsiteY16" fmla="*/ 560785 h 6886576"/>
              <a:gd name="connsiteX17" fmla="*/ 822522 w 5511704"/>
              <a:gd name="connsiteY17" fmla="*/ 560785 h 6886576"/>
              <a:gd name="connsiteX18" fmla="*/ 621908 w 5511704"/>
              <a:gd name="connsiteY18" fmla="*/ 525066 h 6886576"/>
              <a:gd name="connsiteX19" fmla="*/ 409664 w 5511704"/>
              <a:gd name="connsiteY19" fmla="*/ 535781 h 6886576"/>
              <a:gd name="connsiteX20" fmla="*/ 209049 w 5511704"/>
              <a:gd name="connsiteY20" fmla="*/ 464344 h 6886576"/>
              <a:gd name="connsiteX21" fmla="*/ 5527 w 5511704"/>
              <a:gd name="connsiteY21" fmla="*/ 467916 h 6886576"/>
              <a:gd name="connsiteX22" fmla="*/ 906838 w 5511704"/>
              <a:gd name="connsiteY22" fmla="*/ 914400 h 6886576"/>
              <a:gd name="connsiteX23" fmla="*/ 863226 w 5511704"/>
              <a:gd name="connsiteY23" fmla="*/ 925116 h 6886576"/>
              <a:gd name="connsiteX24" fmla="*/ 805077 w 5511704"/>
              <a:gd name="connsiteY24" fmla="*/ 953691 h 6886576"/>
              <a:gd name="connsiteX25" fmla="*/ 848689 w 5511704"/>
              <a:gd name="connsiteY25" fmla="*/ 1010841 h 6886576"/>
              <a:gd name="connsiteX26" fmla="*/ 1084193 w 5511704"/>
              <a:gd name="connsiteY26" fmla="*/ 1117997 h 6886576"/>
              <a:gd name="connsiteX27" fmla="*/ 1142342 w 5511704"/>
              <a:gd name="connsiteY27" fmla="*/ 1225153 h 6886576"/>
              <a:gd name="connsiteX28" fmla="*/ 1069655 w 5511704"/>
              <a:gd name="connsiteY28" fmla="*/ 1214438 h 6886576"/>
              <a:gd name="connsiteX29" fmla="*/ 1005692 w 5511704"/>
              <a:gd name="connsiteY29" fmla="*/ 1235869 h 6886576"/>
              <a:gd name="connsiteX30" fmla="*/ 1031858 w 5511704"/>
              <a:gd name="connsiteY30" fmla="*/ 1371600 h 6886576"/>
              <a:gd name="connsiteX31" fmla="*/ 1366216 w 5511704"/>
              <a:gd name="connsiteY31" fmla="*/ 1546622 h 6886576"/>
              <a:gd name="connsiteX32" fmla="*/ 1395290 w 5511704"/>
              <a:gd name="connsiteY32" fmla="*/ 1603772 h 6886576"/>
              <a:gd name="connsiteX33" fmla="*/ 1354586 w 5511704"/>
              <a:gd name="connsiteY33" fmla="*/ 1643063 h 6886576"/>
              <a:gd name="connsiteX34" fmla="*/ 1247011 w 5511704"/>
              <a:gd name="connsiteY34" fmla="*/ 1664494 h 6886576"/>
              <a:gd name="connsiteX35" fmla="*/ 1398198 w 5511704"/>
              <a:gd name="connsiteY35" fmla="*/ 1857375 h 6886576"/>
              <a:gd name="connsiteX36" fmla="*/ 1453440 w 5511704"/>
              <a:gd name="connsiteY36" fmla="*/ 1910954 h 6886576"/>
              <a:gd name="connsiteX37" fmla="*/ 1549386 w 5511704"/>
              <a:gd name="connsiteY37" fmla="*/ 1993106 h 6886576"/>
              <a:gd name="connsiteX38" fmla="*/ 1549386 w 5511704"/>
              <a:gd name="connsiteY38" fmla="*/ 2021681 h 6886576"/>
              <a:gd name="connsiteX39" fmla="*/ 1421458 w 5511704"/>
              <a:gd name="connsiteY39" fmla="*/ 2110978 h 6886576"/>
              <a:gd name="connsiteX40" fmla="*/ 1188861 w 5511704"/>
              <a:gd name="connsiteY40" fmla="*/ 2085976 h 6886576"/>
              <a:gd name="connsiteX41" fmla="*/ 1531941 w 5511704"/>
              <a:gd name="connsiteY41" fmla="*/ 2218135 h 6886576"/>
              <a:gd name="connsiteX42" fmla="*/ 421293 w 5511704"/>
              <a:gd name="connsiteY42" fmla="*/ 1900238 h 6886576"/>
              <a:gd name="connsiteX43" fmla="*/ 491072 w 5511704"/>
              <a:gd name="connsiteY43" fmla="*/ 1982391 h 6886576"/>
              <a:gd name="connsiteX44" fmla="*/ 880671 w 5511704"/>
              <a:gd name="connsiteY44" fmla="*/ 2200276 h 6886576"/>
              <a:gd name="connsiteX45" fmla="*/ 991154 w 5511704"/>
              <a:gd name="connsiteY45" fmla="*/ 2336007 h 6886576"/>
              <a:gd name="connsiteX46" fmla="*/ 1107453 w 5511704"/>
              <a:gd name="connsiteY46" fmla="*/ 2411016 h 6886576"/>
              <a:gd name="connsiteX47" fmla="*/ 1270270 w 5511704"/>
              <a:gd name="connsiteY47" fmla="*/ 2411016 h 6886576"/>
              <a:gd name="connsiteX48" fmla="*/ 1386568 w 5511704"/>
              <a:gd name="connsiteY48" fmla="*/ 2528889 h 6886576"/>
              <a:gd name="connsiteX49" fmla="*/ 1267362 w 5511704"/>
              <a:gd name="connsiteY49" fmla="*/ 2553891 h 6886576"/>
              <a:gd name="connsiteX50" fmla="*/ 1127805 w 5511704"/>
              <a:gd name="connsiteY50" fmla="*/ 2536032 h 6886576"/>
              <a:gd name="connsiteX51" fmla="*/ 970802 w 5511704"/>
              <a:gd name="connsiteY51" fmla="*/ 2575322 h 6886576"/>
              <a:gd name="connsiteX52" fmla="*/ 825429 w 5511704"/>
              <a:gd name="connsiteY52" fmla="*/ 2543176 h 6886576"/>
              <a:gd name="connsiteX53" fmla="*/ 650982 w 5511704"/>
              <a:gd name="connsiteY53" fmla="*/ 2564607 h 6886576"/>
              <a:gd name="connsiteX54" fmla="*/ 595740 w 5511704"/>
              <a:gd name="connsiteY54" fmla="*/ 2703909 h 6886576"/>
              <a:gd name="connsiteX55" fmla="*/ 578296 w 5511704"/>
              <a:gd name="connsiteY55" fmla="*/ 2714626 h 6886576"/>
              <a:gd name="connsiteX56" fmla="*/ 255568 w 5511704"/>
              <a:gd name="connsiteY56" fmla="*/ 2936081 h 6886576"/>
              <a:gd name="connsiteX57" fmla="*/ 165437 w 5511704"/>
              <a:gd name="connsiteY57" fmla="*/ 2953941 h 6886576"/>
              <a:gd name="connsiteX58" fmla="*/ 697501 w 5511704"/>
              <a:gd name="connsiteY58" fmla="*/ 3343275 h 6886576"/>
              <a:gd name="connsiteX59" fmla="*/ 339884 w 5511704"/>
              <a:gd name="connsiteY59" fmla="*/ 3243263 h 6886576"/>
              <a:gd name="connsiteX60" fmla="*/ 290458 w 5511704"/>
              <a:gd name="connsiteY60" fmla="*/ 3407569 h 6886576"/>
              <a:gd name="connsiteX61" fmla="*/ 459090 w 5511704"/>
              <a:gd name="connsiteY61" fmla="*/ 3554016 h 6886576"/>
              <a:gd name="connsiteX62" fmla="*/ 520147 w 5511704"/>
              <a:gd name="connsiteY62" fmla="*/ 3843338 h 6886576"/>
              <a:gd name="connsiteX63" fmla="*/ 491072 w 5511704"/>
              <a:gd name="connsiteY63" fmla="*/ 4107657 h 6886576"/>
              <a:gd name="connsiteX64" fmla="*/ 418386 w 5511704"/>
              <a:gd name="connsiteY64" fmla="*/ 4189810 h 6886576"/>
              <a:gd name="connsiteX65" fmla="*/ 313718 w 5511704"/>
              <a:gd name="connsiteY65" fmla="*/ 4339829 h 6886576"/>
              <a:gd name="connsiteX66" fmla="*/ 249753 w 5511704"/>
              <a:gd name="connsiteY66" fmla="*/ 4432698 h 6886576"/>
              <a:gd name="connsiteX67" fmla="*/ 25879 w 5511704"/>
              <a:gd name="connsiteY67" fmla="*/ 4396979 h 6886576"/>
              <a:gd name="connsiteX68" fmla="*/ 325347 w 5511704"/>
              <a:gd name="connsiteY68" fmla="*/ 4632722 h 6886576"/>
              <a:gd name="connsiteX69" fmla="*/ 84029 w 5511704"/>
              <a:gd name="connsiteY69" fmla="*/ 4604147 h 6886576"/>
              <a:gd name="connsiteX70" fmla="*/ 5527 w 5511704"/>
              <a:gd name="connsiteY70" fmla="*/ 4622007 h 6886576"/>
              <a:gd name="connsiteX71" fmla="*/ 49139 w 5511704"/>
              <a:gd name="connsiteY71" fmla="*/ 4697016 h 6886576"/>
              <a:gd name="connsiteX72" fmla="*/ 226494 w 5511704"/>
              <a:gd name="connsiteY72" fmla="*/ 4825604 h 6886576"/>
              <a:gd name="connsiteX73" fmla="*/ 592833 w 5511704"/>
              <a:gd name="connsiteY73" fmla="*/ 5175647 h 6886576"/>
              <a:gd name="connsiteX74" fmla="*/ 238123 w 5511704"/>
              <a:gd name="connsiteY74" fmla="*/ 5014913 h 6886576"/>
              <a:gd name="connsiteX75" fmla="*/ 610278 w 5511704"/>
              <a:gd name="connsiteY75" fmla="*/ 5375673 h 6886576"/>
              <a:gd name="connsiteX76" fmla="*/ 691686 w 5511704"/>
              <a:gd name="connsiteY76" fmla="*/ 5497116 h 6886576"/>
              <a:gd name="connsiteX77" fmla="*/ 860319 w 5511704"/>
              <a:gd name="connsiteY77" fmla="*/ 5793582 h 6886576"/>
              <a:gd name="connsiteX78" fmla="*/ 851597 w 5511704"/>
              <a:gd name="connsiteY78" fmla="*/ 5825729 h 6886576"/>
              <a:gd name="connsiteX79" fmla="*/ 659704 w 5511704"/>
              <a:gd name="connsiteY79" fmla="*/ 5779295 h 6886576"/>
              <a:gd name="connsiteX80" fmla="*/ 909746 w 5511704"/>
              <a:gd name="connsiteY80" fmla="*/ 6029326 h 6886576"/>
              <a:gd name="connsiteX81" fmla="*/ 1168509 w 5511704"/>
              <a:gd name="connsiteY81" fmla="*/ 6222207 h 6886576"/>
              <a:gd name="connsiteX82" fmla="*/ 985339 w 5511704"/>
              <a:gd name="connsiteY82" fmla="*/ 6193632 h 6886576"/>
              <a:gd name="connsiteX83" fmla="*/ 732391 w 5511704"/>
              <a:gd name="connsiteY83" fmla="*/ 6082904 h 6886576"/>
              <a:gd name="connsiteX84" fmla="*/ 645167 w 5511704"/>
              <a:gd name="connsiteY84" fmla="*/ 6125766 h 6886576"/>
              <a:gd name="connsiteX85" fmla="*/ 883579 w 5511704"/>
              <a:gd name="connsiteY85" fmla="*/ 6307932 h 6886576"/>
              <a:gd name="connsiteX86" fmla="*/ 1020229 w 5511704"/>
              <a:gd name="connsiteY86" fmla="*/ 6393657 h 6886576"/>
              <a:gd name="connsiteX87" fmla="*/ 1075471 w 5511704"/>
              <a:gd name="connsiteY87" fmla="*/ 6457950 h 6886576"/>
              <a:gd name="connsiteX88" fmla="*/ 1232473 w 5511704"/>
              <a:gd name="connsiteY88" fmla="*/ 6686551 h 6886576"/>
              <a:gd name="connsiteX89" fmla="*/ 1592997 w 5511704"/>
              <a:gd name="connsiteY89" fmla="*/ 6886576 h 6886576"/>
              <a:gd name="connsiteX90" fmla="*/ 5511704 w 5511704"/>
              <a:gd name="connsiteY90" fmla="*/ 6886576 h 6886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5511704" h="6886576">
                <a:moveTo>
                  <a:pt x="5511704" y="0"/>
                </a:moveTo>
                <a:lnTo>
                  <a:pt x="1008599" y="0"/>
                </a:lnTo>
                <a:cubicBezTo>
                  <a:pt x="1110360" y="35719"/>
                  <a:pt x="1209214" y="78581"/>
                  <a:pt x="1310975" y="110728"/>
                </a:cubicBezTo>
                <a:cubicBezTo>
                  <a:pt x="1296437" y="146447"/>
                  <a:pt x="1281900" y="139303"/>
                  <a:pt x="1267362" y="135731"/>
                </a:cubicBezTo>
                <a:cubicBezTo>
                  <a:pt x="1180139" y="121445"/>
                  <a:pt x="1090008" y="110728"/>
                  <a:pt x="1005692" y="71437"/>
                </a:cubicBezTo>
                <a:cubicBezTo>
                  <a:pt x="985339" y="64294"/>
                  <a:pt x="962080" y="64294"/>
                  <a:pt x="953358" y="89297"/>
                </a:cubicBezTo>
                <a:cubicBezTo>
                  <a:pt x="938820" y="125016"/>
                  <a:pt x="959172" y="146447"/>
                  <a:pt x="979525" y="164307"/>
                </a:cubicBezTo>
                <a:cubicBezTo>
                  <a:pt x="1014414" y="196453"/>
                  <a:pt x="1055118" y="189310"/>
                  <a:pt x="1092915" y="192882"/>
                </a:cubicBezTo>
                <a:cubicBezTo>
                  <a:pt x="1197583" y="210741"/>
                  <a:pt x="1247011" y="260747"/>
                  <a:pt x="1270270" y="375047"/>
                </a:cubicBezTo>
                <a:cubicBezTo>
                  <a:pt x="1180139" y="328613"/>
                  <a:pt x="1090008" y="385763"/>
                  <a:pt x="1002784" y="353615"/>
                </a:cubicBezTo>
                <a:cubicBezTo>
                  <a:pt x="979525" y="346472"/>
                  <a:pt x="944635" y="357188"/>
                  <a:pt x="956265" y="396479"/>
                </a:cubicBezTo>
                <a:cubicBezTo>
                  <a:pt x="967894" y="432198"/>
                  <a:pt x="1005692" y="460772"/>
                  <a:pt x="938820" y="453629"/>
                </a:cubicBezTo>
                <a:cubicBezTo>
                  <a:pt x="889393" y="450056"/>
                  <a:pt x="874856" y="407194"/>
                  <a:pt x="860319" y="360759"/>
                </a:cubicBezTo>
                <a:cubicBezTo>
                  <a:pt x="848689" y="335757"/>
                  <a:pt x="816707" y="321469"/>
                  <a:pt x="793447" y="335757"/>
                </a:cubicBezTo>
                <a:cubicBezTo>
                  <a:pt x="764373" y="350044"/>
                  <a:pt x="773095" y="389335"/>
                  <a:pt x="773095" y="417910"/>
                </a:cubicBezTo>
                <a:cubicBezTo>
                  <a:pt x="770187" y="471488"/>
                  <a:pt x="793447" y="496491"/>
                  <a:pt x="834151" y="507206"/>
                </a:cubicBezTo>
                <a:cubicBezTo>
                  <a:pt x="883579" y="521494"/>
                  <a:pt x="933005" y="539354"/>
                  <a:pt x="996969" y="560785"/>
                </a:cubicBezTo>
                <a:cubicBezTo>
                  <a:pt x="927190" y="596503"/>
                  <a:pt x="874856" y="589360"/>
                  <a:pt x="822522" y="560785"/>
                </a:cubicBezTo>
                <a:cubicBezTo>
                  <a:pt x="758558" y="528637"/>
                  <a:pt x="674242" y="485775"/>
                  <a:pt x="621908" y="525066"/>
                </a:cubicBezTo>
                <a:cubicBezTo>
                  <a:pt x="543407" y="582216"/>
                  <a:pt x="479443" y="546497"/>
                  <a:pt x="409664" y="535781"/>
                </a:cubicBezTo>
                <a:cubicBezTo>
                  <a:pt x="264290" y="514350"/>
                  <a:pt x="354422" y="482204"/>
                  <a:pt x="209049" y="464344"/>
                </a:cubicBezTo>
                <a:cubicBezTo>
                  <a:pt x="150900" y="457200"/>
                  <a:pt x="89843" y="428625"/>
                  <a:pt x="5527" y="467916"/>
                </a:cubicBezTo>
                <a:cubicBezTo>
                  <a:pt x="386404" y="675085"/>
                  <a:pt x="566666" y="660797"/>
                  <a:pt x="906838" y="914400"/>
                </a:cubicBezTo>
                <a:cubicBezTo>
                  <a:pt x="892301" y="939404"/>
                  <a:pt x="877764" y="928688"/>
                  <a:pt x="863226" y="925116"/>
                </a:cubicBezTo>
                <a:cubicBezTo>
                  <a:pt x="839967" y="921544"/>
                  <a:pt x="810892" y="907256"/>
                  <a:pt x="805077" y="953691"/>
                </a:cubicBezTo>
                <a:cubicBezTo>
                  <a:pt x="802169" y="989410"/>
                  <a:pt x="819615" y="1007269"/>
                  <a:pt x="848689" y="1010841"/>
                </a:cubicBezTo>
                <a:cubicBezTo>
                  <a:pt x="933005" y="1025129"/>
                  <a:pt x="1008599" y="1075135"/>
                  <a:pt x="1084193" y="1117997"/>
                </a:cubicBezTo>
                <a:cubicBezTo>
                  <a:pt x="1119082" y="1135857"/>
                  <a:pt x="1156879" y="1160860"/>
                  <a:pt x="1142342" y="1225153"/>
                </a:cubicBezTo>
                <a:cubicBezTo>
                  <a:pt x="1113268" y="1243013"/>
                  <a:pt x="1092915" y="1218009"/>
                  <a:pt x="1069655" y="1214438"/>
                </a:cubicBezTo>
                <a:cubicBezTo>
                  <a:pt x="1046396" y="1210866"/>
                  <a:pt x="991154" y="1225153"/>
                  <a:pt x="1005692" y="1235869"/>
                </a:cubicBezTo>
                <a:cubicBezTo>
                  <a:pt x="1072563" y="1275159"/>
                  <a:pt x="950450" y="1371600"/>
                  <a:pt x="1031858" y="1371600"/>
                </a:cubicBezTo>
                <a:cubicBezTo>
                  <a:pt x="1165601" y="1371600"/>
                  <a:pt x="1238288" y="1543050"/>
                  <a:pt x="1366216" y="1546622"/>
                </a:cubicBezTo>
                <a:cubicBezTo>
                  <a:pt x="1386568" y="1546622"/>
                  <a:pt x="1395290" y="1578770"/>
                  <a:pt x="1395290" y="1603772"/>
                </a:cubicBezTo>
                <a:cubicBezTo>
                  <a:pt x="1395290" y="1635920"/>
                  <a:pt x="1374939" y="1639491"/>
                  <a:pt x="1354586" y="1643063"/>
                </a:cubicBezTo>
                <a:cubicBezTo>
                  <a:pt x="1322604" y="1646635"/>
                  <a:pt x="1287715" y="1603772"/>
                  <a:pt x="1247011" y="1664494"/>
                </a:cubicBezTo>
                <a:cubicBezTo>
                  <a:pt x="1322604" y="1700213"/>
                  <a:pt x="1401105" y="1735932"/>
                  <a:pt x="1398198" y="1857375"/>
                </a:cubicBezTo>
                <a:cubicBezTo>
                  <a:pt x="1398198" y="1889523"/>
                  <a:pt x="1430180" y="1903810"/>
                  <a:pt x="1453440" y="1910954"/>
                </a:cubicBezTo>
                <a:cubicBezTo>
                  <a:pt x="1494144" y="1925241"/>
                  <a:pt x="1526126" y="1946673"/>
                  <a:pt x="1549386" y="1993106"/>
                </a:cubicBezTo>
                <a:cubicBezTo>
                  <a:pt x="1549386" y="2003822"/>
                  <a:pt x="1549386" y="2010966"/>
                  <a:pt x="1549386" y="2021681"/>
                </a:cubicBezTo>
                <a:cubicBezTo>
                  <a:pt x="1543571" y="2132410"/>
                  <a:pt x="1485422" y="2128838"/>
                  <a:pt x="1421458" y="2110978"/>
                </a:cubicBezTo>
                <a:cubicBezTo>
                  <a:pt x="1345864" y="2089547"/>
                  <a:pt x="1270270" y="2046685"/>
                  <a:pt x="1188861" y="2085976"/>
                </a:cubicBezTo>
                <a:cubicBezTo>
                  <a:pt x="1302252" y="2139554"/>
                  <a:pt x="1427272" y="2143126"/>
                  <a:pt x="1531941" y="2218135"/>
                </a:cubicBezTo>
                <a:cubicBezTo>
                  <a:pt x="1142342" y="2232422"/>
                  <a:pt x="799262" y="1993106"/>
                  <a:pt x="421293" y="1900238"/>
                </a:cubicBezTo>
                <a:cubicBezTo>
                  <a:pt x="432923" y="1960960"/>
                  <a:pt x="464905" y="1975247"/>
                  <a:pt x="491072" y="1982391"/>
                </a:cubicBezTo>
                <a:cubicBezTo>
                  <a:pt x="630630" y="2028825"/>
                  <a:pt x="752743" y="2121695"/>
                  <a:pt x="880671" y="2200276"/>
                </a:cubicBezTo>
                <a:cubicBezTo>
                  <a:pt x="933005" y="2232422"/>
                  <a:pt x="970802" y="2268142"/>
                  <a:pt x="991154" y="2336007"/>
                </a:cubicBezTo>
                <a:cubicBezTo>
                  <a:pt x="1008599" y="2400300"/>
                  <a:pt x="1043489" y="2428875"/>
                  <a:pt x="1107453" y="2411016"/>
                </a:cubicBezTo>
                <a:cubicBezTo>
                  <a:pt x="1159787" y="2396729"/>
                  <a:pt x="1215029" y="2403873"/>
                  <a:pt x="1270270" y="2411016"/>
                </a:cubicBezTo>
                <a:cubicBezTo>
                  <a:pt x="1331326" y="2418160"/>
                  <a:pt x="1401105" y="2489597"/>
                  <a:pt x="1386568" y="2528889"/>
                </a:cubicBezTo>
                <a:cubicBezTo>
                  <a:pt x="1357494" y="2593182"/>
                  <a:pt x="1308067" y="2561035"/>
                  <a:pt x="1267362" y="2553891"/>
                </a:cubicBezTo>
                <a:cubicBezTo>
                  <a:pt x="1217936" y="2546748"/>
                  <a:pt x="1127805" y="2528889"/>
                  <a:pt x="1127805" y="2536032"/>
                </a:cubicBezTo>
                <a:cubicBezTo>
                  <a:pt x="1095822" y="2696766"/>
                  <a:pt x="1023136" y="2575322"/>
                  <a:pt x="970802" y="2575322"/>
                </a:cubicBezTo>
                <a:cubicBezTo>
                  <a:pt x="921375" y="2575322"/>
                  <a:pt x="871949" y="2557463"/>
                  <a:pt x="825429" y="2543176"/>
                </a:cubicBezTo>
                <a:cubicBezTo>
                  <a:pt x="764373" y="2525316"/>
                  <a:pt x="709132" y="2557463"/>
                  <a:pt x="650982" y="2564607"/>
                </a:cubicBezTo>
                <a:cubicBezTo>
                  <a:pt x="598648" y="2571751"/>
                  <a:pt x="627722" y="2664620"/>
                  <a:pt x="595740" y="2703909"/>
                </a:cubicBezTo>
                <a:cubicBezTo>
                  <a:pt x="589926" y="2714626"/>
                  <a:pt x="584111" y="2714626"/>
                  <a:pt x="578296" y="2714626"/>
                </a:cubicBezTo>
                <a:cubicBezTo>
                  <a:pt x="560851" y="2993232"/>
                  <a:pt x="255568" y="2925366"/>
                  <a:pt x="255568" y="2936081"/>
                </a:cubicBezTo>
                <a:cubicBezTo>
                  <a:pt x="229401" y="2953941"/>
                  <a:pt x="197419" y="2911079"/>
                  <a:pt x="165437" y="2953941"/>
                </a:cubicBezTo>
                <a:cubicBezTo>
                  <a:pt x="302087" y="3150394"/>
                  <a:pt x="511425" y="3196828"/>
                  <a:pt x="697501" y="3343275"/>
                </a:cubicBezTo>
                <a:cubicBezTo>
                  <a:pt x="543407" y="3393282"/>
                  <a:pt x="453275" y="3221832"/>
                  <a:pt x="339884" y="3243263"/>
                </a:cubicBezTo>
                <a:cubicBezTo>
                  <a:pt x="284643" y="3296842"/>
                  <a:pt x="450368" y="3382566"/>
                  <a:pt x="290458" y="3407569"/>
                </a:cubicBezTo>
                <a:cubicBezTo>
                  <a:pt x="360236" y="3454004"/>
                  <a:pt x="409664" y="3500439"/>
                  <a:pt x="459090" y="3554016"/>
                </a:cubicBezTo>
                <a:cubicBezTo>
                  <a:pt x="543407" y="3650457"/>
                  <a:pt x="560851" y="3714751"/>
                  <a:pt x="520147" y="3843338"/>
                </a:cubicBezTo>
                <a:cubicBezTo>
                  <a:pt x="493979" y="3929063"/>
                  <a:pt x="456183" y="4007645"/>
                  <a:pt x="491072" y="4107657"/>
                </a:cubicBezTo>
                <a:cubicBezTo>
                  <a:pt x="514332" y="4175522"/>
                  <a:pt x="505609" y="4221957"/>
                  <a:pt x="418386" y="4189810"/>
                </a:cubicBezTo>
                <a:cubicBezTo>
                  <a:pt x="325347" y="4157663"/>
                  <a:pt x="290458" y="4218386"/>
                  <a:pt x="313718" y="4339829"/>
                </a:cubicBezTo>
                <a:cubicBezTo>
                  <a:pt x="328254" y="4418410"/>
                  <a:pt x="313718" y="4443413"/>
                  <a:pt x="249753" y="4432698"/>
                </a:cubicBezTo>
                <a:cubicBezTo>
                  <a:pt x="179975" y="4421982"/>
                  <a:pt x="113103" y="4371976"/>
                  <a:pt x="25879" y="4396979"/>
                </a:cubicBezTo>
                <a:cubicBezTo>
                  <a:pt x="95658" y="4539854"/>
                  <a:pt x="243939" y="4496991"/>
                  <a:pt x="325347" y="4632722"/>
                </a:cubicBezTo>
                <a:cubicBezTo>
                  <a:pt x="229401" y="4632722"/>
                  <a:pt x="153807" y="4632722"/>
                  <a:pt x="84029" y="4604147"/>
                </a:cubicBezTo>
                <a:cubicBezTo>
                  <a:pt x="54954" y="4593433"/>
                  <a:pt x="22972" y="4579145"/>
                  <a:pt x="5527" y="4622007"/>
                </a:cubicBezTo>
                <a:cubicBezTo>
                  <a:pt x="-14826" y="4672014"/>
                  <a:pt x="25879" y="4689872"/>
                  <a:pt x="49139" y="4697016"/>
                </a:cubicBezTo>
                <a:cubicBezTo>
                  <a:pt x="116011" y="4722019"/>
                  <a:pt x="168344" y="4779170"/>
                  <a:pt x="226494" y="4825604"/>
                </a:cubicBezTo>
                <a:cubicBezTo>
                  <a:pt x="351514" y="4925616"/>
                  <a:pt x="488165" y="5011341"/>
                  <a:pt x="592833" y="5175647"/>
                </a:cubicBezTo>
                <a:cubicBezTo>
                  <a:pt x="461997" y="5132785"/>
                  <a:pt x="363144" y="5032772"/>
                  <a:pt x="238123" y="5014913"/>
                </a:cubicBezTo>
                <a:cubicBezTo>
                  <a:pt x="345700" y="5164932"/>
                  <a:pt x="482350" y="5264944"/>
                  <a:pt x="610278" y="5375673"/>
                </a:cubicBezTo>
                <a:cubicBezTo>
                  <a:pt x="648075" y="5407819"/>
                  <a:pt x="685872" y="5429250"/>
                  <a:pt x="691686" y="5497116"/>
                </a:cubicBezTo>
                <a:cubicBezTo>
                  <a:pt x="709132" y="5629276"/>
                  <a:pt x="755650" y="5736432"/>
                  <a:pt x="860319" y="5793582"/>
                </a:cubicBezTo>
                <a:cubicBezTo>
                  <a:pt x="860319" y="5793582"/>
                  <a:pt x="854504" y="5815013"/>
                  <a:pt x="851597" y="5825729"/>
                </a:cubicBezTo>
                <a:cubicBezTo>
                  <a:pt x="787632" y="5829301"/>
                  <a:pt x="738206" y="5750720"/>
                  <a:pt x="659704" y="5779295"/>
                </a:cubicBezTo>
                <a:cubicBezTo>
                  <a:pt x="738206" y="5886451"/>
                  <a:pt x="802169" y="5979319"/>
                  <a:pt x="909746" y="6029326"/>
                </a:cubicBezTo>
                <a:cubicBezTo>
                  <a:pt x="996969" y="6068616"/>
                  <a:pt x="1104545" y="6093620"/>
                  <a:pt x="1168509" y="6222207"/>
                </a:cubicBezTo>
                <a:cubicBezTo>
                  <a:pt x="1095822" y="6247210"/>
                  <a:pt x="1040581" y="6215063"/>
                  <a:pt x="985339" y="6193632"/>
                </a:cubicBezTo>
                <a:cubicBezTo>
                  <a:pt x="901023" y="6157913"/>
                  <a:pt x="816707" y="6118623"/>
                  <a:pt x="732391" y="6082904"/>
                </a:cubicBezTo>
                <a:cubicBezTo>
                  <a:pt x="700408" y="6068616"/>
                  <a:pt x="665519" y="6061472"/>
                  <a:pt x="645167" y="6125766"/>
                </a:cubicBezTo>
                <a:cubicBezTo>
                  <a:pt x="752743" y="6140053"/>
                  <a:pt x="816707" y="6225779"/>
                  <a:pt x="883579" y="6307932"/>
                </a:cubicBezTo>
                <a:cubicBezTo>
                  <a:pt x="921375" y="6354366"/>
                  <a:pt x="953358" y="6415088"/>
                  <a:pt x="1020229" y="6393657"/>
                </a:cubicBezTo>
                <a:cubicBezTo>
                  <a:pt x="1055118" y="6382942"/>
                  <a:pt x="1078378" y="6415088"/>
                  <a:pt x="1075471" y="6457950"/>
                </a:cubicBezTo>
                <a:cubicBezTo>
                  <a:pt x="1060933" y="6607970"/>
                  <a:pt x="1145250" y="6657976"/>
                  <a:pt x="1232473" y="6686551"/>
                </a:cubicBezTo>
                <a:cubicBezTo>
                  <a:pt x="1360401" y="6729413"/>
                  <a:pt x="1473792" y="6815138"/>
                  <a:pt x="1592997" y="6886576"/>
                </a:cubicBezTo>
                <a:lnTo>
                  <a:pt x="5511704" y="6886576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BB9D278-9700-B7D0-ADA1-7A09B02244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13312"/>
            <a:ext cx="4038600" cy="5431376"/>
          </a:xfrm>
        </p:spPr>
        <p:txBody>
          <a:bodyPr>
            <a:normAutofit/>
          </a:bodyPr>
          <a:lstStyle/>
          <a:p>
            <a:r>
              <a:rPr lang="es-ES"/>
              <a:t>CAMPO OBLIGATORIO _ID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C854D58-898D-EA4D-6C6F-91166B62FF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9" y="713313"/>
            <a:ext cx="5257801" cy="5431376"/>
          </a:xfrm>
        </p:spPr>
        <p:txBody>
          <a:bodyPr anchor="ctr">
            <a:normAutofit/>
          </a:bodyPr>
          <a:lstStyle/>
          <a:p>
            <a:pPr algn="just"/>
            <a:r>
              <a:rPr lang="es-ES" sz="2000" dirty="0"/>
              <a:t>En MongoDB, cada documento almacenado en una colección requiere un único _id que actúa como clave principal . Si se inserta documento omite el _id, el controlador MongoDB automáticamente genera un </a:t>
            </a:r>
            <a:r>
              <a:rPr lang="es-ES" sz="2000" dirty="0" err="1"/>
              <a:t>ObjectId</a:t>
            </a:r>
            <a:r>
              <a:rPr lang="es-ES" sz="2000" dirty="0"/>
              <a:t> para el _id. </a:t>
            </a:r>
          </a:p>
        </p:txBody>
      </p:sp>
    </p:spTree>
    <p:extLst>
      <p:ext uri="{BB962C8B-B14F-4D97-AF65-F5344CB8AC3E}">
        <p14:creationId xmlns:p14="http://schemas.microsoft.com/office/powerpoint/2010/main" val="18858816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0E91F5CA-B392-444C-88E3-BF5BAAEBDE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DFCA2118-59A2-4310-A4B2-F2CBA821E8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940492"/>
            <a:ext cx="12192000" cy="1924333"/>
          </a:xfrm>
          <a:custGeom>
            <a:avLst/>
            <a:gdLst>
              <a:gd name="connsiteX0" fmla="*/ 6189199 w 12192000"/>
              <a:gd name="connsiteY0" fmla="*/ 588 h 1924333"/>
              <a:gd name="connsiteX1" fmla="*/ 6207079 w 12192000"/>
              <a:gd name="connsiteY1" fmla="*/ 2850 h 1924333"/>
              <a:gd name="connsiteX2" fmla="*/ 6285610 w 12192000"/>
              <a:gd name="connsiteY2" fmla="*/ 18131 h 1924333"/>
              <a:gd name="connsiteX3" fmla="*/ 6378008 w 12192000"/>
              <a:gd name="connsiteY3" fmla="*/ 24625 h 1924333"/>
              <a:gd name="connsiteX4" fmla="*/ 6466340 w 12192000"/>
              <a:gd name="connsiteY4" fmla="*/ 21366 h 1924333"/>
              <a:gd name="connsiteX5" fmla="*/ 6553334 w 12192000"/>
              <a:gd name="connsiteY5" fmla="*/ 35307 h 1924333"/>
              <a:gd name="connsiteX6" fmla="*/ 6626068 w 12192000"/>
              <a:gd name="connsiteY6" fmla="*/ 58045 h 1924333"/>
              <a:gd name="connsiteX7" fmla="*/ 6692303 w 12192000"/>
              <a:gd name="connsiteY7" fmla="*/ 91487 h 1924333"/>
              <a:gd name="connsiteX8" fmla="*/ 6733670 w 12192000"/>
              <a:gd name="connsiteY8" fmla="*/ 118130 h 1924333"/>
              <a:gd name="connsiteX9" fmla="*/ 6798016 w 12192000"/>
              <a:gd name="connsiteY9" fmla="*/ 112271 h 1924333"/>
              <a:gd name="connsiteX10" fmla="*/ 6801081 w 12192000"/>
              <a:gd name="connsiteY10" fmla="*/ 114963 h 1924333"/>
              <a:gd name="connsiteX11" fmla="*/ 6819351 w 12192000"/>
              <a:gd name="connsiteY11" fmla="*/ 128825 h 1924333"/>
              <a:gd name="connsiteX12" fmla="*/ 6852732 w 12192000"/>
              <a:gd name="connsiteY12" fmla="*/ 123321 h 1924333"/>
              <a:gd name="connsiteX13" fmla="*/ 6865247 w 12192000"/>
              <a:gd name="connsiteY13" fmla="*/ 128836 h 1924333"/>
              <a:gd name="connsiteX14" fmla="*/ 6905517 w 12192000"/>
              <a:gd name="connsiteY14" fmla="*/ 129265 h 1924333"/>
              <a:gd name="connsiteX15" fmla="*/ 6950286 w 12192000"/>
              <a:gd name="connsiteY15" fmla="*/ 150104 h 1924333"/>
              <a:gd name="connsiteX16" fmla="*/ 7003442 w 12192000"/>
              <a:gd name="connsiteY16" fmla="*/ 136136 h 1924333"/>
              <a:gd name="connsiteX17" fmla="*/ 7160047 w 12192000"/>
              <a:gd name="connsiteY17" fmla="*/ 166721 h 1924333"/>
              <a:gd name="connsiteX18" fmla="*/ 7325604 w 12192000"/>
              <a:gd name="connsiteY18" fmla="*/ 215867 h 1924333"/>
              <a:gd name="connsiteX19" fmla="*/ 7540522 w 12192000"/>
              <a:gd name="connsiteY19" fmla="*/ 239374 h 1924333"/>
              <a:gd name="connsiteX20" fmla="*/ 7612071 w 12192000"/>
              <a:gd name="connsiteY20" fmla="*/ 229553 h 1924333"/>
              <a:gd name="connsiteX21" fmla="*/ 7651995 w 12192000"/>
              <a:gd name="connsiteY21" fmla="*/ 244567 h 1924333"/>
              <a:gd name="connsiteX22" fmla="*/ 7725761 w 12192000"/>
              <a:gd name="connsiteY22" fmla="*/ 258638 h 1924333"/>
              <a:gd name="connsiteX23" fmla="*/ 7823038 w 12192000"/>
              <a:gd name="connsiteY23" fmla="*/ 287078 h 1924333"/>
              <a:gd name="connsiteX24" fmla="*/ 7866405 w 12192000"/>
              <a:gd name="connsiteY24" fmla="*/ 287288 h 1924333"/>
              <a:gd name="connsiteX25" fmla="*/ 7875021 w 12192000"/>
              <a:gd name="connsiteY25" fmla="*/ 288224 h 1924333"/>
              <a:gd name="connsiteX26" fmla="*/ 7875146 w 12192000"/>
              <a:gd name="connsiteY26" fmla="*/ 288614 h 1924333"/>
              <a:gd name="connsiteX27" fmla="*/ 7907443 w 12192000"/>
              <a:gd name="connsiteY27" fmla="*/ 291752 h 1924333"/>
              <a:gd name="connsiteX28" fmla="*/ 7912892 w 12192000"/>
              <a:gd name="connsiteY28" fmla="*/ 294833 h 1924333"/>
              <a:gd name="connsiteX29" fmla="*/ 7946345 w 12192000"/>
              <a:gd name="connsiteY29" fmla="*/ 319359 h 1924333"/>
              <a:gd name="connsiteX30" fmla="*/ 8021238 w 12192000"/>
              <a:gd name="connsiteY30" fmla="*/ 315159 h 1924333"/>
              <a:gd name="connsiteX31" fmla="*/ 8094697 w 12192000"/>
              <a:gd name="connsiteY31" fmla="*/ 351819 h 1924333"/>
              <a:gd name="connsiteX32" fmla="*/ 8155208 w 12192000"/>
              <a:gd name="connsiteY32" fmla="*/ 371168 h 1924333"/>
              <a:gd name="connsiteX33" fmla="*/ 8248472 w 12192000"/>
              <a:gd name="connsiteY33" fmla="*/ 400489 h 1924333"/>
              <a:gd name="connsiteX34" fmla="*/ 8300068 w 12192000"/>
              <a:gd name="connsiteY34" fmla="*/ 405531 h 1924333"/>
              <a:gd name="connsiteX35" fmla="*/ 8356293 w 12192000"/>
              <a:gd name="connsiteY35" fmla="*/ 403328 h 1924333"/>
              <a:gd name="connsiteX36" fmla="*/ 8475838 w 12192000"/>
              <a:gd name="connsiteY36" fmla="*/ 435524 h 1924333"/>
              <a:gd name="connsiteX37" fmla="*/ 8575216 w 12192000"/>
              <a:gd name="connsiteY37" fmla="*/ 450198 h 1924333"/>
              <a:gd name="connsiteX38" fmla="*/ 8588650 w 12192000"/>
              <a:gd name="connsiteY38" fmla="*/ 447070 h 1924333"/>
              <a:gd name="connsiteX39" fmla="*/ 8612184 w 12192000"/>
              <a:gd name="connsiteY39" fmla="*/ 439577 h 1924333"/>
              <a:gd name="connsiteX40" fmla="*/ 8630713 w 12192000"/>
              <a:gd name="connsiteY40" fmla="*/ 433015 h 1924333"/>
              <a:gd name="connsiteX41" fmla="*/ 8704240 w 12192000"/>
              <a:gd name="connsiteY41" fmla="*/ 422865 h 1924333"/>
              <a:gd name="connsiteX42" fmla="*/ 8829513 w 12192000"/>
              <a:gd name="connsiteY42" fmla="*/ 429389 h 1924333"/>
              <a:gd name="connsiteX43" fmla="*/ 9083651 w 12192000"/>
              <a:gd name="connsiteY43" fmla="*/ 390744 h 1924333"/>
              <a:gd name="connsiteX44" fmla="*/ 9371402 w 12192000"/>
              <a:gd name="connsiteY44" fmla="*/ 371809 h 1924333"/>
              <a:gd name="connsiteX45" fmla="*/ 9429586 w 12192000"/>
              <a:gd name="connsiteY45" fmla="*/ 369213 h 1924333"/>
              <a:gd name="connsiteX46" fmla="*/ 9489757 w 12192000"/>
              <a:gd name="connsiteY46" fmla="*/ 377814 h 1924333"/>
              <a:gd name="connsiteX47" fmla="*/ 9516954 w 12192000"/>
              <a:gd name="connsiteY47" fmla="*/ 376991 h 1924333"/>
              <a:gd name="connsiteX48" fmla="*/ 9645588 w 12192000"/>
              <a:gd name="connsiteY48" fmla="*/ 363590 h 1924333"/>
              <a:gd name="connsiteX49" fmla="*/ 9722896 w 12192000"/>
              <a:gd name="connsiteY49" fmla="*/ 360983 h 1924333"/>
              <a:gd name="connsiteX50" fmla="*/ 9752803 w 12192000"/>
              <a:gd name="connsiteY50" fmla="*/ 368492 h 1924333"/>
              <a:gd name="connsiteX51" fmla="*/ 9890305 w 12192000"/>
              <a:gd name="connsiteY51" fmla="*/ 380736 h 1924333"/>
              <a:gd name="connsiteX52" fmla="*/ 9939767 w 12192000"/>
              <a:gd name="connsiteY52" fmla="*/ 377776 h 1924333"/>
              <a:gd name="connsiteX53" fmla="*/ 9944355 w 12192000"/>
              <a:gd name="connsiteY53" fmla="*/ 377352 h 1924333"/>
              <a:gd name="connsiteX54" fmla="*/ 9953719 w 12192000"/>
              <a:gd name="connsiteY54" fmla="*/ 375642 h 1924333"/>
              <a:gd name="connsiteX55" fmla="*/ 9955809 w 12192000"/>
              <a:gd name="connsiteY55" fmla="*/ 376294 h 1924333"/>
              <a:gd name="connsiteX56" fmla="*/ 10032710 w 12192000"/>
              <a:gd name="connsiteY56" fmla="*/ 394940 h 1924333"/>
              <a:gd name="connsiteX57" fmla="*/ 10049925 w 12192000"/>
              <a:gd name="connsiteY57" fmla="*/ 404971 h 1924333"/>
              <a:gd name="connsiteX58" fmla="*/ 10112671 w 12192000"/>
              <a:gd name="connsiteY58" fmla="*/ 414549 h 1924333"/>
              <a:gd name="connsiteX59" fmla="*/ 10170853 w 12192000"/>
              <a:gd name="connsiteY59" fmla="*/ 435168 h 1924333"/>
              <a:gd name="connsiteX60" fmla="*/ 10290184 w 12192000"/>
              <a:gd name="connsiteY60" fmla="*/ 448123 h 1924333"/>
              <a:gd name="connsiteX61" fmla="*/ 10320158 w 12192000"/>
              <a:gd name="connsiteY61" fmla="*/ 458352 h 1924333"/>
              <a:gd name="connsiteX62" fmla="*/ 10321815 w 12192000"/>
              <a:gd name="connsiteY62" fmla="*/ 463087 h 1924333"/>
              <a:gd name="connsiteX63" fmla="*/ 10373742 w 12192000"/>
              <a:gd name="connsiteY63" fmla="*/ 464538 h 1924333"/>
              <a:gd name="connsiteX64" fmla="*/ 10428532 w 12192000"/>
              <a:gd name="connsiteY64" fmla="*/ 492504 h 1924333"/>
              <a:gd name="connsiteX65" fmla="*/ 10466490 w 12192000"/>
              <a:gd name="connsiteY65" fmla="*/ 517759 h 1924333"/>
              <a:gd name="connsiteX66" fmla="*/ 10466675 w 12192000"/>
              <a:gd name="connsiteY66" fmla="*/ 522076 h 1924333"/>
              <a:gd name="connsiteX67" fmla="*/ 10470309 w 12192000"/>
              <a:gd name="connsiteY67" fmla="*/ 522792 h 1924333"/>
              <a:gd name="connsiteX68" fmla="*/ 10474138 w 12192000"/>
              <a:gd name="connsiteY68" fmla="*/ 519761 h 1924333"/>
              <a:gd name="connsiteX69" fmla="*/ 10501100 w 12192000"/>
              <a:gd name="connsiteY69" fmla="*/ 528263 h 1924333"/>
              <a:gd name="connsiteX70" fmla="*/ 10502395 w 12192000"/>
              <a:gd name="connsiteY70" fmla="*/ 536393 h 1924333"/>
              <a:gd name="connsiteX71" fmla="*/ 10689496 w 12192000"/>
              <a:gd name="connsiteY71" fmla="*/ 560233 h 1924333"/>
              <a:gd name="connsiteX72" fmla="*/ 10788736 w 12192000"/>
              <a:gd name="connsiteY72" fmla="*/ 613188 h 1924333"/>
              <a:gd name="connsiteX73" fmla="*/ 10819747 w 12192000"/>
              <a:gd name="connsiteY73" fmla="*/ 621351 h 1924333"/>
              <a:gd name="connsiteX74" fmla="*/ 10864632 w 12192000"/>
              <a:gd name="connsiteY74" fmla="*/ 644858 h 1924333"/>
              <a:gd name="connsiteX75" fmla="*/ 10929407 w 12192000"/>
              <a:gd name="connsiteY75" fmla="*/ 652945 h 1924333"/>
              <a:gd name="connsiteX76" fmla="*/ 10979412 w 12192000"/>
              <a:gd name="connsiteY76" fmla="*/ 654217 h 1924333"/>
              <a:gd name="connsiteX77" fmla="*/ 11006959 w 12192000"/>
              <a:gd name="connsiteY77" fmla="*/ 657017 h 1924333"/>
              <a:gd name="connsiteX78" fmla="*/ 11077038 w 12192000"/>
              <a:gd name="connsiteY78" fmla="*/ 668487 h 1924333"/>
              <a:gd name="connsiteX79" fmla="*/ 11157850 w 12192000"/>
              <a:gd name="connsiteY79" fmla="*/ 693164 h 1924333"/>
              <a:gd name="connsiteX80" fmla="*/ 11175276 w 12192000"/>
              <a:gd name="connsiteY80" fmla="*/ 697243 h 1924333"/>
              <a:gd name="connsiteX81" fmla="*/ 11191131 w 12192000"/>
              <a:gd name="connsiteY81" fmla="*/ 696085 h 1924333"/>
              <a:gd name="connsiteX82" fmla="*/ 11195573 w 12192000"/>
              <a:gd name="connsiteY82" fmla="*/ 691751 h 1924333"/>
              <a:gd name="connsiteX83" fmla="*/ 11205299 w 12192000"/>
              <a:gd name="connsiteY83" fmla="*/ 693247 h 1924333"/>
              <a:gd name="connsiteX84" fmla="*/ 11223770 w 12192000"/>
              <a:gd name="connsiteY84" fmla="*/ 690335 h 1924333"/>
              <a:gd name="connsiteX85" fmla="*/ 11292119 w 12192000"/>
              <a:gd name="connsiteY85" fmla="*/ 713311 h 1924333"/>
              <a:gd name="connsiteX86" fmla="*/ 11435379 w 12192000"/>
              <a:gd name="connsiteY86" fmla="*/ 758519 h 1924333"/>
              <a:gd name="connsiteX87" fmla="*/ 11604406 w 12192000"/>
              <a:gd name="connsiteY87" fmla="*/ 810476 h 1924333"/>
              <a:gd name="connsiteX88" fmla="*/ 11652155 w 12192000"/>
              <a:gd name="connsiteY88" fmla="*/ 825109 h 1924333"/>
              <a:gd name="connsiteX89" fmla="*/ 11654192 w 12192000"/>
              <a:gd name="connsiteY89" fmla="*/ 827301 h 1924333"/>
              <a:gd name="connsiteX90" fmla="*/ 11676599 w 12192000"/>
              <a:gd name="connsiteY90" fmla="*/ 846628 h 1924333"/>
              <a:gd name="connsiteX91" fmla="*/ 11775168 w 12192000"/>
              <a:gd name="connsiteY91" fmla="*/ 890664 h 1924333"/>
              <a:gd name="connsiteX92" fmla="*/ 11826341 w 12192000"/>
              <a:gd name="connsiteY92" fmla="*/ 877558 h 1924333"/>
              <a:gd name="connsiteX93" fmla="*/ 11879068 w 12192000"/>
              <a:gd name="connsiteY93" fmla="*/ 874038 h 1924333"/>
              <a:gd name="connsiteX94" fmla="*/ 11889563 w 12192000"/>
              <a:gd name="connsiteY94" fmla="*/ 878619 h 1924333"/>
              <a:gd name="connsiteX95" fmla="*/ 12016613 w 12192000"/>
              <a:gd name="connsiteY95" fmla="*/ 886111 h 1924333"/>
              <a:gd name="connsiteX96" fmla="*/ 12108292 w 12192000"/>
              <a:gd name="connsiteY96" fmla="*/ 868500 h 1924333"/>
              <a:gd name="connsiteX97" fmla="*/ 12182910 w 12192000"/>
              <a:gd name="connsiteY97" fmla="*/ 882003 h 1924333"/>
              <a:gd name="connsiteX98" fmla="*/ 12192000 w 12192000"/>
              <a:gd name="connsiteY98" fmla="*/ 884778 h 1924333"/>
              <a:gd name="connsiteX99" fmla="*/ 12192000 w 12192000"/>
              <a:gd name="connsiteY99" fmla="*/ 1610315 h 1924333"/>
              <a:gd name="connsiteX100" fmla="*/ 12191998 w 12192000"/>
              <a:gd name="connsiteY100" fmla="*/ 1610315 h 1924333"/>
              <a:gd name="connsiteX101" fmla="*/ 12191998 w 12192000"/>
              <a:gd name="connsiteY101" fmla="*/ 1924333 h 1924333"/>
              <a:gd name="connsiteX102" fmla="*/ 0 w 12192000"/>
              <a:gd name="connsiteY102" fmla="*/ 1924333 h 1924333"/>
              <a:gd name="connsiteX103" fmla="*/ 0 w 12192000"/>
              <a:gd name="connsiteY103" fmla="*/ 505159 h 1924333"/>
              <a:gd name="connsiteX104" fmla="*/ 5722 w 12192000"/>
              <a:gd name="connsiteY104" fmla="*/ 508889 h 1924333"/>
              <a:gd name="connsiteX105" fmla="*/ 38476 w 12192000"/>
              <a:gd name="connsiteY105" fmla="*/ 524137 h 1924333"/>
              <a:gd name="connsiteX106" fmla="*/ 192883 w 12192000"/>
              <a:gd name="connsiteY106" fmla="*/ 545272 h 1924333"/>
              <a:gd name="connsiteX107" fmla="*/ 343710 w 12192000"/>
              <a:gd name="connsiteY107" fmla="*/ 565029 h 1924333"/>
              <a:gd name="connsiteX108" fmla="*/ 471066 w 12192000"/>
              <a:gd name="connsiteY108" fmla="*/ 549837 h 1924333"/>
              <a:gd name="connsiteX109" fmla="*/ 617333 w 12192000"/>
              <a:gd name="connsiteY109" fmla="*/ 526428 h 1924333"/>
              <a:gd name="connsiteX110" fmla="*/ 725203 w 12192000"/>
              <a:gd name="connsiteY110" fmla="*/ 523793 h 1924333"/>
              <a:gd name="connsiteX111" fmla="*/ 788494 w 12192000"/>
              <a:gd name="connsiteY111" fmla="*/ 505799 h 1924333"/>
              <a:gd name="connsiteX112" fmla="*/ 885977 w 12192000"/>
              <a:gd name="connsiteY112" fmla="*/ 526585 h 1924333"/>
              <a:gd name="connsiteX113" fmla="*/ 932142 w 12192000"/>
              <a:gd name="connsiteY113" fmla="*/ 528005 h 1924333"/>
              <a:gd name="connsiteX114" fmla="*/ 1090404 w 12192000"/>
              <a:gd name="connsiteY114" fmla="*/ 498299 h 1924333"/>
              <a:gd name="connsiteX115" fmla="*/ 1188628 w 12192000"/>
              <a:gd name="connsiteY115" fmla="*/ 483151 h 1924333"/>
              <a:gd name="connsiteX116" fmla="*/ 1316247 w 12192000"/>
              <a:gd name="connsiteY116" fmla="*/ 425979 h 1924333"/>
              <a:gd name="connsiteX117" fmla="*/ 1357712 w 12192000"/>
              <a:gd name="connsiteY117" fmla="*/ 416549 h 1924333"/>
              <a:gd name="connsiteX118" fmla="*/ 1425921 w 12192000"/>
              <a:gd name="connsiteY118" fmla="*/ 413953 h 1924333"/>
              <a:gd name="connsiteX119" fmla="*/ 1503817 w 12192000"/>
              <a:gd name="connsiteY119" fmla="*/ 380457 h 1924333"/>
              <a:gd name="connsiteX120" fmla="*/ 1639196 w 12192000"/>
              <a:gd name="connsiteY120" fmla="*/ 372785 h 1924333"/>
              <a:gd name="connsiteX121" fmla="*/ 1705606 w 12192000"/>
              <a:gd name="connsiteY121" fmla="*/ 359023 h 1924333"/>
              <a:gd name="connsiteX122" fmla="*/ 1813011 w 12192000"/>
              <a:gd name="connsiteY122" fmla="*/ 331023 h 1924333"/>
              <a:gd name="connsiteX123" fmla="*/ 1831380 w 12192000"/>
              <a:gd name="connsiteY123" fmla="*/ 341307 h 1924333"/>
              <a:gd name="connsiteX124" fmla="*/ 1858612 w 12192000"/>
              <a:gd name="connsiteY124" fmla="*/ 326777 h 1924333"/>
              <a:gd name="connsiteX125" fmla="*/ 1880661 w 12192000"/>
              <a:gd name="connsiteY125" fmla="*/ 335987 h 1924333"/>
              <a:gd name="connsiteX126" fmla="*/ 1941495 w 12192000"/>
              <a:gd name="connsiteY126" fmla="*/ 310792 h 1924333"/>
              <a:gd name="connsiteX127" fmla="*/ 1995402 w 12192000"/>
              <a:gd name="connsiteY127" fmla="*/ 305480 h 1924333"/>
              <a:gd name="connsiteX128" fmla="*/ 2223864 w 12192000"/>
              <a:gd name="connsiteY128" fmla="*/ 266118 h 1924333"/>
              <a:gd name="connsiteX129" fmla="*/ 2418043 w 12192000"/>
              <a:gd name="connsiteY129" fmla="*/ 215314 h 1924333"/>
              <a:gd name="connsiteX130" fmla="*/ 2558461 w 12192000"/>
              <a:gd name="connsiteY130" fmla="*/ 168193 h 1924333"/>
              <a:gd name="connsiteX131" fmla="*/ 2595535 w 12192000"/>
              <a:gd name="connsiteY131" fmla="*/ 158548 h 1924333"/>
              <a:gd name="connsiteX132" fmla="*/ 2626942 w 12192000"/>
              <a:gd name="connsiteY132" fmla="*/ 130400 h 1924333"/>
              <a:gd name="connsiteX133" fmla="*/ 2632225 w 12192000"/>
              <a:gd name="connsiteY133" fmla="*/ 130446 h 1924333"/>
              <a:gd name="connsiteX134" fmla="*/ 2696856 w 12192000"/>
              <a:gd name="connsiteY134" fmla="*/ 128498 h 1924333"/>
              <a:gd name="connsiteX135" fmla="*/ 2759767 w 12192000"/>
              <a:gd name="connsiteY135" fmla="*/ 127784 h 1924333"/>
              <a:gd name="connsiteX136" fmla="*/ 2792685 w 12192000"/>
              <a:gd name="connsiteY136" fmla="*/ 115710 h 1924333"/>
              <a:gd name="connsiteX137" fmla="*/ 2799767 w 12192000"/>
              <a:gd name="connsiteY137" fmla="*/ 113754 h 1924333"/>
              <a:gd name="connsiteX138" fmla="*/ 2829799 w 12192000"/>
              <a:gd name="connsiteY138" fmla="*/ 120042 h 1924333"/>
              <a:gd name="connsiteX139" fmla="*/ 2890704 w 12192000"/>
              <a:gd name="connsiteY139" fmla="*/ 121493 h 1924333"/>
              <a:gd name="connsiteX140" fmla="*/ 3042646 w 12192000"/>
              <a:gd name="connsiteY140" fmla="*/ 112273 h 1924333"/>
              <a:gd name="connsiteX141" fmla="*/ 3146630 w 12192000"/>
              <a:gd name="connsiteY141" fmla="*/ 100898 h 1924333"/>
              <a:gd name="connsiteX142" fmla="*/ 3233163 w 12192000"/>
              <a:gd name="connsiteY142" fmla="*/ 120200 h 1924333"/>
              <a:gd name="connsiteX143" fmla="*/ 3372699 w 12192000"/>
              <a:gd name="connsiteY143" fmla="*/ 129394 h 1924333"/>
              <a:gd name="connsiteX144" fmla="*/ 3394352 w 12192000"/>
              <a:gd name="connsiteY144" fmla="*/ 131671 h 1924333"/>
              <a:gd name="connsiteX145" fmla="*/ 3448218 w 12192000"/>
              <a:gd name="connsiteY145" fmla="*/ 118229 h 1924333"/>
              <a:gd name="connsiteX146" fmla="*/ 3505047 w 12192000"/>
              <a:gd name="connsiteY146" fmla="*/ 115412 h 1924333"/>
              <a:gd name="connsiteX147" fmla="*/ 3521767 w 12192000"/>
              <a:gd name="connsiteY147" fmla="*/ 111071 h 1924333"/>
              <a:gd name="connsiteX148" fmla="*/ 3585137 w 12192000"/>
              <a:gd name="connsiteY148" fmla="*/ 114371 h 1924333"/>
              <a:gd name="connsiteX149" fmla="*/ 3690293 w 12192000"/>
              <a:gd name="connsiteY149" fmla="*/ 98301 h 1924333"/>
              <a:gd name="connsiteX150" fmla="*/ 3867818 w 12192000"/>
              <a:gd name="connsiteY150" fmla="*/ 88985 h 1924333"/>
              <a:gd name="connsiteX151" fmla="*/ 4091337 w 12192000"/>
              <a:gd name="connsiteY151" fmla="*/ 70813 h 1924333"/>
              <a:gd name="connsiteX152" fmla="*/ 4246332 w 12192000"/>
              <a:gd name="connsiteY152" fmla="*/ 41697 h 1924333"/>
              <a:gd name="connsiteX153" fmla="*/ 4266975 w 12192000"/>
              <a:gd name="connsiteY153" fmla="*/ 46592 h 1924333"/>
              <a:gd name="connsiteX154" fmla="*/ 4270566 w 12192000"/>
              <a:gd name="connsiteY154" fmla="*/ 47620 h 1924333"/>
              <a:gd name="connsiteX155" fmla="*/ 4288964 w 12192000"/>
              <a:gd name="connsiteY155" fmla="*/ 52766 h 1924333"/>
              <a:gd name="connsiteX156" fmla="*/ 4365137 w 12192000"/>
              <a:gd name="connsiteY156" fmla="*/ 51783 h 1924333"/>
              <a:gd name="connsiteX157" fmla="*/ 4430546 w 12192000"/>
              <a:gd name="connsiteY157" fmla="*/ 44555 h 1924333"/>
              <a:gd name="connsiteX158" fmla="*/ 4444136 w 12192000"/>
              <a:gd name="connsiteY158" fmla="*/ 39567 h 1924333"/>
              <a:gd name="connsiteX159" fmla="*/ 4534039 w 12192000"/>
              <a:gd name="connsiteY159" fmla="*/ 31604 h 1924333"/>
              <a:gd name="connsiteX160" fmla="*/ 4560448 w 12192000"/>
              <a:gd name="connsiteY160" fmla="*/ 25231 h 1924333"/>
              <a:gd name="connsiteX161" fmla="*/ 4568006 w 12192000"/>
              <a:gd name="connsiteY161" fmla="*/ 25970 h 1924333"/>
              <a:gd name="connsiteX162" fmla="*/ 4595497 w 12192000"/>
              <a:gd name="connsiteY162" fmla="*/ 22958 h 1924333"/>
              <a:gd name="connsiteX163" fmla="*/ 4608623 w 12192000"/>
              <a:gd name="connsiteY163" fmla="*/ 18108 h 1924333"/>
              <a:gd name="connsiteX164" fmla="*/ 4623942 w 12192000"/>
              <a:gd name="connsiteY164" fmla="*/ 22251 h 1924333"/>
              <a:gd name="connsiteX165" fmla="*/ 4664336 w 12192000"/>
              <a:gd name="connsiteY165" fmla="*/ 23306 h 1924333"/>
              <a:gd name="connsiteX166" fmla="*/ 4677385 w 12192000"/>
              <a:gd name="connsiteY166" fmla="*/ 18246 h 1924333"/>
              <a:gd name="connsiteX167" fmla="*/ 4698143 w 12192000"/>
              <a:gd name="connsiteY167" fmla="*/ 18036 h 1924333"/>
              <a:gd name="connsiteX168" fmla="*/ 4750609 w 12192000"/>
              <a:gd name="connsiteY168" fmla="*/ 23611 h 1924333"/>
              <a:gd name="connsiteX169" fmla="*/ 4784658 w 12192000"/>
              <a:gd name="connsiteY169" fmla="*/ 25057 h 1924333"/>
              <a:gd name="connsiteX170" fmla="*/ 4847558 w 12192000"/>
              <a:gd name="connsiteY170" fmla="*/ 38726 h 1924333"/>
              <a:gd name="connsiteX171" fmla="*/ 4909134 w 12192000"/>
              <a:gd name="connsiteY171" fmla="*/ 50659 h 1924333"/>
              <a:gd name="connsiteX172" fmla="*/ 5099219 w 12192000"/>
              <a:gd name="connsiteY172" fmla="*/ 55050 h 1924333"/>
              <a:gd name="connsiteX173" fmla="*/ 5184992 w 12192000"/>
              <a:gd name="connsiteY173" fmla="*/ 67596 h 1924333"/>
              <a:gd name="connsiteX174" fmla="*/ 5229637 w 12192000"/>
              <a:gd name="connsiteY174" fmla="*/ 67789 h 1924333"/>
              <a:gd name="connsiteX175" fmla="*/ 5389346 w 12192000"/>
              <a:gd name="connsiteY175" fmla="*/ 80211 h 1924333"/>
              <a:gd name="connsiteX176" fmla="*/ 5494414 w 12192000"/>
              <a:gd name="connsiteY176" fmla="*/ 75926 h 1924333"/>
              <a:gd name="connsiteX177" fmla="*/ 5528443 w 12192000"/>
              <a:gd name="connsiteY177" fmla="*/ 77206 h 1924333"/>
              <a:gd name="connsiteX178" fmla="*/ 5684939 w 12192000"/>
              <a:gd name="connsiteY178" fmla="*/ 50269 h 1924333"/>
              <a:gd name="connsiteX179" fmla="*/ 5765146 w 12192000"/>
              <a:gd name="connsiteY179" fmla="*/ 50414 h 1924333"/>
              <a:gd name="connsiteX180" fmla="*/ 5848655 w 12192000"/>
              <a:gd name="connsiteY180" fmla="*/ 35257 h 1924333"/>
              <a:gd name="connsiteX181" fmla="*/ 5930656 w 12192000"/>
              <a:gd name="connsiteY181" fmla="*/ 30131 h 1924333"/>
              <a:gd name="connsiteX182" fmla="*/ 6124150 w 12192000"/>
              <a:gd name="connsiteY182" fmla="*/ 31679 h 1924333"/>
              <a:gd name="connsiteX183" fmla="*/ 6189199 w 12192000"/>
              <a:gd name="connsiteY183" fmla="*/ 588 h 1924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</a:cxnLst>
            <a:rect l="l" t="t" r="r" b="b"/>
            <a:pathLst>
              <a:path w="12192000" h="1924333">
                <a:moveTo>
                  <a:pt x="6189199" y="588"/>
                </a:moveTo>
                <a:cubicBezTo>
                  <a:pt x="6196356" y="-574"/>
                  <a:pt x="6202609" y="-108"/>
                  <a:pt x="6207079" y="2850"/>
                </a:cubicBezTo>
                <a:cubicBezTo>
                  <a:pt x="6222026" y="2749"/>
                  <a:pt x="6273489" y="3767"/>
                  <a:pt x="6285610" y="18131"/>
                </a:cubicBezTo>
                <a:cubicBezTo>
                  <a:pt x="6307255" y="18685"/>
                  <a:pt x="6357141" y="23793"/>
                  <a:pt x="6378008" y="24625"/>
                </a:cubicBezTo>
                <a:cubicBezTo>
                  <a:pt x="6409946" y="30645"/>
                  <a:pt x="6438307" y="10375"/>
                  <a:pt x="6466340" y="21366"/>
                </a:cubicBezTo>
                <a:cubicBezTo>
                  <a:pt x="6488276" y="31229"/>
                  <a:pt x="6529854" y="28110"/>
                  <a:pt x="6553334" y="35307"/>
                </a:cubicBezTo>
                <a:cubicBezTo>
                  <a:pt x="6561737" y="48059"/>
                  <a:pt x="6609188" y="62087"/>
                  <a:pt x="6626068" y="58045"/>
                </a:cubicBezTo>
                <a:cubicBezTo>
                  <a:pt x="6660952" y="66570"/>
                  <a:pt x="6666277" y="84716"/>
                  <a:pt x="6692303" y="91487"/>
                </a:cubicBezTo>
                <a:lnTo>
                  <a:pt x="6733670" y="118130"/>
                </a:lnTo>
                <a:lnTo>
                  <a:pt x="6798016" y="112271"/>
                </a:lnTo>
                <a:lnTo>
                  <a:pt x="6801081" y="114963"/>
                </a:lnTo>
                <a:cubicBezTo>
                  <a:pt x="6806919" y="120140"/>
                  <a:pt x="6812832" y="125016"/>
                  <a:pt x="6819351" y="128825"/>
                </a:cubicBezTo>
                <a:cubicBezTo>
                  <a:pt x="6825742" y="109997"/>
                  <a:pt x="6840132" y="116541"/>
                  <a:pt x="6852732" y="123321"/>
                </a:cubicBezTo>
                <a:lnTo>
                  <a:pt x="6865247" y="128836"/>
                </a:lnTo>
                <a:lnTo>
                  <a:pt x="6905517" y="129265"/>
                </a:lnTo>
                <a:cubicBezTo>
                  <a:pt x="6934052" y="140042"/>
                  <a:pt x="6939773" y="141556"/>
                  <a:pt x="6950286" y="150104"/>
                </a:cubicBezTo>
                <a:lnTo>
                  <a:pt x="7003442" y="136136"/>
                </a:lnTo>
                <a:lnTo>
                  <a:pt x="7160047" y="166721"/>
                </a:lnTo>
                <a:cubicBezTo>
                  <a:pt x="7207281" y="179911"/>
                  <a:pt x="7280644" y="210197"/>
                  <a:pt x="7325604" y="215867"/>
                </a:cubicBezTo>
                <a:cubicBezTo>
                  <a:pt x="7460113" y="233904"/>
                  <a:pt x="7393081" y="242880"/>
                  <a:pt x="7540522" y="239374"/>
                </a:cubicBezTo>
                <a:cubicBezTo>
                  <a:pt x="7545714" y="234872"/>
                  <a:pt x="7605972" y="231727"/>
                  <a:pt x="7612071" y="229553"/>
                </a:cubicBezTo>
                <a:lnTo>
                  <a:pt x="7651995" y="244567"/>
                </a:lnTo>
                <a:lnTo>
                  <a:pt x="7725761" y="258638"/>
                </a:lnTo>
                <a:lnTo>
                  <a:pt x="7823038" y="287078"/>
                </a:lnTo>
                <a:cubicBezTo>
                  <a:pt x="7837080" y="286482"/>
                  <a:pt x="7851647" y="286498"/>
                  <a:pt x="7866405" y="287288"/>
                </a:cubicBezTo>
                <a:lnTo>
                  <a:pt x="7875021" y="288224"/>
                </a:lnTo>
                <a:cubicBezTo>
                  <a:pt x="7875062" y="288354"/>
                  <a:pt x="7875105" y="288483"/>
                  <a:pt x="7875146" y="288614"/>
                </a:cubicBezTo>
                <a:cubicBezTo>
                  <a:pt x="7880550" y="289202"/>
                  <a:pt x="7901153" y="290716"/>
                  <a:pt x="7907443" y="291752"/>
                </a:cubicBezTo>
                <a:lnTo>
                  <a:pt x="7912892" y="294833"/>
                </a:lnTo>
                <a:lnTo>
                  <a:pt x="7946345" y="319359"/>
                </a:lnTo>
                <a:cubicBezTo>
                  <a:pt x="7958657" y="312776"/>
                  <a:pt x="7996513" y="309749"/>
                  <a:pt x="8021238" y="315159"/>
                </a:cubicBezTo>
                <a:cubicBezTo>
                  <a:pt x="8045964" y="320570"/>
                  <a:pt x="8058169" y="340462"/>
                  <a:pt x="8094697" y="351819"/>
                </a:cubicBezTo>
                <a:cubicBezTo>
                  <a:pt x="8129587" y="361154"/>
                  <a:pt x="8116181" y="360544"/>
                  <a:pt x="8155208" y="371168"/>
                </a:cubicBezTo>
                <a:cubicBezTo>
                  <a:pt x="8196217" y="383300"/>
                  <a:pt x="8205468" y="391801"/>
                  <a:pt x="8248472" y="400489"/>
                </a:cubicBezTo>
                <a:cubicBezTo>
                  <a:pt x="8283932" y="419791"/>
                  <a:pt x="8278617" y="392031"/>
                  <a:pt x="8300068" y="405531"/>
                </a:cubicBezTo>
                <a:lnTo>
                  <a:pt x="8356293" y="403328"/>
                </a:lnTo>
                <a:cubicBezTo>
                  <a:pt x="8377247" y="404463"/>
                  <a:pt x="8438442" y="433194"/>
                  <a:pt x="8475838" y="435524"/>
                </a:cubicBezTo>
                <a:cubicBezTo>
                  <a:pt x="8510241" y="438037"/>
                  <a:pt x="8545511" y="449840"/>
                  <a:pt x="8575216" y="450198"/>
                </a:cubicBezTo>
                <a:lnTo>
                  <a:pt x="8588650" y="447070"/>
                </a:lnTo>
                <a:lnTo>
                  <a:pt x="8612184" y="439577"/>
                </a:lnTo>
                <a:lnTo>
                  <a:pt x="8630713" y="433015"/>
                </a:lnTo>
                <a:cubicBezTo>
                  <a:pt x="8635870" y="429519"/>
                  <a:pt x="8700685" y="428411"/>
                  <a:pt x="8704240" y="422865"/>
                </a:cubicBezTo>
                <a:cubicBezTo>
                  <a:pt x="8761777" y="429549"/>
                  <a:pt x="8768302" y="427178"/>
                  <a:pt x="8829513" y="429389"/>
                </a:cubicBezTo>
                <a:cubicBezTo>
                  <a:pt x="8922895" y="444672"/>
                  <a:pt x="8924579" y="401507"/>
                  <a:pt x="9083651" y="390744"/>
                </a:cubicBezTo>
                <a:cubicBezTo>
                  <a:pt x="9138403" y="388032"/>
                  <a:pt x="9315003" y="378647"/>
                  <a:pt x="9371402" y="371809"/>
                </a:cubicBezTo>
                <a:cubicBezTo>
                  <a:pt x="9358632" y="337502"/>
                  <a:pt x="9402842" y="379364"/>
                  <a:pt x="9429586" y="369213"/>
                </a:cubicBezTo>
                <a:cubicBezTo>
                  <a:pt x="9449312" y="370213"/>
                  <a:pt x="9473938" y="373270"/>
                  <a:pt x="9489757" y="377814"/>
                </a:cubicBezTo>
                <a:cubicBezTo>
                  <a:pt x="9498164" y="379256"/>
                  <a:pt x="9507139" y="379272"/>
                  <a:pt x="9516954" y="376991"/>
                </a:cubicBezTo>
                <a:cubicBezTo>
                  <a:pt x="9548430" y="354766"/>
                  <a:pt x="9591874" y="370315"/>
                  <a:pt x="9645588" y="363590"/>
                </a:cubicBezTo>
                <a:cubicBezTo>
                  <a:pt x="9660487" y="368814"/>
                  <a:pt x="9710817" y="350550"/>
                  <a:pt x="9722896" y="360983"/>
                </a:cubicBezTo>
                <a:cubicBezTo>
                  <a:pt x="9733918" y="362239"/>
                  <a:pt x="9745201" y="356679"/>
                  <a:pt x="9752803" y="368492"/>
                </a:cubicBezTo>
                <a:cubicBezTo>
                  <a:pt x="9793268" y="374490"/>
                  <a:pt x="9843313" y="380978"/>
                  <a:pt x="9890305" y="380736"/>
                </a:cubicBezTo>
                <a:cubicBezTo>
                  <a:pt x="9912701" y="380083"/>
                  <a:pt x="9926523" y="379037"/>
                  <a:pt x="9939767" y="377776"/>
                </a:cubicBezTo>
                <a:lnTo>
                  <a:pt x="9944355" y="377352"/>
                </a:lnTo>
                <a:lnTo>
                  <a:pt x="9953719" y="375642"/>
                </a:lnTo>
                <a:lnTo>
                  <a:pt x="9955809" y="376294"/>
                </a:lnTo>
                <a:lnTo>
                  <a:pt x="10032710" y="394940"/>
                </a:lnTo>
                <a:lnTo>
                  <a:pt x="10049925" y="404971"/>
                </a:lnTo>
                <a:lnTo>
                  <a:pt x="10112671" y="414549"/>
                </a:lnTo>
                <a:cubicBezTo>
                  <a:pt x="10169643" y="412125"/>
                  <a:pt x="10132220" y="425358"/>
                  <a:pt x="10170853" y="435168"/>
                </a:cubicBezTo>
                <a:cubicBezTo>
                  <a:pt x="10206088" y="442020"/>
                  <a:pt x="10240809" y="454081"/>
                  <a:pt x="10290184" y="448123"/>
                </a:cubicBezTo>
                <a:cubicBezTo>
                  <a:pt x="10301813" y="444919"/>
                  <a:pt x="10315233" y="449499"/>
                  <a:pt x="10320158" y="458352"/>
                </a:cubicBezTo>
                <a:cubicBezTo>
                  <a:pt x="10321006" y="459876"/>
                  <a:pt x="10321565" y="461470"/>
                  <a:pt x="10321815" y="463087"/>
                </a:cubicBezTo>
                <a:cubicBezTo>
                  <a:pt x="10354058" y="457158"/>
                  <a:pt x="10355176" y="470634"/>
                  <a:pt x="10373742" y="464538"/>
                </a:cubicBezTo>
                <a:cubicBezTo>
                  <a:pt x="10403060" y="475292"/>
                  <a:pt x="10411841" y="497597"/>
                  <a:pt x="10428532" y="492504"/>
                </a:cubicBezTo>
                <a:cubicBezTo>
                  <a:pt x="10440561" y="500742"/>
                  <a:pt x="10446267" y="521930"/>
                  <a:pt x="10466490" y="517759"/>
                </a:cubicBezTo>
                <a:cubicBezTo>
                  <a:pt x="10464622" y="519986"/>
                  <a:pt x="10465013" y="521261"/>
                  <a:pt x="10466675" y="522076"/>
                </a:cubicBezTo>
                <a:lnTo>
                  <a:pt x="10470309" y="522792"/>
                </a:lnTo>
                <a:lnTo>
                  <a:pt x="10474138" y="519761"/>
                </a:lnTo>
                <a:cubicBezTo>
                  <a:pt x="10488888" y="509612"/>
                  <a:pt x="10484914" y="524734"/>
                  <a:pt x="10501100" y="528263"/>
                </a:cubicBezTo>
                <a:cubicBezTo>
                  <a:pt x="10508412" y="530705"/>
                  <a:pt x="10505426" y="533743"/>
                  <a:pt x="10502395" y="536393"/>
                </a:cubicBezTo>
                <a:lnTo>
                  <a:pt x="10689496" y="560233"/>
                </a:lnTo>
                <a:cubicBezTo>
                  <a:pt x="10721441" y="573640"/>
                  <a:pt x="10757547" y="582937"/>
                  <a:pt x="10788736" y="613188"/>
                </a:cubicBezTo>
                <a:cubicBezTo>
                  <a:pt x="10794510" y="621641"/>
                  <a:pt x="10807098" y="616073"/>
                  <a:pt x="10819747" y="621351"/>
                </a:cubicBezTo>
                <a:cubicBezTo>
                  <a:pt x="10832398" y="626630"/>
                  <a:pt x="10846356" y="639592"/>
                  <a:pt x="10864632" y="644858"/>
                </a:cubicBezTo>
                <a:cubicBezTo>
                  <a:pt x="10895617" y="652290"/>
                  <a:pt x="10921550" y="640451"/>
                  <a:pt x="10929407" y="652945"/>
                </a:cubicBezTo>
                <a:cubicBezTo>
                  <a:pt x="10945460" y="653176"/>
                  <a:pt x="10968148" y="640553"/>
                  <a:pt x="10979412" y="654217"/>
                </a:cubicBezTo>
                <a:cubicBezTo>
                  <a:pt x="10981679" y="643737"/>
                  <a:pt x="10997287" y="663414"/>
                  <a:pt x="11006959" y="657017"/>
                </a:cubicBezTo>
                <a:cubicBezTo>
                  <a:pt x="11023230" y="659396"/>
                  <a:pt x="11051890" y="662462"/>
                  <a:pt x="11077038" y="668487"/>
                </a:cubicBezTo>
                <a:cubicBezTo>
                  <a:pt x="11097000" y="690299"/>
                  <a:pt x="11141286" y="676399"/>
                  <a:pt x="11157850" y="693164"/>
                </a:cubicBezTo>
                <a:cubicBezTo>
                  <a:pt x="11163800" y="695757"/>
                  <a:pt x="11169599" y="696942"/>
                  <a:pt x="11175276" y="697243"/>
                </a:cubicBezTo>
                <a:lnTo>
                  <a:pt x="11191131" y="696085"/>
                </a:lnTo>
                <a:lnTo>
                  <a:pt x="11195573" y="691751"/>
                </a:lnTo>
                <a:lnTo>
                  <a:pt x="11205299" y="693247"/>
                </a:lnTo>
                <a:lnTo>
                  <a:pt x="11223770" y="690335"/>
                </a:lnTo>
                <a:cubicBezTo>
                  <a:pt x="11237778" y="693777"/>
                  <a:pt x="11256852" y="701947"/>
                  <a:pt x="11292119" y="713311"/>
                </a:cubicBezTo>
                <a:cubicBezTo>
                  <a:pt x="11334878" y="733451"/>
                  <a:pt x="11401662" y="729175"/>
                  <a:pt x="11435379" y="758519"/>
                </a:cubicBezTo>
                <a:lnTo>
                  <a:pt x="11604406" y="810476"/>
                </a:lnTo>
                <a:lnTo>
                  <a:pt x="11652155" y="825109"/>
                </a:lnTo>
                <a:lnTo>
                  <a:pt x="11654192" y="827301"/>
                </a:lnTo>
                <a:cubicBezTo>
                  <a:pt x="11661650" y="834729"/>
                  <a:pt x="11669215" y="841480"/>
                  <a:pt x="11676599" y="846628"/>
                </a:cubicBezTo>
                <a:cubicBezTo>
                  <a:pt x="11688258" y="861760"/>
                  <a:pt x="11752266" y="896888"/>
                  <a:pt x="11775168" y="890664"/>
                </a:cubicBezTo>
                <a:cubicBezTo>
                  <a:pt x="11790977" y="883819"/>
                  <a:pt x="11808364" y="879901"/>
                  <a:pt x="11826341" y="877558"/>
                </a:cubicBezTo>
                <a:lnTo>
                  <a:pt x="11879068" y="874038"/>
                </a:lnTo>
                <a:lnTo>
                  <a:pt x="11889563" y="878619"/>
                </a:lnTo>
                <a:lnTo>
                  <a:pt x="12016613" y="886111"/>
                </a:lnTo>
                <a:lnTo>
                  <a:pt x="12108292" y="868500"/>
                </a:lnTo>
                <a:cubicBezTo>
                  <a:pt x="12129725" y="867311"/>
                  <a:pt x="12157891" y="874537"/>
                  <a:pt x="12182910" y="882003"/>
                </a:cubicBezTo>
                <a:lnTo>
                  <a:pt x="12192000" y="884778"/>
                </a:lnTo>
                <a:lnTo>
                  <a:pt x="12192000" y="1610315"/>
                </a:lnTo>
                <a:lnTo>
                  <a:pt x="12191998" y="1610315"/>
                </a:lnTo>
                <a:lnTo>
                  <a:pt x="12191998" y="1924333"/>
                </a:lnTo>
                <a:lnTo>
                  <a:pt x="0" y="1924333"/>
                </a:lnTo>
                <a:lnTo>
                  <a:pt x="0" y="505159"/>
                </a:lnTo>
                <a:lnTo>
                  <a:pt x="5722" y="508889"/>
                </a:lnTo>
                <a:cubicBezTo>
                  <a:pt x="21614" y="518548"/>
                  <a:pt x="33814" y="524781"/>
                  <a:pt x="38476" y="524137"/>
                </a:cubicBezTo>
                <a:cubicBezTo>
                  <a:pt x="99229" y="544180"/>
                  <a:pt x="142010" y="538457"/>
                  <a:pt x="192883" y="545272"/>
                </a:cubicBezTo>
                <a:cubicBezTo>
                  <a:pt x="277629" y="525210"/>
                  <a:pt x="293434" y="558443"/>
                  <a:pt x="343710" y="565029"/>
                </a:cubicBezTo>
                <a:cubicBezTo>
                  <a:pt x="383094" y="555729"/>
                  <a:pt x="425462" y="556271"/>
                  <a:pt x="471066" y="549837"/>
                </a:cubicBezTo>
                <a:cubicBezTo>
                  <a:pt x="513583" y="544428"/>
                  <a:pt x="569194" y="531004"/>
                  <a:pt x="617333" y="526428"/>
                </a:cubicBezTo>
                <a:cubicBezTo>
                  <a:pt x="660031" y="520760"/>
                  <a:pt x="696675" y="523882"/>
                  <a:pt x="725203" y="523793"/>
                </a:cubicBezTo>
                <a:cubicBezTo>
                  <a:pt x="736650" y="521695"/>
                  <a:pt x="780513" y="502146"/>
                  <a:pt x="788494" y="505799"/>
                </a:cubicBezTo>
                <a:lnTo>
                  <a:pt x="885977" y="526585"/>
                </a:lnTo>
                <a:cubicBezTo>
                  <a:pt x="906140" y="522837"/>
                  <a:pt x="917203" y="532232"/>
                  <a:pt x="932142" y="528005"/>
                </a:cubicBezTo>
                <a:cubicBezTo>
                  <a:pt x="963701" y="524128"/>
                  <a:pt x="1061555" y="499582"/>
                  <a:pt x="1090404" y="498299"/>
                </a:cubicBezTo>
                <a:cubicBezTo>
                  <a:pt x="1132840" y="494057"/>
                  <a:pt x="1148476" y="496041"/>
                  <a:pt x="1188628" y="483151"/>
                </a:cubicBezTo>
                <a:cubicBezTo>
                  <a:pt x="1230397" y="468408"/>
                  <a:pt x="1278711" y="457638"/>
                  <a:pt x="1316247" y="425979"/>
                </a:cubicBezTo>
                <a:cubicBezTo>
                  <a:pt x="1322662" y="417251"/>
                  <a:pt x="1339433" y="418553"/>
                  <a:pt x="1357712" y="416549"/>
                </a:cubicBezTo>
                <a:cubicBezTo>
                  <a:pt x="1375991" y="414544"/>
                  <a:pt x="1423507" y="412949"/>
                  <a:pt x="1425921" y="413953"/>
                </a:cubicBezTo>
                <a:cubicBezTo>
                  <a:pt x="1450272" y="407937"/>
                  <a:pt x="1458223" y="388156"/>
                  <a:pt x="1503817" y="380457"/>
                </a:cubicBezTo>
                <a:cubicBezTo>
                  <a:pt x="1541095" y="377398"/>
                  <a:pt x="1605565" y="376357"/>
                  <a:pt x="1639196" y="372785"/>
                </a:cubicBezTo>
                <a:cubicBezTo>
                  <a:pt x="1653280" y="376736"/>
                  <a:pt x="1695289" y="365766"/>
                  <a:pt x="1705606" y="359023"/>
                </a:cubicBezTo>
                <a:cubicBezTo>
                  <a:pt x="1729169" y="336295"/>
                  <a:pt x="1793207" y="348537"/>
                  <a:pt x="1813011" y="331023"/>
                </a:cubicBezTo>
                <a:cubicBezTo>
                  <a:pt x="1820772" y="328179"/>
                  <a:pt x="1823566" y="341833"/>
                  <a:pt x="1831380" y="341307"/>
                </a:cubicBezTo>
                <a:lnTo>
                  <a:pt x="1858612" y="326777"/>
                </a:lnTo>
                <a:lnTo>
                  <a:pt x="1880661" y="335987"/>
                </a:lnTo>
                <a:lnTo>
                  <a:pt x="1941495" y="310792"/>
                </a:lnTo>
                <a:cubicBezTo>
                  <a:pt x="1978970" y="307223"/>
                  <a:pt x="1947391" y="291714"/>
                  <a:pt x="1995402" y="305480"/>
                </a:cubicBezTo>
                <a:cubicBezTo>
                  <a:pt x="2042464" y="298034"/>
                  <a:pt x="2153424" y="281146"/>
                  <a:pt x="2223864" y="266118"/>
                </a:cubicBezTo>
                <a:cubicBezTo>
                  <a:pt x="2261296" y="256300"/>
                  <a:pt x="2360518" y="238323"/>
                  <a:pt x="2418043" y="215314"/>
                </a:cubicBezTo>
                <a:cubicBezTo>
                  <a:pt x="2472088" y="206823"/>
                  <a:pt x="2499422" y="162612"/>
                  <a:pt x="2558461" y="168193"/>
                </a:cubicBezTo>
                <a:cubicBezTo>
                  <a:pt x="2559660" y="164506"/>
                  <a:pt x="2592244" y="161337"/>
                  <a:pt x="2595535" y="158548"/>
                </a:cubicBezTo>
                <a:lnTo>
                  <a:pt x="2626942" y="130400"/>
                </a:lnTo>
                <a:lnTo>
                  <a:pt x="2632225" y="130446"/>
                </a:lnTo>
                <a:lnTo>
                  <a:pt x="2696856" y="128498"/>
                </a:lnTo>
                <a:lnTo>
                  <a:pt x="2759767" y="127784"/>
                </a:lnTo>
                <a:cubicBezTo>
                  <a:pt x="2770024" y="123546"/>
                  <a:pt x="2781047" y="119463"/>
                  <a:pt x="2792685" y="115710"/>
                </a:cubicBezTo>
                <a:lnTo>
                  <a:pt x="2799767" y="113754"/>
                </a:lnTo>
                <a:lnTo>
                  <a:pt x="2829799" y="120042"/>
                </a:lnTo>
                <a:lnTo>
                  <a:pt x="2890704" y="121493"/>
                </a:lnTo>
                <a:cubicBezTo>
                  <a:pt x="2935390" y="121035"/>
                  <a:pt x="2990780" y="113193"/>
                  <a:pt x="3042646" y="112273"/>
                </a:cubicBezTo>
                <a:cubicBezTo>
                  <a:pt x="3077119" y="111474"/>
                  <a:pt x="3124089" y="100414"/>
                  <a:pt x="3146630" y="100898"/>
                </a:cubicBezTo>
                <a:cubicBezTo>
                  <a:pt x="3169381" y="117699"/>
                  <a:pt x="3224695" y="125864"/>
                  <a:pt x="3233163" y="120200"/>
                </a:cubicBezTo>
                <a:lnTo>
                  <a:pt x="3372699" y="129394"/>
                </a:lnTo>
                <a:cubicBezTo>
                  <a:pt x="3389020" y="126586"/>
                  <a:pt x="3397563" y="116804"/>
                  <a:pt x="3394352" y="131671"/>
                </a:cubicBezTo>
                <a:cubicBezTo>
                  <a:pt x="3406102" y="131485"/>
                  <a:pt x="3429770" y="120938"/>
                  <a:pt x="3448218" y="118229"/>
                </a:cubicBezTo>
                <a:lnTo>
                  <a:pt x="3505047" y="115412"/>
                </a:lnTo>
                <a:lnTo>
                  <a:pt x="3521767" y="111071"/>
                </a:lnTo>
                <a:cubicBezTo>
                  <a:pt x="3526335" y="108877"/>
                  <a:pt x="3582156" y="117732"/>
                  <a:pt x="3585137" y="114371"/>
                </a:cubicBezTo>
                <a:cubicBezTo>
                  <a:pt x="3638265" y="102098"/>
                  <a:pt x="3633789" y="98565"/>
                  <a:pt x="3690293" y="98301"/>
                </a:cubicBezTo>
                <a:cubicBezTo>
                  <a:pt x="3782197" y="112746"/>
                  <a:pt x="3826738" y="92943"/>
                  <a:pt x="3867818" y="88985"/>
                </a:cubicBezTo>
                <a:cubicBezTo>
                  <a:pt x="3943777" y="81477"/>
                  <a:pt x="3990501" y="75194"/>
                  <a:pt x="4091337" y="70813"/>
                </a:cubicBezTo>
                <a:cubicBezTo>
                  <a:pt x="4154422" y="62932"/>
                  <a:pt x="4217060" y="45734"/>
                  <a:pt x="4246332" y="41697"/>
                </a:cubicBezTo>
                <a:cubicBezTo>
                  <a:pt x="4253308" y="42804"/>
                  <a:pt x="4260125" y="44606"/>
                  <a:pt x="4266975" y="46592"/>
                </a:cubicBezTo>
                <a:lnTo>
                  <a:pt x="4270566" y="47620"/>
                </a:lnTo>
                <a:lnTo>
                  <a:pt x="4288964" y="52766"/>
                </a:lnTo>
                <a:lnTo>
                  <a:pt x="4365137" y="51783"/>
                </a:lnTo>
                <a:lnTo>
                  <a:pt x="4430546" y="44555"/>
                </a:lnTo>
                <a:lnTo>
                  <a:pt x="4444136" y="39567"/>
                </a:lnTo>
                <a:lnTo>
                  <a:pt x="4534039" y="31604"/>
                </a:lnTo>
                <a:lnTo>
                  <a:pt x="4560448" y="25231"/>
                </a:lnTo>
                <a:lnTo>
                  <a:pt x="4568006" y="25970"/>
                </a:lnTo>
                <a:cubicBezTo>
                  <a:pt x="4580278" y="23866"/>
                  <a:pt x="4594878" y="14904"/>
                  <a:pt x="4595497" y="22958"/>
                </a:cubicBezTo>
                <a:lnTo>
                  <a:pt x="4608623" y="18108"/>
                </a:lnTo>
                <a:lnTo>
                  <a:pt x="4623942" y="22251"/>
                </a:lnTo>
                <a:cubicBezTo>
                  <a:pt x="4633227" y="23117"/>
                  <a:pt x="4655429" y="23973"/>
                  <a:pt x="4664336" y="23306"/>
                </a:cubicBezTo>
                <a:lnTo>
                  <a:pt x="4677385" y="18246"/>
                </a:lnTo>
                <a:lnTo>
                  <a:pt x="4698143" y="18036"/>
                </a:lnTo>
                <a:cubicBezTo>
                  <a:pt x="4710347" y="18931"/>
                  <a:pt x="4736189" y="22441"/>
                  <a:pt x="4750609" y="23611"/>
                </a:cubicBezTo>
                <a:cubicBezTo>
                  <a:pt x="4764270" y="27424"/>
                  <a:pt x="4774858" y="29782"/>
                  <a:pt x="4784658" y="25057"/>
                </a:cubicBezTo>
                <a:cubicBezTo>
                  <a:pt x="4804708" y="29613"/>
                  <a:pt x="4822811" y="48263"/>
                  <a:pt x="4847558" y="38726"/>
                </a:cubicBezTo>
                <a:cubicBezTo>
                  <a:pt x="4868304" y="42993"/>
                  <a:pt x="4867190" y="47939"/>
                  <a:pt x="4909134" y="50659"/>
                </a:cubicBezTo>
                <a:cubicBezTo>
                  <a:pt x="4945026" y="52455"/>
                  <a:pt x="5063406" y="54096"/>
                  <a:pt x="5099219" y="55050"/>
                </a:cubicBezTo>
                <a:cubicBezTo>
                  <a:pt x="5145195" y="57873"/>
                  <a:pt x="5163254" y="65473"/>
                  <a:pt x="5184992" y="67596"/>
                </a:cubicBezTo>
                <a:cubicBezTo>
                  <a:pt x="5206728" y="69720"/>
                  <a:pt x="5195578" y="65687"/>
                  <a:pt x="5229637" y="67789"/>
                </a:cubicBezTo>
                <a:cubicBezTo>
                  <a:pt x="5263695" y="69892"/>
                  <a:pt x="5345217" y="78854"/>
                  <a:pt x="5389346" y="80211"/>
                </a:cubicBezTo>
                <a:cubicBezTo>
                  <a:pt x="5425889" y="83191"/>
                  <a:pt x="5461943" y="84751"/>
                  <a:pt x="5494414" y="75926"/>
                </a:cubicBezTo>
                <a:lnTo>
                  <a:pt x="5528443" y="77206"/>
                </a:lnTo>
                <a:cubicBezTo>
                  <a:pt x="5582723" y="71370"/>
                  <a:pt x="5638917" y="68385"/>
                  <a:pt x="5684939" y="50269"/>
                </a:cubicBezTo>
                <a:cubicBezTo>
                  <a:pt x="5724389" y="45804"/>
                  <a:pt x="5737860" y="52916"/>
                  <a:pt x="5765146" y="50414"/>
                </a:cubicBezTo>
                <a:cubicBezTo>
                  <a:pt x="5792695" y="43060"/>
                  <a:pt x="5827352" y="38097"/>
                  <a:pt x="5848655" y="35257"/>
                </a:cubicBezTo>
                <a:lnTo>
                  <a:pt x="5930656" y="30131"/>
                </a:lnTo>
                <a:lnTo>
                  <a:pt x="6124150" y="31679"/>
                </a:lnTo>
                <a:cubicBezTo>
                  <a:pt x="6138131" y="22216"/>
                  <a:pt x="6167730" y="4075"/>
                  <a:pt x="6189199" y="588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1526020-093A-FEB7-81C3-FAA1A07C7F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5060" y="5279511"/>
            <a:ext cx="9681882" cy="7398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RECUPERAR DOCUMENTOS</a:t>
            </a:r>
          </a:p>
        </p:txBody>
      </p:sp>
      <p:pic>
        <p:nvPicPr>
          <p:cNvPr id="9" name="Marcador de contenido 8" descr="Texto&#10;&#10;Descripción generada automáticamente">
            <a:extLst>
              <a:ext uri="{FF2B5EF4-FFF2-40B4-BE49-F238E27FC236}">
                <a16:creationId xmlns:a16="http://schemas.microsoft.com/office/drawing/2014/main" id="{9EB52287-DD23-DF4C-8D11-493031359C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028" y="579473"/>
            <a:ext cx="10729942" cy="4224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9242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95408913-B323-422F-B521-2957A5B7F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AA770EBD-5B77-46EC-BF58-EF27ACD6B4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592" y="0"/>
            <a:ext cx="7299977" cy="6858000"/>
          </a:xfrm>
          <a:custGeom>
            <a:avLst/>
            <a:gdLst>
              <a:gd name="connsiteX0" fmla="*/ 1008599 w 7299977"/>
              <a:gd name="connsiteY0" fmla="*/ 0 h 6858000"/>
              <a:gd name="connsiteX1" fmla="*/ 4420653 w 7299977"/>
              <a:gd name="connsiteY1" fmla="*/ 0 h 6858000"/>
              <a:gd name="connsiteX2" fmla="*/ 5511704 w 7299977"/>
              <a:gd name="connsiteY2" fmla="*/ 0 h 6858000"/>
              <a:gd name="connsiteX3" fmla="*/ 7299977 w 7299977"/>
              <a:gd name="connsiteY3" fmla="*/ 0 h 6858000"/>
              <a:gd name="connsiteX4" fmla="*/ 7299977 w 7299977"/>
              <a:gd name="connsiteY4" fmla="*/ 6858000 h 6858000"/>
              <a:gd name="connsiteX5" fmla="*/ 5511704 w 7299977"/>
              <a:gd name="connsiteY5" fmla="*/ 6858000 h 6858000"/>
              <a:gd name="connsiteX6" fmla="*/ 4420653 w 7299977"/>
              <a:gd name="connsiteY6" fmla="*/ 6858000 h 6858000"/>
              <a:gd name="connsiteX7" fmla="*/ 1592997 w 7299977"/>
              <a:gd name="connsiteY7" fmla="*/ 6858000 h 6858000"/>
              <a:gd name="connsiteX8" fmla="*/ 1232473 w 7299977"/>
              <a:gd name="connsiteY8" fmla="*/ 6658805 h 6858000"/>
              <a:gd name="connsiteX9" fmla="*/ 1075471 w 7299977"/>
              <a:gd name="connsiteY9" fmla="*/ 6431153 h 6858000"/>
              <a:gd name="connsiteX10" fmla="*/ 1020229 w 7299977"/>
              <a:gd name="connsiteY10" fmla="*/ 6367127 h 6858000"/>
              <a:gd name="connsiteX11" fmla="*/ 883579 w 7299977"/>
              <a:gd name="connsiteY11" fmla="*/ 6281757 h 6858000"/>
              <a:gd name="connsiteX12" fmla="*/ 645167 w 7299977"/>
              <a:gd name="connsiteY12" fmla="*/ 6100347 h 6858000"/>
              <a:gd name="connsiteX13" fmla="*/ 732391 w 7299977"/>
              <a:gd name="connsiteY13" fmla="*/ 6057663 h 6858000"/>
              <a:gd name="connsiteX14" fmla="*/ 985339 w 7299977"/>
              <a:gd name="connsiteY14" fmla="*/ 6167932 h 6858000"/>
              <a:gd name="connsiteX15" fmla="*/ 1168509 w 7299977"/>
              <a:gd name="connsiteY15" fmla="*/ 6196388 h 6858000"/>
              <a:gd name="connsiteX16" fmla="*/ 909746 w 7299977"/>
              <a:gd name="connsiteY16" fmla="*/ 6004307 h 6858000"/>
              <a:gd name="connsiteX17" fmla="*/ 659704 w 7299977"/>
              <a:gd name="connsiteY17" fmla="*/ 5755314 h 6858000"/>
              <a:gd name="connsiteX18" fmla="*/ 851597 w 7299977"/>
              <a:gd name="connsiteY18" fmla="*/ 5801555 h 6858000"/>
              <a:gd name="connsiteX19" fmla="*/ 860319 w 7299977"/>
              <a:gd name="connsiteY19" fmla="*/ 5769542 h 6858000"/>
              <a:gd name="connsiteX20" fmla="*/ 691686 w 7299977"/>
              <a:gd name="connsiteY20" fmla="*/ 5474306 h 6858000"/>
              <a:gd name="connsiteX21" fmla="*/ 610278 w 7299977"/>
              <a:gd name="connsiteY21" fmla="*/ 5353367 h 6858000"/>
              <a:gd name="connsiteX22" fmla="*/ 238123 w 7299977"/>
              <a:gd name="connsiteY22" fmla="*/ 4994104 h 6858000"/>
              <a:gd name="connsiteX23" fmla="*/ 592833 w 7299977"/>
              <a:gd name="connsiteY23" fmla="*/ 5154171 h 6858000"/>
              <a:gd name="connsiteX24" fmla="*/ 226494 w 7299977"/>
              <a:gd name="connsiteY24" fmla="*/ 4805580 h 6858000"/>
              <a:gd name="connsiteX25" fmla="*/ 49139 w 7299977"/>
              <a:gd name="connsiteY25" fmla="*/ 4677526 h 6858000"/>
              <a:gd name="connsiteX26" fmla="*/ 5527 w 7299977"/>
              <a:gd name="connsiteY26" fmla="*/ 4602828 h 6858000"/>
              <a:gd name="connsiteX27" fmla="*/ 84029 w 7299977"/>
              <a:gd name="connsiteY27" fmla="*/ 4585042 h 6858000"/>
              <a:gd name="connsiteX28" fmla="*/ 325347 w 7299977"/>
              <a:gd name="connsiteY28" fmla="*/ 4613499 h 6858000"/>
              <a:gd name="connsiteX29" fmla="*/ 25879 w 7299977"/>
              <a:gd name="connsiteY29" fmla="*/ 4378734 h 6858000"/>
              <a:gd name="connsiteX30" fmla="*/ 249753 w 7299977"/>
              <a:gd name="connsiteY30" fmla="*/ 4414305 h 6858000"/>
              <a:gd name="connsiteX31" fmla="*/ 313718 w 7299977"/>
              <a:gd name="connsiteY31" fmla="*/ 4321821 h 6858000"/>
              <a:gd name="connsiteX32" fmla="*/ 418386 w 7299977"/>
              <a:gd name="connsiteY32" fmla="*/ 4172424 h 6858000"/>
              <a:gd name="connsiteX33" fmla="*/ 491072 w 7299977"/>
              <a:gd name="connsiteY33" fmla="*/ 4090612 h 6858000"/>
              <a:gd name="connsiteX34" fmla="*/ 520147 w 7299977"/>
              <a:gd name="connsiteY34" fmla="*/ 3827390 h 6858000"/>
              <a:gd name="connsiteX35" fmla="*/ 459090 w 7299977"/>
              <a:gd name="connsiteY35" fmla="*/ 3539269 h 6858000"/>
              <a:gd name="connsiteX36" fmla="*/ 290458 w 7299977"/>
              <a:gd name="connsiteY36" fmla="*/ 3393429 h 6858000"/>
              <a:gd name="connsiteX37" fmla="*/ 339884 w 7299977"/>
              <a:gd name="connsiteY37" fmla="*/ 3229805 h 6858000"/>
              <a:gd name="connsiteX38" fmla="*/ 697501 w 7299977"/>
              <a:gd name="connsiteY38" fmla="*/ 3329402 h 6858000"/>
              <a:gd name="connsiteX39" fmla="*/ 165437 w 7299977"/>
              <a:gd name="connsiteY39" fmla="*/ 2941684 h 6858000"/>
              <a:gd name="connsiteX40" fmla="*/ 255568 w 7299977"/>
              <a:gd name="connsiteY40" fmla="*/ 2923898 h 6858000"/>
              <a:gd name="connsiteX41" fmla="*/ 578296 w 7299977"/>
              <a:gd name="connsiteY41" fmla="*/ 2703362 h 6858000"/>
              <a:gd name="connsiteX42" fmla="*/ 595740 w 7299977"/>
              <a:gd name="connsiteY42" fmla="*/ 2692689 h 6858000"/>
              <a:gd name="connsiteX43" fmla="*/ 650982 w 7299977"/>
              <a:gd name="connsiteY43" fmla="*/ 2553965 h 6858000"/>
              <a:gd name="connsiteX44" fmla="*/ 825429 w 7299977"/>
              <a:gd name="connsiteY44" fmla="*/ 2532623 h 6858000"/>
              <a:gd name="connsiteX45" fmla="*/ 970802 w 7299977"/>
              <a:gd name="connsiteY45" fmla="*/ 2564636 h 6858000"/>
              <a:gd name="connsiteX46" fmla="*/ 1127805 w 7299977"/>
              <a:gd name="connsiteY46" fmla="*/ 2525509 h 6858000"/>
              <a:gd name="connsiteX47" fmla="*/ 1267362 w 7299977"/>
              <a:gd name="connsiteY47" fmla="*/ 2543294 h 6858000"/>
              <a:gd name="connsiteX48" fmla="*/ 1386568 w 7299977"/>
              <a:gd name="connsiteY48" fmla="*/ 2518395 h 6858000"/>
              <a:gd name="connsiteX49" fmla="*/ 1270270 w 7299977"/>
              <a:gd name="connsiteY49" fmla="*/ 2401012 h 6858000"/>
              <a:gd name="connsiteX50" fmla="*/ 1107453 w 7299977"/>
              <a:gd name="connsiteY50" fmla="*/ 2401012 h 6858000"/>
              <a:gd name="connsiteX51" fmla="*/ 991154 w 7299977"/>
              <a:gd name="connsiteY51" fmla="*/ 2326314 h 6858000"/>
              <a:gd name="connsiteX52" fmla="*/ 880671 w 7299977"/>
              <a:gd name="connsiteY52" fmla="*/ 2191146 h 6858000"/>
              <a:gd name="connsiteX53" fmla="*/ 491072 w 7299977"/>
              <a:gd name="connsiteY53" fmla="*/ 1974165 h 6858000"/>
              <a:gd name="connsiteX54" fmla="*/ 421293 w 7299977"/>
              <a:gd name="connsiteY54" fmla="*/ 1892353 h 6858000"/>
              <a:gd name="connsiteX55" fmla="*/ 1531941 w 7299977"/>
              <a:gd name="connsiteY55" fmla="*/ 2208931 h 6858000"/>
              <a:gd name="connsiteX56" fmla="*/ 1188861 w 7299977"/>
              <a:gd name="connsiteY56" fmla="*/ 2077320 h 6858000"/>
              <a:gd name="connsiteX57" fmla="*/ 1421458 w 7299977"/>
              <a:gd name="connsiteY57" fmla="*/ 2102219 h 6858000"/>
              <a:gd name="connsiteX58" fmla="*/ 1549386 w 7299977"/>
              <a:gd name="connsiteY58" fmla="*/ 2013292 h 6858000"/>
              <a:gd name="connsiteX59" fmla="*/ 1549386 w 7299977"/>
              <a:gd name="connsiteY59" fmla="*/ 1984836 h 6858000"/>
              <a:gd name="connsiteX60" fmla="*/ 1453440 w 7299977"/>
              <a:gd name="connsiteY60" fmla="*/ 1903025 h 6858000"/>
              <a:gd name="connsiteX61" fmla="*/ 1398198 w 7299977"/>
              <a:gd name="connsiteY61" fmla="*/ 1849668 h 6858000"/>
              <a:gd name="connsiteX62" fmla="*/ 1247011 w 7299977"/>
              <a:gd name="connsiteY62" fmla="*/ 1657587 h 6858000"/>
              <a:gd name="connsiteX63" fmla="*/ 1354586 w 7299977"/>
              <a:gd name="connsiteY63" fmla="*/ 1636245 h 6858000"/>
              <a:gd name="connsiteX64" fmla="*/ 1395290 w 7299977"/>
              <a:gd name="connsiteY64" fmla="*/ 1597117 h 6858000"/>
              <a:gd name="connsiteX65" fmla="*/ 1366216 w 7299977"/>
              <a:gd name="connsiteY65" fmla="*/ 1540204 h 6858000"/>
              <a:gd name="connsiteX66" fmla="*/ 1031858 w 7299977"/>
              <a:gd name="connsiteY66" fmla="*/ 1365909 h 6858000"/>
              <a:gd name="connsiteX67" fmla="*/ 1005692 w 7299977"/>
              <a:gd name="connsiteY67" fmla="*/ 1230741 h 6858000"/>
              <a:gd name="connsiteX68" fmla="*/ 1069655 w 7299977"/>
              <a:gd name="connsiteY68" fmla="*/ 1209399 h 6858000"/>
              <a:gd name="connsiteX69" fmla="*/ 1142342 w 7299977"/>
              <a:gd name="connsiteY69" fmla="*/ 1220069 h 6858000"/>
              <a:gd name="connsiteX70" fmla="*/ 1084193 w 7299977"/>
              <a:gd name="connsiteY70" fmla="*/ 1113358 h 6858000"/>
              <a:gd name="connsiteX71" fmla="*/ 848689 w 7299977"/>
              <a:gd name="connsiteY71" fmla="*/ 1006647 h 6858000"/>
              <a:gd name="connsiteX72" fmla="*/ 805077 w 7299977"/>
              <a:gd name="connsiteY72" fmla="*/ 949734 h 6858000"/>
              <a:gd name="connsiteX73" fmla="*/ 863226 w 7299977"/>
              <a:gd name="connsiteY73" fmla="*/ 921277 h 6858000"/>
              <a:gd name="connsiteX74" fmla="*/ 906838 w 7299977"/>
              <a:gd name="connsiteY74" fmla="*/ 910606 h 6858000"/>
              <a:gd name="connsiteX75" fmla="*/ 5527 w 7299977"/>
              <a:gd name="connsiteY75" fmla="*/ 465975 h 6858000"/>
              <a:gd name="connsiteX76" fmla="*/ 209049 w 7299977"/>
              <a:gd name="connsiteY76" fmla="*/ 462417 h 6858000"/>
              <a:gd name="connsiteX77" fmla="*/ 409664 w 7299977"/>
              <a:gd name="connsiteY77" fmla="*/ 533558 h 6858000"/>
              <a:gd name="connsiteX78" fmla="*/ 621908 w 7299977"/>
              <a:gd name="connsiteY78" fmla="*/ 522887 h 6858000"/>
              <a:gd name="connsiteX79" fmla="*/ 822522 w 7299977"/>
              <a:gd name="connsiteY79" fmla="*/ 558458 h 6858000"/>
              <a:gd name="connsiteX80" fmla="*/ 996969 w 7299977"/>
              <a:gd name="connsiteY80" fmla="*/ 558458 h 6858000"/>
              <a:gd name="connsiteX81" fmla="*/ 834151 w 7299977"/>
              <a:gd name="connsiteY81" fmla="*/ 505101 h 6858000"/>
              <a:gd name="connsiteX82" fmla="*/ 773095 w 7299977"/>
              <a:gd name="connsiteY82" fmla="*/ 416176 h 6858000"/>
              <a:gd name="connsiteX83" fmla="*/ 793447 w 7299977"/>
              <a:gd name="connsiteY83" fmla="*/ 334364 h 6858000"/>
              <a:gd name="connsiteX84" fmla="*/ 860319 w 7299977"/>
              <a:gd name="connsiteY84" fmla="*/ 359262 h 6858000"/>
              <a:gd name="connsiteX85" fmla="*/ 938820 w 7299977"/>
              <a:gd name="connsiteY85" fmla="*/ 451747 h 6858000"/>
              <a:gd name="connsiteX86" fmla="*/ 956265 w 7299977"/>
              <a:gd name="connsiteY86" fmla="*/ 394834 h 6858000"/>
              <a:gd name="connsiteX87" fmla="*/ 1002784 w 7299977"/>
              <a:gd name="connsiteY87" fmla="*/ 352148 h 6858000"/>
              <a:gd name="connsiteX88" fmla="*/ 1270270 w 7299977"/>
              <a:gd name="connsiteY88" fmla="*/ 373491 h 6858000"/>
              <a:gd name="connsiteX89" fmla="*/ 1092915 w 7299977"/>
              <a:gd name="connsiteY89" fmla="*/ 192082 h 6858000"/>
              <a:gd name="connsiteX90" fmla="*/ 979525 w 7299977"/>
              <a:gd name="connsiteY90" fmla="*/ 163625 h 6858000"/>
              <a:gd name="connsiteX91" fmla="*/ 953358 w 7299977"/>
              <a:gd name="connsiteY91" fmla="*/ 88927 h 6858000"/>
              <a:gd name="connsiteX92" fmla="*/ 1005692 w 7299977"/>
              <a:gd name="connsiteY92" fmla="*/ 71141 h 6858000"/>
              <a:gd name="connsiteX93" fmla="*/ 1267362 w 7299977"/>
              <a:gd name="connsiteY93" fmla="*/ 135168 h 6858000"/>
              <a:gd name="connsiteX94" fmla="*/ 1310975 w 7299977"/>
              <a:gd name="connsiteY94" fmla="*/ 110269 h 6858000"/>
              <a:gd name="connsiteX95" fmla="*/ 1008599 w 7299977"/>
              <a:gd name="connsiteY9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</a:cxnLst>
            <a:rect l="l" t="t" r="r" b="b"/>
            <a:pathLst>
              <a:path w="7299977" h="6858000">
                <a:moveTo>
                  <a:pt x="1008599" y="0"/>
                </a:moveTo>
                <a:lnTo>
                  <a:pt x="4420653" y="0"/>
                </a:lnTo>
                <a:lnTo>
                  <a:pt x="5511704" y="0"/>
                </a:lnTo>
                <a:lnTo>
                  <a:pt x="7299977" y="0"/>
                </a:lnTo>
                <a:lnTo>
                  <a:pt x="7299977" y="6858000"/>
                </a:lnTo>
                <a:lnTo>
                  <a:pt x="5511704" y="6858000"/>
                </a:lnTo>
                <a:lnTo>
                  <a:pt x="4420653" y="6858000"/>
                </a:lnTo>
                <a:lnTo>
                  <a:pt x="1592997" y="6858000"/>
                </a:lnTo>
                <a:cubicBezTo>
                  <a:pt x="1473792" y="6786859"/>
                  <a:pt x="1360401" y="6701489"/>
                  <a:pt x="1232473" y="6658805"/>
                </a:cubicBezTo>
                <a:cubicBezTo>
                  <a:pt x="1145250" y="6630349"/>
                  <a:pt x="1060933" y="6580550"/>
                  <a:pt x="1075471" y="6431153"/>
                </a:cubicBezTo>
                <a:cubicBezTo>
                  <a:pt x="1078378" y="6388469"/>
                  <a:pt x="1055118" y="6356456"/>
                  <a:pt x="1020229" y="6367127"/>
                </a:cubicBezTo>
                <a:cubicBezTo>
                  <a:pt x="953358" y="6388469"/>
                  <a:pt x="921375" y="6327999"/>
                  <a:pt x="883579" y="6281757"/>
                </a:cubicBezTo>
                <a:cubicBezTo>
                  <a:pt x="816707" y="6199945"/>
                  <a:pt x="752743" y="6114575"/>
                  <a:pt x="645167" y="6100347"/>
                </a:cubicBezTo>
                <a:cubicBezTo>
                  <a:pt x="665519" y="6036320"/>
                  <a:pt x="700408" y="6043434"/>
                  <a:pt x="732391" y="6057663"/>
                </a:cubicBezTo>
                <a:cubicBezTo>
                  <a:pt x="816707" y="6093234"/>
                  <a:pt x="901023" y="6132361"/>
                  <a:pt x="985339" y="6167932"/>
                </a:cubicBezTo>
                <a:cubicBezTo>
                  <a:pt x="1040581" y="6189274"/>
                  <a:pt x="1095822" y="6221287"/>
                  <a:pt x="1168509" y="6196388"/>
                </a:cubicBezTo>
                <a:cubicBezTo>
                  <a:pt x="1104545" y="6068335"/>
                  <a:pt x="996969" y="6043434"/>
                  <a:pt x="909746" y="6004307"/>
                </a:cubicBezTo>
                <a:cubicBezTo>
                  <a:pt x="802169" y="5954508"/>
                  <a:pt x="738206" y="5862025"/>
                  <a:pt x="659704" y="5755314"/>
                </a:cubicBezTo>
                <a:cubicBezTo>
                  <a:pt x="738206" y="5726858"/>
                  <a:pt x="787632" y="5805112"/>
                  <a:pt x="851597" y="5801555"/>
                </a:cubicBezTo>
                <a:cubicBezTo>
                  <a:pt x="854504" y="5790884"/>
                  <a:pt x="860319" y="5769542"/>
                  <a:pt x="860319" y="5769542"/>
                </a:cubicBezTo>
                <a:cubicBezTo>
                  <a:pt x="755650" y="5712629"/>
                  <a:pt x="709132" y="5605917"/>
                  <a:pt x="691686" y="5474306"/>
                </a:cubicBezTo>
                <a:cubicBezTo>
                  <a:pt x="685872" y="5406721"/>
                  <a:pt x="648075" y="5385379"/>
                  <a:pt x="610278" y="5353367"/>
                </a:cubicBezTo>
                <a:cubicBezTo>
                  <a:pt x="482350" y="5243097"/>
                  <a:pt x="345700" y="5143500"/>
                  <a:pt x="238123" y="4994104"/>
                </a:cubicBezTo>
                <a:cubicBezTo>
                  <a:pt x="363144" y="5011889"/>
                  <a:pt x="461997" y="5111487"/>
                  <a:pt x="592833" y="5154171"/>
                </a:cubicBezTo>
                <a:cubicBezTo>
                  <a:pt x="488165" y="4990547"/>
                  <a:pt x="351514" y="4905177"/>
                  <a:pt x="226494" y="4805580"/>
                </a:cubicBezTo>
                <a:cubicBezTo>
                  <a:pt x="168344" y="4759339"/>
                  <a:pt x="116011" y="4702425"/>
                  <a:pt x="49139" y="4677526"/>
                </a:cubicBezTo>
                <a:cubicBezTo>
                  <a:pt x="25879" y="4670412"/>
                  <a:pt x="-14826" y="4652628"/>
                  <a:pt x="5527" y="4602828"/>
                </a:cubicBezTo>
                <a:cubicBezTo>
                  <a:pt x="22972" y="4560144"/>
                  <a:pt x="54954" y="4574373"/>
                  <a:pt x="84029" y="4585042"/>
                </a:cubicBezTo>
                <a:cubicBezTo>
                  <a:pt x="153807" y="4613499"/>
                  <a:pt x="229401" y="4613499"/>
                  <a:pt x="325347" y="4613499"/>
                </a:cubicBezTo>
                <a:cubicBezTo>
                  <a:pt x="243939" y="4478331"/>
                  <a:pt x="95658" y="4521016"/>
                  <a:pt x="25879" y="4378734"/>
                </a:cubicBezTo>
                <a:cubicBezTo>
                  <a:pt x="113103" y="4353835"/>
                  <a:pt x="179975" y="4403633"/>
                  <a:pt x="249753" y="4414305"/>
                </a:cubicBezTo>
                <a:cubicBezTo>
                  <a:pt x="313718" y="4424975"/>
                  <a:pt x="328254" y="4400076"/>
                  <a:pt x="313718" y="4321821"/>
                </a:cubicBezTo>
                <a:cubicBezTo>
                  <a:pt x="290458" y="4200882"/>
                  <a:pt x="325347" y="4140411"/>
                  <a:pt x="418386" y="4172424"/>
                </a:cubicBezTo>
                <a:cubicBezTo>
                  <a:pt x="505609" y="4204438"/>
                  <a:pt x="514332" y="4158196"/>
                  <a:pt x="491072" y="4090612"/>
                </a:cubicBezTo>
                <a:cubicBezTo>
                  <a:pt x="456183" y="3991015"/>
                  <a:pt x="493979" y="3912759"/>
                  <a:pt x="520147" y="3827390"/>
                </a:cubicBezTo>
                <a:cubicBezTo>
                  <a:pt x="560851" y="3699337"/>
                  <a:pt x="543407" y="3635309"/>
                  <a:pt x="459090" y="3539269"/>
                </a:cubicBezTo>
                <a:cubicBezTo>
                  <a:pt x="409664" y="3485914"/>
                  <a:pt x="360236" y="3439672"/>
                  <a:pt x="290458" y="3393429"/>
                </a:cubicBezTo>
                <a:cubicBezTo>
                  <a:pt x="450368" y="3368530"/>
                  <a:pt x="284643" y="3283162"/>
                  <a:pt x="339884" y="3229805"/>
                </a:cubicBezTo>
                <a:cubicBezTo>
                  <a:pt x="453275" y="3208463"/>
                  <a:pt x="543407" y="3379202"/>
                  <a:pt x="697501" y="3329402"/>
                </a:cubicBezTo>
                <a:cubicBezTo>
                  <a:pt x="511425" y="3183563"/>
                  <a:pt x="302087" y="3137322"/>
                  <a:pt x="165437" y="2941684"/>
                </a:cubicBezTo>
                <a:cubicBezTo>
                  <a:pt x="197419" y="2899000"/>
                  <a:pt x="229401" y="2941684"/>
                  <a:pt x="255568" y="2923898"/>
                </a:cubicBezTo>
                <a:cubicBezTo>
                  <a:pt x="255568" y="2913227"/>
                  <a:pt x="560851" y="2980812"/>
                  <a:pt x="578296" y="2703362"/>
                </a:cubicBezTo>
                <a:cubicBezTo>
                  <a:pt x="584111" y="2703362"/>
                  <a:pt x="589926" y="2703362"/>
                  <a:pt x="595740" y="2692689"/>
                </a:cubicBezTo>
                <a:cubicBezTo>
                  <a:pt x="627722" y="2653563"/>
                  <a:pt x="598648" y="2561080"/>
                  <a:pt x="650982" y="2553965"/>
                </a:cubicBezTo>
                <a:cubicBezTo>
                  <a:pt x="709132" y="2546851"/>
                  <a:pt x="764373" y="2514837"/>
                  <a:pt x="825429" y="2532623"/>
                </a:cubicBezTo>
                <a:cubicBezTo>
                  <a:pt x="871949" y="2546851"/>
                  <a:pt x="921375" y="2564636"/>
                  <a:pt x="970802" y="2564636"/>
                </a:cubicBezTo>
                <a:cubicBezTo>
                  <a:pt x="1023136" y="2564636"/>
                  <a:pt x="1095822" y="2685576"/>
                  <a:pt x="1127805" y="2525509"/>
                </a:cubicBezTo>
                <a:cubicBezTo>
                  <a:pt x="1127805" y="2518395"/>
                  <a:pt x="1217936" y="2536181"/>
                  <a:pt x="1267362" y="2543294"/>
                </a:cubicBezTo>
                <a:cubicBezTo>
                  <a:pt x="1308067" y="2550408"/>
                  <a:pt x="1357494" y="2582422"/>
                  <a:pt x="1386568" y="2518395"/>
                </a:cubicBezTo>
                <a:cubicBezTo>
                  <a:pt x="1401105" y="2479267"/>
                  <a:pt x="1331326" y="2408126"/>
                  <a:pt x="1270270" y="2401012"/>
                </a:cubicBezTo>
                <a:cubicBezTo>
                  <a:pt x="1215029" y="2393898"/>
                  <a:pt x="1159787" y="2386784"/>
                  <a:pt x="1107453" y="2401012"/>
                </a:cubicBezTo>
                <a:cubicBezTo>
                  <a:pt x="1043489" y="2418796"/>
                  <a:pt x="1008599" y="2390340"/>
                  <a:pt x="991154" y="2326314"/>
                </a:cubicBezTo>
                <a:cubicBezTo>
                  <a:pt x="970802" y="2258731"/>
                  <a:pt x="933005" y="2223159"/>
                  <a:pt x="880671" y="2191146"/>
                </a:cubicBezTo>
                <a:cubicBezTo>
                  <a:pt x="752743" y="2112891"/>
                  <a:pt x="630630" y="2020407"/>
                  <a:pt x="491072" y="1974165"/>
                </a:cubicBezTo>
                <a:cubicBezTo>
                  <a:pt x="464905" y="1967051"/>
                  <a:pt x="432923" y="1952823"/>
                  <a:pt x="421293" y="1892353"/>
                </a:cubicBezTo>
                <a:cubicBezTo>
                  <a:pt x="799262" y="1984836"/>
                  <a:pt x="1142342" y="2223159"/>
                  <a:pt x="1531941" y="2208931"/>
                </a:cubicBezTo>
                <a:cubicBezTo>
                  <a:pt x="1427272" y="2134233"/>
                  <a:pt x="1302252" y="2130676"/>
                  <a:pt x="1188861" y="2077320"/>
                </a:cubicBezTo>
                <a:cubicBezTo>
                  <a:pt x="1270270" y="2038192"/>
                  <a:pt x="1345864" y="2080877"/>
                  <a:pt x="1421458" y="2102219"/>
                </a:cubicBezTo>
                <a:cubicBezTo>
                  <a:pt x="1485422" y="2120004"/>
                  <a:pt x="1543571" y="2123562"/>
                  <a:pt x="1549386" y="2013292"/>
                </a:cubicBezTo>
                <a:cubicBezTo>
                  <a:pt x="1549386" y="2002622"/>
                  <a:pt x="1549386" y="1995507"/>
                  <a:pt x="1549386" y="1984836"/>
                </a:cubicBezTo>
                <a:cubicBezTo>
                  <a:pt x="1526126" y="1938595"/>
                  <a:pt x="1494144" y="1917252"/>
                  <a:pt x="1453440" y="1903025"/>
                </a:cubicBezTo>
                <a:cubicBezTo>
                  <a:pt x="1430180" y="1895910"/>
                  <a:pt x="1398198" y="1881683"/>
                  <a:pt x="1398198" y="1849668"/>
                </a:cubicBezTo>
                <a:cubicBezTo>
                  <a:pt x="1401105" y="1728729"/>
                  <a:pt x="1322604" y="1693158"/>
                  <a:pt x="1247011" y="1657587"/>
                </a:cubicBezTo>
                <a:cubicBezTo>
                  <a:pt x="1287715" y="1597117"/>
                  <a:pt x="1322604" y="1639802"/>
                  <a:pt x="1354586" y="1636245"/>
                </a:cubicBezTo>
                <a:cubicBezTo>
                  <a:pt x="1374939" y="1632688"/>
                  <a:pt x="1395290" y="1629132"/>
                  <a:pt x="1395290" y="1597117"/>
                </a:cubicBezTo>
                <a:cubicBezTo>
                  <a:pt x="1395290" y="1572219"/>
                  <a:pt x="1386568" y="1540204"/>
                  <a:pt x="1366216" y="1540204"/>
                </a:cubicBezTo>
                <a:cubicBezTo>
                  <a:pt x="1238288" y="1536647"/>
                  <a:pt x="1165601" y="1365909"/>
                  <a:pt x="1031858" y="1365909"/>
                </a:cubicBezTo>
                <a:cubicBezTo>
                  <a:pt x="950450" y="1365909"/>
                  <a:pt x="1072563" y="1269868"/>
                  <a:pt x="1005692" y="1230741"/>
                </a:cubicBezTo>
                <a:cubicBezTo>
                  <a:pt x="991154" y="1220069"/>
                  <a:pt x="1046396" y="1205842"/>
                  <a:pt x="1069655" y="1209399"/>
                </a:cubicBezTo>
                <a:cubicBezTo>
                  <a:pt x="1092915" y="1212955"/>
                  <a:pt x="1113268" y="1237855"/>
                  <a:pt x="1142342" y="1220069"/>
                </a:cubicBezTo>
                <a:cubicBezTo>
                  <a:pt x="1156879" y="1156043"/>
                  <a:pt x="1119082" y="1131144"/>
                  <a:pt x="1084193" y="1113358"/>
                </a:cubicBezTo>
                <a:cubicBezTo>
                  <a:pt x="1008599" y="1070674"/>
                  <a:pt x="933005" y="1020875"/>
                  <a:pt x="848689" y="1006647"/>
                </a:cubicBezTo>
                <a:cubicBezTo>
                  <a:pt x="819615" y="1003089"/>
                  <a:pt x="802169" y="985305"/>
                  <a:pt x="805077" y="949734"/>
                </a:cubicBezTo>
                <a:cubicBezTo>
                  <a:pt x="810892" y="903491"/>
                  <a:pt x="839967" y="917720"/>
                  <a:pt x="863226" y="921277"/>
                </a:cubicBezTo>
                <a:cubicBezTo>
                  <a:pt x="877764" y="924835"/>
                  <a:pt x="892301" y="935506"/>
                  <a:pt x="906838" y="910606"/>
                </a:cubicBezTo>
                <a:cubicBezTo>
                  <a:pt x="566666" y="658055"/>
                  <a:pt x="386404" y="672284"/>
                  <a:pt x="5527" y="465975"/>
                </a:cubicBezTo>
                <a:cubicBezTo>
                  <a:pt x="89843" y="426847"/>
                  <a:pt x="150900" y="455303"/>
                  <a:pt x="209049" y="462417"/>
                </a:cubicBezTo>
                <a:cubicBezTo>
                  <a:pt x="354422" y="480203"/>
                  <a:pt x="264290" y="512216"/>
                  <a:pt x="409664" y="533558"/>
                </a:cubicBezTo>
                <a:cubicBezTo>
                  <a:pt x="479443" y="544229"/>
                  <a:pt x="543407" y="579800"/>
                  <a:pt x="621908" y="522887"/>
                </a:cubicBezTo>
                <a:cubicBezTo>
                  <a:pt x="674242" y="483759"/>
                  <a:pt x="758558" y="526444"/>
                  <a:pt x="822522" y="558458"/>
                </a:cubicBezTo>
                <a:cubicBezTo>
                  <a:pt x="874856" y="586915"/>
                  <a:pt x="927190" y="594028"/>
                  <a:pt x="996969" y="558458"/>
                </a:cubicBezTo>
                <a:cubicBezTo>
                  <a:pt x="933005" y="537116"/>
                  <a:pt x="883579" y="519330"/>
                  <a:pt x="834151" y="505101"/>
                </a:cubicBezTo>
                <a:cubicBezTo>
                  <a:pt x="793447" y="494431"/>
                  <a:pt x="770187" y="469532"/>
                  <a:pt x="773095" y="416176"/>
                </a:cubicBezTo>
                <a:cubicBezTo>
                  <a:pt x="773095" y="387720"/>
                  <a:pt x="764373" y="348592"/>
                  <a:pt x="793447" y="334364"/>
                </a:cubicBezTo>
                <a:cubicBezTo>
                  <a:pt x="816707" y="320135"/>
                  <a:pt x="848689" y="334364"/>
                  <a:pt x="860319" y="359262"/>
                </a:cubicBezTo>
                <a:cubicBezTo>
                  <a:pt x="874856" y="405504"/>
                  <a:pt x="889393" y="448189"/>
                  <a:pt x="938820" y="451747"/>
                </a:cubicBezTo>
                <a:cubicBezTo>
                  <a:pt x="1005692" y="458860"/>
                  <a:pt x="967894" y="430405"/>
                  <a:pt x="956265" y="394834"/>
                </a:cubicBezTo>
                <a:cubicBezTo>
                  <a:pt x="944635" y="355706"/>
                  <a:pt x="979525" y="345034"/>
                  <a:pt x="1002784" y="352148"/>
                </a:cubicBezTo>
                <a:cubicBezTo>
                  <a:pt x="1090008" y="384162"/>
                  <a:pt x="1180139" y="327250"/>
                  <a:pt x="1270270" y="373491"/>
                </a:cubicBezTo>
                <a:cubicBezTo>
                  <a:pt x="1247011" y="259665"/>
                  <a:pt x="1197583" y="209867"/>
                  <a:pt x="1092915" y="192082"/>
                </a:cubicBezTo>
                <a:cubicBezTo>
                  <a:pt x="1055118" y="188525"/>
                  <a:pt x="1014414" y="195638"/>
                  <a:pt x="979525" y="163625"/>
                </a:cubicBezTo>
                <a:cubicBezTo>
                  <a:pt x="959172" y="145839"/>
                  <a:pt x="938820" y="124497"/>
                  <a:pt x="953358" y="88927"/>
                </a:cubicBezTo>
                <a:cubicBezTo>
                  <a:pt x="962080" y="64027"/>
                  <a:pt x="985339" y="64027"/>
                  <a:pt x="1005692" y="71141"/>
                </a:cubicBezTo>
                <a:cubicBezTo>
                  <a:pt x="1090008" y="110269"/>
                  <a:pt x="1180139" y="120941"/>
                  <a:pt x="1267362" y="135168"/>
                </a:cubicBezTo>
                <a:cubicBezTo>
                  <a:pt x="1281900" y="138725"/>
                  <a:pt x="1296437" y="145839"/>
                  <a:pt x="1310975" y="110269"/>
                </a:cubicBezTo>
                <a:cubicBezTo>
                  <a:pt x="1209214" y="78255"/>
                  <a:pt x="1110360" y="35571"/>
                  <a:pt x="1008599" y="0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C54043E-F288-9606-B711-44E6238CC8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065749"/>
            <a:ext cx="4953001" cy="472650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OPERADORES COMPARACIÓN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69FAA71A-6AB8-74ED-C600-C200976F4CBB}"/>
              </a:ext>
            </a:extLst>
          </p:cNvPr>
          <p:cNvSpPr txBox="1"/>
          <p:nvPr/>
        </p:nvSpPr>
        <p:spPr>
          <a:xfrm>
            <a:off x="7538022" y="713313"/>
            <a:ext cx="3815778" cy="54313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$eq - equal - igual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$lt - low than - menor que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$lte - low than equal - menor o igual que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$gt - greater than - mayor que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$gte - greater than equal - mayor o igual que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$ne - not equal - distinto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$in - in - dentro de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$nin - not in - no dentro de </a:t>
            </a:r>
          </a:p>
        </p:txBody>
      </p:sp>
    </p:spTree>
    <p:extLst>
      <p:ext uri="{BB962C8B-B14F-4D97-AF65-F5344CB8AC3E}">
        <p14:creationId xmlns:p14="http://schemas.microsoft.com/office/powerpoint/2010/main" val="20948182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6">
            <a:extLst>
              <a:ext uri="{FF2B5EF4-FFF2-40B4-BE49-F238E27FC236}">
                <a16:creationId xmlns:a16="http://schemas.microsoft.com/office/drawing/2014/main" id="{80E21785-62D8-430F-9521-90166EF7C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8">
            <a:extLst>
              <a:ext uri="{FF2B5EF4-FFF2-40B4-BE49-F238E27FC236}">
                <a16:creationId xmlns:a16="http://schemas.microsoft.com/office/drawing/2014/main" id="{ED7CF8A0-D3E4-4A16-87D3-1D973AC61B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13296" y="697832"/>
            <a:ext cx="8189484" cy="5541981"/>
          </a:xfrm>
          <a:custGeom>
            <a:avLst/>
            <a:gdLst>
              <a:gd name="connsiteX0" fmla="*/ 1164045 w 7323233"/>
              <a:gd name="connsiteY0" fmla="*/ 25 h 5835507"/>
              <a:gd name="connsiteX1" fmla="*/ 1213723 w 7323233"/>
              <a:gd name="connsiteY1" fmla="*/ 8385 h 5835507"/>
              <a:gd name="connsiteX2" fmla="*/ 2251656 w 7323233"/>
              <a:gd name="connsiteY2" fmla="*/ 138318 h 5835507"/>
              <a:gd name="connsiteX3" fmla="*/ 3226534 w 7323233"/>
              <a:gd name="connsiteY3" fmla="*/ 205194 h 5835507"/>
              <a:gd name="connsiteX4" fmla="*/ 4404335 w 7323233"/>
              <a:gd name="connsiteY4" fmla="*/ 316784 h 5835507"/>
              <a:gd name="connsiteX5" fmla="*/ 5225968 w 7323233"/>
              <a:gd name="connsiteY5" fmla="*/ 350415 h 5835507"/>
              <a:gd name="connsiteX6" fmla="*/ 5266859 w 7323233"/>
              <a:gd name="connsiteY6" fmla="*/ 348884 h 5835507"/>
              <a:gd name="connsiteX7" fmla="*/ 5685318 w 7323233"/>
              <a:gd name="connsiteY7" fmla="*/ 399712 h 5835507"/>
              <a:gd name="connsiteX8" fmla="*/ 5411315 w 7323233"/>
              <a:gd name="connsiteY8" fmla="*/ 618305 h 5835507"/>
              <a:gd name="connsiteX9" fmla="*/ 5805698 w 7323233"/>
              <a:gd name="connsiteY9" fmla="*/ 721868 h 5835507"/>
              <a:gd name="connsiteX10" fmla="*/ 6188997 w 7323233"/>
              <a:gd name="connsiteY10" fmla="*/ 868233 h 5835507"/>
              <a:gd name="connsiteX11" fmla="*/ 6261225 w 7323233"/>
              <a:gd name="connsiteY11" fmla="*/ 928614 h 5835507"/>
              <a:gd name="connsiteX12" fmla="*/ 6858533 w 7323233"/>
              <a:gd name="connsiteY12" fmla="*/ 1323379 h 5835507"/>
              <a:gd name="connsiteX13" fmla="*/ 6744269 w 7323233"/>
              <a:gd name="connsiteY13" fmla="*/ 1407072 h 5835507"/>
              <a:gd name="connsiteX14" fmla="*/ 6956365 w 7323233"/>
              <a:gd name="connsiteY14" fmla="*/ 1507197 h 5835507"/>
              <a:gd name="connsiteX15" fmla="*/ 7004134 w 7323233"/>
              <a:gd name="connsiteY15" fmla="*/ 1549234 h 5835507"/>
              <a:gd name="connsiteX16" fmla="*/ 6963627 w 7323233"/>
              <a:gd name="connsiteY16" fmla="*/ 1599678 h 5835507"/>
              <a:gd name="connsiteX17" fmla="*/ 6875731 w 7323233"/>
              <a:gd name="connsiteY17" fmla="*/ 1634837 h 5835507"/>
              <a:gd name="connsiteX18" fmla="*/ 6759175 w 7323233"/>
              <a:gd name="connsiteY18" fmla="*/ 1723878 h 5835507"/>
              <a:gd name="connsiteX19" fmla="*/ 6763759 w 7323233"/>
              <a:gd name="connsiteY19" fmla="*/ 1793431 h 5835507"/>
              <a:gd name="connsiteX20" fmla="*/ 6832931 w 7323233"/>
              <a:gd name="connsiteY20" fmla="*/ 1919543 h 5835507"/>
              <a:gd name="connsiteX21" fmla="*/ 6728984 w 7323233"/>
              <a:gd name="connsiteY21" fmla="*/ 2051386 h 5835507"/>
              <a:gd name="connsiteX22" fmla="*/ 6675481 w 7323233"/>
              <a:gd name="connsiteY22" fmla="*/ 2090365 h 5835507"/>
              <a:gd name="connsiteX23" fmla="*/ 6778665 w 7323233"/>
              <a:gd name="connsiteY23" fmla="*/ 2103740 h 5835507"/>
              <a:gd name="connsiteX24" fmla="*/ 6814587 w 7323233"/>
              <a:gd name="connsiteY24" fmla="*/ 2158771 h 5835507"/>
              <a:gd name="connsiteX25" fmla="*/ 6830637 w 7323233"/>
              <a:gd name="connsiteY25" fmla="*/ 2186286 h 5835507"/>
              <a:gd name="connsiteX26" fmla="*/ 6928087 w 7323233"/>
              <a:gd name="connsiteY26" fmla="*/ 2358639 h 5835507"/>
              <a:gd name="connsiteX27" fmla="*/ 6911653 w 7323233"/>
              <a:gd name="connsiteY27" fmla="*/ 2406789 h 5835507"/>
              <a:gd name="connsiteX28" fmla="*/ 6749237 w 7323233"/>
              <a:gd name="connsiteY28" fmla="*/ 2639522 h 5835507"/>
              <a:gd name="connsiteX29" fmla="*/ 6921971 w 7323233"/>
              <a:gd name="connsiteY29" fmla="*/ 2704488 h 5835507"/>
              <a:gd name="connsiteX30" fmla="*/ 6932290 w 7323233"/>
              <a:gd name="connsiteY30" fmla="*/ 2814548 h 5835507"/>
              <a:gd name="connsiteX31" fmla="*/ 7020186 w 7323233"/>
              <a:gd name="connsiteY31" fmla="*/ 2937603 h 5835507"/>
              <a:gd name="connsiteX32" fmla="*/ 7213555 w 7323233"/>
              <a:gd name="connsiteY32" fmla="*/ 3110719 h 5835507"/>
              <a:gd name="connsiteX33" fmla="*/ 7323233 w 7323233"/>
              <a:gd name="connsiteY33" fmla="*/ 3226893 h 5835507"/>
              <a:gd name="connsiteX34" fmla="*/ 7134067 w 7323233"/>
              <a:gd name="connsiteY34" fmla="*/ 3257847 h 5835507"/>
              <a:gd name="connsiteX35" fmla="*/ 7104643 w 7323233"/>
              <a:gd name="connsiteY35" fmla="*/ 3275809 h 5835507"/>
              <a:gd name="connsiteX36" fmla="*/ 7127189 w 7323233"/>
              <a:gd name="connsiteY36" fmla="*/ 3336953 h 5835507"/>
              <a:gd name="connsiteX37" fmla="*/ 7157379 w 7323233"/>
              <a:gd name="connsiteY37" fmla="*/ 3397718 h 5835507"/>
              <a:gd name="connsiteX38" fmla="*/ 7136361 w 7323233"/>
              <a:gd name="connsiteY38" fmla="*/ 3445487 h 5835507"/>
              <a:gd name="connsiteX39" fmla="*/ 6988849 w 7323233"/>
              <a:gd name="connsiteY39" fmla="*/ 3652233 h 5835507"/>
              <a:gd name="connsiteX40" fmla="*/ 6867705 w 7323233"/>
              <a:gd name="connsiteY40" fmla="*/ 3734395 h 5835507"/>
              <a:gd name="connsiteX41" fmla="*/ 6591791 w 7323233"/>
              <a:gd name="connsiteY41" fmla="*/ 4107760 h 5835507"/>
              <a:gd name="connsiteX42" fmla="*/ 6505041 w 7323233"/>
              <a:gd name="connsiteY42" fmla="*/ 4228904 h 5835507"/>
              <a:gd name="connsiteX43" fmla="*/ 6569243 w 7323233"/>
              <a:gd name="connsiteY43" fmla="*/ 4271704 h 5835507"/>
              <a:gd name="connsiteX44" fmla="*/ 6446188 w 7323233"/>
              <a:gd name="connsiteY44" fmla="*/ 4398582 h 5835507"/>
              <a:gd name="connsiteX45" fmla="*/ 6301351 w 7323233"/>
              <a:gd name="connsiteY45" fmla="*/ 4539595 h 5835507"/>
              <a:gd name="connsiteX46" fmla="*/ 6263519 w 7323233"/>
              <a:gd name="connsiteY46" fmla="*/ 4577047 h 5835507"/>
              <a:gd name="connsiteX47" fmla="*/ 3277744 w 7323233"/>
              <a:gd name="connsiteY47" fmla="*/ 5834336 h 5835507"/>
              <a:gd name="connsiteX48" fmla="*/ 2490505 w 7323233"/>
              <a:gd name="connsiteY48" fmla="*/ 5648992 h 5835507"/>
              <a:gd name="connsiteX49" fmla="*/ 2179046 w 7323233"/>
              <a:gd name="connsiteY49" fmla="*/ 5504920 h 5835507"/>
              <a:gd name="connsiteX50" fmla="*/ 1780078 w 7323233"/>
              <a:gd name="connsiteY50" fmla="*/ 5273715 h 5835507"/>
              <a:gd name="connsiteX51" fmla="*/ 1353592 w 7323233"/>
              <a:gd name="connsiteY51" fmla="*/ 5087606 h 5835507"/>
              <a:gd name="connsiteX52" fmla="*/ 1208373 w 7323233"/>
              <a:gd name="connsiteY52" fmla="*/ 4917165 h 5835507"/>
              <a:gd name="connsiteX53" fmla="*/ 1157548 w 7323233"/>
              <a:gd name="connsiteY53" fmla="*/ 4869396 h 5835507"/>
              <a:gd name="connsiteX54" fmla="*/ 1030289 w 7323233"/>
              <a:gd name="connsiteY54" fmla="*/ 4807103 h 5835507"/>
              <a:gd name="connsiteX55" fmla="*/ 808258 w 7323233"/>
              <a:gd name="connsiteY55" fmla="*/ 4672585 h 5835507"/>
              <a:gd name="connsiteX56" fmla="*/ 889658 w 7323233"/>
              <a:gd name="connsiteY56" fmla="*/ 4642013 h 5835507"/>
              <a:gd name="connsiteX57" fmla="*/ 1123917 w 7323233"/>
              <a:gd name="connsiteY57" fmla="*/ 4723412 h 5835507"/>
              <a:gd name="connsiteX58" fmla="*/ 1294360 w 7323233"/>
              <a:gd name="connsiteY58" fmla="*/ 4745194 h 5835507"/>
              <a:gd name="connsiteX59" fmla="*/ 1054367 w 7323233"/>
              <a:gd name="connsiteY59" fmla="*/ 4603034 h 5835507"/>
              <a:gd name="connsiteX60" fmla="*/ 822015 w 7323233"/>
              <a:gd name="connsiteY60" fmla="*/ 4418070 h 5835507"/>
              <a:gd name="connsiteX61" fmla="*/ 1001246 w 7323233"/>
              <a:gd name="connsiteY61" fmla="*/ 4453610 h 5835507"/>
              <a:gd name="connsiteX62" fmla="*/ 1008889 w 7323233"/>
              <a:gd name="connsiteY62" fmla="*/ 4428770 h 5835507"/>
              <a:gd name="connsiteX63" fmla="*/ 853733 w 7323233"/>
              <a:gd name="connsiteY63" fmla="*/ 4208648 h 5835507"/>
              <a:gd name="connsiteX64" fmla="*/ 776921 w 7323233"/>
              <a:gd name="connsiteY64" fmla="*/ 4119989 h 5835507"/>
              <a:gd name="connsiteX65" fmla="*/ 431453 w 7323233"/>
              <a:gd name="connsiteY65" fmla="*/ 3852864 h 5835507"/>
              <a:gd name="connsiteX66" fmla="*/ 759342 w 7323233"/>
              <a:gd name="connsiteY66" fmla="*/ 3972095 h 5835507"/>
              <a:gd name="connsiteX67" fmla="*/ 420753 w 7323233"/>
              <a:gd name="connsiteY67" fmla="*/ 3712230 h 5835507"/>
              <a:gd name="connsiteX68" fmla="*/ 256425 w 7323233"/>
              <a:gd name="connsiteY68" fmla="*/ 3616309 h 5835507"/>
              <a:gd name="connsiteX69" fmla="*/ 214772 w 7323233"/>
              <a:gd name="connsiteY69" fmla="*/ 3559749 h 5835507"/>
              <a:gd name="connsiteX70" fmla="*/ 287762 w 7323233"/>
              <a:gd name="connsiteY70" fmla="*/ 3547521 h 5835507"/>
              <a:gd name="connsiteX71" fmla="*/ 511706 w 7323233"/>
              <a:gd name="connsiteY71" fmla="*/ 3569305 h 5835507"/>
              <a:gd name="connsiteX72" fmla="*/ 235409 w 7323233"/>
              <a:gd name="connsiteY72" fmla="*/ 3394659 h 5835507"/>
              <a:gd name="connsiteX73" fmla="*/ 442537 w 7323233"/>
              <a:gd name="connsiteY73" fmla="*/ 3421409 h 5835507"/>
              <a:gd name="connsiteX74" fmla="*/ 502152 w 7323233"/>
              <a:gd name="connsiteY74" fmla="*/ 3352622 h 5835507"/>
              <a:gd name="connsiteX75" fmla="*/ 598455 w 7323233"/>
              <a:gd name="connsiteY75" fmla="*/ 3241415 h 5835507"/>
              <a:gd name="connsiteX76" fmla="*/ 664949 w 7323233"/>
              <a:gd name="connsiteY76" fmla="*/ 3179506 h 5835507"/>
              <a:gd name="connsiteX77" fmla="*/ 692846 w 7323233"/>
              <a:gd name="connsiteY77" fmla="*/ 2984607 h 5835507"/>
              <a:gd name="connsiteX78" fmla="*/ 635524 w 7323233"/>
              <a:gd name="connsiteY78" fmla="*/ 2771366 h 5835507"/>
              <a:gd name="connsiteX79" fmla="*/ 480368 w 7323233"/>
              <a:gd name="connsiteY79" fmla="*/ 2663598 h 5835507"/>
              <a:gd name="connsiteX80" fmla="*/ 525081 w 7323233"/>
              <a:gd name="connsiteY80" fmla="*/ 2542454 h 5835507"/>
              <a:gd name="connsiteX81" fmla="*/ 855264 w 7323233"/>
              <a:gd name="connsiteY81" fmla="*/ 2615829 h 5835507"/>
              <a:gd name="connsiteX82" fmla="*/ 361137 w 7323233"/>
              <a:gd name="connsiteY82" fmla="*/ 2327301 h 5835507"/>
              <a:gd name="connsiteX83" fmla="*/ 444065 w 7323233"/>
              <a:gd name="connsiteY83" fmla="*/ 2312780 h 5835507"/>
              <a:gd name="connsiteX84" fmla="*/ 440625 w 7323233"/>
              <a:gd name="connsiteY84" fmla="*/ 2290233 h 5835507"/>
              <a:gd name="connsiteX85" fmla="*/ 445975 w 7323233"/>
              <a:gd name="connsiteY85" fmla="*/ 2151509 h 5835507"/>
              <a:gd name="connsiteX86" fmla="*/ 459734 w 7323233"/>
              <a:gd name="connsiteY86" fmla="*/ 2087690 h 5835507"/>
              <a:gd name="connsiteX87" fmla="*/ 437950 w 7323233"/>
              <a:gd name="connsiteY87" fmla="*/ 2014315 h 5835507"/>
              <a:gd name="connsiteX88" fmla="*/ 808640 w 7323233"/>
              <a:gd name="connsiteY88" fmla="*/ 2042977 h 5835507"/>
              <a:gd name="connsiteX89" fmla="*/ 969908 w 7323233"/>
              <a:gd name="connsiteY89" fmla="*/ 2026162 h 5835507"/>
              <a:gd name="connsiteX90" fmla="*/ 1251176 w 7323233"/>
              <a:gd name="connsiteY90" fmla="*/ 2021577 h 5835507"/>
              <a:gd name="connsiteX91" fmla="*/ 1381491 w 7323233"/>
              <a:gd name="connsiteY91" fmla="*/ 2035718 h 5835507"/>
              <a:gd name="connsiteX92" fmla="*/ 1492697 w 7323233"/>
              <a:gd name="connsiteY92" fmla="*/ 2017374 h 5835507"/>
              <a:gd name="connsiteX93" fmla="*/ 1386076 w 7323233"/>
              <a:gd name="connsiteY93" fmla="*/ 1931006 h 5835507"/>
              <a:gd name="connsiteX94" fmla="*/ 1235889 w 7323233"/>
              <a:gd name="connsiteY94" fmla="*/ 1932153 h 5835507"/>
              <a:gd name="connsiteX95" fmla="*/ 1128886 w 7323233"/>
              <a:gd name="connsiteY95" fmla="*/ 1875977 h 5835507"/>
              <a:gd name="connsiteX96" fmla="*/ 1026851 w 7323233"/>
              <a:gd name="connsiteY96" fmla="*/ 1774322 h 5835507"/>
              <a:gd name="connsiteX97" fmla="*/ 666861 w 7323233"/>
              <a:gd name="connsiteY97" fmla="*/ 1612290 h 5835507"/>
              <a:gd name="connsiteX98" fmla="*/ 601130 w 7323233"/>
              <a:gd name="connsiteY98" fmla="*/ 1550762 h 5835507"/>
              <a:gd name="connsiteX99" fmla="*/ 1630272 w 7323233"/>
              <a:gd name="connsiteY99" fmla="*/ 1785787 h 5835507"/>
              <a:gd name="connsiteX100" fmla="*/ 1312320 w 7323233"/>
              <a:gd name="connsiteY100" fmla="*/ 1687191 h 5835507"/>
              <a:gd name="connsiteX101" fmla="*/ 1527473 w 7323233"/>
              <a:gd name="connsiteY101" fmla="*/ 1705153 h 5835507"/>
              <a:gd name="connsiteX102" fmla="*/ 1646706 w 7323233"/>
              <a:gd name="connsiteY102" fmla="*/ 1639040 h 5835507"/>
              <a:gd name="connsiteX103" fmla="*/ 1645178 w 7323233"/>
              <a:gd name="connsiteY103" fmla="*/ 1620315 h 5835507"/>
              <a:gd name="connsiteX104" fmla="*/ 1557663 w 7323233"/>
              <a:gd name="connsiteY104" fmla="*/ 1558787 h 5835507"/>
              <a:gd name="connsiteX105" fmla="*/ 1506454 w 7323233"/>
              <a:gd name="connsiteY105" fmla="*/ 1519044 h 5835507"/>
              <a:gd name="connsiteX106" fmla="*/ 1366204 w 7323233"/>
              <a:gd name="connsiteY106" fmla="*/ 1375735 h 5835507"/>
              <a:gd name="connsiteX107" fmla="*/ 1466329 w 7323233"/>
              <a:gd name="connsiteY107" fmla="*/ 1360450 h 5835507"/>
              <a:gd name="connsiteX108" fmla="*/ 1503397 w 7323233"/>
              <a:gd name="connsiteY108" fmla="*/ 1330641 h 5835507"/>
              <a:gd name="connsiteX109" fmla="*/ 1475501 w 7323233"/>
              <a:gd name="connsiteY109" fmla="*/ 1288604 h 5835507"/>
              <a:gd name="connsiteX110" fmla="*/ 1165573 w 7323233"/>
              <a:gd name="connsiteY110" fmla="*/ 1159435 h 5835507"/>
              <a:gd name="connsiteX111" fmla="*/ 1141498 w 7323233"/>
              <a:gd name="connsiteY111" fmla="*/ 1059311 h 5835507"/>
              <a:gd name="connsiteX112" fmla="*/ 1199585 w 7323233"/>
              <a:gd name="connsiteY112" fmla="*/ 1044407 h 5835507"/>
              <a:gd name="connsiteX113" fmla="*/ 1267226 w 7323233"/>
              <a:gd name="connsiteY113" fmla="*/ 1051286 h 5835507"/>
              <a:gd name="connsiteX114" fmla="*/ 1213342 w 7323233"/>
              <a:gd name="connsiteY114" fmla="*/ 972561 h 5835507"/>
              <a:gd name="connsiteX115" fmla="*/ 993986 w 7323233"/>
              <a:gd name="connsiteY115" fmla="*/ 893073 h 5835507"/>
              <a:gd name="connsiteX116" fmla="*/ 1047486 w 7323233"/>
              <a:gd name="connsiteY116" fmla="*/ 820083 h 5835507"/>
              <a:gd name="connsiteX117" fmla="*/ 0 w 7323233"/>
              <a:gd name="connsiteY117" fmla="*/ 488371 h 5835507"/>
              <a:gd name="connsiteX118" fmla="*/ 188403 w 7323233"/>
              <a:gd name="connsiteY118" fmla="*/ 484933 h 5835507"/>
              <a:gd name="connsiteX119" fmla="*/ 584315 w 7323233"/>
              <a:gd name="connsiteY119" fmla="*/ 534230 h 5835507"/>
              <a:gd name="connsiteX120" fmla="*/ 782271 w 7323233"/>
              <a:gd name="connsiteY120" fmla="*/ 525824 h 5835507"/>
              <a:gd name="connsiteX121" fmla="*/ 967998 w 7323233"/>
              <a:gd name="connsiteY121" fmla="*/ 552574 h 5835507"/>
              <a:gd name="connsiteX122" fmla="*/ 1129651 w 7323233"/>
              <a:gd name="connsiteY122" fmla="*/ 552574 h 5835507"/>
              <a:gd name="connsiteX123" fmla="*/ 978317 w 7323233"/>
              <a:gd name="connsiteY123" fmla="*/ 513593 h 5835507"/>
              <a:gd name="connsiteX124" fmla="*/ 1074620 w 7323233"/>
              <a:gd name="connsiteY124" fmla="*/ 478818 h 5835507"/>
              <a:gd name="connsiteX125" fmla="*/ 1091435 w 7323233"/>
              <a:gd name="connsiteY125" fmla="*/ 436781 h 5835507"/>
              <a:gd name="connsiteX126" fmla="*/ 1135383 w 7323233"/>
              <a:gd name="connsiteY126" fmla="*/ 404296 h 5835507"/>
              <a:gd name="connsiteX127" fmla="*/ 1384166 w 7323233"/>
              <a:gd name="connsiteY127" fmla="*/ 420349 h 5835507"/>
              <a:gd name="connsiteX128" fmla="*/ 1219839 w 7323233"/>
              <a:gd name="connsiteY128" fmla="*/ 286593 h 5835507"/>
              <a:gd name="connsiteX129" fmla="*/ 1114364 w 7323233"/>
              <a:gd name="connsiteY129" fmla="*/ 264428 h 5835507"/>
              <a:gd name="connsiteX130" fmla="*/ 1090289 w 7323233"/>
              <a:gd name="connsiteY130" fmla="*/ 207487 h 5835507"/>
              <a:gd name="connsiteX131" fmla="*/ 1139204 w 7323233"/>
              <a:gd name="connsiteY131" fmla="*/ 195259 h 5835507"/>
              <a:gd name="connsiteX132" fmla="*/ 1382254 w 7323233"/>
              <a:gd name="connsiteY132" fmla="*/ 242265 h 5835507"/>
              <a:gd name="connsiteX133" fmla="*/ 1423145 w 7323233"/>
              <a:gd name="connsiteY133" fmla="*/ 223537 h 5835507"/>
              <a:gd name="connsiteX134" fmla="*/ 965705 w 7323233"/>
              <a:gd name="connsiteY134" fmla="*/ 102013 h 5835507"/>
              <a:gd name="connsiteX135" fmla="*/ 972586 w 7323233"/>
              <a:gd name="connsiteY135" fmla="*/ 69912 h 5835507"/>
              <a:gd name="connsiteX136" fmla="*/ 1375376 w 7323233"/>
              <a:gd name="connsiteY136" fmla="*/ 119593 h 5835507"/>
              <a:gd name="connsiteX137" fmla="*/ 1117804 w 7323233"/>
              <a:gd name="connsiteY137" fmla="*/ 25200 h 5835507"/>
              <a:gd name="connsiteX138" fmla="*/ 1164045 w 7323233"/>
              <a:gd name="connsiteY138" fmla="*/ 25 h 58355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</a:cxnLst>
            <a:rect l="l" t="t" r="r" b="b"/>
            <a:pathLst>
              <a:path w="7323233" h="5835507">
                <a:moveTo>
                  <a:pt x="1164045" y="25"/>
                </a:moveTo>
                <a:cubicBezTo>
                  <a:pt x="1180764" y="455"/>
                  <a:pt x="1198056" y="6474"/>
                  <a:pt x="1213723" y="8385"/>
                </a:cubicBezTo>
                <a:cubicBezTo>
                  <a:pt x="1559575" y="51187"/>
                  <a:pt x="1905425" y="97428"/>
                  <a:pt x="2251656" y="138318"/>
                </a:cubicBezTo>
                <a:cubicBezTo>
                  <a:pt x="2575343" y="176534"/>
                  <a:pt x="2901320" y="185322"/>
                  <a:pt x="3226534" y="205194"/>
                </a:cubicBezTo>
                <a:cubicBezTo>
                  <a:pt x="3620153" y="229271"/>
                  <a:pt x="4013008" y="263284"/>
                  <a:pt x="4404335" y="316784"/>
                </a:cubicBezTo>
                <a:cubicBezTo>
                  <a:pt x="4676048" y="354236"/>
                  <a:pt x="4950435" y="380221"/>
                  <a:pt x="5225968" y="350415"/>
                </a:cubicBezTo>
                <a:cubicBezTo>
                  <a:pt x="5239725" y="348884"/>
                  <a:pt x="5255394" y="343918"/>
                  <a:pt x="5266859" y="348884"/>
                </a:cubicBezTo>
                <a:cubicBezTo>
                  <a:pt x="5400614" y="404680"/>
                  <a:pt x="5546596" y="364553"/>
                  <a:pt x="5685318" y="399712"/>
                </a:cubicBezTo>
                <a:cubicBezTo>
                  <a:pt x="5649777" y="535377"/>
                  <a:pt x="5497299" y="524293"/>
                  <a:pt x="5411315" y="618305"/>
                </a:cubicBezTo>
                <a:cubicBezTo>
                  <a:pt x="5551565" y="655755"/>
                  <a:pt x="5677676" y="693589"/>
                  <a:pt x="5805698" y="721868"/>
                </a:cubicBezTo>
                <a:cubicBezTo>
                  <a:pt x="5941363" y="751677"/>
                  <a:pt x="6056391" y="832311"/>
                  <a:pt x="6188997" y="868233"/>
                </a:cubicBezTo>
                <a:cubicBezTo>
                  <a:pt x="6217279" y="875876"/>
                  <a:pt x="6251291" y="902627"/>
                  <a:pt x="6261225" y="928614"/>
                </a:cubicBezTo>
                <a:cubicBezTo>
                  <a:pt x="6293326" y="1012688"/>
                  <a:pt x="6934199" y="1248479"/>
                  <a:pt x="6858533" y="1323379"/>
                </a:cubicBezTo>
                <a:cubicBezTo>
                  <a:pt x="6827197" y="1354335"/>
                  <a:pt x="6786687" y="1376500"/>
                  <a:pt x="6744269" y="1407072"/>
                </a:cubicBezTo>
                <a:cubicBezTo>
                  <a:pt x="6808090" y="1464778"/>
                  <a:pt x="6879934" y="1490000"/>
                  <a:pt x="6956365" y="1507197"/>
                </a:cubicBezTo>
                <a:cubicBezTo>
                  <a:pt x="6979295" y="1512547"/>
                  <a:pt x="7001843" y="1523247"/>
                  <a:pt x="7004134" y="1549234"/>
                </a:cubicBezTo>
                <a:cubicBezTo>
                  <a:pt x="7006427" y="1576366"/>
                  <a:pt x="6983115" y="1587066"/>
                  <a:pt x="6963627" y="1599678"/>
                </a:cubicBezTo>
                <a:cubicBezTo>
                  <a:pt x="6936493" y="1617256"/>
                  <a:pt x="6910125" y="1632543"/>
                  <a:pt x="6875731" y="1634837"/>
                </a:cubicBezTo>
                <a:cubicBezTo>
                  <a:pt x="6819171" y="1638275"/>
                  <a:pt x="6792040" y="1687191"/>
                  <a:pt x="6759175" y="1723878"/>
                </a:cubicBezTo>
                <a:cubicBezTo>
                  <a:pt x="6740831" y="1744515"/>
                  <a:pt x="6731659" y="1786169"/>
                  <a:pt x="6763759" y="1793431"/>
                </a:cubicBezTo>
                <a:cubicBezTo>
                  <a:pt x="6840955" y="1811009"/>
                  <a:pt x="6834840" y="1861837"/>
                  <a:pt x="6832931" y="1919543"/>
                </a:cubicBezTo>
                <a:cubicBezTo>
                  <a:pt x="6830255" y="1991005"/>
                  <a:pt x="6784777" y="2023871"/>
                  <a:pt x="6728984" y="2051386"/>
                </a:cubicBezTo>
                <a:cubicBezTo>
                  <a:pt x="6709875" y="2060939"/>
                  <a:pt x="6682743" y="2060556"/>
                  <a:pt x="6675481" y="2090365"/>
                </a:cubicBezTo>
                <a:cubicBezTo>
                  <a:pt x="6706819" y="2118645"/>
                  <a:pt x="6745034" y="2095715"/>
                  <a:pt x="6778665" y="2103740"/>
                </a:cubicBezTo>
                <a:cubicBezTo>
                  <a:pt x="6806561" y="2110237"/>
                  <a:pt x="6852802" y="2106799"/>
                  <a:pt x="6814587" y="2158771"/>
                </a:cubicBezTo>
                <a:cubicBezTo>
                  <a:pt x="6803503" y="2173674"/>
                  <a:pt x="6816497" y="2185139"/>
                  <a:pt x="6830637" y="2186286"/>
                </a:cubicBezTo>
                <a:cubicBezTo>
                  <a:pt x="6943755" y="2198133"/>
                  <a:pt x="6891781" y="2303226"/>
                  <a:pt x="6928087" y="2358639"/>
                </a:cubicBezTo>
                <a:cubicBezTo>
                  <a:pt x="6938021" y="2373923"/>
                  <a:pt x="6927321" y="2400292"/>
                  <a:pt x="6911653" y="2406789"/>
                </a:cubicBezTo>
                <a:cubicBezTo>
                  <a:pt x="6811528" y="2449592"/>
                  <a:pt x="6797771" y="2551626"/>
                  <a:pt x="6749237" y="2639522"/>
                </a:cubicBezTo>
                <a:cubicBezTo>
                  <a:pt x="6801975" y="2674298"/>
                  <a:pt x="6865031" y="2681941"/>
                  <a:pt x="6921971" y="2704488"/>
                </a:cubicBezTo>
                <a:cubicBezTo>
                  <a:pt x="6981205" y="2728182"/>
                  <a:pt x="6981205" y="2745760"/>
                  <a:pt x="6932290" y="2814548"/>
                </a:cubicBezTo>
                <a:cubicBezTo>
                  <a:pt x="7059546" y="2829453"/>
                  <a:pt x="7059546" y="2829453"/>
                  <a:pt x="7020186" y="2937603"/>
                </a:cubicBezTo>
                <a:cubicBezTo>
                  <a:pt x="7126808" y="2947538"/>
                  <a:pt x="7197123" y="2998747"/>
                  <a:pt x="7213555" y="3110719"/>
                </a:cubicBezTo>
                <a:cubicBezTo>
                  <a:pt x="7221580" y="3164984"/>
                  <a:pt x="7269733" y="3190588"/>
                  <a:pt x="7323233" y="3226893"/>
                </a:cubicBezTo>
                <a:cubicBezTo>
                  <a:pt x="7256739" y="3262053"/>
                  <a:pt x="7211645" y="3335425"/>
                  <a:pt x="7134067" y="3257847"/>
                </a:cubicBezTo>
                <a:cubicBezTo>
                  <a:pt x="7105789" y="3229569"/>
                  <a:pt x="7108462" y="3265491"/>
                  <a:pt x="7104643" y="3275809"/>
                </a:cubicBezTo>
                <a:cubicBezTo>
                  <a:pt x="7095471" y="3301031"/>
                  <a:pt x="7114577" y="3317846"/>
                  <a:pt x="7127189" y="3336953"/>
                </a:cubicBezTo>
                <a:cubicBezTo>
                  <a:pt x="7139417" y="3356062"/>
                  <a:pt x="7153939" y="3376315"/>
                  <a:pt x="7157379" y="3397718"/>
                </a:cubicBezTo>
                <a:cubicBezTo>
                  <a:pt x="7159671" y="3412621"/>
                  <a:pt x="7148589" y="3434403"/>
                  <a:pt x="7136361" y="3445487"/>
                </a:cubicBezTo>
                <a:cubicBezTo>
                  <a:pt x="7072159" y="3503956"/>
                  <a:pt x="7110374" y="3635418"/>
                  <a:pt x="6988849" y="3652233"/>
                </a:cubicBezTo>
                <a:cubicBezTo>
                  <a:pt x="6934199" y="3659874"/>
                  <a:pt x="6907831" y="3708027"/>
                  <a:pt x="6867705" y="3734395"/>
                </a:cubicBezTo>
                <a:cubicBezTo>
                  <a:pt x="6728219" y="3826495"/>
                  <a:pt x="6634972" y="3944964"/>
                  <a:pt x="6591791" y="4107760"/>
                </a:cubicBezTo>
                <a:cubicBezTo>
                  <a:pt x="6579943" y="4152854"/>
                  <a:pt x="6534466" y="4189160"/>
                  <a:pt x="6505041" y="4228904"/>
                </a:cubicBezTo>
                <a:cubicBezTo>
                  <a:pt x="6519181" y="4257948"/>
                  <a:pt x="6596375" y="4195273"/>
                  <a:pt x="6569243" y="4271704"/>
                </a:cubicBezTo>
                <a:cubicBezTo>
                  <a:pt x="6548606" y="4329029"/>
                  <a:pt x="6495869" y="4364569"/>
                  <a:pt x="6446188" y="4398582"/>
                </a:cubicBezTo>
                <a:cubicBezTo>
                  <a:pt x="6389629" y="4437179"/>
                  <a:pt x="6326957" y="4468132"/>
                  <a:pt x="6301351" y="4539595"/>
                </a:cubicBezTo>
                <a:cubicBezTo>
                  <a:pt x="6296001" y="4554882"/>
                  <a:pt x="6278804" y="4570932"/>
                  <a:pt x="6263519" y="4577047"/>
                </a:cubicBezTo>
                <a:cubicBezTo>
                  <a:pt x="5466343" y="5834719"/>
                  <a:pt x="3503978" y="5843126"/>
                  <a:pt x="3277744" y="5834336"/>
                </a:cubicBezTo>
                <a:cubicBezTo>
                  <a:pt x="3003739" y="5823254"/>
                  <a:pt x="2744636" y="5745676"/>
                  <a:pt x="2490505" y="5648992"/>
                </a:cubicBezTo>
                <a:cubicBezTo>
                  <a:pt x="2383118" y="5608101"/>
                  <a:pt x="2283377" y="5550014"/>
                  <a:pt x="2179046" y="5504920"/>
                </a:cubicBezTo>
                <a:cubicBezTo>
                  <a:pt x="2034975" y="5442627"/>
                  <a:pt x="1923768" y="5323777"/>
                  <a:pt x="1780078" y="5273715"/>
                </a:cubicBezTo>
                <a:cubicBezTo>
                  <a:pt x="1632184" y="5222124"/>
                  <a:pt x="1505691" y="5127731"/>
                  <a:pt x="1353592" y="5087606"/>
                </a:cubicBezTo>
                <a:cubicBezTo>
                  <a:pt x="1273341" y="5066205"/>
                  <a:pt x="1195763" y="5027608"/>
                  <a:pt x="1208373" y="4917165"/>
                </a:cubicBezTo>
                <a:cubicBezTo>
                  <a:pt x="1211813" y="4885828"/>
                  <a:pt x="1190795" y="4860224"/>
                  <a:pt x="1157548" y="4869396"/>
                </a:cubicBezTo>
                <a:cubicBezTo>
                  <a:pt x="1094110" y="4886593"/>
                  <a:pt x="1065448" y="4841115"/>
                  <a:pt x="1030289" y="4807103"/>
                </a:cubicBezTo>
                <a:cubicBezTo>
                  <a:pt x="967617" y="4746725"/>
                  <a:pt x="908001" y="4682522"/>
                  <a:pt x="808258" y="4672585"/>
                </a:cubicBezTo>
                <a:cubicBezTo>
                  <a:pt x="827365" y="4625197"/>
                  <a:pt x="859849" y="4632078"/>
                  <a:pt x="889658" y="4642013"/>
                </a:cubicBezTo>
                <a:cubicBezTo>
                  <a:pt x="967998" y="4668000"/>
                  <a:pt x="1045576" y="4697425"/>
                  <a:pt x="1123917" y="4723412"/>
                </a:cubicBezTo>
                <a:cubicBezTo>
                  <a:pt x="1175126" y="4740228"/>
                  <a:pt x="1225954" y="4763921"/>
                  <a:pt x="1294360" y="4745194"/>
                </a:cubicBezTo>
                <a:cubicBezTo>
                  <a:pt x="1235507" y="4649656"/>
                  <a:pt x="1135383" y="4632459"/>
                  <a:pt x="1054367" y="4603034"/>
                </a:cubicBezTo>
                <a:cubicBezTo>
                  <a:pt x="953095" y="4565966"/>
                  <a:pt x="893480" y="4496029"/>
                  <a:pt x="822015" y="4418070"/>
                </a:cubicBezTo>
                <a:cubicBezTo>
                  <a:pt x="896536" y="4399344"/>
                  <a:pt x="942777" y="4456669"/>
                  <a:pt x="1001246" y="4453610"/>
                </a:cubicBezTo>
                <a:cubicBezTo>
                  <a:pt x="1004304" y="4443675"/>
                  <a:pt x="1009654" y="4429153"/>
                  <a:pt x="1008889" y="4428770"/>
                </a:cubicBezTo>
                <a:cubicBezTo>
                  <a:pt x="913351" y="4385969"/>
                  <a:pt x="868639" y="4305717"/>
                  <a:pt x="853733" y="4208648"/>
                </a:cubicBezTo>
                <a:cubicBezTo>
                  <a:pt x="846092" y="4158588"/>
                  <a:pt x="811315" y="4142920"/>
                  <a:pt x="776921" y="4119989"/>
                </a:cubicBezTo>
                <a:cubicBezTo>
                  <a:pt x="656924" y="4038591"/>
                  <a:pt x="530049" y="3964835"/>
                  <a:pt x="431453" y="3852864"/>
                </a:cubicBezTo>
                <a:cubicBezTo>
                  <a:pt x="545336" y="3867767"/>
                  <a:pt x="636671" y="3940758"/>
                  <a:pt x="759342" y="3972095"/>
                </a:cubicBezTo>
                <a:cubicBezTo>
                  <a:pt x="661893" y="3849042"/>
                  <a:pt x="535781" y="3786751"/>
                  <a:pt x="420753" y="3712230"/>
                </a:cubicBezTo>
                <a:cubicBezTo>
                  <a:pt x="368397" y="3678218"/>
                  <a:pt x="319865" y="3634652"/>
                  <a:pt x="256425" y="3616309"/>
                </a:cubicBezTo>
                <a:cubicBezTo>
                  <a:pt x="233878" y="3609812"/>
                  <a:pt x="196810" y="3596055"/>
                  <a:pt x="214772" y="3559749"/>
                </a:cubicBezTo>
                <a:cubicBezTo>
                  <a:pt x="230057" y="3529561"/>
                  <a:pt x="260247" y="3538731"/>
                  <a:pt x="287762" y="3547521"/>
                </a:cubicBezTo>
                <a:cubicBezTo>
                  <a:pt x="353875" y="3569305"/>
                  <a:pt x="422281" y="3569687"/>
                  <a:pt x="511706" y="3569305"/>
                </a:cubicBezTo>
                <a:cubicBezTo>
                  <a:pt x="436803" y="3469562"/>
                  <a:pt x="299609" y="3499371"/>
                  <a:pt x="235409" y="3394659"/>
                </a:cubicBezTo>
                <a:cubicBezTo>
                  <a:pt x="315659" y="3376315"/>
                  <a:pt x="377569" y="3414149"/>
                  <a:pt x="442537" y="3421409"/>
                </a:cubicBezTo>
                <a:cubicBezTo>
                  <a:pt x="501387" y="3427906"/>
                  <a:pt x="515909" y="3410328"/>
                  <a:pt x="502152" y="3352622"/>
                </a:cubicBezTo>
                <a:cubicBezTo>
                  <a:pt x="480752" y="3262815"/>
                  <a:pt x="512852" y="3216956"/>
                  <a:pt x="598455" y="3241415"/>
                </a:cubicBezTo>
                <a:cubicBezTo>
                  <a:pt x="677943" y="3264344"/>
                  <a:pt x="686349" y="3230715"/>
                  <a:pt x="664949" y="3179506"/>
                </a:cubicBezTo>
                <a:cubicBezTo>
                  <a:pt x="634377" y="3104987"/>
                  <a:pt x="669153" y="3047281"/>
                  <a:pt x="692846" y="2984607"/>
                </a:cubicBezTo>
                <a:cubicBezTo>
                  <a:pt x="729152" y="2889069"/>
                  <a:pt x="713865" y="2842445"/>
                  <a:pt x="635524" y="2771366"/>
                </a:cubicBezTo>
                <a:cubicBezTo>
                  <a:pt x="591577" y="2731620"/>
                  <a:pt x="544190" y="2697991"/>
                  <a:pt x="480368" y="2663598"/>
                </a:cubicBezTo>
                <a:cubicBezTo>
                  <a:pt x="627499" y="2644872"/>
                  <a:pt x="473109" y="2581817"/>
                  <a:pt x="525081" y="2542454"/>
                </a:cubicBezTo>
                <a:cubicBezTo>
                  <a:pt x="629027" y="2526404"/>
                  <a:pt x="713865" y="2651751"/>
                  <a:pt x="855264" y="2615829"/>
                </a:cubicBezTo>
                <a:cubicBezTo>
                  <a:pt x="680618" y="2507295"/>
                  <a:pt x="487630" y="2471755"/>
                  <a:pt x="361137" y="2327301"/>
                </a:cubicBezTo>
                <a:cubicBezTo>
                  <a:pt x="390181" y="2294436"/>
                  <a:pt x="419224" y="2325008"/>
                  <a:pt x="444065" y="2312780"/>
                </a:cubicBezTo>
                <a:cubicBezTo>
                  <a:pt x="443300" y="2305136"/>
                  <a:pt x="445212" y="2293671"/>
                  <a:pt x="440625" y="2290233"/>
                </a:cubicBezTo>
                <a:cubicBezTo>
                  <a:pt x="346234" y="2211508"/>
                  <a:pt x="344703" y="2209598"/>
                  <a:pt x="445975" y="2151509"/>
                </a:cubicBezTo>
                <a:cubicBezTo>
                  <a:pt x="481515" y="2131255"/>
                  <a:pt x="478459" y="2113293"/>
                  <a:pt x="459734" y="2087690"/>
                </a:cubicBezTo>
                <a:cubicBezTo>
                  <a:pt x="446356" y="2069728"/>
                  <a:pt x="430306" y="2053677"/>
                  <a:pt x="437950" y="2014315"/>
                </a:cubicBezTo>
                <a:cubicBezTo>
                  <a:pt x="493362" y="2064761"/>
                  <a:pt x="761252" y="2048327"/>
                  <a:pt x="808640" y="2042977"/>
                </a:cubicBezTo>
                <a:cubicBezTo>
                  <a:pt x="861758" y="2037246"/>
                  <a:pt x="914114" y="2012787"/>
                  <a:pt x="969908" y="2026162"/>
                </a:cubicBezTo>
                <a:cubicBezTo>
                  <a:pt x="1014621" y="2036864"/>
                  <a:pt x="1221748" y="2140427"/>
                  <a:pt x="1251176" y="2021577"/>
                </a:cubicBezTo>
                <a:cubicBezTo>
                  <a:pt x="1252704" y="2015846"/>
                  <a:pt x="1336395" y="2029221"/>
                  <a:pt x="1381491" y="2035718"/>
                </a:cubicBezTo>
                <a:cubicBezTo>
                  <a:pt x="1421235" y="2041068"/>
                  <a:pt x="1465947" y="2064761"/>
                  <a:pt x="1492697" y="2017374"/>
                </a:cubicBezTo>
                <a:cubicBezTo>
                  <a:pt x="1508366" y="1989477"/>
                  <a:pt x="1443782" y="1935593"/>
                  <a:pt x="1386076" y="1931006"/>
                </a:cubicBezTo>
                <a:cubicBezTo>
                  <a:pt x="1336013" y="1926802"/>
                  <a:pt x="1283658" y="1920687"/>
                  <a:pt x="1235889" y="1932153"/>
                </a:cubicBezTo>
                <a:cubicBezTo>
                  <a:pt x="1177038" y="1945911"/>
                  <a:pt x="1145320" y="1923746"/>
                  <a:pt x="1128886" y="1875977"/>
                </a:cubicBezTo>
                <a:cubicBezTo>
                  <a:pt x="1110542" y="1823240"/>
                  <a:pt x="1075383" y="1798781"/>
                  <a:pt x="1026851" y="1774322"/>
                </a:cubicBezTo>
                <a:cubicBezTo>
                  <a:pt x="909146" y="1715090"/>
                  <a:pt x="796030" y="1646684"/>
                  <a:pt x="666861" y="1612290"/>
                </a:cubicBezTo>
                <a:cubicBezTo>
                  <a:pt x="641255" y="1605409"/>
                  <a:pt x="612977" y="1596238"/>
                  <a:pt x="601130" y="1550762"/>
                </a:cubicBezTo>
                <a:cubicBezTo>
                  <a:pt x="950802" y="1618785"/>
                  <a:pt x="1269520" y="1796106"/>
                  <a:pt x="1630272" y="1785787"/>
                </a:cubicBezTo>
                <a:cubicBezTo>
                  <a:pt x="1531678" y="1729610"/>
                  <a:pt x="1417413" y="1726553"/>
                  <a:pt x="1312320" y="1687191"/>
                </a:cubicBezTo>
                <a:cubicBezTo>
                  <a:pt x="1386841" y="1657765"/>
                  <a:pt x="1456775" y="1688337"/>
                  <a:pt x="1527473" y="1705153"/>
                </a:cubicBezTo>
                <a:cubicBezTo>
                  <a:pt x="1586707" y="1718909"/>
                  <a:pt x="1640210" y="1721203"/>
                  <a:pt x="1646706" y="1639040"/>
                </a:cubicBezTo>
                <a:cubicBezTo>
                  <a:pt x="1644413" y="1633690"/>
                  <a:pt x="1644794" y="1626812"/>
                  <a:pt x="1645178" y="1620315"/>
                </a:cubicBezTo>
                <a:cubicBezTo>
                  <a:pt x="1625304" y="1586303"/>
                  <a:pt x="1594350" y="1568725"/>
                  <a:pt x="1557663" y="1558787"/>
                </a:cubicBezTo>
                <a:cubicBezTo>
                  <a:pt x="1535498" y="1552672"/>
                  <a:pt x="1506073" y="1543500"/>
                  <a:pt x="1506454" y="1519044"/>
                </a:cubicBezTo>
                <a:cubicBezTo>
                  <a:pt x="1507601" y="1428472"/>
                  <a:pt x="1436904" y="1402104"/>
                  <a:pt x="1366204" y="1375735"/>
                </a:cubicBezTo>
                <a:cubicBezTo>
                  <a:pt x="1405566" y="1330641"/>
                  <a:pt x="1436520" y="1363888"/>
                  <a:pt x="1466329" y="1360450"/>
                </a:cubicBezTo>
                <a:cubicBezTo>
                  <a:pt x="1485819" y="1358157"/>
                  <a:pt x="1503397" y="1353953"/>
                  <a:pt x="1503397" y="1330641"/>
                </a:cubicBezTo>
                <a:cubicBezTo>
                  <a:pt x="1503779" y="1311151"/>
                  <a:pt x="1494607" y="1288985"/>
                  <a:pt x="1475501" y="1288604"/>
                </a:cubicBezTo>
                <a:cubicBezTo>
                  <a:pt x="1355885" y="1285163"/>
                  <a:pt x="1289773" y="1159817"/>
                  <a:pt x="1165573" y="1159435"/>
                </a:cubicBezTo>
                <a:cubicBezTo>
                  <a:pt x="1091435" y="1159435"/>
                  <a:pt x="1204170" y="1088738"/>
                  <a:pt x="1141498" y="1059311"/>
                </a:cubicBezTo>
                <a:cubicBezTo>
                  <a:pt x="1127739" y="1052814"/>
                  <a:pt x="1177420" y="1042879"/>
                  <a:pt x="1199585" y="1044407"/>
                </a:cubicBezTo>
                <a:cubicBezTo>
                  <a:pt x="1221367" y="1045935"/>
                  <a:pt x="1240857" y="1064661"/>
                  <a:pt x="1267226" y="1051286"/>
                </a:cubicBezTo>
                <a:cubicBezTo>
                  <a:pt x="1281748" y="1003517"/>
                  <a:pt x="1244298" y="985938"/>
                  <a:pt x="1213342" y="972561"/>
                </a:cubicBezTo>
                <a:cubicBezTo>
                  <a:pt x="1141879" y="941607"/>
                  <a:pt x="1072327" y="904157"/>
                  <a:pt x="993986" y="893073"/>
                </a:cubicBezTo>
                <a:cubicBezTo>
                  <a:pt x="966089" y="889252"/>
                  <a:pt x="1034111" y="838042"/>
                  <a:pt x="1047486" y="820083"/>
                </a:cubicBezTo>
                <a:cubicBezTo>
                  <a:pt x="732209" y="631299"/>
                  <a:pt x="353112" y="640852"/>
                  <a:pt x="0" y="488371"/>
                </a:cubicBezTo>
                <a:cubicBezTo>
                  <a:pt x="77960" y="458564"/>
                  <a:pt x="135284" y="480346"/>
                  <a:pt x="188403" y="484933"/>
                </a:cubicBezTo>
                <a:cubicBezTo>
                  <a:pt x="321009" y="496396"/>
                  <a:pt x="452090" y="520090"/>
                  <a:pt x="584315" y="534230"/>
                </a:cubicBezTo>
                <a:cubicBezTo>
                  <a:pt x="649281" y="541108"/>
                  <a:pt x="709662" y="567096"/>
                  <a:pt x="782271" y="525824"/>
                </a:cubicBezTo>
                <a:cubicBezTo>
                  <a:pt x="830805" y="498308"/>
                  <a:pt x="908383" y="528115"/>
                  <a:pt x="967998" y="552574"/>
                </a:cubicBezTo>
                <a:cubicBezTo>
                  <a:pt x="1017296" y="572827"/>
                  <a:pt x="1064301" y="578177"/>
                  <a:pt x="1129651" y="552574"/>
                </a:cubicBezTo>
                <a:cubicBezTo>
                  <a:pt x="1070417" y="536905"/>
                  <a:pt x="1024939" y="523149"/>
                  <a:pt x="978317" y="513593"/>
                </a:cubicBezTo>
                <a:cubicBezTo>
                  <a:pt x="941248" y="505952"/>
                  <a:pt x="1029526" y="474996"/>
                  <a:pt x="1074620" y="478818"/>
                </a:cubicBezTo>
                <a:cubicBezTo>
                  <a:pt x="1137676" y="484168"/>
                  <a:pt x="1102136" y="464296"/>
                  <a:pt x="1091435" y="436781"/>
                </a:cubicBezTo>
                <a:cubicBezTo>
                  <a:pt x="1079970" y="407355"/>
                  <a:pt x="1113982" y="398184"/>
                  <a:pt x="1135383" y="404296"/>
                </a:cubicBezTo>
                <a:cubicBezTo>
                  <a:pt x="1217545" y="428374"/>
                  <a:pt x="1299326" y="385955"/>
                  <a:pt x="1384166" y="420349"/>
                </a:cubicBezTo>
                <a:cubicBezTo>
                  <a:pt x="1362764" y="335509"/>
                  <a:pt x="1316523" y="298440"/>
                  <a:pt x="1219839" y="286593"/>
                </a:cubicBezTo>
                <a:cubicBezTo>
                  <a:pt x="1183533" y="282009"/>
                  <a:pt x="1145701" y="288887"/>
                  <a:pt x="1114364" y="264428"/>
                </a:cubicBezTo>
                <a:cubicBezTo>
                  <a:pt x="1096402" y="250290"/>
                  <a:pt x="1076148" y="233474"/>
                  <a:pt x="1090289" y="207487"/>
                </a:cubicBezTo>
                <a:cubicBezTo>
                  <a:pt x="1100223" y="189144"/>
                  <a:pt x="1121626" y="189144"/>
                  <a:pt x="1139204" y="195259"/>
                </a:cubicBezTo>
                <a:cubicBezTo>
                  <a:pt x="1217929" y="222393"/>
                  <a:pt x="1300091" y="232328"/>
                  <a:pt x="1382254" y="242265"/>
                </a:cubicBezTo>
                <a:cubicBezTo>
                  <a:pt x="1394866" y="243793"/>
                  <a:pt x="1409004" y="248762"/>
                  <a:pt x="1423145" y="223537"/>
                </a:cubicBezTo>
                <a:cubicBezTo>
                  <a:pt x="1269520" y="182647"/>
                  <a:pt x="1123536" y="124559"/>
                  <a:pt x="965705" y="102013"/>
                </a:cubicBezTo>
                <a:cubicBezTo>
                  <a:pt x="967998" y="91312"/>
                  <a:pt x="970292" y="80612"/>
                  <a:pt x="972586" y="69912"/>
                </a:cubicBezTo>
                <a:cubicBezTo>
                  <a:pt x="1096020" y="85197"/>
                  <a:pt x="1219457" y="100484"/>
                  <a:pt x="1375376" y="119593"/>
                </a:cubicBezTo>
                <a:cubicBezTo>
                  <a:pt x="1279454" y="58828"/>
                  <a:pt x="1188885" y="79084"/>
                  <a:pt x="1117804" y="25200"/>
                </a:cubicBezTo>
                <a:cubicBezTo>
                  <a:pt x="1131179" y="4755"/>
                  <a:pt x="1147325" y="-405"/>
                  <a:pt x="1164045" y="25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B467B20-0DDC-F3AB-A7BB-2D99F9EE28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5473" y="1998925"/>
            <a:ext cx="5541054" cy="214941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EJERCICIO 1</a:t>
            </a:r>
          </a:p>
        </p:txBody>
      </p:sp>
    </p:spTree>
    <p:extLst>
      <p:ext uri="{BB962C8B-B14F-4D97-AF65-F5344CB8AC3E}">
        <p14:creationId xmlns:p14="http://schemas.microsoft.com/office/powerpoint/2010/main" val="4623874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E91F5CA-B392-444C-88E3-BF5BAAEBDE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FCA2118-59A2-4310-A4B2-F2CBA821E8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940492"/>
            <a:ext cx="12192000" cy="1924333"/>
          </a:xfrm>
          <a:custGeom>
            <a:avLst/>
            <a:gdLst>
              <a:gd name="connsiteX0" fmla="*/ 6189199 w 12192000"/>
              <a:gd name="connsiteY0" fmla="*/ 588 h 1924333"/>
              <a:gd name="connsiteX1" fmla="*/ 6207079 w 12192000"/>
              <a:gd name="connsiteY1" fmla="*/ 2850 h 1924333"/>
              <a:gd name="connsiteX2" fmla="*/ 6285610 w 12192000"/>
              <a:gd name="connsiteY2" fmla="*/ 18131 h 1924333"/>
              <a:gd name="connsiteX3" fmla="*/ 6378008 w 12192000"/>
              <a:gd name="connsiteY3" fmla="*/ 24625 h 1924333"/>
              <a:gd name="connsiteX4" fmla="*/ 6466340 w 12192000"/>
              <a:gd name="connsiteY4" fmla="*/ 21366 h 1924333"/>
              <a:gd name="connsiteX5" fmla="*/ 6553334 w 12192000"/>
              <a:gd name="connsiteY5" fmla="*/ 35307 h 1924333"/>
              <a:gd name="connsiteX6" fmla="*/ 6626068 w 12192000"/>
              <a:gd name="connsiteY6" fmla="*/ 58045 h 1924333"/>
              <a:gd name="connsiteX7" fmla="*/ 6692303 w 12192000"/>
              <a:gd name="connsiteY7" fmla="*/ 91487 h 1924333"/>
              <a:gd name="connsiteX8" fmla="*/ 6733670 w 12192000"/>
              <a:gd name="connsiteY8" fmla="*/ 118130 h 1924333"/>
              <a:gd name="connsiteX9" fmla="*/ 6798016 w 12192000"/>
              <a:gd name="connsiteY9" fmla="*/ 112271 h 1924333"/>
              <a:gd name="connsiteX10" fmla="*/ 6801081 w 12192000"/>
              <a:gd name="connsiteY10" fmla="*/ 114963 h 1924333"/>
              <a:gd name="connsiteX11" fmla="*/ 6819351 w 12192000"/>
              <a:gd name="connsiteY11" fmla="*/ 128825 h 1924333"/>
              <a:gd name="connsiteX12" fmla="*/ 6852732 w 12192000"/>
              <a:gd name="connsiteY12" fmla="*/ 123321 h 1924333"/>
              <a:gd name="connsiteX13" fmla="*/ 6865247 w 12192000"/>
              <a:gd name="connsiteY13" fmla="*/ 128836 h 1924333"/>
              <a:gd name="connsiteX14" fmla="*/ 6905517 w 12192000"/>
              <a:gd name="connsiteY14" fmla="*/ 129265 h 1924333"/>
              <a:gd name="connsiteX15" fmla="*/ 6950286 w 12192000"/>
              <a:gd name="connsiteY15" fmla="*/ 150104 h 1924333"/>
              <a:gd name="connsiteX16" fmla="*/ 7003442 w 12192000"/>
              <a:gd name="connsiteY16" fmla="*/ 136136 h 1924333"/>
              <a:gd name="connsiteX17" fmla="*/ 7160047 w 12192000"/>
              <a:gd name="connsiteY17" fmla="*/ 166721 h 1924333"/>
              <a:gd name="connsiteX18" fmla="*/ 7325604 w 12192000"/>
              <a:gd name="connsiteY18" fmla="*/ 215867 h 1924333"/>
              <a:gd name="connsiteX19" fmla="*/ 7540522 w 12192000"/>
              <a:gd name="connsiteY19" fmla="*/ 239374 h 1924333"/>
              <a:gd name="connsiteX20" fmla="*/ 7612071 w 12192000"/>
              <a:gd name="connsiteY20" fmla="*/ 229553 h 1924333"/>
              <a:gd name="connsiteX21" fmla="*/ 7651995 w 12192000"/>
              <a:gd name="connsiteY21" fmla="*/ 244567 h 1924333"/>
              <a:gd name="connsiteX22" fmla="*/ 7725761 w 12192000"/>
              <a:gd name="connsiteY22" fmla="*/ 258638 h 1924333"/>
              <a:gd name="connsiteX23" fmla="*/ 7823038 w 12192000"/>
              <a:gd name="connsiteY23" fmla="*/ 287078 h 1924333"/>
              <a:gd name="connsiteX24" fmla="*/ 7866405 w 12192000"/>
              <a:gd name="connsiteY24" fmla="*/ 287288 h 1924333"/>
              <a:gd name="connsiteX25" fmla="*/ 7875021 w 12192000"/>
              <a:gd name="connsiteY25" fmla="*/ 288224 h 1924333"/>
              <a:gd name="connsiteX26" fmla="*/ 7875146 w 12192000"/>
              <a:gd name="connsiteY26" fmla="*/ 288614 h 1924333"/>
              <a:gd name="connsiteX27" fmla="*/ 7907443 w 12192000"/>
              <a:gd name="connsiteY27" fmla="*/ 291752 h 1924333"/>
              <a:gd name="connsiteX28" fmla="*/ 7912892 w 12192000"/>
              <a:gd name="connsiteY28" fmla="*/ 294833 h 1924333"/>
              <a:gd name="connsiteX29" fmla="*/ 7946345 w 12192000"/>
              <a:gd name="connsiteY29" fmla="*/ 319359 h 1924333"/>
              <a:gd name="connsiteX30" fmla="*/ 8021238 w 12192000"/>
              <a:gd name="connsiteY30" fmla="*/ 315159 h 1924333"/>
              <a:gd name="connsiteX31" fmla="*/ 8094697 w 12192000"/>
              <a:gd name="connsiteY31" fmla="*/ 351819 h 1924333"/>
              <a:gd name="connsiteX32" fmla="*/ 8155208 w 12192000"/>
              <a:gd name="connsiteY32" fmla="*/ 371168 h 1924333"/>
              <a:gd name="connsiteX33" fmla="*/ 8248472 w 12192000"/>
              <a:gd name="connsiteY33" fmla="*/ 400489 h 1924333"/>
              <a:gd name="connsiteX34" fmla="*/ 8300068 w 12192000"/>
              <a:gd name="connsiteY34" fmla="*/ 405531 h 1924333"/>
              <a:gd name="connsiteX35" fmla="*/ 8356293 w 12192000"/>
              <a:gd name="connsiteY35" fmla="*/ 403328 h 1924333"/>
              <a:gd name="connsiteX36" fmla="*/ 8475838 w 12192000"/>
              <a:gd name="connsiteY36" fmla="*/ 435524 h 1924333"/>
              <a:gd name="connsiteX37" fmla="*/ 8575216 w 12192000"/>
              <a:gd name="connsiteY37" fmla="*/ 450198 h 1924333"/>
              <a:gd name="connsiteX38" fmla="*/ 8588650 w 12192000"/>
              <a:gd name="connsiteY38" fmla="*/ 447070 h 1924333"/>
              <a:gd name="connsiteX39" fmla="*/ 8612184 w 12192000"/>
              <a:gd name="connsiteY39" fmla="*/ 439577 h 1924333"/>
              <a:gd name="connsiteX40" fmla="*/ 8630713 w 12192000"/>
              <a:gd name="connsiteY40" fmla="*/ 433015 h 1924333"/>
              <a:gd name="connsiteX41" fmla="*/ 8704240 w 12192000"/>
              <a:gd name="connsiteY41" fmla="*/ 422865 h 1924333"/>
              <a:gd name="connsiteX42" fmla="*/ 8829513 w 12192000"/>
              <a:gd name="connsiteY42" fmla="*/ 429389 h 1924333"/>
              <a:gd name="connsiteX43" fmla="*/ 9083651 w 12192000"/>
              <a:gd name="connsiteY43" fmla="*/ 390744 h 1924333"/>
              <a:gd name="connsiteX44" fmla="*/ 9371402 w 12192000"/>
              <a:gd name="connsiteY44" fmla="*/ 371809 h 1924333"/>
              <a:gd name="connsiteX45" fmla="*/ 9429586 w 12192000"/>
              <a:gd name="connsiteY45" fmla="*/ 369213 h 1924333"/>
              <a:gd name="connsiteX46" fmla="*/ 9489757 w 12192000"/>
              <a:gd name="connsiteY46" fmla="*/ 377814 h 1924333"/>
              <a:gd name="connsiteX47" fmla="*/ 9516954 w 12192000"/>
              <a:gd name="connsiteY47" fmla="*/ 376991 h 1924333"/>
              <a:gd name="connsiteX48" fmla="*/ 9645588 w 12192000"/>
              <a:gd name="connsiteY48" fmla="*/ 363590 h 1924333"/>
              <a:gd name="connsiteX49" fmla="*/ 9722896 w 12192000"/>
              <a:gd name="connsiteY49" fmla="*/ 360983 h 1924333"/>
              <a:gd name="connsiteX50" fmla="*/ 9752803 w 12192000"/>
              <a:gd name="connsiteY50" fmla="*/ 368492 h 1924333"/>
              <a:gd name="connsiteX51" fmla="*/ 9890305 w 12192000"/>
              <a:gd name="connsiteY51" fmla="*/ 380736 h 1924333"/>
              <a:gd name="connsiteX52" fmla="*/ 9939767 w 12192000"/>
              <a:gd name="connsiteY52" fmla="*/ 377776 h 1924333"/>
              <a:gd name="connsiteX53" fmla="*/ 9944355 w 12192000"/>
              <a:gd name="connsiteY53" fmla="*/ 377352 h 1924333"/>
              <a:gd name="connsiteX54" fmla="*/ 9953719 w 12192000"/>
              <a:gd name="connsiteY54" fmla="*/ 375642 h 1924333"/>
              <a:gd name="connsiteX55" fmla="*/ 9955809 w 12192000"/>
              <a:gd name="connsiteY55" fmla="*/ 376294 h 1924333"/>
              <a:gd name="connsiteX56" fmla="*/ 10032710 w 12192000"/>
              <a:gd name="connsiteY56" fmla="*/ 394940 h 1924333"/>
              <a:gd name="connsiteX57" fmla="*/ 10049925 w 12192000"/>
              <a:gd name="connsiteY57" fmla="*/ 404971 h 1924333"/>
              <a:gd name="connsiteX58" fmla="*/ 10112671 w 12192000"/>
              <a:gd name="connsiteY58" fmla="*/ 414549 h 1924333"/>
              <a:gd name="connsiteX59" fmla="*/ 10170853 w 12192000"/>
              <a:gd name="connsiteY59" fmla="*/ 435168 h 1924333"/>
              <a:gd name="connsiteX60" fmla="*/ 10290184 w 12192000"/>
              <a:gd name="connsiteY60" fmla="*/ 448123 h 1924333"/>
              <a:gd name="connsiteX61" fmla="*/ 10320158 w 12192000"/>
              <a:gd name="connsiteY61" fmla="*/ 458352 h 1924333"/>
              <a:gd name="connsiteX62" fmla="*/ 10321815 w 12192000"/>
              <a:gd name="connsiteY62" fmla="*/ 463087 h 1924333"/>
              <a:gd name="connsiteX63" fmla="*/ 10373742 w 12192000"/>
              <a:gd name="connsiteY63" fmla="*/ 464538 h 1924333"/>
              <a:gd name="connsiteX64" fmla="*/ 10428532 w 12192000"/>
              <a:gd name="connsiteY64" fmla="*/ 492504 h 1924333"/>
              <a:gd name="connsiteX65" fmla="*/ 10466490 w 12192000"/>
              <a:gd name="connsiteY65" fmla="*/ 517759 h 1924333"/>
              <a:gd name="connsiteX66" fmla="*/ 10466675 w 12192000"/>
              <a:gd name="connsiteY66" fmla="*/ 522076 h 1924333"/>
              <a:gd name="connsiteX67" fmla="*/ 10470309 w 12192000"/>
              <a:gd name="connsiteY67" fmla="*/ 522792 h 1924333"/>
              <a:gd name="connsiteX68" fmla="*/ 10474138 w 12192000"/>
              <a:gd name="connsiteY68" fmla="*/ 519761 h 1924333"/>
              <a:gd name="connsiteX69" fmla="*/ 10501100 w 12192000"/>
              <a:gd name="connsiteY69" fmla="*/ 528263 h 1924333"/>
              <a:gd name="connsiteX70" fmla="*/ 10502395 w 12192000"/>
              <a:gd name="connsiteY70" fmla="*/ 536393 h 1924333"/>
              <a:gd name="connsiteX71" fmla="*/ 10689496 w 12192000"/>
              <a:gd name="connsiteY71" fmla="*/ 560233 h 1924333"/>
              <a:gd name="connsiteX72" fmla="*/ 10788736 w 12192000"/>
              <a:gd name="connsiteY72" fmla="*/ 613188 h 1924333"/>
              <a:gd name="connsiteX73" fmla="*/ 10819747 w 12192000"/>
              <a:gd name="connsiteY73" fmla="*/ 621351 h 1924333"/>
              <a:gd name="connsiteX74" fmla="*/ 10864632 w 12192000"/>
              <a:gd name="connsiteY74" fmla="*/ 644858 h 1924333"/>
              <a:gd name="connsiteX75" fmla="*/ 10929407 w 12192000"/>
              <a:gd name="connsiteY75" fmla="*/ 652945 h 1924333"/>
              <a:gd name="connsiteX76" fmla="*/ 10979412 w 12192000"/>
              <a:gd name="connsiteY76" fmla="*/ 654217 h 1924333"/>
              <a:gd name="connsiteX77" fmla="*/ 11006959 w 12192000"/>
              <a:gd name="connsiteY77" fmla="*/ 657017 h 1924333"/>
              <a:gd name="connsiteX78" fmla="*/ 11077038 w 12192000"/>
              <a:gd name="connsiteY78" fmla="*/ 668487 h 1924333"/>
              <a:gd name="connsiteX79" fmla="*/ 11157850 w 12192000"/>
              <a:gd name="connsiteY79" fmla="*/ 693164 h 1924333"/>
              <a:gd name="connsiteX80" fmla="*/ 11175276 w 12192000"/>
              <a:gd name="connsiteY80" fmla="*/ 697243 h 1924333"/>
              <a:gd name="connsiteX81" fmla="*/ 11191131 w 12192000"/>
              <a:gd name="connsiteY81" fmla="*/ 696085 h 1924333"/>
              <a:gd name="connsiteX82" fmla="*/ 11195573 w 12192000"/>
              <a:gd name="connsiteY82" fmla="*/ 691751 h 1924333"/>
              <a:gd name="connsiteX83" fmla="*/ 11205299 w 12192000"/>
              <a:gd name="connsiteY83" fmla="*/ 693247 h 1924333"/>
              <a:gd name="connsiteX84" fmla="*/ 11223770 w 12192000"/>
              <a:gd name="connsiteY84" fmla="*/ 690335 h 1924333"/>
              <a:gd name="connsiteX85" fmla="*/ 11292119 w 12192000"/>
              <a:gd name="connsiteY85" fmla="*/ 713311 h 1924333"/>
              <a:gd name="connsiteX86" fmla="*/ 11435379 w 12192000"/>
              <a:gd name="connsiteY86" fmla="*/ 758519 h 1924333"/>
              <a:gd name="connsiteX87" fmla="*/ 11604406 w 12192000"/>
              <a:gd name="connsiteY87" fmla="*/ 810476 h 1924333"/>
              <a:gd name="connsiteX88" fmla="*/ 11652155 w 12192000"/>
              <a:gd name="connsiteY88" fmla="*/ 825109 h 1924333"/>
              <a:gd name="connsiteX89" fmla="*/ 11654192 w 12192000"/>
              <a:gd name="connsiteY89" fmla="*/ 827301 h 1924333"/>
              <a:gd name="connsiteX90" fmla="*/ 11676599 w 12192000"/>
              <a:gd name="connsiteY90" fmla="*/ 846628 h 1924333"/>
              <a:gd name="connsiteX91" fmla="*/ 11775168 w 12192000"/>
              <a:gd name="connsiteY91" fmla="*/ 890664 h 1924333"/>
              <a:gd name="connsiteX92" fmla="*/ 11826341 w 12192000"/>
              <a:gd name="connsiteY92" fmla="*/ 877558 h 1924333"/>
              <a:gd name="connsiteX93" fmla="*/ 11879068 w 12192000"/>
              <a:gd name="connsiteY93" fmla="*/ 874038 h 1924333"/>
              <a:gd name="connsiteX94" fmla="*/ 11889563 w 12192000"/>
              <a:gd name="connsiteY94" fmla="*/ 878619 h 1924333"/>
              <a:gd name="connsiteX95" fmla="*/ 12016613 w 12192000"/>
              <a:gd name="connsiteY95" fmla="*/ 886111 h 1924333"/>
              <a:gd name="connsiteX96" fmla="*/ 12108292 w 12192000"/>
              <a:gd name="connsiteY96" fmla="*/ 868500 h 1924333"/>
              <a:gd name="connsiteX97" fmla="*/ 12182910 w 12192000"/>
              <a:gd name="connsiteY97" fmla="*/ 882003 h 1924333"/>
              <a:gd name="connsiteX98" fmla="*/ 12192000 w 12192000"/>
              <a:gd name="connsiteY98" fmla="*/ 884778 h 1924333"/>
              <a:gd name="connsiteX99" fmla="*/ 12192000 w 12192000"/>
              <a:gd name="connsiteY99" fmla="*/ 1610315 h 1924333"/>
              <a:gd name="connsiteX100" fmla="*/ 12191998 w 12192000"/>
              <a:gd name="connsiteY100" fmla="*/ 1610315 h 1924333"/>
              <a:gd name="connsiteX101" fmla="*/ 12191998 w 12192000"/>
              <a:gd name="connsiteY101" fmla="*/ 1924333 h 1924333"/>
              <a:gd name="connsiteX102" fmla="*/ 0 w 12192000"/>
              <a:gd name="connsiteY102" fmla="*/ 1924333 h 1924333"/>
              <a:gd name="connsiteX103" fmla="*/ 0 w 12192000"/>
              <a:gd name="connsiteY103" fmla="*/ 505159 h 1924333"/>
              <a:gd name="connsiteX104" fmla="*/ 5722 w 12192000"/>
              <a:gd name="connsiteY104" fmla="*/ 508889 h 1924333"/>
              <a:gd name="connsiteX105" fmla="*/ 38476 w 12192000"/>
              <a:gd name="connsiteY105" fmla="*/ 524137 h 1924333"/>
              <a:gd name="connsiteX106" fmla="*/ 192883 w 12192000"/>
              <a:gd name="connsiteY106" fmla="*/ 545272 h 1924333"/>
              <a:gd name="connsiteX107" fmla="*/ 343710 w 12192000"/>
              <a:gd name="connsiteY107" fmla="*/ 565029 h 1924333"/>
              <a:gd name="connsiteX108" fmla="*/ 471066 w 12192000"/>
              <a:gd name="connsiteY108" fmla="*/ 549837 h 1924333"/>
              <a:gd name="connsiteX109" fmla="*/ 617333 w 12192000"/>
              <a:gd name="connsiteY109" fmla="*/ 526428 h 1924333"/>
              <a:gd name="connsiteX110" fmla="*/ 725203 w 12192000"/>
              <a:gd name="connsiteY110" fmla="*/ 523793 h 1924333"/>
              <a:gd name="connsiteX111" fmla="*/ 788494 w 12192000"/>
              <a:gd name="connsiteY111" fmla="*/ 505799 h 1924333"/>
              <a:gd name="connsiteX112" fmla="*/ 885977 w 12192000"/>
              <a:gd name="connsiteY112" fmla="*/ 526585 h 1924333"/>
              <a:gd name="connsiteX113" fmla="*/ 932142 w 12192000"/>
              <a:gd name="connsiteY113" fmla="*/ 528005 h 1924333"/>
              <a:gd name="connsiteX114" fmla="*/ 1090404 w 12192000"/>
              <a:gd name="connsiteY114" fmla="*/ 498299 h 1924333"/>
              <a:gd name="connsiteX115" fmla="*/ 1188628 w 12192000"/>
              <a:gd name="connsiteY115" fmla="*/ 483151 h 1924333"/>
              <a:gd name="connsiteX116" fmla="*/ 1316247 w 12192000"/>
              <a:gd name="connsiteY116" fmla="*/ 425979 h 1924333"/>
              <a:gd name="connsiteX117" fmla="*/ 1357712 w 12192000"/>
              <a:gd name="connsiteY117" fmla="*/ 416549 h 1924333"/>
              <a:gd name="connsiteX118" fmla="*/ 1425921 w 12192000"/>
              <a:gd name="connsiteY118" fmla="*/ 413953 h 1924333"/>
              <a:gd name="connsiteX119" fmla="*/ 1503817 w 12192000"/>
              <a:gd name="connsiteY119" fmla="*/ 380457 h 1924333"/>
              <a:gd name="connsiteX120" fmla="*/ 1639196 w 12192000"/>
              <a:gd name="connsiteY120" fmla="*/ 372785 h 1924333"/>
              <a:gd name="connsiteX121" fmla="*/ 1705606 w 12192000"/>
              <a:gd name="connsiteY121" fmla="*/ 359023 h 1924333"/>
              <a:gd name="connsiteX122" fmla="*/ 1813011 w 12192000"/>
              <a:gd name="connsiteY122" fmla="*/ 331023 h 1924333"/>
              <a:gd name="connsiteX123" fmla="*/ 1831380 w 12192000"/>
              <a:gd name="connsiteY123" fmla="*/ 341307 h 1924333"/>
              <a:gd name="connsiteX124" fmla="*/ 1858612 w 12192000"/>
              <a:gd name="connsiteY124" fmla="*/ 326777 h 1924333"/>
              <a:gd name="connsiteX125" fmla="*/ 1880661 w 12192000"/>
              <a:gd name="connsiteY125" fmla="*/ 335987 h 1924333"/>
              <a:gd name="connsiteX126" fmla="*/ 1941495 w 12192000"/>
              <a:gd name="connsiteY126" fmla="*/ 310792 h 1924333"/>
              <a:gd name="connsiteX127" fmla="*/ 1995402 w 12192000"/>
              <a:gd name="connsiteY127" fmla="*/ 305480 h 1924333"/>
              <a:gd name="connsiteX128" fmla="*/ 2223864 w 12192000"/>
              <a:gd name="connsiteY128" fmla="*/ 266118 h 1924333"/>
              <a:gd name="connsiteX129" fmla="*/ 2418043 w 12192000"/>
              <a:gd name="connsiteY129" fmla="*/ 215314 h 1924333"/>
              <a:gd name="connsiteX130" fmla="*/ 2558461 w 12192000"/>
              <a:gd name="connsiteY130" fmla="*/ 168193 h 1924333"/>
              <a:gd name="connsiteX131" fmla="*/ 2595535 w 12192000"/>
              <a:gd name="connsiteY131" fmla="*/ 158548 h 1924333"/>
              <a:gd name="connsiteX132" fmla="*/ 2626942 w 12192000"/>
              <a:gd name="connsiteY132" fmla="*/ 130400 h 1924333"/>
              <a:gd name="connsiteX133" fmla="*/ 2632225 w 12192000"/>
              <a:gd name="connsiteY133" fmla="*/ 130446 h 1924333"/>
              <a:gd name="connsiteX134" fmla="*/ 2696856 w 12192000"/>
              <a:gd name="connsiteY134" fmla="*/ 128498 h 1924333"/>
              <a:gd name="connsiteX135" fmla="*/ 2759767 w 12192000"/>
              <a:gd name="connsiteY135" fmla="*/ 127784 h 1924333"/>
              <a:gd name="connsiteX136" fmla="*/ 2792685 w 12192000"/>
              <a:gd name="connsiteY136" fmla="*/ 115710 h 1924333"/>
              <a:gd name="connsiteX137" fmla="*/ 2799767 w 12192000"/>
              <a:gd name="connsiteY137" fmla="*/ 113754 h 1924333"/>
              <a:gd name="connsiteX138" fmla="*/ 2829799 w 12192000"/>
              <a:gd name="connsiteY138" fmla="*/ 120042 h 1924333"/>
              <a:gd name="connsiteX139" fmla="*/ 2890704 w 12192000"/>
              <a:gd name="connsiteY139" fmla="*/ 121493 h 1924333"/>
              <a:gd name="connsiteX140" fmla="*/ 3042646 w 12192000"/>
              <a:gd name="connsiteY140" fmla="*/ 112273 h 1924333"/>
              <a:gd name="connsiteX141" fmla="*/ 3146630 w 12192000"/>
              <a:gd name="connsiteY141" fmla="*/ 100898 h 1924333"/>
              <a:gd name="connsiteX142" fmla="*/ 3233163 w 12192000"/>
              <a:gd name="connsiteY142" fmla="*/ 120200 h 1924333"/>
              <a:gd name="connsiteX143" fmla="*/ 3372699 w 12192000"/>
              <a:gd name="connsiteY143" fmla="*/ 129394 h 1924333"/>
              <a:gd name="connsiteX144" fmla="*/ 3394352 w 12192000"/>
              <a:gd name="connsiteY144" fmla="*/ 131671 h 1924333"/>
              <a:gd name="connsiteX145" fmla="*/ 3448218 w 12192000"/>
              <a:gd name="connsiteY145" fmla="*/ 118229 h 1924333"/>
              <a:gd name="connsiteX146" fmla="*/ 3505047 w 12192000"/>
              <a:gd name="connsiteY146" fmla="*/ 115412 h 1924333"/>
              <a:gd name="connsiteX147" fmla="*/ 3521767 w 12192000"/>
              <a:gd name="connsiteY147" fmla="*/ 111071 h 1924333"/>
              <a:gd name="connsiteX148" fmla="*/ 3585137 w 12192000"/>
              <a:gd name="connsiteY148" fmla="*/ 114371 h 1924333"/>
              <a:gd name="connsiteX149" fmla="*/ 3690293 w 12192000"/>
              <a:gd name="connsiteY149" fmla="*/ 98301 h 1924333"/>
              <a:gd name="connsiteX150" fmla="*/ 3867818 w 12192000"/>
              <a:gd name="connsiteY150" fmla="*/ 88985 h 1924333"/>
              <a:gd name="connsiteX151" fmla="*/ 4091337 w 12192000"/>
              <a:gd name="connsiteY151" fmla="*/ 70813 h 1924333"/>
              <a:gd name="connsiteX152" fmla="*/ 4246332 w 12192000"/>
              <a:gd name="connsiteY152" fmla="*/ 41697 h 1924333"/>
              <a:gd name="connsiteX153" fmla="*/ 4266975 w 12192000"/>
              <a:gd name="connsiteY153" fmla="*/ 46592 h 1924333"/>
              <a:gd name="connsiteX154" fmla="*/ 4270566 w 12192000"/>
              <a:gd name="connsiteY154" fmla="*/ 47620 h 1924333"/>
              <a:gd name="connsiteX155" fmla="*/ 4288964 w 12192000"/>
              <a:gd name="connsiteY155" fmla="*/ 52766 h 1924333"/>
              <a:gd name="connsiteX156" fmla="*/ 4365137 w 12192000"/>
              <a:gd name="connsiteY156" fmla="*/ 51783 h 1924333"/>
              <a:gd name="connsiteX157" fmla="*/ 4430546 w 12192000"/>
              <a:gd name="connsiteY157" fmla="*/ 44555 h 1924333"/>
              <a:gd name="connsiteX158" fmla="*/ 4444136 w 12192000"/>
              <a:gd name="connsiteY158" fmla="*/ 39567 h 1924333"/>
              <a:gd name="connsiteX159" fmla="*/ 4534039 w 12192000"/>
              <a:gd name="connsiteY159" fmla="*/ 31604 h 1924333"/>
              <a:gd name="connsiteX160" fmla="*/ 4560448 w 12192000"/>
              <a:gd name="connsiteY160" fmla="*/ 25231 h 1924333"/>
              <a:gd name="connsiteX161" fmla="*/ 4568006 w 12192000"/>
              <a:gd name="connsiteY161" fmla="*/ 25970 h 1924333"/>
              <a:gd name="connsiteX162" fmla="*/ 4595497 w 12192000"/>
              <a:gd name="connsiteY162" fmla="*/ 22958 h 1924333"/>
              <a:gd name="connsiteX163" fmla="*/ 4608623 w 12192000"/>
              <a:gd name="connsiteY163" fmla="*/ 18108 h 1924333"/>
              <a:gd name="connsiteX164" fmla="*/ 4623942 w 12192000"/>
              <a:gd name="connsiteY164" fmla="*/ 22251 h 1924333"/>
              <a:gd name="connsiteX165" fmla="*/ 4664336 w 12192000"/>
              <a:gd name="connsiteY165" fmla="*/ 23306 h 1924333"/>
              <a:gd name="connsiteX166" fmla="*/ 4677385 w 12192000"/>
              <a:gd name="connsiteY166" fmla="*/ 18246 h 1924333"/>
              <a:gd name="connsiteX167" fmla="*/ 4698143 w 12192000"/>
              <a:gd name="connsiteY167" fmla="*/ 18036 h 1924333"/>
              <a:gd name="connsiteX168" fmla="*/ 4750609 w 12192000"/>
              <a:gd name="connsiteY168" fmla="*/ 23611 h 1924333"/>
              <a:gd name="connsiteX169" fmla="*/ 4784658 w 12192000"/>
              <a:gd name="connsiteY169" fmla="*/ 25057 h 1924333"/>
              <a:gd name="connsiteX170" fmla="*/ 4847558 w 12192000"/>
              <a:gd name="connsiteY170" fmla="*/ 38726 h 1924333"/>
              <a:gd name="connsiteX171" fmla="*/ 4909134 w 12192000"/>
              <a:gd name="connsiteY171" fmla="*/ 50659 h 1924333"/>
              <a:gd name="connsiteX172" fmla="*/ 5099219 w 12192000"/>
              <a:gd name="connsiteY172" fmla="*/ 55050 h 1924333"/>
              <a:gd name="connsiteX173" fmla="*/ 5184992 w 12192000"/>
              <a:gd name="connsiteY173" fmla="*/ 67596 h 1924333"/>
              <a:gd name="connsiteX174" fmla="*/ 5229637 w 12192000"/>
              <a:gd name="connsiteY174" fmla="*/ 67789 h 1924333"/>
              <a:gd name="connsiteX175" fmla="*/ 5389346 w 12192000"/>
              <a:gd name="connsiteY175" fmla="*/ 80211 h 1924333"/>
              <a:gd name="connsiteX176" fmla="*/ 5494414 w 12192000"/>
              <a:gd name="connsiteY176" fmla="*/ 75926 h 1924333"/>
              <a:gd name="connsiteX177" fmla="*/ 5528443 w 12192000"/>
              <a:gd name="connsiteY177" fmla="*/ 77206 h 1924333"/>
              <a:gd name="connsiteX178" fmla="*/ 5684939 w 12192000"/>
              <a:gd name="connsiteY178" fmla="*/ 50269 h 1924333"/>
              <a:gd name="connsiteX179" fmla="*/ 5765146 w 12192000"/>
              <a:gd name="connsiteY179" fmla="*/ 50414 h 1924333"/>
              <a:gd name="connsiteX180" fmla="*/ 5848655 w 12192000"/>
              <a:gd name="connsiteY180" fmla="*/ 35257 h 1924333"/>
              <a:gd name="connsiteX181" fmla="*/ 5930656 w 12192000"/>
              <a:gd name="connsiteY181" fmla="*/ 30131 h 1924333"/>
              <a:gd name="connsiteX182" fmla="*/ 6124150 w 12192000"/>
              <a:gd name="connsiteY182" fmla="*/ 31679 h 1924333"/>
              <a:gd name="connsiteX183" fmla="*/ 6189199 w 12192000"/>
              <a:gd name="connsiteY183" fmla="*/ 588 h 1924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</a:cxnLst>
            <a:rect l="l" t="t" r="r" b="b"/>
            <a:pathLst>
              <a:path w="12192000" h="1924333">
                <a:moveTo>
                  <a:pt x="6189199" y="588"/>
                </a:moveTo>
                <a:cubicBezTo>
                  <a:pt x="6196356" y="-574"/>
                  <a:pt x="6202609" y="-108"/>
                  <a:pt x="6207079" y="2850"/>
                </a:cubicBezTo>
                <a:cubicBezTo>
                  <a:pt x="6222026" y="2749"/>
                  <a:pt x="6273489" y="3767"/>
                  <a:pt x="6285610" y="18131"/>
                </a:cubicBezTo>
                <a:cubicBezTo>
                  <a:pt x="6307255" y="18685"/>
                  <a:pt x="6357141" y="23793"/>
                  <a:pt x="6378008" y="24625"/>
                </a:cubicBezTo>
                <a:cubicBezTo>
                  <a:pt x="6409946" y="30645"/>
                  <a:pt x="6438307" y="10375"/>
                  <a:pt x="6466340" y="21366"/>
                </a:cubicBezTo>
                <a:cubicBezTo>
                  <a:pt x="6488276" y="31229"/>
                  <a:pt x="6529854" y="28110"/>
                  <a:pt x="6553334" y="35307"/>
                </a:cubicBezTo>
                <a:cubicBezTo>
                  <a:pt x="6561737" y="48059"/>
                  <a:pt x="6609188" y="62087"/>
                  <a:pt x="6626068" y="58045"/>
                </a:cubicBezTo>
                <a:cubicBezTo>
                  <a:pt x="6660952" y="66570"/>
                  <a:pt x="6666277" y="84716"/>
                  <a:pt x="6692303" y="91487"/>
                </a:cubicBezTo>
                <a:lnTo>
                  <a:pt x="6733670" y="118130"/>
                </a:lnTo>
                <a:lnTo>
                  <a:pt x="6798016" y="112271"/>
                </a:lnTo>
                <a:lnTo>
                  <a:pt x="6801081" y="114963"/>
                </a:lnTo>
                <a:cubicBezTo>
                  <a:pt x="6806919" y="120140"/>
                  <a:pt x="6812832" y="125016"/>
                  <a:pt x="6819351" y="128825"/>
                </a:cubicBezTo>
                <a:cubicBezTo>
                  <a:pt x="6825742" y="109997"/>
                  <a:pt x="6840132" y="116541"/>
                  <a:pt x="6852732" y="123321"/>
                </a:cubicBezTo>
                <a:lnTo>
                  <a:pt x="6865247" y="128836"/>
                </a:lnTo>
                <a:lnTo>
                  <a:pt x="6905517" y="129265"/>
                </a:lnTo>
                <a:cubicBezTo>
                  <a:pt x="6934052" y="140042"/>
                  <a:pt x="6939773" y="141556"/>
                  <a:pt x="6950286" y="150104"/>
                </a:cubicBezTo>
                <a:lnTo>
                  <a:pt x="7003442" y="136136"/>
                </a:lnTo>
                <a:lnTo>
                  <a:pt x="7160047" y="166721"/>
                </a:lnTo>
                <a:cubicBezTo>
                  <a:pt x="7207281" y="179911"/>
                  <a:pt x="7280644" y="210197"/>
                  <a:pt x="7325604" y="215867"/>
                </a:cubicBezTo>
                <a:cubicBezTo>
                  <a:pt x="7460113" y="233904"/>
                  <a:pt x="7393081" y="242880"/>
                  <a:pt x="7540522" y="239374"/>
                </a:cubicBezTo>
                <a:cubicBezTo>
                  <a:pt x="7545714" y="234872"/>
                  <a:pt x="7605972" y="231727"/>
                  <a:pt x="7612071" y="229553"/>
                </a:cubicBezTo>
                <a:lnTo>
                  <a:pt x="7651995" y="244567"/>
                </a:lnTo>
                <a:lnTo>
                  <a:pt x="7725761" y="258638"/>
                </a:lnTo>
                <a:lnTo>
                  <a:pt x="7823038" y="287078"/>
                </a:lnTo>
                <a:cubicBezTo>
                  <a:pt x="7837080" y="286482"/>
                  <a:pt x="7851647" y="286498"/>
                  <a:pt x="7866405" y="287288"/>
                </a:cubicBezTo>
                <a:lnTo>
                  <a:pt x="7875021" y="288224"/>
                </a:lnTo>
                <a:cubicBezTo>
                  <a:pt x="7875062" y="288354"/>
                  <a:pt x="7875105" y="288483"/>
                  <a:pt x="7875146" y="288614"/>
                </a:cubicBezTo>
                <a:cubicBezTo>
                  <a:pt x="7880550" y="289202"/>
                  <a:pt x="7901153" y="290716"/>
                  <a:pt x="7907443" y="291752"/>
                </a:cubicBezTo>
                <a:lnTo>
                  <a:pt x="7912892" y="294833"/>
                </a:lnTo>
                <a:lnTo>
                  <a:pt x="7946345" y="319359"/>
                </a:lnTo>
                <a:cubicBezTo>
                  <a:pt x="7958657" y="312776"/>
                  <a:pt x="7996513" y="309749"/>
                  <a:pt x="8021238" y="315159"/>
                </a:cubicBezTo>
                <a:cubicBezTo>
                  <a:pt x="8045964" y="320570"/>
                  <a:pt x="8058169" y="340462"/>
                  <a:pt x="8094697" y="351819"/>
                </a:cubicBezTo>
                <a:cubicBezTo>
                  <a:pt x="8129587" y="361154"/>
                  <a:pt x="8116181" y="360544"/>
                  <a:pt x="8155208" y="371168"/>
                </a:cubicBezTo>
                <a:cubicBezTo>
                  <a:pt x="8196217" y="383300"/>
                  <a:pt x="8205468" y="391801"/>
                  <a:pt x="8248472" y="400489"/>
                </a:cubicBezTo>
                <a:cubicBezTo>
                  <a:pt x="8283932" y="419791"/>
                  <a:pt x="8278617" y="392031"/>
                  <a:pt x="8300068" y="405531"/>
                </a:cubicBezTo>
                <a:lnTo>
                  <a:pt x="8356293" y="403328"/>
                </a:lnTo>
                <a:cubicBezTo>
                  <a:pt x="8377247" y="404463"/>
                  <a:pt x="8438442" y="433194"/>
                  <a:pt x="8475838" y="435524"/>
                </a:cubicBezTo>
                <a:cubicBezTo>
                  <a:pt x="8510241" y="438037"/>
                  <a:pt x="8545511" y="449840"/>
                  <a:pt x="8575216" y="450198"/>
                </a:cubicBezTo>
                <a:lnTo>
                  <a:pt x="8588650" y="447070"/>
                </a:lnTo>
                <a:lnTo>
                  <a:pt x="8612184" y="439577"/>
                </a:lnTo>
                <a:lnTo>
                  <a:pt x="8630713" y="433015"/>
                </a:lnTo>
                <a:cubicBezTo>
                  <a:pt x="8635870" y="429519"/>
                  <a:pt x="8700685" y="428411"/>
                  <a:pt x="8704240" y="422865"/>
                </a:cubicBezTo>
                <a:cubicBezTo>
                  <a:pt x="8761777" y="429549"/>
                  <a:pt x="8768302" y="427178"/>
                  <a:pt x="8829513" y="429389"/>
                </a:cubicBezTo>
                <a:cubicBezTo>
                  <a:pt x="8922895" y="444672"/>
                  <a:pt x="8924579" y="401507"/>
                  <a:pt x="9083651" y="390744"/>
                </a:cubicBezTo>
                <a:cubicBezTo>
                  <a:pt x="9138403" y="388032"/>
                  <a:pt x="9315003" y="378647"/>
                  <a:pt x="9371402" y="371809"/>
                </a:cubicBezTo>
                <a:cubicBezTo>
                  <a:pt x="9358632" y="337502"/>
                  <a:pt x="9402842" y="379364"/>
                  <a:pt x="9429586" y="369213"/>
                </a:cubicBezTo>
                <a:cubicBezTo>
                  <a:pt x="9449312" y="370213"/>
                  <a:pt x="9473938" y="373270"/>
                  <a:pt x="9489757" y="377814"/>
                </a:cubicBezTo>
                <a:cubicBezTo>
                  <a:pt x="9498164" y="379256"/>
                  <a:pt x="9507139" y="379272"/>
                  <a:pt x="9516954" y="376991"/>
                </a:cubicBezTo>
                <a:cubicBezTo>
                  <a:pt x="9548430" y="354766"/>
                  <a:pt x="9591874" y="370315"/>
                  <a:pt x="9645588" y="363590"/>
                </a:cubicBezTo>
                <a:cubicBezTo>
                  <a:pt x="9660487" y="368814"/>
                  <a:pt x="9710817" y="350550"/>
                  <a:pt x="9722896" y="360983"/>
                </a:cubicBezTo>
                <a:cubicBezTo>
                  <a:pt x="9733918" y="362239"/>
                  <a:pt x="9745201" y="356679"/>
                  <a:pt x="9752803" y="368492"/>
                </a:cubicBezTo>
                <a:cubicBezTo>
                  <a:pt x="9793268" y="374490"/>
                  <a:pt x="9843313" y="380978"/>
                  <a:pt x="9890305" y="380736"/>
                </a:cubicBezTo>
                <a:cubicBezTo>
                  <a:pt x="9912701" y="380083"/>
                  <a:pt x="9926523" y="379037"/>
                  <a:pt x="9939767" y="377776"/>
                </a:cubicBezTo>
                <a:lnTo>
                  <a:pt x="9944355" y="377352"/>
                </a:lnTo>
                <a:lnTo>
                  <a:pt x="9953719" y="375642"/>
                </a:lnTo>
                <a:lnTo>
                  <a:pt x="9955809" y="376294"/>
                </a:lnTo>
                <a:lnTo>
                  <a:pt x="10032710" y="394940"/>
                </a:lnTo>
                <a:lnTo>
                  <a:pt x="10049925" y="404971"/>
                </a:lnTo>
                <a:lnTo>
                  <a:pt x="10112671" y="414549"/>
                </a:lnTo>
                <a:cubicBezTo>
                  <a:pt x="10169643" y="412125"/>
                  <a:pt x="10132220" y="425358"/>
                  <a:pt x="10170853" y="435168"/>
                </a:cubicBezTo>
                <a:cubicBezTo>
                  <a:pt x="10206088" y="442020"/>
                  <a:pt x="10240809" y="454081"/>
                  <a:pt x="10290184" y="448123"/>
                </a:cubicBezTo>
                <a:cubicBezTo>
                  <a:pt x="10301813" y="444919"/>
                  <a:pt x="10315233" y="449499"/>
                  <a:pt x="10320158" y="458352"/>
                </a:cubicBezTo>
                <a:cubicBezTo>
                  <a:pt x="10321006" y="459876"/>
                  <a:pt x="10321565" y="461470"/>
                  <a:pt x="10321815" y="463087"/>
                </a:cubicBezTo>
                <a:cubicBezTo>
                  <a:pt x="10354058" y="457158"/>
                  <a:pt x="10355176" y="470634"/>
                  <a:pt x="10373742" y="464538"/>
                </a:cubicBezTo>
                <a:cubicBezTo>
                  <a:pt x="10403060" y="475292"/>
                  <a:pt x="10411841" y="497597"/>
                  <a:pt x="10428532" y="492504"/>
                </a:cubicBezTo>
                <a:cubicBezTo>
                  <a:pt x="10440561" y="500742"/>
                  <a:pt x="10446267" y="521930"/>
                  <a:pt x="10466490" y="517759"/>
                </a:cubicBezTo>
                <a:cubicBezTo>
                  <a:pt x="10464622" y="519986"/>
                  <a:pt x="10465013" y="521261"/>
                  <a:pt x="10466675" y="522076"/>
                </a:cubicBezTo>
                <a:lnTo>
                  <a:pt x="10470309" y="522792"/>
                </a:lnTo>
                <a:lnTo>
                  <a:pt x="10474138" y="519761"/>
                </a:lnTo>
                <a:cubicBezTo>
                  <a:pt x="10488888" y="509612"/>
                  <a:pt x="10484914" y="524734"/>
                  <a:pt x="10501100" y="528263"/>
                </a:cubicBezTo>
                <a:cubicBezTo>
                  <a:pt x="10508412" y="530705"/>
                  <a:pt x="10505426" y="533743"/>
                  <a:pt x="10502395" y="536393"/>
                </a:cubicBezTo>
                <a:lnTo>
                  <a:pt x="10689496" y="560233"/>
                </a:lnTo>
                <a:cubicBezTo>
                  <a:pt x="10721441" y="573640"/>
                  <a:pt x="10757547" y="582937"/>
                  <a:pt x="10788736" y="613188"/>
                </a:cubicBezTo>
                <a:cubicBezTo>
                  <a:pt x="10794510" y="621641"/>
                  <a:pt x="10807098" y="616073"/>
                  <a:pt x="10819747" y="621351"/>
                </a:cubicBezTo>
                <a:cubicBezTo>
                  <a:pt x="10832398" y="626630"/>
                  <a:pt x="10846356" y="639592"/>
                  <a:pt x="10864632" y="644858"/>
                </a:cubicBezTo>
                <a:cubicBezTo>
                  <a:pt x="10895617" y="652290"/>
                  <a:pt x="10921550" y="640451"/>
                  <a:pt x="10929407" y="652945"/>
                </a:cubicBezTo>
                <a:cubicBezTo>
                  <a:pt x="10945460" y="653176"/>
                  <a:pt x="10968148" y="640553"/>
                  <a:pt x="10979412" y="654217"/>
                </a:cubicBezTo>
                <a:cubicBezTo>
                  <a:pt x="10981679" y="643737"/>
                  <a:pt x="10997287" y="663414"/>
                  <a:pt x="11006959" y="657017"/>
                </a:cubicBezTo>
                <a:cubicBezTo>
                  <a:pt x="11023230" y="659396"/>
                  <a:pt x="11051890" y="662462"/>
                  <a:pt x="11077038" y="668487"/>
                </a:cubicBezTo>
                <a:cubicBezTo>
                  <a:pt x="11097000" y="690299"/>
                  <a:pt x="11141286" y="676399"/>
                  <a:pt x="11157850" y="693164"/>
                </a:cubicBezTo>
                <a:cubicBezTo>
                  <a:pt x="11163800" y="695757"/>
                  <a:pt x="11169599" y="696942"/>
                  <a:pt x="11175276" y="697243"/>
                </a:cubicBezTo>
                <a:lnTo>
                  <a:pt x="11191131" y="696085"/>
                </a:lnTo>
                <a:lnTo>
                  <a:pt x="11195573" y="691751"/>
                </a:lnTo>
                <a:lnTo>
                  <a:pt x="11205299" y="693247"/>
                </a:lnTo>
                <a:lnTo>
                  <a:pt x="11223770" y="690335"/>
                </a:lnTo>
                <a:cubicBezTo>
                  <a:pt x="11237778" y="693777"/>
                  <a:pt x="11256852" y="701947"/>
                  <a:pt x="11292119" y="713311"/>
                </a:cubicBezTo>
                <a:cubicBezTo>
                  <a:pt x="11334878" y="733451"/>
                  <a:pt x="11401662" y="729175"/>
                  <a:pt x="11435379" y="758519"/>
                </a:cubicBezTo>
                <a:lnTo>
                  <a:pt x="11604406" y="810476"/>
                </a:lnTo>
                <a:lnTo>
                  <a:pt x="11652155" y="825109"/>
                </a:lnTo>
                <a:lnTo>
                  <a:pt x="11654192" y="827301"/>
                </a:lnTo>
                <a:cubicBezTo>
                  <a:pt x="11661650" y="834729"/>
                  <a:pt x="11669215" y="841480"/>
                  <a:pt x="11676599" y="846628"/>
                </a:cubicBezTo>
                <a:cubicBezTo>
                  <a:pt x="11688258" y="861760"/>
                  <a:pt x="11752266" y="896888"/>
                  <a:pt x="11775168" y="890664"/>
                </a:cubicBezTo>
                <a:cubicBezTo>
                  <a:pt x="11790977" y="883819"/>
                  <a:pt x="11808364" y="879901"/>
                  <a:pt x="11826341" y="877558"/>
                </a:cubicBezTo>
                <a:lnTo>
                  <a:pt x="11879068" y="874038"/>
                </a:lnTo>
                <a:lnTo>
                  <a:pt x="11889563" y="878619"/>
                </a:lnTo>
                <a:lnTo>
                  <a:pt x="12016613" y="886111"/>
                </a:lnTo>
                <a:lnTo>
                  <a:pt x="12108292" y="868500"/>
                </a:lnTo>
                <a:cubicBezTo>
                  <a:pt x="12129725" y="867311"/>
                  <a:pt x="12157891" y="874537"/>
                  <a:pt x="12182910" y="882003"/>
                </a:cubicBezTo>
                <a:lnTo>
                  <a:pt x="12192000" y="884778"/>
                </a:lnTo>
                <a:lnTo>
                  <a:pt x="12192000" y="1610315"/>
                </a:lnTo>
                <a:lnTo>
                  <a:pt x="12191998" y="1610315"/>
                </a:lnTo>
                <a:lnTo>
                  <a:pt x="12191998" y="1924333"/>
                </a:lnTo>
                <a:lnTo>
                  <a:pt x="0" y="1924333"/>
                </a:lnTo>
                <a:lnTo>
                  <a:pt x="0" y="505159"/>
                </a:lnTo>
                <a:lnTo>
                  <a:pt x="5722" y="508889"/>
                </a:lnTo>
                <a:cubicBezTo>
                  <a:pt x="21614" y="518548"/>
                  <a:pt x="33814" y="524781"/>
                  <a:pt x="38476" y="524137"/>
                </a:cubicBezTo>
                <a:cubicBezTo>
                  <a:pt x="99229" y="544180"/>
                  <a:pt x="142010" y="538457"/>
                  <a:pt x="192883" y="545272"/>
                </a:cubicBezTo>
                <a:cubicBezTo>
                  <a:pt x="277629" y="525210"/>
                  <a:pt x="293434" y="558443"/>
                  <a:pt x="343710" y="565029"/>
                </a:cubicBezTo>
                <a:cubicBezTo>
                  <a:pt x="383094" y="555729"/>
                  <a:pt x="425462" y="556271"/>
                  <a:pt x="471066" y="549837"/>
                </a:cubicBezTo>
                <a:cubicBezTo>
                  <a:pt x="513583" y="544428"/>
                  <a:pt x="569194" y="531004"/>
                  <a:pt x="617333" y="526428"/>
                </a:cubicBezTo>
                <a:cubicBezTo>
                  <a:pt x="660031" y="520760"/>
                  <a:pt x="696675" y="523882"/>
                  <a:pt x="725203" y="523793"/>
                </a:cubicBezTo>
                <a:cubicBezTo>
                  <a:pt x="736650" y="521695"/>
                  <a:pt x="780513" y="502146"/>
                  <a:pt x="788494" y="505799"/>
                </a:cubicBezTo>
                <a:lnTo>
                  <a:pt x="885977" y="526585"/>
                </a:lnTo>
                <a:cubicBezTo>
                  <a:pt x="906140" y="522837"/>
                  <a:pt x="917203" y="532232"/>
                  <a:pt x="932142" y="528005"/>
                </a:cubicBezTo>
                <a:cubicBezTo>
                  <a:pt x="963701" y="524128"/>
                  <a:pt x="1061555" y="499582"/>
                  <a:pt x="1090404" y="498299"/>
                </a:cubicBezTo>
                <a:cubicBezTo>
                  <a:pt x="1132840" y="494057"/>
                  <a:pt x="1148476" y="496041"/>
                  <a:pt x="1188628" y="483151"/>
                </a:cubicBezTo>
                <a:cubicBezTo>
                  <a:pt x="1230397" y="468408"/>
                  <a:pt x="1278711" y="457638"/>
                  <a:pt x="1316247" y="425979"/>
                </a:cubicBezTo>
                <a:cubicBezTo>
                  <a:pt x="1322662" y="417251"/>
                  <a:pt x="1339433" y="418553"/>
                  <a:pt x="1357712" y="416549"/>
                </a:cubicBezTo>
                <a:cubicBezTo>
                  <a:pt x="1375991" y="414544"/>
                  <a:pt x="1423507" y="412949"/>
                  <a:pt x="1425921" y="413953"/>
                </a:cubicBezTo>
                <a:cubicBezTo>
                  <a:pt x="1450272" y="407937"/>
                  <a:pt x="1458223" y="388156"/>
                  <a:pt x="1503817" y="380457"/>
                </a:cubicBezTo>
                <a:cubicBezTo>
                  <a:pt x="1541095" y="377398"/>
                  <a:pt x="1605565" y="376357"/>
                  <a:pt x="1639196" y="372785"/>
                </a:cubicBezTo>
                <a:cubicBezTo>
                  <a:pt x="1653280" y="376736"/>
                  <a:pt x="1695289" y="365766"/>
                  <a:pt x="1705606" y="359023"/>
                </a:cubicBezTo>
                <a:cubicBezTo>
                  <a:pt x="1729169" y="336295"/>
                  <a:pt x="1793207" y="348537"/>
                  <a:pt x="1813011" y="331023"/>
                </a:cubicBezTo>
                <a:cubicBezTo>
                  <a:pt x="1820772" y="328179"/>
                  <a:pt x="1823566" y="341833"/>
                  <a:pt x="1831380" y="341307"/>
                </a:cubicBezTo>
                <a:lnTo>
                  <a:pt x="1858612" y="326777"/>
                </a:lnTo>
                <a:lnTo>
                  <a:pt x="1880661" y="335987"/>
                </a:lnTo>
                <a:lnTo>
                  <a:pt x="1941495" y="310792"/>
                </a:lnTo>
                <a:cubicBezTo>
                  <a:pt x="1978970" y="307223"/>
                  <a:pt x="1947391" y="291714"/>
                  <a:pt x="1995402" y="305480"/>
                </a:cubicBezTo>
                <a:cubicBezTo>
                  <a:pt x="2042464" y="298034"/>
                  <a:pt x="2153424" y="281146"/>
                  <a:pt x="2223864" y="266118"/>
                </a:cubicBezTo>
                <a:cubicBezTo>
                  <a:pt x="2261296" y="256300"/>
                  <a:pt x="2360518" y="238323"/>
                  <a:pt x="2418043" y="215314"/>
                </a:cubicBezTo>
                <a:cubicBezTo>
                  <a:pt x="2472088" y="206823"/>
                  <a:pt x="2499422" y="162612"/>
                  <a:pt x="2558461" y="168193"/>
                </a:cubicBezTo>
                <a:cubicBezTo>
                  <a:pt x="2559660" y="164506"/>
                  <a:pt x="2592244" y="161337"/>
                  <a:pt x="2595535" y="158548"/>
                </a:cubicBezTo>
                <a:lnTo>
                  <a:pt x="2626942" y="130400"/>
                </a:lnTo>
                <a:lnTo>
                  <a:pt x="2632225" y="130446"/>
                </a:lnTo>
                <a:lnTo>
                  <a:pt x="2696856" y="128498"/>
                </a:lnTo>
                <a:lnTo>
                  <a:pt x="2759767" y="127784"/>
                </a:lnTo>
                <a:cubicBezTo>
                  <a:pt x="2770024" y="123546"/>
                  <a:pt x="2781047" y="119463"/>
                  <a:pt x="2792685" y="115710"/>
                </a:cubicBezTo>
                <a:lnTo>
                  <a:pt x="2799767" y="113754"/>
                </a:lnTo>
                <a:lnTo>
                  <a:pt x="2829799" y="120042"/>
                </a:lnTo>
                <a:lnTo>
                  <a:pt x="2890704" y="121493"/>
                </a:lnTo>
                <a:cubicBezTo>
                  <a:pt x="2935390" y="121035"/>
                  <a:pt x="2990780" y="113193"/>
                  <a:pt x="3042646" y="112273"/>
                </a:cubicBezTo>
                <a:cubicBezTo>
                  <a:pt x="3077119" y="111474"/>
                  <a:pt x="3124089" y="100414"/>
                  <a:pt x="3146630" y="100898"/>
                </a:cubicBezTo>
                <a:cubicBezTo>
                  <a:pt x="3169381" y="117699"/>
                  <a:pt x="3224695" y="125864"/>
                  <a:pt x="3233163" y="120200"/>
                </a:cubicBezTo>
                <a:lnTo>
                  <a:pt x="3372699" y="129394"/>
                </a:lnTo>
                <a:cubicBezTo>
                  <a:pt x="3389020" y="126586"/>
                  <a:pt x="3397563" y="116804"/>
                  <a:pt x="3394352" y="131671"/>
                </a:cubicBezTo>
                <a:cubicBezTo>
                  <a:pt x="3406102" y="131485"/>
                  <a:pt x="3429770" y="120938"/>
                  <a:pt x="3448218" y="118229"/>
                </a:cubicBezTo>
                <a:lnTo>
                  <a:pt x="3505047" y="115412"/>
                </a:lnTo>
                <a:lnTo>
                  <a:pt x="3521767" y="111071"/>
                </a:lnTo>
                <a:cubicBezTo>
                  <a:pt x="3526335" y="108877"/>
                  <a:pt x="3582156" y="117732"/>
                  <a:pt x="3585137" y="114371"/>
                </a:cubicBezTo>
                <a:cubicBezTo>
                  <a:pt x="3638265" y="102098"/>
                  <a:pt x="3633789" y="98565"/>
                  <a:pt x="3690293" y="98301"/>
                </a:cubicBezTo>
                <a:cubicBezTo>
                  <a:pt x="3782197" y="112746"/>
                  <a:pt x="3826738" y="92943"/>
                  <a:pt x="3867818" y="88985"/>
                </a:cubicBezTo>
                <a:cubicBezTo>
                  <a:pt x="3943777" y="81477"/>
                  <a:pt x="3990501" y="75194"/>
                  <a:pt x="4091337" y="70813"/>
                </a:cubicBezTo>
                <a:cubicBezTo>
                  <a:pt x="4154422" y="62932"/>
                  <a:pt x="4217060" y="45734"/>
                  <a:pt x="4246332" y="41697"/>
                </a:cubicBezTo>
                <a:cubicBezTo>
                  <a:pt x="4253308" y="42804"/>
                  <a:pt x="4260125" y="44606"/>
                  <a:pt x="4266975" y="46592"/>
                </a:cubicBezTo>
                <a:lnTo>
                  <a:pt x="4270566" y="47620"/>
                </a:lnTo>
                <a:lnTo>
                  <a:pt x="4288964" y="52766"/>
                </a:lnTo>
                <a:lnTo>
                  <a:pt x="4365137" y="51783"/>
                </a:lnTo>
                <a:lnTo>
                  <a:pt x="4430546" y="44555"/>
                </a:lnTo>
                <a:lnTo>
                  <a:pt x="4444136" y="39567"/>
                </a:lnTo>
                <a:lnTo>
                  <a:pt x="4534039" y="31604"/>
                </a:lnTo>
                <a:lnTo>
                  <a:pt x="4560448" y="25231"/>
                </a:lnTo>
                <a:lnTo>
                  <a:pt x="4568006" y="25970"/>
                </a:lnTo>
                <a:cubicBezTo>
                  <a:pt x="4580278" y="23866"/>
                  <a:pt x="4594878" y="14904"/>
                  <a:pt x="4595497" y="22958"/>
                </a:cubicBezTo>
                <a:lnTo>
                  <a:pt x="4608623" y="18108"/>
                </a:lnTo>
                <a:lnTo>
                  <a:pt x="4623942" y="22251"/>
                </a:lnTo>
                <a:cubicBezTo>
                  <a:pt x="4633227" y="23117"/>
                  <a:pt x="4655429" y="23973"/>
                  <a:pt x="4664336" y="23306"/>
                </a:cubicBezTo>
                <a:lnTo>
                  <a:pt x="4677385" y="18246"/>
                </a:lnTo>
                <a:lnTo>
                  <a:pt x="4698143" y="18036"/>
                </a:lnTo>
                <a:cubicBezTo>
                  <a:pt x="4710347" y="18931"/>
                  <a:pt x="4736189" y="22441"/>
                  <a:pt x="4750609" y="23611"/>
                </a:cubicBezTo>
                <a:cubicBezTo>
                  <a:pt x="4764270" y="27424"/>
                  <a:pt x="4774858" y="29782"/>
                  <a:pt x="4784658" y="25057"/>
                </a:cubicBezTo>
                <a:cubicBezTo>
                  <a:pt x="4804708" y="29613"/>
                  <a:pt x="4822811" y="48263"/>
                  <a:pt x="4847558" y="38726"/>
                </a:cubicBezTo>
                <a:cubicBezTo>
                  <a:pt x="4868304" y="42993"/>
                  <a:pt x="4867190" y="47939"/>
                  <a:pt x="4909134" y="50659"/>
                </a:cubicBezTo>
                <a:cubicBezTo>
                  <a:pt x="4945026" y="52455"/>
                  <a:pt x="5063406" y="54096"/>
                  <a:pt x="5099219" y="55050"/>
                </a:cubicBezTo>
                <a:cubicBezTo>
                  <a:pt x="5145195" y="57873"/>
                  <a:pt x="5163254" y="65473"/>
                  <a:pt x="5184992" y="67596"/>
                </a:cubicBezTo>
                <a:cubicBezTo>
                  <a:pt x="5206728" y="69720"/>
                  <a:pt x="5195578" y="65687"/>
                  <a:pt x="5229637" y="67789"/>
                </a:cubicBezTo>
                <a:cubicBezTo>
                  <a:pt x="5263695" y="69892"/>
                  <a:pt x="5345217" y="78854"/>
                  <a:pt x="5389346" y="80211"/>
                </a:cubicBezTo>
                <a:cubicBezTo>
                  <a:pt x="5425889" y="83191"/>
                  <a:pt x="5461943" y="84751"/>
                  <a:pt x="5494414" y="75926"/>
                </a:cubicBezTo>
                <a:lnTo>
                  <a:pt x="5528443" y="77206"/>
                </a:lnTo>
                <a:cubicBezTo>
                  <a:pt x="5582723" y="71370"/>
                  <a:pt x="5638917" y="68385"/>
                  <a:pt x="5684939" y="50269"/>
                </a:cubicBezTo>
                <a:cubicBezTo>
                  <a:pt x="5724389" y="45804"/>
                  <a:pt x="5737860" y="52916"/>
                  <a:pt x="5765146" y="50414"/>
                </a:cubicBezTo>
                <a:cubicBezTo>
                  <a:pt x="5792695" y="43060"/>
                  <a:pt x="5827352" y="38097"/>
                  <a:pt x="5848655" y="35257"/>
                </a:cubicBezTo>
                <a:lnTo>
                  <a:pt x="5930656" y="30131"/>
                </a:lnTo>
                <a:lnTo>
                  <a:pt x="6124150" y="31679"/>
                </a:lnTo>
                <a:cubicBezTo>
                  <a:pt x="6138131" y="22216"/>
                  <a:pt x="6167730" y="4075"/>
                  <a:pt x="6189199" y="588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7B13B3E-0009-E578-1E94-2702D50088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5060" y="5279511"/>
            <a:ext cx="9681882" cy="7398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ELIMINAR DOCUMENTOS Y BBDD</a:t>
            </a:r>
          </a:p>
        </p:txBody>
      </p:sp>
      <p:pic>
        <p:nvPicPr>
          <p:cNvPr id="5" name="Marcador de contenido 4" descr="Imagen que contiene Texto&#10;&#10;Descripción generada automáticamente">
            <a:extLst>
              <a:ext uri="{FF2B5EF4-FFF2-40B4-BE49-F238E27FC236}">
                <a16:creationId xmlns:a16="http://schemas.microsoft.com/office/drawing/2014/main" id="{E4BBD1C1-661B-0C10-0AE0-FB068BD201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56"/>
          <a:stretch/>
        </p:blipFill>
        <p:spPr>
          <a:xfrm>
            <a:off x="977134" y="579473"/>
            <a:ext cx="10237730" cy="4224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8837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6">
            <a:extLst>
              <a:ext uri="{FF2B5EF4-FFF2-40B4-BE49-F238E27FC236}">
                <a16:creationId xmlns:a16="http://schemas.microsoft.com/office/drawing/2014/main" id="{80E21785-62D8-430F-9521-90166EF7C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8">
            <a:extLst>
              <a:ext uri="{FF2B5EF4-FFF2-40B4-BE49-F238E27FC236}">
                <a16:creationId xmlns:a16="http://schemas.microsoft.com/office/drawing/2014/main" id="{ED7CF8A0-D3E4-4A16-87D3-1D973AC61B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13296" y="697832"/>
            <a:ext cx="8189484" cy="5541981"/>
          </a:xfrm>
          <a:custGeom>
            <a:avLst/>
            <a:gdLst>
              <a:gd name="connsiteX0" fmla="*/ 1164045 w 7323233"/>
              <a:gd name="connsiteY0" fmla="*/ 25 h 5835507"/>
              <a:gd name="connsiteX1" fmla="*/ 1213723 w 7323233"/>
              <a:gd name="connsiteY1" fmla="*/ 8385 h 5835507"/>
              <a:gd name="connsiteX2" fmla="*/ 2251656 w 7323233"/>
              <a:gd name="connsiteY2" fmla="*/ 138318 h 5835507"/>
              <a:gd name="connsiteX3" fmla="*/ 3226534 w 7323233"/>
              <a:gd name="connsiteY3" fmla="*/ 205194 h 5835507"/>
              <a:gd name="connsiteX4" fmla="*/ 4404335 w 7323233"/>
              <a:gd name="connsiteY4" fmla="*/ 316784 h 5835507"/>
              <a:gd name="connsiteX5" fmla="*/ 5225968 w 7323233"/>
              <a:gd name="connsiteY5" fmla="*/ 350415 h 5835507"/>
              <a:gd name="connsiteX6" fmla="*/ 5266859 w 7323233"/>
              <a:gd name="connsiteY6" fmla="*/ 348884 h 5835507"/>
              <a:gd name="connsiteX7" fmla="*/ 5685318 w 7323233"/>
              <a:gd name="connsiteY7" fmla="*/ 399712 h 5835507"/>
              <a:gd name="connsiteX8" fmla="*/ 5411315 w 7323233"/>
              <a:gd name="connsiteY8" fmla="*/ 618305 h 5835507"/>
              <a:gd name="connsiteX9" fmla="*/ 5805698 w 7323233"/>
              <a:gd name="connsiteY9" fmla="*/ 721868 h 5835507"/>
              <a:gd name="connsiteX10" fmla="*/ 6188997 w 7323233"/>
              <a:gd name="connsiteY10" fmla="*/ 868233 h 5835507"/>
              <a:gd name="connsiteX11" fmla="*/ 6261225 w 7323233"/>
              <a:gd name="connsiteY11" fmla="*/ 928614 h 5835507"/>
              <a:gd name="connsiteX12" fmla="*/ 6858533 w 7323233"/>
              <a:gd name="connsiteY12" fmla="*/ 1323379 h 5835507"/>
              <a:gd name="connsiteX13" fmla="*/ 6744269 w 7323233"/>
              <a:gd name="connsiteY13" fmla="*/ 1407072 h 5835507"/>
              <a:gd name="connsiteX14" fmla="*/ 6956365 w 7323233"/>
              <a:gd name="connsiteY14" fmla="*/ 1507197 h 5835507"/>
              <a:gd name="connsiteX15" fmla="*/ 7004134 w 7323233"/>
              <a:gd name="connsiteY15" fmla="*/ 1549234 h 5835507"/>
              <a:gd name="connsiteX16" fmla="*/ 6963627 w 7323233"/>
              <a:gd name="connsiteY16" fmla="*/ 1599678 h 5835507"/>
              <a:gd name="connsiteX17" fmla="*/ 6875731 w 7323233"/>
              <a:gd name="connsiteY17" fmla="*/ 1634837 h 5835507"/>
              <a:gd name="connsiteX18" fmla="*/ 6759175 w 7323233"/>
              <a:gd name="connsiteY18" fmla="*/ 1723878 h 5835507"/>
              <a:gd name="connsiteX19" fmla="*/ 6763759 w 7323233"/>
              <a:gd name="connsiteY19" fmla="*/ 1793431 h 5835507"/>
              <a:gd name="connsiteX20" fmla="*/ 6832931 w 7323233"/>
              <a:gd name="connsiteY20" fmla="*/ 1919543 h 5835507"/>
              <a:gd name="connsiteX21" fmla="*/ 6728984 w 7323233"/>
              <a:gd name="connsiteY21" fmla="*/ 2051386 h 5835507"/>
              <a:gd name="connsiteX22" fmla="*/ 6675481 w 7323233"/>
              <a:gd name="connsiteY22" fmla="*/ 2090365 h 5835507"/>
              <a:gd name="connsiteX23" fmla="*/ 6778665 w 7323233"/>
              <a:gd name="connsiteY23" fmla="*/ 2103740 h 5835507"/>
              <a:gd name="connsiteX24" fmla="*/ 6814587 w 7323233"/>
              <a:gd name="connsiteY24" fmla="*/ 2158771 h 5835507"/>
              <a:gd name="connsiteX25" fmla="*/ 6830637 w 7323233"/>
              <a:gd name="connsiteY25" fmla="*/ 2186286 h 5835507"/>
              <a:gd name="connsiteX26" fmla="*/ 6928087 w 7323233"/>
              <a:gd name="connsiteY26" fmla="*/ 2358639 h 5835507"/>
              <a:gd name="connsiteX27" fmla="*/ 6911653 w 7323233"/>
              <a:gd name="connsiteY27" fmla="*/ 2406789 h 5835507"/>
              <a:gd name="connsiteX28" fmla="*/ 6749237 w 7323233"/>
              <a:gd name="connsiteY28" fmla="*/ 2639522 h 5835507"/>
              <a:gd name="connsiteX29" fmla="*/ 6921971 w 7323233"/>
              <a:gd name="connsiteY29" fmla="*/ 2704488 h 5835507"/>
              <a:gd name="connsiteX30" fmla="*/ 6932290 w 7323233"/>
              <a:gd name="connsiteY30" fmla="*/ 2814548 h 5835507"/>
              <a:gd name="connsiteX31" fmla="*/ 7020186 w 7323233"/>
              <a:gd name="connsiteY31" fmla="*/ 2937603 h 5835507"/>
              <a:gd name="connsiteX32" fmla="*/ 7213555 w 7323233"/>
              <a:gd name="connsiteY32" fmla="*/ 3110719 h 5835507"/>
              <a:gd name="connsiteX33" fmla="*/ 7323233 w 7323233"/>
              <a:gd name="connsiteY33" fmla="*/ 3226893 h 5835507"/>
              <a:gd name="connsiteX34" fmla="*/ 7134067 w 7323233"/>
              <a:gd name="connsiteY34" fmla="*/ 3257847 h 5835507"/>
              <a:gd name="connsiteX35" fmla="*/ 7104643 w 7323233"/>
              <a:gd name="connsiteY35" fmla="*/ 3275809 h 5835507"/>
              <a:gd name="connsiteX36" fmla="*/ 7127189 w 7323233"/>
              <a:gd name="connsiteY36" fmla="*/ 3336953 h 5835507"/>
              <a:gd name="connsiteX37" fmla="*/ 7157379 w 7323233"/>
              <a:gd name="connsiteY37" fmla="*/ 3397718 h 5835507"/>
              <a:gd name="connsiteX38" fmla="*/ 7136361 w 7323233"/>
              <a:gd name="connsiteY38" fmla="*/ 3445487 h 5835507"/>
              <a:gd name="connsiteX39" fmla="*/ 6988849 w 7323233"/>
              <a:gd name="connsiteY39" fmla="*/ 3652233 h 5835507"/>
              <a:gd name="connsiteX40" fmla="*/ 6867705 w 7323233"/>
              <a:gd name="connsiteY40" fmla="*/ 3734395 h 5835507"/>
              <a:gd name="connsiteX41" fmla="*/ 6591791 w 7323233"/>
              <a:gd name="connsiteY41" fmla="*/ 4107760 h 5835507"/>
              <a:gd name="connsiteX42" fmla="*/ 6505041 w 7323233"/>
              <a:gd name="connsiteY42" fmla="*/ 4228904 h 5835507"/>
              <a:gd name="connsiteX43" fmla="*/ 6569243 w 7323233"/>
              <a:gd name="connsiteY43" fmla="*/ 4271704 h 5835507"/>
              <a:gd name="connsiteX44" fmla="*/ 6446188 w 7323233"/>
              <a:gd name="connsiteY44" fmla="*/ 4398582 h 5835507"/>
              <a:gd name="connsiteX45" fmla="*/ 6301351 w 7323233"/>
              <a:gd name="connsiteY45" fmla="*/ 4539595 h 5835507"/>
              <a:gd name="connsiteX46" fmla="*/ 6263519 w 7323233"/>
              <a:gd name="connsiteY46" fmla="*/ 4577047 h 5835507"/>
              <a:gd name="connsiteX47" fmla="*/ 3277744 w 7323233"/>
              <a:gd name="connsiteY47" fmla="*/ 5834336 h 5835507"/>
              <a:gd name="connsiteX48" fmla="*/ 2490505 w 7323233"/>
              <a:gd name="connsiteY48" fmla="*/ 5648992 h 5835507"/>
              <a:gd name="connsiteX49" fmla="*/ 2179046 w 7323233"/>
              <a:gd name="connsiteY49" fmla="*/ 5504920 h 5835507"/>
              <a:gd name="connsiteX50" fmla="*/ 1780078 w 7323233"/>
              <a:gd name="connsiteY50" fmla="*/ 5273715 h 5835507"/>
              <a:gd name="connsiteX51" fmla="*/ 1353592 w 7323233"/>
              <a:gd name="connsiteY51" fmla="*/ 5087606 h 5835507"/>
              <a:gd name="connsiteX52" fmla="*/ 1208373 w 7323233"/>
              <a:gd name="connsiteY52" fmla="*/ 4917165 h 5835507"/>
              <a:gd name="connsiteX53" fmla="*/ 1157548 w 7323233"/>
              <a:gd name="connsiteY53" fmla="*/ 4869396 h 5835507"/>
              <a:gd name="connsiteX54" fmla="*/ 1030289 w 7323233"/>
              <a:gd name="connsiteY54" fmla="*/ 4807103 h 5835507"/>
              <a:gd name="connsiteX55" fmla="*/ 808258 w 7323233"/>
              <a:gd name="connsiteY55" fmla="*/ 4672585 h 5835507"/>
              <a:gd name="connsiteX56" fmla="*/ 889658 w 7323233"/>
              <a:gd name="connsiteY56" fmla="*/ 4642013 h 5835507"/>
              <a:gd name="connsiteX57" fmla="*/ 1123917 w 7323233"/>
              <a:gd name="connsiteY57" fmla="*/ 4723412 h 5835507"/>
              <a:gd name="connsiteX58" fmla="*/ 1294360 w 7323233"/>
              <a:gd name="connsiteY58" fmla="*/ 4745194 h 5835507"/>
              <a:gd name="connsiteX59" fmla="*/ 1054367 w 7323233"/>
              <a:gd name="connsiteY59" fmla="*/ 4603034 h 5835507"/>
              <a:gd name="connsiteX60" fmla="*/ 822015 w 7323233"/>
              <a:gd name="connsiteY60" fmla="*/ 4418070 h 5835507"/>
              <a:gd name="connsiteX61" fmla="*/ 1001246 w 7323233"/>
              <a:gd name="connsiteY61" fmla="*/ 4453610 h 5835507"/>
              <a:gd name="connsiteX62" fmla="*/ 1008889 w 7323233"/>
              <a:gd name="connsiteY62" fmla="*/ 4428770 h 5835507"/>
              <a:gd name="connsiteX63" fmla="*/ 853733 w 7323233"/>
              <a:gd name="connsiteY63" fmla="*/ 4208648 h 5835507"/>
              <a:gd name="connsiteX64" fmla="*/ 776921 w 7323233"/>
              <a:gd name="connsiteY64" fmla="*/ 4119989 h 5835507"/>
              <a:gd name="connsiteX65" fmla="*/ 431453 w 7323233"/>
              <a:gd name="connsiteY65" fmla="*/ 3852864 h 5835507"/>
              <a:gd name="connsiteX66" fmla="*/ 759342 w 7323233"/>
              <a:gd name="connsiteY66" fmla="*/ 3972095 h 5835507"/>
              <a:gd name="connsiteX67" fmla="*/ 420753 w 7323233"/>
              <a:gd name="connsiteY67" fmla="*/ 3712230 h 5835507"/>
              <a:gd name="connsiteX68" fmla="*/ 256425 w 7323233"/>
              <a:gd name="connsiteY68" fmla="*/ 3616309 h 5835507"/>
              <a:gd name="connsiteX69" fmla="*/ 214772 w 7323233"/>
              <a:gd name="connsiteY69" fmla="*/ 3559749 h 5835507"/>
              <a:gd name="connsiteX70" fmla="*/ 287762 w 7323233"/>
              <a:gd name="connsiteY70" fmla="*/ 3547521 h 5835507"/>
              <a:gd name="connsiteX71" fmla="*/ 511706 w 7323233"/>
              <a:gd name="connsiteY71" fmla="*/ 3569305 h 5835507"/>
              <a:gd name="connsiteX72" fmla="*/ 235409 w 7323233"/>
              <a:gd name="connsiteY72" fmla="*/ 3394659 h 5835507"/>
              <a:gd name="connsiteX73" fmla="*/ 442537 w 7323233"/>
              <a:gd name="connsiteY73" fmla="*/ 3421409 h 5835507"/>
              <a:gd name="connsiteX74" fmla="*/ 502152 w 7323233"/>
              <a:gd name="connsiteY74" fmla="*/ 3352622 h 5835507"/>
              <a:gd name="connsiteX75" fmla="*/ 598455 w 7323233"/>
              <a:gd name="connsiteY75" fmla="*/ 3241415 h 5835507"/>
              <a:gd name="connsiteX76" fmla="*/ 664949 w 7323233"/>
              <a:gd name="connsiteY76" fmla="*/ 3179506 h 5835507"/>
              <a:gd name="connsiteX77" fmla="*/ 692846 w 7323233"/>
              <a:gd name="connsiteY77" fmla="*/ 2984607 h 5835507"/>
              <a:gd name="connsiteX78" fmla="*/ 635524 w 7323233"/>
              <a:gd name="connsiteY78" fmla="*/ 2771366 h 5835507"/>
              <a:gd name="connsiteX79" fmla="*/ 480368 w 7323233"/>
              <a:gd name="connsiteY79" fmla="*/ 2663598 h 5835507"/>
              <a:gd name="connsiteX80" fmla="*/ 525081 w 7323233"/>
              <a:gd name="connsiteY80" fmla="*/ 2542454 h 5835507"/>
              <a:gd name="connsiteX81" fmla="*/ 855264 w 7323233"/>
              <a:gd name="connsiteY81" fmla="*/ 2615829 h 5835507"/>
              <a:gd name="connsiteX82" fmla="*/ 361137 w 7323233"/>
              <a:gd name="connsiteY82" fmla="*/ 2327301 h 5835507"/>
              <a:gd name="connsiteX83" fmla="*/ 444065 w 7323233"/>
              <a:gd name="connsiteY83" fmla="*/ 2312780 h 5835507"/>
              <a:gd name="connsiteX84" fmla="*/ 440625 w 7323233"/>
              <a:gd name="connsiteY84" fmla="*/ 2290233 h 5835507"/>
              <a:gd name="connsiteX85" fmla="*/ 445975 w 7323233"/>
              <a:gd name="connsiteY85" fmla="*/ 2151509 h 5835507"/>
              <a:gd name="connsiteX86" fmla="*/ 459734 w 7323233"/>
              <a:gd name="connsiteY86" fmla="*/ 2087690 h 5835507"/>
              <a:gd name="connsiteX87" fmla="*/ 437950 w 7323233"/>
              <a:gd name="connsiteY87" fmla="*/ 2014315 h 5835507"/>
              <a:gd name="connsiteX88" fmla="*/ 808640 w 7323233"/>
              <a:gd name="connsiteY88" fmla="*/ 2042977 h 5835507"/>
              <a:gd name="connsiteX89" fmla="*/ 969908 w 7323233"/>
              <a:gd name="connsiteY89" fmla="*/ 2026162 h 5835507"/>
              <a:gd name="connsiteX90" fmla="*/ 1251176 w 7323233"/>
              <a:gd name="connsiteY90" fmla="*/ 2021577 h 5835507"/>
              <a:gd name="connsiteX91" fmla="*/ 1381491 w 7323233"/>
              <a:gd name="connsiteY91" fmla="*/ 2035718 h 5835507"/>
              <a:gd name="connsiteX92" fmla="*/ 1492697 w 7323233"/>
              <a:gd name="connsiteY92" fmla="*/ 2017374 h 5835507"/>
              <a:gd name="connsiteX93" fmla="*/ 1386076 w 7323233"/>
              <a:gd name="connsiteY93" fmla="*/ 1931006 h 5835507"/>
              <a:gd name="connsiteX94" fmla="*/ 1235889 w 7323233"/>
              <a:gd name="connsiteY94" fmla="*/ 1932153 h 5835507"/>
              <a:gd name="connsiteX95" fmla="*/ 1128886 w 7323233"/>
              <a:gd name="connsiteY95" fmla="*/ 1875977 h 5835507"/>
              <a:gd name="connsiteX96" fmla="*/ 1026851 w 7323233"/>
              <a:gd name="connsiteY96" fmla="*/ 1774322 h 5835507"/>
              <a:gd name="connsiteX97" fmla="*/ 666861 w 7323233"/>
              <a:gd name="connsiteY97" fmla="*/ 1612290 h 5835507"/>
              <a:gd name="connsiteX98" fmla="*/ 601130 w 7323233"/>
              <a:gd name="connsiteY98" fmla="*/ 1550762 h 5835507"/>
              <a:gd name="connsiteX99" fmla="*/ 1630272 w 7323233"/>
              <a:gd name="connsiteY99" fmla="*/ 1785787 h 5835507"/>
              <a:gd name="connsiteX100" fmla="*/ 1312320 w 7323233"/>
              <a:gd name="connsiteY100" fmla="*/ 1687191 h 5835507"/>
              <a:gd name="connsiteX101" fmla="*/ 1527473 w 7323233"/>
              <a:gd name="connsiteY101" fmla="*/ 1705153 h 5835507"/>
              <a:gd name="connsiteX102" fmla="*/ 1646706 w 7323233"/>
              <a:gd name="connsiteY102" fmla="*/ 1639040 h 5835507"/>
              <a:gd name="connsiteX103" fmla="*/ 1645178 w 7323233"/>
              <a:gd name="connsiteY103" fmla="*/ 1620315 h 5835507"/>
              <a:gd name="connsiteX104" fmla="*/ 1557663 w 7323233"/>
              <a:gd name="connsiteY104" fmla="*/ 1558787 h 5835507"/>
              <a:gd name="connsiteX105" fmla="*/ 1506454 w 7323233"/>
              <a:gd name="connsiteY105" fmla="*/ 1519044 h 5835507"/>
              <a:gd name="connsiteX106" fmla="*/ 1366204 w 7323233"/>
              <a:gd name="connsiteY106" fmla="*/ 1375735 h 5835507"/>
              <a:gd name="connsiteX107" fmla="*/ 1466329 w 7323233"/>
              <a:gd name="connsiteY107" fmla="*/ 1360450 h 5835507"/>
              <a:gd name="connsiteX108" fmla="*/ 1503397 w 7323233"/>
              <a:gd name="connsiteY108" fmla="*/ 1330641 h 5835507"/>
              <a:gd name="connsiteX109" fmla="*/ 1475501 w 7323233"/>
              <a:gd name="connsiteY109" fmla="*/ 1288604 h 5835507"/>
              <a:gd name="connsiteX110" fmla="*/ 1165573 w 7323233"/>
              <a:gd name="connsiteY110" fmla="*/ 1159435 h 5835507"/>
              <a:gd name="connsiteX111" fmla="*/ 1141498 w 7323233"/>
              <a:gd name="connsiteY111" fmla="*/ 1059311 h 5835507"/>
              <a:gd name="connsiteX112" fmla="*/ 1199585 w 7323233"/>
              <a:gd name="connsiteY112" fmla="*/ 1044407 h 5835507"/>
              <a:gd name="connsiteX113" fmla="*/ 1267226 w 7323233"/>
              <a:gd name="connsiteY113" fmla="*/ 1051286 h 5835507"/>
              <a:gd name="connsiteX114" fmla="*/ 1213342 w 7323233"/>
              <a:gd name="connsiteY114" fmla="*/ 972561 h 5835507"/>
              <a:gd name="connsiteX115" fmla="*/ 993986 w 7323233"/>
              <a:gd name="connsiteY115" fmla="*/ 893073 h 5835507"/>
              <a:gd name="connsiteX116" fmla="*/ 1047486 w 7323233"/>
              <a:gd name="connsiteY116" fmla="*/ 820083 h 5835507"/>
              <a:gd name="connsiteX117" fmla="*/ 0 w 7323233"/>
              <a:gd name="connsiteY117" fmla="*/ 488371 h 5835507"/>
              <a:gd name="connsiteX118" fmla="*/ 188403 w 7323233"/>
              <a:gd name="connsiteY118" fmla="*/ 484933 h 5835507"/>
              <a:gd name="connsiteX119" fmla="*/ 584315 w 7323233"/>
              <a:gd name="connsiteY119" fmla="*/ 534230 h 5835507"/>
              <a:gd name="connsiteX120" fmla="*/ 782271 w 7323233"/>
              <a:gd name="connsiteY120" fmla="*/ 525824 h 5835507"/>
              <a:gd name="connsiteX121" fmla="*/ 967998 w 7323233"/>
              <a:gd name="connsiteY121" fmla="*/ 552574 h 5835507"/>
              <a:gd name="connsiteX122" fmla="*/ 1129651 w 7323233"/>
              <a:gd name="connsiteY122" fmla="*/ 552574 h 5835507"/>
              <a:gd name="connsiteX123" fmla="*/ 978317 w 7323233"/>
              <a:gd name="connsiteY123" fmla="*/ 513593 h 5835507"/>
              <a:gd name="connsiteX124" fmla="*/ 1074620 w 7323233"/>
              <a:gd name="connsiteY124" fmla="*/ 478818 h 5835507"/>
              <a:gd name="connsiteX125" fmla="*/ 1091435 w 7323233"/>
              <a:gd name="connsiteY125" fmla="*/ 436781 h 5835507"/>
              <a:gd name="connsiteX126" fmla="*/ 1135383 w 7323233"/>
              <a:gd name="connsiteY126" fmla="*/ 404296 h 5835507"/>
              <a:gd name="connsiteX127" fmla="*/ 1384166 w 7323233"/>
              <a:gd name="connsiteY127" fmla="*/ 420349 h 5835507"/>
              <a:gd name="connsiteX128" fmla="*/ 1219839 w 7323233"/>
              <a:gd name="connsiteY128" fmla="*/ 286593 h 5835507"/>
              <a:gd name="connsiteX129" fmla="*/ 1114364 w 7323233"/>
              <a:gd name="connsiteY129" fmla="*/ 264428 h 5835507"/>
              <a:gd name="connsiteX130" fmla="*/ 1090289 w 7323233"/>
              <a:gd name="connsiteY130" fmla="*/ 207487 h 5835507"/>
              <a:gd name="connsiteX131" fmla="*/ 1139204 w 7323233"/>
              <a:gd name="connsiteY131" fmla="*/ 195259 h 5835507"/>
              <a:gd name="connsiteX132" fmla="*/ 1382254 w 7323233"/>
              <a:gd name="connsiteY132" fmla="*/ 242265 h 5835507"/>
              <a:gd name="connsiteX133" fmla="*/ 1423145 w 7323233"/>
              <a:gd name="connsiteY133" fmla="*/ 223537 h 5835507"/>
              <a:gd name="connsiteX134" fmla="*/ 965705 w 7323233"/>
              <a:gd name="connsiteY134" fmla="*/ 102013 h 5835507"/>
              <a:gd name="connsiteX135" fmla="*/ 972586 w 7323233"/>
              <a:gd name="connsiteY135" fmla="*/ 69912 h 5835507"/>
              <a:gd name="connsiteX136" fmla="*/ 1375376 w 7323233"/>
              <a:gd name="connsiteY136" fmla="*/ 119593 h 5835507"/>
              <a:gd name="connsiteX137" fmla="*/ 1117804 w 7323233"/>
              <a:gd name="connsiteY137" fmla="*/ 25200 h 5835507"/>
              <a:gd name="connsiteX138" fmla="*/ 1164045 w 7323233"/>
              <a:gd name="connsiteY138" fmla="*/ 25 h 58355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</a:cxnLst>
            <a:rect l="l" t="t" r="r" b="b"/>
            <a:pathLst>
              <a:path w="7323233" h="5835507">
                <a:moveTo>
                  <a:pt x="1164045" y="25"/>
                </a:moveTo>
                <a:cubicBezTo>
                  <a:pt x="1180764" y="455"/>
                  <a:pt x="1198056" y="6474"/>
                  <a:pt x="1213723" y="8385"/>
                </a:cubicBezTo>
                <a:cubicBezTo>
                  <a:pt x="1559575" y="51187"/>
                  <a:pt x="1905425" y="97428"/>
                  <a:pt x="2251656" y="138318"/>
                </a:cubicBezTo>
                <a:cubicBezTo>
                  <a:pt x="2575343" y="176534"/>
                  <a:pt x="2901320" y="185322"/>
                  <a:pt x="3226534" y="205194"/>
                </a:cubicBezTo>
                <a:cubicBezTo>
                  <a:pt x="3620153" y="229271"/>
                  <a:pt x="4013008" y="263284"/>
                  <a:pt x="4404335" y="316784"/>
                </a:cubicBezTo>
                <a:cubicBezTo>
                  <a:pt x="4676048" y="354236"/>
                  <a:pt x="4950435" y="380221"/>
                  <a:pt x="5225968" y="350415"/>
                </a:cubicBezTo>
                <a:cubicBezTo>
                  <a:pt x="5239725" y="348884"/>
                  <a:pt x="5255394" y="343918"/>
                  <a:pt x="5266859" y="348884"/>
                </a:cubicBezTo>
                <a:cubicBezTo>
                  <a:pt x="5400614" y="404680"/>
                  <a:pt x="5546596" y="364553"/>
                  <a:pt x="5685318" y="399712"/>
                </a:cubicBezTo>
                <a:cubicBezTo>
                  <a:pt x="5649777" y="535377"/>
                  <a:pt x="5497299" y="524293"/>
                  <a:pt x="5411315" y="618305"/>
                </a:cubicBezTo>
                <a:cubicBezTo>
                  <a:pt x="5551565" y="655755"/>
                  <a:pt x="5677676" y="693589"/>
                  <a:pt x="5805698" y="721868"/>
                </a:cubicBezTo>
                <a:cubicBezTo>
                  <a:pt x="5941363" y="751677"/>
                  <a:pt x="6056391" y="832311"/>
                  <a:pt x="6188997" y="868233"/>
                </a:cubicBezTo>
                <a:cubicBezTo>
                  <a:pt x="6217279" y="875876"/>
                  <a:pt x="6251291" y="902627"/>
                  <a:pt x="6261225" y="928614"/>
                </a:cubicBezTo>
                <a:cubicBezTo>
                  <a:pt x="6293326" y="1012688"/>
                  <a:pt x="6934199" y="1248479"/>
                  <a:pt x="6858533" y="1323379"/>
                </a:cubicBezTo>
                <a:cubicBezTo>
                  <a:pt x="6827197" y="1354335"/>
                  <a:pt x="6786687" y="1376500"/>
                  <a:pt x="6744269" y="1407072"/>
                </a:cubicBezTo>
                <a:cubicBezTo>
                  <a:pt x="6808090" y="1464778"/>
                  <a:pt x="6879934" y="1490000"/>
                  <a:pt x="6956365" y="1507197"/>
                </a:cubicBezTo>
                <a:cubicBezTo>
                  <a:pt x="6979295" y="1512547"/>
                  <a:pt x="7001843" y="1523247"/>
                  <a:pt x="7004134" y="1549234"/>
                </a:cubicBezTo>
                <a:cubicBezTo>
                  <a:pt x="7006427" y="1576366"/>
                  <a:pt x="6983115" y="1587066"/>
                  <a:pt x="6963627" y="1599678"/>
                </a:cubicBezTo>
                <a:cubicBezTo>
                  <a:pt x="6936493" y="1617256"/>
                  <a:pt x="6910125" y="1632543"/>
                  <a:pt x="6875731" y="1634837"/>
                </a:cubicBezTo>
                <a:cubicBezTo>
                  <a:pt x="6819171" y="1638275"/>
                  <a:pt x="6792040" y="1687191"/>
                  <a:pt x="6759175" y="1723878"/>
                </a:cubicBezTo>
                <a:cubicBezTo>
                  <a:pt x="6740831" y="1744515"/>
                  <a:pt x="6731659" y="1786169"/>
                  <a:pt x="6763759" y="1793431"/>
                </a:cubicBezTo>
                <a:cubicBezTo>
                  <a:pt x="6840955" y="1811009"/>
                  <a:pt x="6834840" y="1861837"/>
                  <a:pt x="6832931" y="1919543"/>
                </a:cubicBezTo>
                <a:cubicBezTo>
                  <a:pt x="6830255" y="1991005"/>
                  <a:pt x="6784777" y="2023871"/>
                  <a:pt x="6728984" y="2051386"/>
                </a:cubicBezTo>
                <a:cubicBezTo>
                  <a:pt x="6709875" y="2060939"/>
                  <a:pt x="6682743" y="2060556"/>
                  <a:pt x="6675481" y="2090365"/>
                </a:cubicBezTo>
                <a:cubicBezTo>
                  <a:pt x="6706819" y="2118645"/>
                  <a:pt x="6745034" y="2095715"/>
                  <a:pt x="6778665" y="2103740"/>
                </a:cubicBezTo>
                <a:cubicBezTo>
                  <a:pt x="6806561" y="2110237"/>
                  <a:pt x="6852802" y="2106799"/>
                  <a:pt x="6814587" y="2158771"/>
                </a:cubicBezTo>
                <a:cubicBezTo>
                  <a:pt x="6803503" y="2173674"/>
                  <a:pt x="6816497" y="2185139"/>
                  <a:pt x="6830637" y="2186286"/>
                </a:cubicBezTo>
                <a:cubicBezTo>
                  <a:pt x="6943755" y="2198133"/>
                  <a:pt x="6891781" y="2303226"/>
                  <a:pt x="6928087" y="2358639"/>
                </a:cubicBezTo>
                <a:cubicBezTo>
                  <a:pt x="6938021" y="2373923"/>
                  <a:pt x="6927321" y="2400292"/>
                  <a:pt x="6911653" y="2406789"/>
                </a:cubicBezTo>
                <a:cubicBezTo>
                  <a:pt x="6811528" y="2449592"/>
                  <a:pt x="6797771" y="2551626"/>
                  <a:pt x="6749237" y="2639522"/>
                </a:cubicBezTo>
                <a:cubicBezTo>
                  <a:pt x="6801975" y="2674298"/>
                  <a:pt x="6865031" y="2681941"/>
                  <a:pt x="6921971" y="2704488"/>
                </a:cubicBezTo>
                <a:cubicBezTo>
                  <a:pt x="6981205" y="2728182"/>
                  <a:pt x="6981205" y="2745760"/>
                  <a:pt x="6932290" y="2814548"/>
                </a:cubicBezTo>
                <a:cubicBezTo>
                  <a:pt x="7059546" y="2829453"/>
                  <a:pt x="7059546" y="2829453"/>
                  <a:pt x="7020186" y="2937603"/>
                </a:cubicBezTo>
                <a:cubicBezTo>
                  <a:pt x="7126808" y="2947538"/>
                  <a:pt x="7197123" y="2998747"/>
                  <a:pt x="7213555" y="3110719"/>
                </a:cubicBezTo>
                <a:cubicBezTo>
                  <a:pt x="7221580" y="3164984"/>
                  <a:pt x="7269733" y="3190588"/>
                  <a:pt x="7323233" y="3226893"/>
                </a:cubicBezTo>
                <a:cubicBezTo>
                  <a:pt x="7256739" y="3262053"/>
                  <a:pt x="7211645" y="3335425"/>
                  <a:pt x="7134067" y="3257847"/>
                </a:cubicBezTo>
                <a:cubicBezTo>
                  <a:pt x="7105789" y="3229569"/>
                  <a:pt x="7108462" y="3265491"/>
                  <a:pt x="7104643" y="3275809"/>
                </a:cubicBezTo>
                <a:cubicBezTo>
                  <a:pt x="7095471" y="3301031"/>
                  <a:pt x="7114577" y="3317846"/>
                  <a:pt x="7127189" y="3336953"/>
                </a:cubicBezTo>
                <a:cubicBezTo>
                  <a:pt x="7139417" y="3356062"/>
                  <a:pt x="7153939" y="3376315"/>
                  <a:pt x="7157379" y="3397718"/>
                </a:cubicBezTo>
                <a:cubicBezTo>
                  <a:pt x="7159671" y="3412621"/>
                  <a:pt x="7148589" y="3434403"/>
                  <a:pt x="7136361" y="3445487"/>
                </a:cubicBezTo>
                <a:cubicBezTo>
                  <a:pt x="7072159" y="3503956"/>
                  <a:pt x="7110374" y="3635418"/>
                  <a:pt x="6988849" y="3652233"/>
                </a:cubicBezTo>
                <a:cubicBezTo>
                  <a:pt x="6934199" y="3659874"/>
                  <a:pt x="6907831" y="3708027"/>
                  <a:pt x="6867705" y="3734395"/>
                </a:cubicBezTo>
                <a:cubicBezTo>
                  <a:pt x="6728219" y="3826495"/>
                  <a:pt x="6634972" y="3944964"/>
                  <a:pt x="6591791" y="4107760"/>
                </a:cubicBezTo>
                <a:cubicBezTo>
                  <a:pt x="6579943" y="4152854"/>
                  <a:pt x="6534466" y="4189160"/>
                  <a:pt x="6505041" y="4228904"/>
                </a:cubicBezTo>
                <a:cubicBezTo>
                  <a:pt x="6519181" y="4257948"/>
                  <a:pt x="6596375" y="4195273"/>
                  <a:pt x="6569243" y="4271704"/>
                </a:cubicBezTo>
                <a:cubicBezTo>
                  <a:pt x="6548606" y="4329029"/>
                  <a:pt x="6495869" y="4364569"/>
                  <a:pt x="6446188" y="4398582"/>
                </a:cubicBezTo>
                <a:cubicBezTo>
                  <a:pt x="6389629" y="4437179"/>
                  <a:pt x="6326957" y="4468132"/>
                  <a:pt x="6301351" y="4539595"/>
                </a:cubicBezTo>
                <a:cubicBezTo>
                  <a:pt x="6296001" y="4554882"/>
                  <a:pt x="6278804" y="4570932"/>
                  <a:pt x="6263519" y="4577047"/>
                </a:cubicBezTo>
                <a:cubicBezTo>
                  <a:pt x="5466343" y="5834719"/>
                  <a:pt x="3503978" y="5843126"/>
                  <a:pt x="3277744" y="5834336"/>
                </a:cubicBezTo>
                <a:cubicBezTo>
                  <a:pt x="3003739" y="5823254"/>
                  <a:pt x="2744636" y="5745676"/>
                  <a:pt x="2490505" y="5648992"/>
                </a:cubicBezTo>
                <a:cubicBezTo>
                  <a:pt x="2383118" y="5608101"/>
                  <a:pt x="2283377" y="5550014"/>
                  <a:pt x="2179046" y="5504920"/>
                </a:cubicBezTo>
                <a:cubicBezTo>
                  <a:pt x="2034975" y="5442627"/>
                  <a:pt x="1923768" y="5323777"/>
                  <a:pt x="1780078" y="5273715"/>
                </a:cubicBezTo>
                <a:cubicBezTo>
                  <a:pt x="1632184" y="5222124"/>
                  <a:pt x="1505691" y="5127731"/>
                  <a:pt x="1353592" y="5087606"/>
                </a:cubicBezTo>
                <a:cubicBezTo>
                  <a:pt x="1273341" y="5066205"/>
                  <a:pt x="1195763" y="5027608"/>
                  <a:pt x="1208373" y="4917165"/>
                </a:cubicBezTo>
                <a:cubicBezTo>
                  <a:pt x="1211813" y="4885828"/>
                  <a:pt x="1190795" y="4860224"/>
                  <a:pt x="1157548" y="4869396"/>
                </a:cubicBezTo>
                <a:cubicBezTo>
                  <a:pt x="1094110" y="4886593"/>
                  <a:pt x="1065448" y="4841115"/>
                  <a:pt x="1030289" y="4807103"/>
                </a:cubicBezTo>
                <a:cubicBezTo>
                  <a:pt x="967617" y="4746725"/>
                  <a:pt x="908001" y="4682522"/>
                  <a:pt x="808258" y="4672585"/>
                </a:cubicBezTo>
                <a:cubicBezTo>
                  <a:pt x="827365" y="4625197"/>
                  <a:pt x="859849" y="4632078"/>
                  <a:pt x="889658" y="4642013"/>
                </a:cubicBezTo>
                <a:cubicBezTo>
                  <a:pt x="967998" y="4668000"/>
                  <a:pt x="1045576" y="4697425"/>
                  <a:pt x="1123917" y="4723412"/>
                </a:cubicBezTo>
                <a:cubicBezTo>
                  <a:pt x="1175126" y="4740228"/>
                  <a:pt x="1225954" y="4763921"/>
                  <a:pt x="1294360" y="4745194"/>
                </a:cubicBezTo>
                <a:cubicBezTo>
                  <a:pt x="1235507" y="4649656"/>
                  <a:pt x="1135383" y="4632459"/>
                  <a:pt x="1054367" y="4603034"/>
                </a:cubicBezTo>
                <a:cubicBezTo>
                  <a:pt x="953095" y="4565966"/>
                  <a:pt x="893480" y="4496029"/>
                  <a:pt x="822015" y="4418070"/>
                </a:cubicBezTo>
                <a:cubicBezTo>
                  <a:pt x="896536" y="4399344"/>
                  <a:pt x="942777" y="4456669"/>
                  <a:pt x="1001246" y="4453610"/>
                </a:cubicBezTo>
                <a:cubicBezTo>
                  <a:pt x="1004304" y="4443675"/>
                  <a:pt x="1009654" y="4429153"/>
                  <a:pt x="1008889" y="4428770"/>
                </a:cubicBezTo>
                <a:cubicBezTo>
                  <a:pt x="913351" y="4385969"/>
                  <a:pt x="868639" y="4305717"/>
                  <a:pt x="853733" y="4208648"/>
                </a:cubicBezTo>
                <a:cubicBezTo>
                  <a:pt x="846092" y="4158588"/>
                  <a:pt x="811315" y="4142920"/>
                  <a:pt x="776921" y="4119989"/>
                </a:cubicBezTo>
                <a:cubicBezTo>
                  <a:pt x="656924" y="4038591"/>
                  <a:pt x="530049" y="3964835"/>
                  <a:pt x="431453" y="3852864"/>
                </a:cubicBezTo>
                <a:cubicBezTo>
                  <a:pt x="545336" y="3867767"/>
                  <a:pt x="636671" y="3940758"/>
                  <a:pt x="759342" y="3972095"/>
                </a:cubicBezTo>
                <a:cubicBezTo>
                  <a:pt x="661893" y="3849042"/>
                  <a:pt x="535781" y="3786751"/>
                  <a:pt x="420753" y="3712230"/>
                </a:cubicBezTo>
                <a:cubicBezTo>
                  <a:pt x="368397" y="3678218"/>
                  <a:pt x="319865" y="3634652"/>
                  <a:pt x="256425" y="3616309"/>
                </a:cubicBezTo>
                <a:cubicBezTo>
                  <a:pt x="233878" y="3609812"/>
                  <a:pt x="196810" y="3596055"/>
                  <a:pt x="214772" y="3559749"/>
                </a:cubicBezTo>
                <a:cubicBezTo>
                  <a:pt x="230057" y="3529561"/>
                  <a:pt x="260247" y="3538731"/>
                  <a:pt x="287762" y="3547521"/>
                </a:cubicBezTo>
                <a:cubicBezTo>
                  <a:pt x="353875" y="3569305"/>
                  <a:pt x="422281" y="3569687"/>
                  <a:pt x="511706" y="3569305"/>
                </a:cubicBezTo>
                <a:cubicBezTo>
                  <a:pt x="436803" y="3469562"/>
                  <a:pt x="299609" y="3499371"/>
                  <a:pt x="235409" y="3394659"/>
                </a:cubicBezTo>
                <a:cubicBezTo>
                  <a:pt x="315659" y="3376315"/>
                  <a:pt x="377569" y="3414149"/>
                  <a:pt x="442537" y="3421409"/>
                </a:cubicBezTo>
                <a:cubicBezTo>
                  <a:pt x="501387" y="3427906"/>
                  <a:pt x="515909" y="3410328"/>
                  <a:pt x="502152" y="3352622"/>
                </a:cubicBezTo>
                <a:cubicBezTo>
                  <a:pt x="480752" y="3262815"/>
                  <a:pt x="512852" y="3216956"/>
                  <a:pt x="598455" y="3241415"/>
                </a:cubicBezTo>
                <a:cubicBezTo>
                  <a:pt x="677943" y="3264344"/>
                  <a:pt x="686349" y="3230715"/>
                  <a:pt x="664949" y="3179506"/>
                </a:cubicBezTo>
                <a:cubicBezTo>
                  <a:pt x="634377" y="3104987"/>
                  <a:pt x="669153" y="3047281"/>
                  <a:pt x="692846" y="2984607"/>
                </a:cubicBezTo>
                <a:cubicBezTo>
                  <a:pt x="729152" y="2889069"/>
                  <a:pt x="713865" y="2842445"/>
                  <a:pt x="635524" y="2771366"/>
                </a:cubicBezTo>
                <a:cubicBezTo>
                  <a:pt x="591577" y="2731620"/>
                  <a:pt x="544190" y="2697991"/>
                  <a:pt x="480368" y="2663598"/>
                </a:cubicBezTo>
                <a:cubicBezTo>
                  <a:pt x="627499" y="2644872"/>
                  <a:pt x="473109" y="2581817"/>
                  <a:pt x="525081" y="2542454"/>
                </a:cubicBezTo>
                <a:cubicBezTo>
                  <a:pt x="629027" y="2526404"/>
                  <a:pt x="713865" y="2651751"/>
                  <a:pt x="855264" y="2615829"/>
                </a:cubicBezTo>
                <a:cubicBezTo>
                  <a:pt x="680618" y="2507295"/>
                  <a:pt x="487630" y="2471755"/>
                  <a:pt x="361137" y="2327301"/>
                </a:cubicBezTo>
                <a:cubicBezTo>
                  <a:pt x="390181" y="2294436"/>
                  <a:pt x="419224" y="2325008"/>
                  <a:pt x="444065" y="2312780"/>
                </a:cubicBezTo>
                <a:cubicBezTo>
                  <a:pt x="443300" y="2305136"/>
                  <a:pt x="445212" y="2293671"/>
                  <a:pt x="440625" y="2290233"/>
                </a:cubicBezTo>
                <a:cubicBezTo>
                  <a:pt x="346234" y="2211508"/>
                  <a:pt x="344703" y="2209598"/>
                  <a:pt x="445975" y="2151509"/>
                </a:cubicBezTo>
                <a:cubicBezTo>
                  <a:pt x="481515" y="2131255"/>
                  <a:pt x="478459" y="2113293"/>
                  <a:pt x="459734" y="2087690"/>
                </a:cubicBezTo>
                <a:cubicBezTo>
                  <a:pt x="446356" y="2069728"/>
                  <a:pt x="430306" y="2053677"/>
                  <a:pt x="437950" y="2014315"/>
                </a:cubicBezTo>
                <a:cubicBezTo>
                  <a:pt x="493362" y="2064761"/>
                  <a:pt x="761252" y="2048327"/>
                  <a:pt x="808640" y="2042977"/>
                </a:cubicBezTo>
                <a:cubicBezTo>
                  <a:pt x="861758" y="2037246"/>
                  <a:pt x="914114" y="2012787"/>
                  <a:pt x="969908" y="2026162"/>
                </a:cubicBezTo>
                <a:cubicBezTo>
                  <a:pt x="1014621" y="2036864"/>
                  <a:pt x="1221748" y="2140427"/>
                  <a:pt x="1251176" y="2021577"/>
                </a:cubicBezTo>
                <a:cubicBezTo>
                  <a:pt x="1252704" y="2015846"/>
                  <a:pt x="1336395" y="2029221"/>
                  <a:pt x="1381491" y="2035718"/>
                </a:cubicBezTo>
                <a:cubicBezTo>
                  <a:pt x="1421235" y="2041068"/>
                  <a:pt x="1465947" y="2064761"/>
                  <a:pt x="1492697" y="2017374"/>
                </a:cubicBezTo>
                <a:cubicBezTo>
                  <a:pt x="1508366" y="1989477"/>
                  <a:pt x="1443782" y="1935593"/>
                  <a:pt x="1386076" y="1931006"/>
                </a:cubicBezTo>
                <a:cubicBezTo>
                  <a:pt x="1336013" y="1926802"/>
                  <a:pt x="1283658" y="1920687"/>
                  <a:pt x="1235889" y="1932153"/>
                </a:cubicBezTo>
                <a:cubicBezTo>
                  <a:pt x="1177038" y="1945911"/>
                  <a:pt x="1145320" y="1923746"/>
                  <a:pt x="1128886" y="1875977"/>
                </a:cubicBezTo>
                <a:cubicBezTo>
                  <a:pt x="1110542" y="1823240"/>
                  <a:pt x="1075383" y="1798781"/>
                  <a:pt x="1026851" y="1774322"/>
                </a:cubicBezTo>
                <a:cubicBezTo>
                  <a:pt x="909146" y="1715090"/>
                  <a:pt x="796030" y="1646684"/>
                  <a:pt x="666861" y="1612290"/>
                </a:cubicBezTo>
                <a:cubicBezTo>
                  <a:pt x="641255" y="1605409"/>
                  <a:pt x="612977" y="1596238"/>
                  <a:pt x="601130" y="1550762"/>
                </a:cubicBezTo>
                <a:cubicBezTo>
                  <a:pt x="950802" y="1618785"/>
                  <a:pt x="1269520" y="1796106"/>
                  <a:pt x="1630272" y="1785787"/>
                </a:cubicBezTo>
                <a:cubicBezTo>
                  <a:pt x="1531678" y="1729610"/>
                  <a:pt x="1417413" y="1726553"/>
                  <a:pt x="1312320" y="1687191"/>
                </a:cubicBezTo>
                <a:cubicBezTo>
                  <a:pt x="1386841" y="1657765"/>
                  <a:pt x="1456775" y="1688337"/>
                  <a:pt x="1527473" y="1705153"/>
                </a:cubicBezTo>
                <a:cubicBezTo>
                  <a:pt x="1586707" y="1718909"/>
                  <a:pt x="1640210" y="1721203"/>
                  <a:pt x="1646706" y="1639040"/>
                </a:cubicBezTo>
                <a:cubicBezTo>
                  <a:pt x="1644413" y="1633690"/>
                  <a:pt x="1644794" y="1626812"/>
                  <a:pt x="1645178" y="1620315"/>
                </a:cubicBezTo>
                <a:cubicBezTo>
                  <a:pt x="1625304" y="1586303"/>
                  <a:pt x="1594350" y="1568725"/>
                  <a:pt x="1557663" y="1558787"/>
                </a:cubicBezTo>
                <a:cubicBezTo>
                  <a:pt x="1535498" y="1552672"/>
                  <a:pt x="1506073" y="1543500"/>
                  <a:pt x="1506454" y="1519044"/>
                </a:cubicBezTo>
                <a:cubicBezTo>
                  <a:pt x="1507601" y="1428472"/>
                  <a:pt x="1436904" y="1402104"/>
                  <a:pt x="1366204" y="1375735"/>
                </a:cubicBezTo>
                <a:cubicBezTo>
                  <a:pt x="1405566" y="1330641"/>
                  <a:pt x="1436520" y="1363888"/>
                  <a:pt x="1466329" y="1360450"/>
                </a:cubicBezTo>
                <a:cubicBezTo>
                  <a:pt x="1485819" y="1358157"/>
                  <a:pt x="1503397" y="1353953"/>
                  <a:pt x="1503397" y="1330641"/>
                </a:cubicBezTo>
                <a:cubicBezTo>
                  <a:pt x="1503779" y="1311151"/>
                  <a:pt x="1494607" y="1288985"/>
                  <a:pt x="1475501" y="1288604"/>
                </a:cubicBezTo>
                <a:cubicBezTo>
                  <a:pt x="1355885" y="1285163"/>
                  <a:pt x="1289773" y="1159817"/>
                  <a:pt x="1165573" y="1159435"/>
                </a:cubicBezTo>
                <a:cubicBezTo>
                  <a:pt x="1091435" y="1159435"/>
                  <a:pt x="1204170" y="1088738"/>
                  <a:pt x="1141498" y="1059311"/>
                </a:cubicBezTo>
                <a:cubicBezTo>
                  <a:pt x="1127739" y="1052814"/>
                  <a:pt x="1177420" y="1042879"/>
                  <a:pt x="1199585" y="1044407"/>
                </a:cubicBezTo>
                <a:cubicBezTo>
                  <a:pt x="1221367" y="1045935"/>
                  <a:pt x="1240857" y="1064661"/>
                  <a:pt x="1267226" y="1051286"/>
                </a:cubicBezTo>
                <a:cubicBezTo>
                  <a:pt x="1281748" y="1003517"/>
                  <a:pt x="1244298" y="985938"/>
                  <a:pt x="1213342" y="972561"/>
                </a:cubicBezTo>
                <a:cubicBezTo>
                  <a:pt x="1141879" y="941607"/>
                  <a:pt x="1072327" y="904157"/>
                  <a:pt x="993986" y="893073"/>
                </a:cubicBezTo>
                <a:cubicBezTo>
                  <a:pt x="966089" y="889252"/>
                  <a:pt x="1034111" y="838042"/>
                  <a:pt x="1047486" y="820083"/>
                </a:cubicBezTo>
                <a:cubicBezTo>
                  <a:pt x="732209" y="631299"/>
                  <a:pt x="353112" y="640852"/>
                  <a:pt x="0" y="488371"/>
                </a:cubicBezTo>
                <a:cubicBezTo>
                  <a:pt x="77960" y="458564"/>
                  <a:pt x="135284" y="480346"/>
                  <a:pt x="188403" y="484933"/>
                </a:cubicBezTo>
                <a:cubicBezTo>
                  <a:pt x="321009" y="496396"/>
                  <a:pt x="452090" y="520090"/>
                  <a:pt x="584315" y="534230"/>
                </a:cubicBezTo>
                <a:cubicBezTo>
                  <a:pt x="649281" y="541108"/>
                  <a:pt x="709662" y="567096"/>
                  <a:pt x="782271" y="525824"/>
                </a:cubicBezTo>
                <a:cubicBezTo>
                  <a:pt x="830805" y="498308"/>
                  <a:pt x="908383" y="528115"/>
                  <a:pt x="967998" y="552574"/>
                </a:cubicBezTo>
                <a:cubicBezTo>
                  <a:pt x="1017296" y="572827"/>
                  <a:pt x="1064301" y="578177"/>
                  <a:pt x="1129651" y="552574"/>
                </a:cubicBezTo>
                <a:cubicBezTo>
                  <a:pt x="1070417" y="536905"/>
                  <a:pt x="1024939" y="523149"/>
                  <a:pt x="978317" y="513593"/>
                </a:cubicBezTo>
                <a:cubicBezTo>
                  <a:pt x="941248" y="505952"/>
                  <a:pt x="1029526" y="474996"/>
                  <a:pt x="1074620" y="478818"/>
                </a:cubicBezTo>
                <a:cubicBezTo>
                  <a:pt x="1137676" y="484168"/>
                  <a:pt x="1102136" y="464296"/>
                  <a:pt x="1091435" y="436781"/>
                </a:cubicBezTo>
                <a:cubicBezTo>
                  <a:pt x="1079970" y="407355"/>
                  <a:pt x="1113982" y="398184"/>
                  <a:pt x="1135383" y="404296"/>
                </a:cubicBezTo>
                <a:cubicBezTo>
                  <a:pt x="1217545" y="428374"/>
                  <a:pt x="1299326" y="385955"/>
                  <a:pt x="1384166" y="420349"/>
                </a:cubicBezTo>
                <a:cubicBezTo>
                  <a:pt x="1362764" y="335509"/>
                  <a:pt x="1316523" y="298440"/>
                  <a:pt x="1219839" y="286593"/>
                </a:cubicBezTo>
                <a:cubicBezTo>
                  <a:pt x="1183533" y="282009"/>
                  <a:pt x="1145701" y="288887"/>
                  <a:pt x="1114364" y="264428"/>
                </a:cubicBezTo>
                <a:cubicBezTo>
                  <a:pt x="1096402" y="250290"/>
                  <a:pt x="1076148" y="233474"/>
                  <a:pt x="1090289" y="207487"/>
                </a:cubicBezTo>
                <a:cubicBezTo>
                  <a:pt x="1100223" y="189144"/>
                  <a:pt x="1121626" y="189144"/>
                  <a:pt x="1139204" y="195259"/>
                </a:cubicBezTo>
                <a:cubicBezTo>
                  <a:pt x="1217929" y="222393"/>
                  <a:pt x="1300091" y="232328"/>
                  <a:pt x="1382254" y="242265"/>
                </a:cubicBezTo>
                <a:cubicBezTo>
                  <a:pt x="1394866" y="243793"/>
                  <a:pt x="1409004" y="248762"/>
                  <a:pt x="1423145" y="223537"/>
                </a:cubicBezTo>
                <a:cubicBezTo>
                  <a:pt x="1269520" y="182647"/>
                  <a:pt x="1123536" y="124559"/>
                  <a:pt x="965705" y="102013"/>
                </a:cubicBezTo>
                <a:cubicBezTo>
                  <a:pt x="967998" y="91312"/>
                  <a:pt x="970292" y="80612"/>
                  <a:pt x="972586" y="69912"/>
                </a:cubicBezTo>
                <a:cubicBezTo>
                  <a:pt x="1096020" y="85197"/>
                  <a:pt x="1219457" y="100484"/>
                  <a:pt x="1375376" y="119593"/>
                </a:cubicBezTo>
                <a:cubicBezTo>
                  <a:pt x="1279454" y="58828"/>
                  <a:pt x="1188885" y="79084"/>
                  <a:pt x="1117804" y="25200"/>
                </a:cubicBezTo>
                <a:cubicBezTo>
                  <a:pt x="1131179" y="4755"/>
                  <a:pt x="1147325" y="-405"/>
                  <a:pt x="1164045" y="25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B467B20-0DDC-F3AB-A7BB-2D99F9EE28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5473" y="1998925"/>
            <a:ext cx="5541054" cy="214941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EJERCICIO 2</a:t>
            </a:r>
          </a:p>
        </p:txBody>
      </p:sp>
    </p:spTree>
    <p:extLst>
      <p:ext uri="{BB962C8B-B14F-4D97-AF65-F5344CB8AC3E}">
        <p14:creationId xmlns:p14="http://schemas.microsoft.com/office/powerpoint/2010/main" val="27337045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E914257E-1E2A-4AC7-89EC-1FB65C9C0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03E1C8F1-97F5-489C-8308-958F096572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1269336" cy="2008639"/>
          </a:xfrm>
          <a:custGeom>
            <a:avLst/>
            <a:gdLst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174645 w 11269336"/>
              <a:gd name="connsiteY140" fmla="*/ 2088358 h 2323145"/>
              <a:gd name="connsiteX141" fmla="*/ 5092476 w 11269336"/>
              <a:gd name="connsiteY141" fmla="*/ 2100737 h 2323145"/>
              <a:gd name="connsiteX142" fmla="*/ 5060738 w 11269336"/>
              <a:gd name="connsiteY142" fmla="*/ 2083274 h 2323145"/>
              <a:gd name="connsiteX143" fmla="*/ 4860988 w 11269336"/>
              <a:gd name="connsiteY143" fmla="*/ 2135698 h 2323145"/>
              <a:gd name="connsiteX144" fmla="*/ 4807902 w 11269336"/>
              <a:gd name="connsiteY144" fmla="*/ 2138894 h 2323145"/>
              <a:gd name="connsiteX145" fmla="*/ 4765388 w 11269336"/>
              <a:gd name="connsiteY145" fmla="*/ 2162525 h 2323145"/>
              <a:gd name="connsiteX146" fmla="*/ 4745033 w 11269336"/>
              <a:gd name="connsiteY146" fmla="*/ 2158859 h 2323145"/>
              <a:gd name="connsiteX147" fmla="*/ 4741475 w 11269336"/>
              <a:gd name="connsiteY147" fmla="*/ 2157998 h 2323145"/>
              <a:gd name="connsiteX148" fmla="*/ 4728247 w 11269336"/>
              <a:gd name="connsiteY148" fmla="*/ 2159526 h 2323145"/>
              <a:gd name="connsiteX149" fmla="*/ 4723263 w 11269336"/>
              <a:gd name="connsiteY149" fmla="*/ 2153742 h 2323145"/>
              <a:gd name="connsiteX150" fmla="*/ 4702453 w 11269336"/>
              <a:gd name="connsiteY150" fmla="*/ 2151586 h 2323145"/>
              <a:gd name="connsiteX151" fmla="*/ 4678455 w 11269336"/>
              <a:gd name="connsiteY151" fmla="*/ 2156131 h 2323145"/>
              <a:gd name="connsiteX152" fmla="*/ 4593061 w 11269336"/>
              <a:gd name="connsiteY152" fmla="*/ 2171597 h 2323145"/>
              <a:gd name="connsiteX153" fmla="*/ 4579902 w 11269336"/>
              <a:gd name="connsiteY153" fmla="*/ 2177927 h 2323145"/>
              <a:gd name="connsiteX154" fmla="*/ 4533444 w 11269336"/>
              <a:gd name="connsiteY154" fmla="*/ 2181200 h 2323145"/>
              <a:gd name="connsiteX155" fmla="*/ 4492832 w 11269336"/>
              <a:gd name="connsiteY155" fmla="*/ 2188033 h 2323145"/>
              <a:gd name="connsiteX156" fmla="*/ 4467257 w 11269336"/>
              <a:gd name="connsiteY156" fmla="*/ 2196121 h 2323145"/>
              <a:gd name="connsiteX157" fmla="*/ 4459937 w 11269336"/>
              <a:gd name="connsiteY157" fmla="*/ 2195182 h 2323145"/>
              <a:gd name="connsiteX158" fmla="*/ 4433312 w 11269336"/>
              <a:gd name="connsiteY158" fmla="*/ 2199004 h 2323145"/>
              <a:gd name="connsiteX159" fmla="*/ 4420601 w 11269336"/>
              <a:gd name="connsiteY159" fmla="*/ 2205158 h 2323145"/>
              <a:gd name="connsiteX160" fmla="*/ 4405765 w 11269336"/>
              <a:gd name="connsiteY160" fmla="*/ 2199902 h 2323145"/>
              <a:gd name="connsiteX161" fmla="*/ 4401354 w 11269336"/>
              <a:gd name="connsiteY161" fmla="*/ 2194745 h 2323145"/>
              <a:gd name="connsiteX162" fmla="*/ 4383151 w 11269336"/>
              <a:gd name="connsiteY162" fmla="*/ 2201140 h 2323145"/>
              <a:gd name="connsiteX163" fmla="*/ 4366646 w 11269336"/>
              <a:gd name="connsiteY163" fmla="*/ 2198564 h 2323145"/>
              <a:gd name="connsiteX164" fmla="*/ 4354009 w 11269336"/>
              <a:gd name="connsiteY164" fmla="*/ 2204984 h 2323145"/>
              <a:gd name="connsiteX165" fmla="*/ 4348284 w 11269336"/>
              <a:gd name="connsiteY165" fmla="*/ 2205270 h 2323145"/>
              <a:gd name="connsiteX166" fmla="*/ 4333906 w 11269336"/>
              <a:gd name="connsiteY166" fmla="*/ 2205251 h 2323145"/>
              <a:gd name="connsiteX167" fmla="*/ 4308819 w 11269336"/>
              <a:gd name="connsiteY167" fmla="*/ 2203822 h 2323145"/>
              <a:gd name="connsiteX168" fmla="*/ 4301210 w 11269336"/>
              <a:gd name="connsiteY168" fmla="*/ 2204456 h 2323145"/>
              <a:gd name="connsiteX169" fmla="*/ 4283095 w 11269336"/>
              <a:gd name="connsiteY169" fmla="*/ 2198177 h 2323145"/>
              <a:gd name="connsiteX170" fmla="*/ 4250119 w 11269336"/>
              <a:gd name="connsiteY170" fmla="*/ 2196342 h 2323145"/>
              <a:gd name="connsiteX171" fmla="*/ 4189203 w 11269336"/>
              <a:gd name="connsiteY171" fmla="*/ 2178994 h 2323145"/>
              <a:gd name="connsiteX172" fmla="*/ 4154035 w 11269336"/>
              <a:gd name="connsiteY172" fmla="*/ 2171950 h 2323145"/>
              <a:gd name="connsiteX173" fmla="*/ 4129569 w 11269336"/>
              <a:gd name="connsiteY173" fmla="*/ 2163850 h 2323145"/>
              <a:gd name="connsiteX174" fmla="*/ 4061250 w 11269336"/>
              <a:gd name="connsiteY174" fmla="*/ 2159236 h 2323145"/>
              <a:gd name="connsiteX175" fmla="*/ 3945480 w 11269336"/>
              <a:gd name="connsiteY175" fmla="*/ 2158279 h 2323145"/>
              <a:gd name="connsiteX176" fmla="*/ 3921468 w 11269336"/>
              <a:gd name="connsiteY176" fmla="*/ 2156588 h 2323145"/>
              <a:gd name="connsiteX177" fmla="*/ 3903348 w 11269336"/>
              <a:gd name="connsiteY177" fmla="*/ 2149220 h 2323145"/>
              <a:gd name="connsiteX178" fmla="*/ 3901342 w 11269336"/>
              <a:gd name="connsiteY178" fmla="*/ 2142355 h 2323145"/>
              <a:gd name="connsiteX179" fmla="*/ 3888539 w 11269336"/>
              <a:gd name="connsiteY179" fmla="*/ 2140476 h 2323145"/>
              <a:gd name="connsiteX180" fmla="*/ 3885662 w 11269336"/>
              <a:gd name="connsiteY180" fmla="*/ 2138740 h 2323145"/>
              <a:gd name="connsiteX181" fmla="*/ 3868627 w 11269336"/>
              <a:gd name="connsiteY181" fmla="*/ 2130023 h 2323145"/>
              <a:gd name="connsiteX182" fmla="*/ 3819177 w 11269336"/>
              <a:gd name="connsiteY182" fmla="*/ 2142111 h 2323145"/>
              <a:gd name="connsiteX183" fmla="*/ 3769100 w 11269336"/>
              <a:gd name="connsiteY183" fmla="*/ 2131731 h 2323145"/>
              <a:gd name="connsiteX184" fmla="*/ 3562752 w 11269336"/>
              <a:gd name="connsiteY184" fmla="*/ 2131785 h 2323145"/>
              <a:gd name="connsiteX185" fmla="*/ 3541402 w 11269336"/>
              <a:gd name="connsiteY185" fmla="*/ 2106821 h 2323145"/>
              <a:gd name="connsiteX186" fmla="*/ 3460591 w 11269336"/>
              <a:gd name="connsiteY186" fmla="*/ 2097951 h 2323145"/>
              <a:gd name="connsiteX187" fmla="*/ 3320348 w 11269336"/>
              <a:gd name="connsiteY187" fmla="*/ 2130191 h 2323145"/>
              <a:gd name="connsiteX188" fmla="*/ 3170922 w 11269336"/>
              <a:gd name="connsiteY188" fmla="*/ 2115957 h 2323145"/>
              <a:gd name="connsiteX189" fmla="*/ 3156256 w 11269336"/>
              <a:gd name="connsiteY189" fmla="*/ 2124773 h 2323145"/>
              <a:gd name="connsiteX190" fmla="*/ 3140298 w 11269336"/>
              <a:gd name="connsiteY190" fmla="*/ 2129182 h 2323145"/>
              <a:gd name="connsiteX191" fmla="*/ 3138514 w 11269336"/>
              <a:gd name="connsiteY191" fmla="*/ 2128069 h 2323145"/>
              <a:gd name="connsiteX192" fmla="*/ 3120467 w 11269336"/>
              <a:gd name="connsiteY192" fmla="*/ 2128281 h 2323145"/>
              <a:gd name="connsiteX193" fmla="*/ 3116175 w 11269336"/>
              <a:gd name="connsiteY193" fmla="*/ 2131633 h 2323145"/>
              <a:gd name="connsiteX194" fmla="*/ 3103685 w 11269336"/>
              <a:gd name="connsiteY194" fmla="*/ 2132814 h 2323145"/>
              <a:gd name="connsiteX195" fmla="*/ 3078794 w 11269336"/>
              <a:gd name="connsiteY195" fmla="*/ 2137935 h 2323145"/>
              <a:gd name="connsiteX196" fmla="*/ 3074407 w 11269336"/>
              <a:gd name="connsiteY196" fmla="*/ 2136274 h 2323145"/>
              <a:gd name="connsiteX197" fmla="*/ 3037285 w 11269336"/>
              <a:gd name="connsiteY197" fmla="*/ 2139919 h 2323145"/>
              <a:gd name="connsiteX198" fmla="*/ 3036901 w 11269336"/>
              <a:gd name="connsiteY198" fmla="*/ 2138726 h 2323145"/>
              <a:gd name="connsiteX199" fmla="*/ 3026996 w 11269336"/>
              <a:gd name="connsiteY199" fmla="*/ 2134322 h 2323145"/>
              <a:gd name="connsiteX200" fmla="*/ 3007772 w 11269336"/>
              <a:gd name="connsiteY200" fmla="*/ 2128742 h 2323145"/>
              <a:gd name="connsiteX201" fmla="*/ 2965030 w 11269336"/>
              <a:gd name="connsiteY201" fmla="*/ 2100494 h 2323145"/>
              <a:gd name="connsiteX202" fmla="*/ 2926342 w 11269336"/>
              <a:gd name="connsiteY202" fmla="*/ 2104155 h 2323145"/>
              <a:gd name="connsiteX203" fmla="*/ 2918608 w 11269336"/>
              <a:gd name="connsiteY203" fmla="*/ 2104215 h 2323145"/>
              <a:gd name="connsiteX204" fmla="*/ 2918475 w 11269336"/>
              <a:gd name="connsiteY204" fmla="*/ 2103937 h 2323145"/>
              <a:gd name="connsiteX205" fmla="*/ 2910360 w 11269336"/>
              <a:gd name="connsiteY205" fmla="*/ 2103444 h 2323145"/>
              <a:gd name="connsiteX206" fmla="*/ 2904507 w 11269336"/>
              <a:gd name="connsiteY206" fmla="*/ 2104326 h 2323145"/>
              <a:gd name="connsiteX207" fmla="*/ 2889503 w 11269336"/>
              <a:gd name="connsiteY207" fmla="*/ 2104443 h 2323145"/>
              <a:gd name="connsiteX208" fmla="*/ 2884480 w 11269336"/>
              <a:gd name="connsiteY208" fmla="*/ 2102626 h 2323145"/>
              <a:gd name="connsiteX209" fmla="*/ 2882689 w 11269336"/>
              <a:gd name="connsiteY209" fmla="*/ 2099228 h 2323145"/>
              <a:gd name="connsiteX210" fmla="*/ 2881291 w 11269336"/>
              <a:gd name="connsiteY210" fmla="*/ 2099618 h 2323145"/>
              <a:gd name="connsiteX211" fmla="*/ 2853979 w 11269336"/>
              <a:gd name="connsiteY211" fmla="*/ 2090388 h 2323145"/>
              <a:gd name="connsiteX212" fmla="*/ 2791790 w 11269336"/>
              <a:gd name="connsiteY212" fmla="*/ 2080332 h 2323145"/>
              <a:gd name="connsiteX213" fmla="*/ 2755844 w 11269336"/>
              <a:gd name="connsiteY213" fmla="*/ 2078874 h 2323145"/>
              <a:gd name="connsiteX214" fmla="*/ 2657742 w 11269336"/>
              <a:gd name="connsiteY214" fmla="*/ 2070179 h 2323145"/>
              <a:gd name="connsiteX215" fmla="*/ 2559549 w 11269336"/>
              <a:gd name="connsiteY215" fmla="*/ 2057873 h 2323145"/>
              <a:gd name="connsiteX216" fmla="*/ 2512054 w 11269336"/>
              <a:gd name="connsiteY216" fmla="*/ 2031671 h 2323145"/>
              <a:gd name="connsiteX217" fmla="*/ 2506437 w 11269336"/>
              <a:gd name="connsiteY217" fmla="*/ 2030918 h 2323145"/>
              <a:gd name="connsiteX218" fmla="*/ 2491752 w 11269336"/>
              <a:gd name="connsiteY218" fmla="*/ 2033906 h 2323145"/>
              <a:gd name="connsiteX219" fmla="*/ 2486338 w 11269336"/>
              <a:gd name="connsiteY219" fmla="*/ 2035862 h 2323145"/>
              <a:gd name="connsiteX220" fmla="*/ 2478186 w 11269336"/>
              <a:gd name="connsiteY220" fmla="*/ 2036953 h 2323145"/>
              <a:gd name="connsiteX221" fmla="*/ 2477950 w 11269336"/>
              <a:gd name="connsiteY221" fmla="*/ 2036715 h 2323145"/>
              <a:gd name="connsiteX222" fmla="*/ 2470381 w 11269336"/>
              <a:gd name="connsiteY222" fmla="*/ 2038256 h 2323145"/>
              <a:gd name="connsiteX223" fmla="*/ 2433781 w 11269336"/>
              <a:gd name="connsiteY223" fmla="*/ 2049140 h 2323145"/>
              <a:gd name="connsiteX224" fmla="*/ 2381172 w 11269336"/>
              <a:gd name="connsiteY224" fmla="*/ 2030645 h 2323145"/>
              <a:gd name="connsiteX225" fmla="*/ 2360198 w 11269336"/>
              <a:gd name="connsiteY225" fmla="*/ 2029059 h 2323145"/>
              <a:gd name="connsiteX226" fmla="*/ 2348815 w 11269336"/>
              <a:gd name="connsiteY226" fmla="*/ 2026798 h 2323145"/>
              <a:gd name="connsiteX227" fmla="*/ 2347988 w 11269336"/>
              <a:gd name="connsiteY227" fmla="*/ 2025745 h 2323145"/>
              <a:gd name="connsiteX228" fmla="*/ 2312920 w 11269336"/>
              <a:gd name="connsiteY228" fmla="*/ 2036311 h 2323145"/>
              <a:gd name="connsiteX229" fmla="*/ 2307986 w 11269336"/>
              <a:gd name="connsiteY229" fmla="*/ 2035583 h 2323145"/>
              <a:gd name="connsiteX230" fmla="*/ 2285481 w 11269336"/>
              <a:gd name="connsiteY230" fmla="*/ 2045197 h 2323145"/>
              <a:gd name="connsiteX231" fmla="*/ 2273666 w 11269336"/>
              <a:gd name="connsiteY231" fmla="*/ 2048710 h 2323145"/>
              <a:gd name="connsiteX232" fmla="*/ 2270719 w 11269336"/>
              <a:gd name="connsiteY232" fmla="*/ 2052702 h 2323145"/>
              <a:gd name="connsiteX233" fmla="*/ 2253080 w 11269336"/>
              <a:gd name="connsiteY233" fmla="*/ 2056363 h 2323145"/>
              <a:gd name="connsiteX234" fmla="*/ 2250906 w 11269336"/>
              <a:gd name="connsiteY234" fmla="*/ 2055654 h 2323145"/>
              <a:gd name="connsiteX235" fmla="*/ 2236905 w 11269336"/>
              <a:gd name="connsiteY235" fmla="*/ 2062882 h 2323145"/>
              <a:gd name="connsiteX236" fmla="*/ 2225830 w 11269336"/>
              <a:gd name="connsiteY236" fmla="*/ 2074027 h 2323145"/>
              <a:gd name="connsiteX237" fmla="*/ 2073776 w 11269336"/>
              <a:gd name="connsiteY237" fmla="*/ 2089244 h 2323145"/>
              <a:gd name="connsiteX238" fmla="*/ 1948256 w 11269336"/>
              <a:gd name="connsiteY238" fmla="*/ 2146616 h 2323145"/>
              <a:gd name="connsiteX239" fmla="*/ 1865582 w 11269336"/>
              <a:gd name="connsiteY239" fmla="*/ 2153738 h 2323145"/>
              <a:gd name="connsiteX240" fmla="*/ 1835210 w 11269336"/>
              <a:gd name="connsiteY240" fmla="*/ 2134244 h 2323145"/>
              <a:gd name="connsiteX241" fmla="*/ 1632661 w 11269336"/>
              <a:gd name="connsiteY241" fmla="*/ 2173882 h 2323145"/>
              <a:gd name="connsiteX242" fmla="*/ 1579590 w 11269336"/>
              <a:gd name="connsiteY242" fmla="*/ 2173680 h 2323145"/>
              <a:gd name="connsiteX243" fmla="*/ 1535601 w 11269336"/>
              <a:gd name="connsiteY243" fmla="*/ 2194590 h 2323145"/>
              <a:gd name="connsiteX244" fmla="*/ 1515594 w 11269336"/>
              <a:gd name="connsiteY244" fmla="*/ 2189622 h 2323145"/>
              <a:gd name="connsiteX245" fmla="*/ 1512113 w 11269336"/>
              <a:gd name="connsiteY245" fmla="*/ 2188534 h 2323145"/>
              <a:gd name="connsiteX246" fmla="*/ 1498838 w 11269336"/>
              <a:gd name="connsiteY246" fmla="*/ 2189213 h 2323145"/>
              <a:gd name="connsiteX247" fmla="*/ 1494279 w 11269336"/>
              <a:gd name="connsiteY247" fmla="*/ 2183112 h 2323145"/>
              <a:gd name="connsiteX248" fmla="*/ 1473714 w 11269336"/>
              <a:gd name="connsiteY248" fmla="*/ 2179625 h 2323145"/>
              <a:gd name="connsiteX249" fmla="*/ 1449503 w 11269336"/>
              <a:gd name="connsiteY249" fmla="*/ 2182633 h 2323145"/>
              <a:gd name="connsiteX250" fmla="*/ 1335495 w 11269336"/>
              <a:gd name="connsiteY250" fmla="*/ 2203940 h 2323145"/>
              <a:gd name="connsiteX251" fmla="*/ 1266687 w 11269336"/>
              <a:gd name="connsiteY251" fmla="*/ 2212688 h 2323145"/>
              <a:gd name="connsiteX252" fmla="*/ 1239614 w 11269336"/>
              <a:gd name="connsiteY252" fmla="*/ 2209727 h 2323145"/>
              <a:gd name="connsiteX253" fmla="*/ 1202436 w 11269336"/>
              <a:gd name="connsiteY253" fmla="*/ 2209817 h 2323145"/>
              <a:gd name="connsiteX254" fmla="*/ 1136097 w 11269336"/>
              <a:gd name="connsiteY254" fmla="*/ 2205112 h 2323145"/>
              <a:gd name="connsiteX255" fmla="*/ 1048229 w 11269336"/>
              <a:gd name="connsiteY255" fmla="*/ 2207249 h 2323145"/>
              <a:gd name="connsiteX256" fmla="*/ 988232 w 11269336"/>
              <a:gd name="connsiteY256" fmla="*/ 2235635 h 2323145"/>
              <a:gd name="connsiteX257" fmla="*/ 981959 w 11269336"/>
              <a:gd name="connsiteY257" fmla="*/ 2231607 h 2323145"/>
              <a:gd name="connsiteX258" fmla="*/ 938600 w 11269336"/>
              <a:gd name="connsiteY258" fmla="*/ 2238113 h 2323145"/>
              <a:gd name="connsiteX259" fmla="*/ 791788 w 11269336"/>
              <a:gd name="connsiteY259" fmla="*/ 2293224 h 2323145"/>
              <a:gd name="connsiteX260" fmla="*/ 706914 w 11269336"/>
              <a:gd name="connsiteY260" fmla="*/ 2305046 h 2323145"/>
              <a:gd name="connsiteX261" fmla="*/ 675971 w 11269336"/>
              <a:gd name="connsiteY261" fmla="*/ 2304030 h 2323145"/>
              <a:gd name="connsiteX262" fmla="*/ 624180 w 11269336"/>
              <a:gd name="connsiteY262" fmla="*/ 2302650 h 2323145"/>
              <a:gd name="connsiteX263" fmla="*/ 583453 w 11269336"/>
              <a:gd name="connsiteY263" fmla="*/ 2288788 h 2323145"/>
              <a:gd name="connsiteX264" fmla="*/ 540946 w 11269336"/>
              <a:gd name="connsiteY264" fmla="*/ 2292721 h 2323145"/>
              <a:gd name="connsiteX265" fmla="*/ 533680 w 11269336"/>
              <a:gd name="connsiteY265" fmla="*/ 2310233 h 2323145"/>
              <a:gd name="connsiteX266" fmla="*/ 487366 w 11269336"/>
              <a:gd name="connsiteY266" fmla="*/ 2309053 h 2323145"/>
              <a:gd name="connsiteX267" fmla="*/ 416820 w 11269336"/>
              <a:gd name="connsiteY267" fmla="*/ 2305443 h 2323145"/>
              <a:gd name="connsiteX268" fmla="*/ 376805 w 11269336"/>
              <a:gd name="connsiteY268" fmla="*/ 2307647 h 2323145"/>
              <a:gd name="connsiteX269" fmla="*/ 266777 w 11269336"/>
              <a:gd name="connsiteY269" fmla="*/ 2309012 h 2323145"/>
              <a:gd name="connsiteX270" fmla="*/ 156013 w 11269336"/>
              <a:gd name="connsiteY270" fmla="*/ 2306832 h 2323145"/>
              <a:gd name="connsiteX271" fmla="*/ 87258 w 11269336"/>
              <a:gd name="connsiteY271" fmla="*/ 2285511 h 2323145"/>
              <a:gd name="connsiteX272" fmla="*/ 23798 w 11269336"/>
              <a:gd name="connsiteY272" fmla="*/ 2281822 h 2323145"/>
              <a:gd name="connsiteX273" fmla="*/ 0 w 11269336"/>
              <a:gd name="connsiteY273" fmla="*/ 2285369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092476 w 11269336"/>
              <a:gd name="connsiteY140" fmla="*/ 2100737 h 2323145"/>
              <a:gd name="connsiteX141" fmla="*/ 5060738 w 11269336"/>
              <a:gd name="connsiteY141" fmla="*/ 2083274 h 2323145"/>
              <a:gd name="connsiteX142" fmla="*/ 4860988 w 11269336"/>
              <a:gd name="connsiteY142" fmla="*/ 2135698 h 2323145"/>
              <a:gd name="connsiteX143" fmla="*/ 4807902 w 11269336"/>
              <a:gd name="connsiteY143" fmla="*/ 2138894 h 2323145"/>
              <a:gd name="connsiteX144" fmla="*/ 4765388 w 11269336"/>
              <a:gd name="connsiteY144" fmla="*/ 2162525 h 2323145"/>
              <a:gd name="connsiteX145" fmla="*/ 4745033 w 11269336"/>
              <a:gd name="connsiteY145" fmla="*/ 2158859 h 2323145"/>
              <a:gd name="connsiteX146" fmla="*/ 4741475 w 11269336"/>
              <a:gd name="connsiteY146" fmla="*/ 2157998 h 2323145"/>
              <a:gd name="connsiteX147" fmla="*/ 4728247 w 11269336"/>
              <a:gd name="connsiteY147" fmla="*/ 2159526 h 2323145"/>
              <a:gd name="connsiteX148" fmla="*/ 4723263 w 11269336"/>
              <a:gd name="connsiteY148" fmla="*/ 2153742 h 2323145"/>
              <a:gd name="connsiteX149" fmla="*/ 4702453 w 11269336"/>
              <a:gd name="connsiteY149" fmla="*/ 2151586 h 2323145"/>
              <a:gd name="connsiteX150" fmla="*/ 4678455 w 11269336"/>
              <a:gd name="connsiteY150" fmla="*/ 2156131 h 2323145"/>
              <a:gd name="connsiteX151" fmla="*/ 4593061 w 11269336"/>
              <a:gd name="connsiteY151" fmla="*/ 2171597 h 2323145"/>
              <a:gd name="connsiteX152" fmla="*/ 4579902 w 11269336"/>
              <a:gd name="connsiteY152" fmla="*/ 2177927 h 2323145"/>
              <a:gd name="connsiteX153" fmla="*/ 4533444 w 11269336"/>
              <a:gd name="connsiteY153" fmla="*/ 2181200 h 2323145"/>
              <a:gd name="connsiteX154" fmla="*/ 4492832 w 11269336"/>
              <a:gd name="connsiteY154" fmla="*/ 2188033 h 2323145"/>
              <a:gd name="connsiteX155" fmla="*/ 4467257 w 11269336"/>
              <a:gd name="connsiteY155" fmla="*/ 2196121 h 2323145"/>
              <a:gd name="connsiteX156" fmla="*/ 4459937 w 11269336"/>
              <a:gd name="connsiteY156" fmla="*/ 2195182 h 2323145"/>
              <a:gd name="connsiteX157" fmla="*/ 4433312 w 11269336"/>
              <a:gd name="connsiteY157" fmla="*/ 2199004 h 2323145"/>
              <a:gd name="connsiteX158" fmla="*/ 4420601 w 11269336"/>
              <a:gd name="connsiteY158" fmla="*/ 2205158 h 2323145"/>
              <a:gd name="connsiteX159" fmla="*/ 4405765 w 11269336"/>
              <a:gd name="connsiteY159" fmla="*/ 2199902 h 2323145"/>
              <a:gd name="connsiteX160" fmla="*/ 4401354 w 11269336"/>
              <a:gd name="connsiteY160" fmla="*/ 2194745 h 2323145"/>
              <a:gd name="connsiteX161" fmla="*/ 4383151 w 11269336"/>
              <a:gd name="connsiteY161" fmla="*/ 2201140 h 2323145"/>
              <a:gd name="connsiteX162" fmla="*/ 4366646 w 11269336"/>
              <a:gd name="connsiteY162" fmla="*/ 2198564 h 2323145"/>
              <a:gd name="connsiteX163" fmla="*/ 4354009 w 11269336"/>
              <a:gd name="connsiteY163" fmla="*/ 2204984 h 2323145"/>
              <a:gd name="connsiteX164" fmla="*/ 4348284 w 11269336"/>
              <a:gd name="connsiteY164" fmla="*/ 2205270 h 2323145"/>
              <a:gd name="connsiteX165" fmla="*/ 4333906 w 11269336"/>
              <a:gd name="connsiteY165" fmla="*/ 2205251 h 2323145"/>
              <a:gd name="connsiteX166" fmla="*/ 4308819 w 11269336"/>
              <a:gd name="connsiteY166" fmla="*/ 2203822 h 2323145"/>
              <a:gd name="connsiteX167" fmla="*/ 4301210 w 11269336"/>
              <a:gd name="connsiteY167" fmla="*/ 2204456 h 2323145"/>
              <a:gd name="connsiteX168" fmla="*/ 4283095 w 11269336"/>
              <a:gd name="connsiteY168" fmla="*/ 2198177 h 2323145"/>
              <a:gd name="connsiteX169" fmla="*/ 4250119 w 11269336"/>
              <a:gd name="connsiteY169" fmla="*/ 2196342 h 2323145"/>
              <a:gd name="connsiteX170" fmla="*/ 4189203 w 11269336"/>
              <a:gd name="connsiteY170" fmla="*/ 2178994 h 2323145"/>
              <a:gd name="connsiteX171" fmla="*/ 4154035 w 11269336"/>
              <a:gd name="connsiteY171" fmla="*/ 2171950 h 2323145"/>
              <a:gd name="connsiteX172" fmla="*/ 4129569 w 11269336"/>
              <a:gd name="connsiteY172" fmla="*/ 2163850 h 2323145"/>
              <a:gd name="connsiteX173" fmla="*/ 4061250 w 11269336"/>
              <a:gd name="connsiteY173" fmla="*/ 2159236 h 2323145"/>
              <a:gd name="connsiteX174" fmla="*/ 3945480 w 11269336"/>
              <a:gd name="connsiteY174" fmla="*/ 2158279 h 2323145"/>
              <a:gd name="connsiteX175" fmla="*/ 3921468 w 11269336"/>
              <a:gd name="connsiteY175" fmla="*/ 2156588 h 2323145"/>
              <a:gd name="connsiteX176" fmla="*/ 3903348 w 11269336"/>
              <a:gd name="connsiteY176" fmla="*/ 2149220 h 2323145"/>
              <a:gd name="connsiteX177" fmla="*/ 3901342 w 11269336"/>
              <a:gd name="connsiteY177" fmla="*/ 2142355 h 2323145"/>
              <a:gd name="connsiteX178" fmla="*/ 3888539 w 11269336"/>
              <a:gd name="connsiteY178" fmla="*/ 2140476 h 2323145"/>
              <a:gd name="connsiteX179" fmla="*/ 3885662 w 11269336"/>
              <a:gd name="connsiteY179" fmla="*/ 2138740 h 2323145"/>
              <a:gd name="connsiteX180" fmla="*/ 3868627 w 11269336"/>
              <a:gd name="connsiteY180" fmla="*/ 2130023 h 2323145"/>
              <a:gd name="connsiteX181" fmla="*/ 3819177 w 11269336"/>
              <a:gd name="connsiteY181" fmla="*/ 2142111 h 2323145"/>
              <a:gd name="connsiteX182" fmla="*/ 3769100 w 11269336"/>
              <a:gd name="connsiteY182" fmla="*/ 2131731 h 2323145"/>
              <a:gd name="connsiteX183" fmla="*/ 3562752 w 11269336"/>
              <a:gd name="connsiteY183" fmla="*/ 2131785 h 2323145"/>
              <a:gd name="connsiteX184" fmla="*/ 3541402 w 11269336"/>
              <a:gd name="connsiteY184" fmla="*/ 2106821 h 2323145"/>
              <a:gd name="connsiteX185" fmla="*/ 3460591 w 11269336"/>
              <a:gd name="connsiteY185" fmla="*/ 2097951 h 2323145"/>
              <a:gd name="connsiteX186" fmla="*/ 3320348 w 11269336"/>
              <a:gd name="connsiteY186" fmla="*/ 2130191 h 2323145"/>
              <a:gd name="connsiteX187" fmla="*/ 3170922 w 11269336"/>
              <a:gd name="connsiteY187" fmla="*/ 2115957 h 2323145"/>
              <a:gd name="connsiteX188" fmla="*/ 3156256 w 11269336"/>
              <a:gd name="connsiteY188" fmla="*/ 2124773 h 2323145"/>
              <a:gd name="connsiteX189" fmla="*/ 3140298 w 11269336"/>
              <a:gd name="connsiteY189" fmla="*/ 2129182 h 2323145"/>
              <a:gd name="connsiteX190" fmla="*/ 3138514 w 11269336"/>
              <a:gd name="connsiteY190" fmla="*/ 2128069 h 2323145"/>
              <a:gd name="connsiteX191" fmla="*/ 3120467 w 11269336"/>
              <a:gd name="connsiteY191" fmla="*/ 2128281 h 2323145"/>
              <a:gd name="connsiteX192" fmla="*/ 3116175 w 11269336"/>
              <a:gd name="connsiteY192" fmla="*/ 2131633 h 2323145"/>
              <a:gd name="connsiteX193" fmla="*/ 3103685 w 11269336"/>
              <a:gd name="connsiteY193" fmla="*/ 2132814 h 2323145"/>
              <a:gd name="connsiteX194" fmla="*/ 3078794 w 11269336"/>
              <a:gd name="connsiteY194" fmla="*/ 2137935 h 2323145"/>
              <a:gd name="connsiteX195" fmla="*/ 3074407 w 11269336"/>
              <a:gd name="connsiteY195" fmla="*/ 2136274 h 2323145"/>
              <a:gd name="connsiteX196" fmla="*/ 3037285 w 11269336"/>
              <a:gd name="connsiteY196" fmla="*/ 2139919 h 2323145"/>
              <a:gd name="connsiteX197" fmla="*/ 3036901 w 11269336"/>
              <a:gd name="connsiteY197" fmla="*/ 2138726 h 2323145"/>
              <a:gd name="connsiteX198" fmla="*/ 3026996 w 11269336"/>
              <a:gd name="connsiteY198" fmla="*/ 2134322 h 2323145"/>
              <a:gd name="connsiteX199" fmla="*/ 3007772 w 11269336"/>
              <a:gd name="connsiteY199" fmla="*/ 2128742 h 2323145"/>
              <a:gd name="connsiteX200" fmla="*/ 2965030 w 11269336"/>
              <a:gd name="connsiteY200" fmla="*/ 2100494 h 2323145"/>
              <a:gd name="connsiteX201" fmla="*/ 2926342 w 11269336"/>
              <a:gd name="connsiteY201" fmla="*/ 2104155 h 2323145"/>
              <a:gd name="connsiteX202" fmla="*/ 2918608 w 11269336"/>
              <a:gd name="connsiteY202" fmla="*/ 2104215 h 2323145"/>
              <a:gd name="connsiteX203" fmla="*/ 2918475 w 11269336"/>
              <a:gd name="connsiteY203" fmla="*/ 2103937 h 2323145"/>
              <a:gd name="connsiteX204" fmla="*/ 2910360 w 11269336"/>
              <a:gd name="connsiteY204" fmla="*/ 2103444 h 2323145"/>
              <a:gd name="connsiteX205" fmla="*/ 2904507 w 11269336"/>
              <a:gd name="connsiteY205" fmla="*/ 2104326 h 2323145"/>
              <a:gd name="connsiteX206" fmla="*/ 2889503 w 11269336"/>
              <a:gd name="connsiteY206" fmla="*/ 2104443 h 2323145"/>
              <a:gd name="connsiteX207" fmla="*/ 2884480 w 11269336"/>
              <a:gd name="connsiteY207" fmla="*/ 2102626 h 2323145"/>
              <a:gd name="connsiteX208" fmla="*/ 2882689 w 11269336"/>
              <a:gd name="connsiteY208" fmla="*/ 2099228 h 2323145"/>
              <a:gd name="connsiteX209" fmla="*/ 2881291 w 11269336"/>
              <a:gd name="connsiteY209" fmla="*/ 2099618 h 2323145"/>
              <a:gd name="connsiteX210" fmla="*/ 2853979 w 11269336"/>
              <a:gd name="connsiteY210" fmla="*/ 2090388 h 2323145"/>
              <a:gd name="connsiteX211" fmla="*/ 2791790 w 11269336"/>
              <a:gd name="connsiteY211" fmla="*/ 2080332 h 2323145"/>
              <a:gd name="connsiteX212" fmla="*/ 2755844 w 11269336"/>
              <a:gd name="connsiteY212" fmla="*/ 2078874 h 2323145"/>
              <a:gd name="connsiteX213" fmla="*/ 2657742 w 11269336"/>
              <a:gd name="connsiteY213" fmla="*/ 2070179 h 2323145"/>
              <a:gd name="connsiteX214" fmla="*/ 2559549 w 11269336"/>
              <a:gd name="connsiteY214" fmla="*/ 2057873 h 2323145"/>
              <a:gd name="connsiteX215" fmla="*/ 2512054 w 11269336"/>
              <a:gd name="connsiteY215" fmla="*/ 2031671 h 2323145"/>
              <a:gd name="connsiteX216" fmla="*/ 2506437 w 11269336"/>
              <a:gd name="connsiteY216" fmla="*/ 2030918 h 2323145"/>
              <a:gd name="connsiteX217" fmla="*/ 2491752 w 11269336"/>
              <a:gd name="connsiteY217" fmla="*/ 2033906 h 2323145"/>
              <a:gd name="connsiteX218" fmla="*/ 2486338 w 11269336"/>
              <a:gd name="connsiteY218" fmla="*/ 2035862 h 2323145"/>
              <a:gd name="connsiteX219" fmla="*/ 2478186 w 11269336"/>
              <a:gd name="connsiteY219" fmla="*/ 2036953 h 2323145"/>
              <a:gd name="connsiteX220" fmla="*/ 2477950 w 11269336"/>
              <a:gd name="connsiteY220" fmla="*/ 2036715 h 2323145"/>
              <a:gd name="connsiteX221" fmla="*/ 2470381 w 11269336"/>
              <a:gd name="connsiteY221" fmla="*/ 2038256 h 2323145"/>
              <a:gd name="connsiteX222" fmla="*/ 2433781 w 11269336"/>
              <a:gd name="connsiteY222" fmla="*/ 2049140 h 2323145"/>
              <a:gd name="connsiteX223" fmla="*/ 2381172 w 11269336"/>
              <a:gd name="connsiteY223" fmla="*/ 2030645 h 2323145"/>
              <a:gd name="connsiteX224" fmla="*/ 2360198 w 11269336"/>
              <a:gd name="connsiteY224" fmla="*/ 2029059 h 2323145"/>
              <a:gd name="connsiteX225" fmla="*/ 2348815 w 11269336"/>
              <a:gd name="connsiteY225" fmla="*/ 2026798 h 2323145"/>
              <a:gd name="connsiteX226" fmla="*/ 2347988 w 11269336"/>
              <a:gd name="connsiteY226" fmla="*/ 2025745 h 2323145"/>
              <a:gd name="connsiteX227" fmla="*/ 2312920 w 11269336"/>
              <a:gd name="connsiteY227" fmla="*/ 2036311 h 2323145"/>
              <a:gd name="connsiteX228" fmla="*/ 2307986 w 11269336"/>
              <a:gd name="connsiteY228" fmla="*/ 2035583 h 2323145"/>
              <a:gd name="connsiteX229" fmla="*/ 2285481 w 11269336"/>
              <a:gd name="connsiteY229" fmla="*/ 2045197 h 2323145"/>
              <a:gd name="connsiteX230" fmla="*/ 2273666 w 11269336"/>
              <a:gd name="connsiteY230" fmla="*/ 2048710 h 2323145"/>
              <a:gd name="connsiteX231" fmla="*/ 2270719 w 11269336"/>
              <a:gd name="connsiteY231" fmla="*/ 2052702 h 2323145"/>
              <a:gd name="connsiteX232" fmla="*/ 2253080 w 11269336"/>
              <a:gd name="connsiteY232" fmla="*/ 2056363 h 2323145"/>
              <a:gd name="connsiteX233" fmla="*/ 2250906 w 11269336"/>
              <a:gd name="connsiteY233" fmla="*/ 2055654 h 2323145"/>
              <a:gd name="connsiteX234" fmla="*/ 2236905 w 11269336"/>
              <a:gd name="connsiteY234" fmla="*/ 2062882 h 2323145"/>
              <a:gd name="connsiteX235" fmla="*/ 2225830 w 11269336"/>
              <a:gd name="connsiteY235" fmla="*/ 2074027 h 2323145"/>
              <a:gd name="connsiteX236" fmla="*/ 2073776 w 11269336"/>
              <a:gd name="connsiteY236" fmla="*/ 2089244 h 2323145"/>
              <a:gd name="connsiteX237" fmla="*/ 1948256 w 11269336"/>
              <a:gd name="connsiteY237" fmla="*/ 2146616 h 2323145"/>
              <a:gd name="connsiteX238" fmla="*/ 1865582 w 11269336"/>
              <a:gd name="connsiteY238" fmla="*/ 2153738 h 2323145"/>
              <a:gd name="connsiteX239" fmla="*/ 1835210 w 11269336"/>
              <a:gd name="connsiteY239" fmla="*/ 2134244 h 2323145"/>
              <a:gd name="connsiteX240" fmla="*/ 1632661 w 11269336"/>
              <a:gd name="connsiteY240" fmla="*/ 2173882 h 2323145"/>
              <a:gd name="connsiteX241" fmla="*/ 1579590 w 11269336"/>
              <a:gd name="connsiteY241" fmla="*/ 2173680 h 2323145"/>
              <a:gd name="connsiteX242" fmla="*/ 1535601 w 11269336"/>
              <a:gd name="connsiteY242" fmla="*/ 2194590 h 2323145"/>
              <a:gd name="connsiteX243" fmla="*/ 1515594 w 11269336"/>
              <a:gd name="connsiteY243" fmla="*/ 2189622 h 2323145"/>
              <a:gd name="connsiteX244" fmla="*/ 1512113 w 11269336"/>
              <a:gd name="connsiteY244" fmla="*/ 2188534 h 2323145"/>
              <a:gd name="connsiteX245" fmla="*/ 1498838 w 11269336"/>
              <a:gd name="connsiteY245" fmla="*/ 2189213 h 2323145"/>
              <a:gd name="connsiteX246" fmla="*/ 1494279 w 11269336"/>
              <a:gd name="connsiteY246" fmla="*/ 2183112 h 2323145"/>
              <a:gd name="connsiteX247" fmla="*/ 1473714 w 11269336"/>
              <a:gd name="connsiteY247" fmla="*/ 2179625 h 2323145"/>
              <a:gd name="connsiteX248" fmla="*/ 1449503 w 11269336"/>
              <a:gd name="connsiteY248" fmla="*/ 2182633 h 2323145"/>
              <a:gd name="connsiteX249" fmla="*/ 1335495 w 11269336"/>
              <a:gd name="connsiteY249" fmla="*/ 2203940 h 2323145"/>
              <a:gd name="connsiteX250" fmla="*/ 1266687 w 11269336"/>
              <a:gd name="connsiteY250" fmla="*/ 2212688 h 2323145"/>
              <a:gd name="connsiteX251" fmla="*/ 1239614 w 11269336"/>
              <a:gd name="connsiteY251" fmla="*/ 2209727 h 2323145"/>
              <a:gd name="connsiteX252" fmla="*/ 1202436 w 11269336"/>
              <a:gd name="connsiteY252" fmla="*/ 2209817 h 2323145"/>
              <a:gd name="connsiteX253" fmla="*/ 1136097 w 11269336"/>
              <a:gd name="connsiteY253" fmla="*/ 2205112 h 2323145"/>
              <a:gd name="connsiteX254" fmla="*/ 1048229 w 11269336"/>
              <a:gd name="connsiteY254" fmla="*/ 2207249 h 2323145"/>
              <a:gd name="connsiteX255" fmla="*/ 988232 w 11269336"/>
              <a:gd name="connsiteY255" fmla="*/ 2235635 h 2323145"/>
              <a:gd name="connsiteX256" fmla="*/ 981959 w 11269336"/>
              <a:gd name="connsiteY256" fmla="*/ 2231607 h 2323145"/>
              <a:gd name="connsiteX257" fmla="*/ 938600 w 11269336"/>
              <a:gd name="connsiteY257" fmla="*/ 2238113 h 2323145"/>
              <a:gd name="connsiteX258" fmla="*/ 791788 w 11269336"/>
              <a:gd name="connsiteY258" fmla="*/ 2293224 h 2323145"/>
              <a:gd name="connsiteX259" fmla="*/ 706914 w 11269336"/>
              <a:gd name="connsiteY259" fmla="*/ 2305046 h 2323145"/>
              <a:gd name="connsiteX260" fmla="*/ 675971 w 11269336"/>
              <a:gd name="connsiteY260" fmla="*/ 2304030 h 2323145"/>
              <a:gd name="connsiteX261" fmla="*/ 624180 w 11269336"/>
              <a:gd name="connsiteY261" fmla="*/ 2302650 h 2323145"/>
              <a:gd name="connsiteX262" fmla="*/ 583453 w 11269336"/>
              <a:gd name="connsiteY262" fmla="*/ 2288788 h 2323145"/>
              <a:gd name="connsiteX263" fmla="*/ 540946 w 11269336"/>
              <a:gd name="connsiteY263" fmla="*/ 2292721 h 2323145"/>
              <a:gd name="connsiteX264" fmla="*/ 533680 w 11269336"/>
              <a:gd name="connsiteY264" fmla="*/ 2310233 h 2323145"/>
              <a:gd name="connsiteX265" fmla="*/ 487366 w 11269336"/>
              <a:gd name="connsiteY265" fmla="*/ 2309053 h 2323145"/>
              <a:gd name="connsiteX266" fmla="*/ 416820 w 11269336"/>
              <a:gd name="connsiteY266" fmla="*/ 2305443 h 2323145"/>
              <a:gd name="connsiteX267" fmla="*/ 376805 w 11269336"/>
              <a:gd name="connsiteY267" fmla="*/ 2307647 h 2323145"/>
              <a:gd name="connsiteX268" fmla="*/ 266777 w 11269336"/>
              <a:gd name="connsiteY268" fmla="*/ 2309012 h 2323145"/>
              <a:gd name="connsiteX269" fmla="*/ 156013 w 11269336"/>
              <a:gd name="connsiteY269" fmla="*/ 2306832 h 2323145"/>
              <a:gd name="connsiteX270" fmla="*/ 87258 w 11269336"/>
              <a:gd name="connsiteY270" fmla="*/ 2285511 h 2323145"/>
              <a:gd name="connsiteX271" fmla="*/ 23798 w 11269336"/>
              <a:gd name="connsiteY271" fmla="*/ 2281822 h 2323145"/>
              <a:gd name="connsiteX272" fmla="*/ 0 w 11269336"/>
              <a:gd name="connsiteY272" fmla="*/ 2285369 h 2323145"/>
              <a:gd name="connsiteX273" fmla="*/ 0 w 11269336"/>
              <a:gd name="connsiteY27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092476 w 11269336"/>
              <a:gd name="connsiteY139" fmla="*/ 2100737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988232 w 11269336"/>
              <a:gd name="connsiteY252" fmla="*/ 2235635 h 2323145"/>
              <a:gd name="connsiteX253" fmla="*/ 981959 w 11269336"/>
              <a:gd name="connsiteY253" fmla="*/ 2231607 h 2323145"/>
              <a:gd name="connsiteX254" fmla="*/ 938600 w 11269336"/>
              <a:gd name="connsiteY254" fmla="*/ 2238113 h 2323145"/>
              <a:gd name="connsiteX255" fmla="*/ 791788 w 11269336"/>
              <a:gd name="connsiteY255" fmla="*/ 2293224 h 2323145"/>
              <a:gd name="connsiteX256" fmla="*/ 706914 w 11269336"/>
              <a:gd name="connsiteY256" fmla="*/ 2305046 h 2323145"/>
              <a:gd name="connsiteX257" fmla="*/ 675971 w 11269336"/>
              <a:gd name="connsiteY257" fmla="*/ 2304030 h 2323145"/>
              <a:gd name="connsiteX258" fmla="*/ 624180 w 11269336"/>
              <a:gd name="connsiteY258" fmla="*/ 2302650 h 2323145"/>
              <a:gd name="connsiteX259" fmla="*/ 583453 w 11269336"/>
              <a:gd name="connsiteY259" fmla="*/ 2288788 h 2323145"/>
              <a:gd name="connsiteX260" fmla="*/ 540946 w 11269336"/>
              <a:gd name="connsiteY260" fmla="*/ 2292721 h 2323145"/>
              <a:gd name="connsiteX261" fmla="*/ 533680 w 11269336"/>
              <a:gd name="connsiteY261" fmla="*/ 2310233 h 2323145"/>
              <a:gd name="connsiteX262" fmla="*/ 487366 w 11269336"/>
              <a:gd name="connsiteY262" fmla="*/ 2309053 h 2323145"/>
              <a:gd name="connsiteX263" fmla="*/ 416820 w 11269336"/>
              <a:gd name="connsiteY263" fmla="*/ 2305443 h 2323145"/>
              <a:gd name="connsiteX264" fmla="*/ 376805 w 11269336"/>
              <a:gd name="connsiteY264" fmla="*/ 2307647 h 2323145"/>
              <a:gd name="connsiteX265" fmla="*/ 266777 w 11269336"/>
              <a:gd name="connsiteY265" fmla="*/ 2309012 h 2323145"/>
              <a:gd name="connsiteX266" fmla="*/ 156013 w 11269336"/>
              <a:gd name="connsiteY266" fmla="*/ 2306832 h 2323145"/>
              <a:gd name="connsiteX267" fmla="*/ 87258 w 11269336"/>
              <a:gd name="connsiteY267" fmla="*/ 2285511 h 2323145"/>
              <a:gd name="connsiteX268" fmla="*/ 23798 w 11269336"/>
              <a:gd name="connsiteY268" fmla="*/ 2281822 h 2323145"/>
              <a:gd name="connsiteX269" fmla="*/ 0 w 11269336"/>
              <a:gd name="connsiteY269" fmla="*/ 2285369 h 2323145"/>
              <a:gd name="connsiteX270" fmla="*/ 0 w 11269336"/>
              <a:gd name="connsiteY27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266687 w 11269336"/>
              <a:gd name="connsiteY247" fmla="*/ 2212688 h 2323145"/>
              <a:gd name="connsiteX248" fmla="*/ 1239614 w 11269336"/>
              <a:gd name="connsiteY248" fmla="*/ 2209727 h 2323145"/>
              <a:gd name="connsiteX249" fmla="*/ 1202436 w 11269336"/>
              <a:gd name="connsiteY249" fmla="*/ 2209817 h 2323145"/>
              <a:gd name="connsiteX250" fmla="*/ 1136097 w 11269336"/>
              <a:gd name="connsiteY250" fmla="*/ 2205112 h 2323145"/>
              <a:gd name="connsiteX251" fmla="*/ 988232 w 11269336"/>
              <a:gd name="connsiteY251" fmla="*/ 2235635 h 2323145"/>
              <a:gd name="connsiteX252" fmla="*/ 981959 w 11269336"/>
              <a:gd name="connsiteY252" fmla="*/ 2231607 h 2323145"/>
              <a:gd name="connsiteX253" fmla="*/ 938600 w 11269336"/>
              <a:gd name="connsiteY253" fmla="*/ 2238113 h 2323145"/>
              <a:gd name="connsiteX254" fmla="*/ 791788 w 11269336"/>
              <a:gd name="connsiteY254" fmla="*/ 2293224 h 2323145"/>
              <a:gd name="connsiteX255" fmla="*/ 706914 w 11269336"/>
              <a:gd name="connsiteY255" fmla="*/ 2305046 h 2323145"/>
              <a:gd name="connsiteX256" fmla="*/ 675971 w 11269336"/>
              <a:gd name="connsiteY256" fmla="*/ 2304030 h 2323145"/>
              <a:gd name="connsiteX257" fmla="*/ 624180 w 11269336"/>
              <a:gd name="connsiteY257" fmla="*/ 2302650 h 2323145"/>
              <a:gd name="connsiteX258" fmla="*/ 583453 w 11269336"/>
              <a:gd name="connsiteY258" fmla="*/ 2288788 h 2323145"/>
              <a:gd name="connsiteX259" fmla="*/ 540946 w 11269336"/>
              <a:gd name="connsiteY259" fmla="*/ 2292721 h 2323145"/>
              <a:gd name="connsiteX260" fmla="*/ 533680 w 11269336"/>
              <a:gd name="connsiteY260" fmla="*/ 2310233 h 2323145"/>
              <a:gd name="connsiteX261" fmla="*/ 487366 w 11269336"/>
              <a:gd name="connsiteY261" fmla="*/ 2309053 h 2323145"/>
              <a:gd name="connsiteX262" fmla="*/ 416820 w 11269336"/>
              <a:gd name="connsiteY262" fmla="*/ 2305443 h 2323145"/>
              <a:gd name="connsiteX263" fmla="*/ 376805 w 11269336"/>
              <a:gd name="connsiteY263" fmla="*/ 2307647 h 2323145"/>
              <a:gd name="connsiteX264" fmla="*/ 266777 w 11269336"/>
              <a:gd name="connsiteY264" fmla="*/ 2309012 h 2323145"/>
              <a:gd name="connsiteX265" fmla="*/ 156013 w 11269336"/>
              <a:gd name="connsiteY265" fmla="*/ 2306832 h 2323145"/>
              <a:gd name="connsiteX266" fmla="*/ 87258 w 11269336"/>
              <a:gd name="connsiteY266" fmla="*/ 2285511 h 2323145"/>
              <a:gd name="connsiteX267" fmla="*/ 23798 w 11269336"/>
              <a:gd name="connsiteY267" fmla="*/ 2281822 h 2323145"/>
              <a:gd name="connsiteX268" fmla="*/ 0 w 11269336"/>
              <a:gd name="connsiteY268" fmla="*/ 2285369 h 2323145"/>
              <a:gd name="connsiteX269" fmla="*/ 0 w 11269336"/>
              <a:gd name="connsiteY26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197391 w 11269336"/>
              <a:gd name="connsiteY54" fmla="*/ 1107746 h 2323145"/>
              <a:gd name="connsiteX55" fmla="*/ 8081474 w 11269336"/>
              <a:gd name="connsiteY55" fmla="*/ 1130125 h 2323145"/>
              <a:gd name="connsiteX56" fmla="*/ 8053585 w 11269336"/>
              <a:gd name="connsiteY56" fmla="*/ 1129169 h 2323145"/>
              <a:gd name="connsiteX57" fmla="*/ 8038422 w 11269336"/>
              <a:gd name="connsiteY57" fmla="*/ 1119092 h 2323145"/>
              <a:gd name="connsiteX58" fmla="*/ 8029450 w 11269336"/>
              <a:gd name="connsiteY58" fmla="*/ 1125592 h 2323145"/>
              <a:gd name="connsiteX59" fmla="*/ 7959552 w 11269336"/>
              <a:gd name="connsiteY59" fmla="*/ 1140188 h 2323145"/>
              <a:gd name="connsiteX60" fmla="*/ 7914188 w 11269336"/>
              <a:gd name="connsiteY60" fmla="*/ 1150862 h 2323145"/>
              <a:gd name="connsiteX61" fmla="*/ 7914918 w 11269336"/>
              <a:gd name="connsiteY61" fmla="*/ 1168758 h 2323145"/>
              <a:gd name="connsiteX62" fmla="*/ 7875510 w 11269336"/>
              <a:gd name="connsiteY62" fmla="*/ 1183153 h 2323145"/>
              <a:gd name="connsiteX63" fmla="*/ 7829932 w 11269336"/>
              <a:gd name="connsiteY63" fmla="*/ 1180782 h 2323145"/>
              <a:gd name="connsiteX64" fmla="*/ 7779182 w 11269336"/>
              <a:gd name="connsiteY64" fmla="*/ 1192665 h 2323145"/>
              <a:gd name="connsiteX65" fmla="*/ 7748774 w 11269336"/>
              <a:gd name="connsiteY65" fmla="*/ 1199586 h 2323145"/>
              <a:gd name="connsiteX66" fmla="*/ 7671846 w 11269336"/>
              <a:gd name="connsiteY66" fmla="*/ 1231966 h 2323145"/>
              <a:gd name="connsiteX67" fmla="*/ 7554146 w 11269336"/>
              <a:gd name="connsiteY67" fmla="*/ 1319748 h 2323145"/>
              <a:gd name="connsiteX68" fmla="*/ 7515052 w 11269336"/>
              <a:gd name="connsiteY68" fmla="*/ 1336718 h 2323145"/>
              <a:gd name="connsiteX69" fmla="*/ 7507193 w 11269336"/>
              <a:gd name="connsiteY69" fmla="*/ 1334617 h 2323145"/>
              <a:gd name="connsiteX70" fmla="*/ 7461694 w 11269336"/>
              <a:gd name="connsiteY70" fmla="*/ 1375866 h 2323145"/>
              <a:gd name="connsiteX71" fmla="*/ 7377571 w 11269336"/>
              <a:gd name="connsiteY71" fmla="*/ 1400128 h 2323145"/>
              <a:gd name="connsiteX72" fmla="*/ 7311261 w 11269336"/>
              <a:gd name="connsiteY72" fmla="*/ 1412652 h 2323145"/>
              <a:gd name="connsiteX73" fmla="*/ 7275307 w 11269336"/>
              <a:gd name="connsiteY73" fmla="*/ 1422171 h 2323145"/>
              <a:gd name="connsiteX74" fmla="*/ 7247783 w 11269336"/>
              <a:gd name="connsiteY74" fmla="*/ 1426330 h 2323145"/>
              <a:gd name="connsiteX75" fmla="*/ 7185047 w 11269336"/>
              <a:gd name="connsiteY75" fmla="*/ 1451812 h 2323145"/>
              <a:gd name="connsiteX76" fmla="*/ 7084117 w 11269336"/>
              <a:gd name="connsiteY76" fmla="*/ 1500281 h 2323145"/>
              <a:gd name="connsiteX77" fmla="*/ 7062011 w 11269336"/>
              <a:gd name="connsiteY77" fmla="*/ 1509183 h 2323145"/>
              <a:gd name="connsiteX78" fmla="*/ 7040555 w 11269336"/>
              <a:gd name="connsiteY78" fmla="*/ 1511207 h 2323145"/>
              <a:gd name="connsiteX79" fmla="*/ 7033438 w 11269336"/>
              <a:gd name="connsiteY79" fmla="*/ 1506772 h 2323145"/>
              <a:gd name="connsiteX80" fmla="*/ 7020886 w 11269336"/>
              <a:gd name="connsiteY80" fmla="*/ 1510764 h 2323145"/>
              <a:gd name="connsiteX81" fmla="*/ 7017033 w 11269336"/>
              <a:gd name="connsiteY81" fmla="*/ 1510650 h 2323145"/>
              <a:gd name="connsiteX82" fmla="*/ 6995460 w 11269336"/>
              <a:gd name="connsiteY82" fmla="*/ 1511173 h 2323145"/>
              <a:gd name="connsiteX83" fmla="*/ 6962144 w 11269336"/>
              <a:gd name="connsiteY83" fmla="*/ 1541508 h 2323145"/>
              <a:gd name="connsiteX84" fmla="*/ 6910674 w 11269336"/>
              <a:gd name="connsiteY84" fmla="*/ 1554793 h 2323145"/>
              <a:gd name="connsiteX85" fmla="*/ 6732152 w 11269336"/>
              <a:gd name="connsiteY85" fmla="*/ 1642538 h 2323145"/>
              <a:gd name="connsiteX86" fmla="*/ 6694106 w 11269336"/>
              <a:gd name="connsiteY86" fmla="*/ 1632377 h 2323145"/>
              <a:gd name="connsiteX87" fmla="*/ 6617223 w 11269336"/>
              <a:gd name="connsiteY87" fmla="*/ 1659889 h 2323145"/>
              <a:gd name="connsiteX88" fmla="*/ 6521138 w 11269336"/>
              <a:gd name="connsiteY88" fmla="*/ 1744340 h 2323145"/>
              <a:gd name="connsiteX89" fmla="*/ 6380677 w 11269336"/>
              <a:gd name="connsiteY89" fmla="*/ 1796883 h 2323145"/>
              <a:gd name="connsiteX90" fmla="*/ 6374897 w 11269336"/>
              <a:gd name="connsiteY90" fmla="*/ 1809910 h 2323145"/>
              <a:gd name="connsiteX91" fmla="*/ 6364545 w 11269336"/>
              <a:gd name="connsiteY91" fmla="*/ 1820090 h 2323145"/>
              <a:gd name="connsiteX92" fmla="*/ 6362126 w 11269336"/>
              <a:gd name="connsiteY92" fmla="*/ 1819991 h 2323145"/>
              <a:gd name="connsiteX93" fmla="*/ 6346673 w 11269336"/>
              <a:gd name="connsiteY93" fmla="*/ 1827824 h 2323145"/>
              <a:gd name="connsiteX94" fmla="*/ 6345588 w 11269336"/>
              <a:gd name="connsiteY94" fmla="*/ 1832232 h 2323145"/>
              <a:gd name="connsiteX95" fmla="*/ 6335708 w 11269336"/>
              <a:gd name="connsiteY95" fmla="*/ 1838451 h 2323145"/>
              <a:gd name="connsiteX96" fmla="*/ 6318182 w 11269336"/>
              <a:gd name="connsiteY96" fmla="*/ 1852975 h 2323145"/>
              <a:gd name="connsiteX97" fmla="*/ 6313084 w 11269336"/>
              <a:gd name="connsiteY97" fmla="*/ 1853561 h 2323145"/>
              <a:gd name="connsiteX98" fmla="*/ 6283816 w 11269336"/>
              <a:gd name="connsiteY98" fmla="*/ 1872148 h 2323145"/>
              <a:gd name="connsiteX99" fmla="*/ 6282550 w 11269336"/>
              <a:gd name="connsiteY99" fmla="*/ 1871392 h 2323145"/>
              <a:gd name="connsiteX100" fmla="*/ 6270527 w 11269336"/>
              <a:gd name="connsiteY100" fmla="*/ 1872208 h 2323145"/>
              <a:gd name="connsiteX101" fmla="*/ 6249518 w 11269336"/>
              <a:gd name="connsiteY101" fmla="*/ 1876079 h 2323145"/>
              <a:gd name="connsiteX102" fmla="*/ 6190386 w 11269336"/>
              <a:gd name="connsiteY102" fmla="*/ 1872478 h 2323145"/>
              <a:gd name="connsiteX103" fmla="*/ 6159777 w 11269336"/>
              <a:gd name="connsiteY103" fmla="*/ 1891745 h 2323145"/>
              <a:gd name="connsiteX104" fmla="*/ 6153131 w 11269336"/>
              <a:gd name="connsiteY104" fmla="*/ 1895079 h 2323145"/>
              <a:gd name="connsiteX105" fmla="*/ 6152798 w 11269336"/>
              <a:gd name="connsiteY105" fmla="*/ 1894920 h 2323145"/>
              <a:gd name="connsiteX106" fmla="*/ 6145388 w 11269336"/>
              <a:gd name="connsiteY106" fmla="*/ 1897990 h 2323145"/>
              <a:gd name="connsiteX107" fmla="*/ 6141014 w 11269336"/>
              <a:gd name="connsiteY107" fmla="*/ 1901155 h 2323145"/>
              <a:gd name="connsiteX108" fmla="*/ 6128122 w 11269336"/>
              <a:gd name="connsiteY108" fmla="*/ 1907623 h 2323145"/>
              <a:gd name="connsiteX109" fmla="*/ 6122351 w 11269336"/>
              <a:gd name="connsiteY109" fmla="*/ 1908359 h 2323145"/>
              <a:gd name="connsiteX110" fmla="*/ 6064750 w 11269336"/>
              <a:gd name="connsiteY110" fmla="*/ 1896394 h 2323145"/>
              <a:gd name="connsiteX111" fmla="*/ 5964230 w 11269336"/>
              <a:gd name="connsiteY111" fmla="*/ 1910038 h 2323145"/>
              <a:gd name="connsiteX112" fmla="*/ 5865399 w 11269336"/>
              <a:gd name="connsiteY112" fmla="*/ 1926966 h 2323145"/>
              <a:gd name="connsiteX113" fmla="*/ 5829951 w 11269336"/>
              <a:gd name="connsiteY113" fmla="*/ 1934755 h 2323145"/>
              <a:gd name="connsiteX114" fmla="*/ 5765285 w 11269336"/>
              <a:gd name="connsiteY114" fmla="*/ 1941322 h 2323145"/>
              <a:gd name="connsiteX115" fmla="*/ 5734750 w 11269336"/>
              <a:gd name="connsiteY115" fmla="*/ 1939793 h 2323145"/>
              <a:gd name="connsiteX116" fmla="*/ 5733569 w 11269336"/>
              <a:gd name="connsiteY116" fmla="*/ 1940505 h 2323145"/>
              <a:gd name="connsiteX117" fmla="*/ 5730329 w 11269336"/>
              <a:gd name="connsiteY117" fmla="*/ 1937845 h 2323145"/>
              <a:gd name="connsiteX118" fmla="*/ 5724661 w 11269336"/>
              <a:gd name="connsiteY118" fmla="*/ 1937455 h 2323145"/>
              <a:gd name="connsiteX119" fmla="*/ 5710186 w 11269336"/>
              <a:gd name="connsiteY119" fmla="*/ 1941370 h 2323145"/>
              <a:gd name="connsiteX120" fmla="*/ 5704910 w 11269336"/>
              <a:gd name="connsiteY120" fmla="*/ 1943663 h 2323145"/>
              <a:gd name="connsiteX121" fmla="*/ 5696836 w 11269336"/>
              <a:gd name="connsiteY121" fmla="*/ 1945271 h 2323145"/>
              <a:gd name="connsiteX122" fmla="*/ 5696583 w 11269336"/>
              <a:gd name="connsiteY122" fmla="*/ 1945050 h 2323145"/>
              <a:gd name="connsiteX123" fmla="*/ 5689123 w 11269336"/>
              <a:gd name="connsiteY123" fmla="*/ 1947067 h 2323145"/>
              <a:gd name="connsiteX124" fmla="*/ 5653291 w 11269336"/>
              <a:gd name="connsiteY124" fmla="*/ 1960245 h 2323145"/>
              <a:gd name="connsiteX125" fmla="*/ 5599385 w 11269336"/>
              <a:gd name="connsiteY125" fmla="*/ 1945198 h 2323145"/>
              <a:gd name="connsiteX126" fmla="*/ 5578300 w 11269336"/>
              <a:gd name="connsiteY126" fmla="*/ 1944963 h 2323145"/>
              <a:gd name="connsiteX127" fmla="*/ 5566758 w 11269336"/>
              <a:gd name="connsiteY127" fmla="*/ 1943441 h 2323145"/>
              <a:gd name="connsiteX128" fmla="*/ 5565857 w 11269336"/>
              <a:gd name="connsiteY128" fmla="*/ 1942445 h 2323145"/>
              <a:gd name="connsiteX129" fmla="*/ 5531534 w 11269336"/>
              <a:gd name="connsiteY129" fmla="*/ 1955208 h 2323145"/>
              <a:gd name="connsiteX130" fmla="*/ 5526552 w 11269336"/>
              <a:gd name="connsiteY130" fmla="*/ 1954799 h 2323145"/>
              <a:gd name="connsiteX131" fmla="*/ 5504723 w 11269336"/>
              <a:gd name="connsiteY131" fmla="*/ 1965811 h 2323145"/>
              <a:gd name="connsiteX132" fmla="*/ 5493156 w 11269336"/>
              <a:gd name="connsiteY132" fmla="*/ 1970063 h 2323145"/>
              <a:gd name="connsiteX133" fmla="*/ 5490486 w 11269336"/>
              <a:gd name="connsiteY133" fmla="*/ 1974227 h 2323145"/>
              <a:gd name="connsiteX134" fmla="*/ 5473107 w 11269336"/>
              <a:gd name="connsiteY134" fmla="*/ 1979001 h 2323145"/>
              <a:gd name="connsiteX135" fmla="*/ 5470885 w 11269336"/>
              <a:gd name="connsiteY135" fmla="*/ 1978432 h 2323145"/>
              <a:gd name="connsiteX136" fmla="*/ 5457393 w 11269336"/>
              <a:gd name="connsiteY136" fmla="*/ 1986525 h 2323145"/>
              <a:gd name="connsiteX137" fmla="*/ 5447102 w 11269336"/>
              <a:gd name="connsiteY137" fmla="*/ 1998329 h 2323145"/>
              <a:gd name="connsiteX138" fmla="*/ 5159151 w 11269336"/>
              <a:gd name="connsiteY138" fmla="*/ 2029640 h 2323145"/>
              <a:gd name="connsiteX139" fmla="*/ 5041688 w 11269336"/>
              <a:gd name="connsiteY139" fmla="*/ 2022334 h 2323145"/>
              <a:gd name="connsiteX140" fmla="*/ 4860988 w 11269336"/>
              <a:gd name="connsiteY140" fmla="*/ 2135698 h 2323145"/>
              <a:gd name="connsiteX141" fmla="*/ 4807902 w 11269336"/>
              <a:gd name="connsiteY141" fmla="*/ 2138894 h 2323145"/>
              <a:gd name="connsiteX142" fmla="*/ 4765388 w 11269336"/>
              <a:gd name="connsiteY142" fmla="*/ 2162525 h 2323145"/>
              <a:gd name="connsiteX143" fmla="*/ 4745033 w 11269336"/>
              <a:gd name="connsiteY143" fmla="*/ 2158859 h 2323145"/>
              <a:gd name="connsiteX144" fmla="*/ 4741475 w 11269336"/>
              <a:gd name="connsiteY144" fmla="*/ 2157998 h 2323145"/>
              <a:gd name="connsiteX145" fmla="*/ 4728247 w 11269336"/>
              <a:gd name="connsiteY145" fmla="*/ 2159526 h 2323145"/>
              <a:gd name="connsiteX146" fmla="*/ 4723263 w 11269336"/>
              <a:gd name="connsiteY146" fmla="*/ 2153742 h 2323145"/>
              <a:gd name="connsiteX147" fmla="*/ 4702453 w 11269336"/>
              <a:gd name="connsiteY147" fmla="*/ 2151586 h 2323145"/>
              <a:gd name="connsiteX148" fmla="*/ 4678455 w 11269336"/>
              <a:gd name="connsiteY148" fmla="*/ 2156131 h 2323145"/>
              <a:gd name="connsiteX149" fmla="*/ 4593061 w 11269336"/>
              <a:gd name="connsiteY149" fmla="*/ 2171597 h 2323145"/>
              <a:gd name="connsiteX150" fmla="*/ 4579902 w 11269336"/>
              <a:gd name="connsiteY150" fmla="*/ 2177927 h 2323145"/>
              <a:gd name="connsiteX151" fmla="*/ 4533444 w 11269336"/>
              <a:gd name="connsiteY151" fmla="*/ 2181200 h 2323145"/>
              <a:gd name="connsiteX152" fmla="*/ 4492832 w 11269336"/>
              <a:gd name="connsiteY152" fmla="*/ 2188033 h 2323145"/>
              <a:gd name="connsiteX153" fmla="*/ 4467257 w 11269336"/>
              <a:gd name="connsiteY153" fmla="*/ 2196121 h 2323145"/>
              <a:gd name="connsiteX154" fmla="*/ 4459937 w 11269336"/>
              <a:gd name="connsiteY154" fmla="*/ 2195182 h 2323145"/>
              <a:gd name="connsiteX155" fmla="*/ 4433312 w 11269336"/>
              <a:gd name="connsiteY155" fmla="*/ 2199004 h 2323145"/>
              <a:gd name="connsiteX156" fmla="*/ 4420601 w 11269336"/>
              <a:gd name="connsiteY156" fmla="*/ 2205158 h 2323145"/>
              <a:gd name="connsiteX157" fmla="*/ 4405765 w 11269336"/>
              <a:gd name="connsiteY157" fmla="*/ 2199902 h 2323145"/>
              <a:gd name="connsiteX158" fmla="*/ 4401354 w 11269336"/>
              <a:gd name="connsiteY158" fmla="*/ 2194745 h 2323145"/>
              <a:gd name="connsiteX159" fmla="*/ 4383151 w 11269336"/>
              <a:gd name="connsiteY159" fmla="*/ 2201140 h 2323145"/>
              <a:gd name="connsiteX160" fmla="*/ 4366646 w 11269336"/>
              <a:gd name="connsiteY160" fmla="*/ 2198564 h 2323145"/>
              <a:gd name="connsiteX161" fmla="*/ 4354009 w 11269336"/>
              <a:gd name="connsiteY161" fmla="*/ 2204984 h 2323145"/>
              <a:gd name="connsiteX162" fmla="*/ 4348284 w 11269336"/>
              <a:gd name="connsiteY162" fmla="*/ 2205270 h 2323145"/>
              <a:gd name="connsiteX163" fmla="*/ 4333906 w 11269336"/>
              <a:gd name="connsiteY163" fmla="*/ 2205251 h 2323145"/>
              <a:gd name="connsiteX164" fmla="*/ 4308819 w 11269336"/>
              <a:gd name="connsiteY164" fmla="*/ 2203822 h 2323145"/>
              <a:gd name="connsiteX165" fmla="*/ 4301210 w 11269336"/>
              <a:gd name="connsiteY165" fmla="*/ 2204456 h 2323145"/>
              <a:gd name="connsiteX166" fmla="*/ 4283095 w 11269336"/>
              <a:gd name="connsiteY166" fmla="*/ 2198177 h 2323145"/>
              <a:gd name="connsiteX167" fmla="*/ 4250119 w 11269336"/>
              <a:gd name="connsiteY167" fmla="*/ 2196342 h 2323145"/>
              <a:gd name="connsiteX168" fmla="*/ 4189203 w 11269336"/>
              <a:gd name="connsiteY168" fmla="*/ 2178994 h 2323145"/>
              <a:gd name="connsiteX169" fmla="*/ 4154035 w 11269336"/>
              <a:gd name="connsiteY169" fmla="*/ 2171950 h 2323145"/>
              <a:gd name="connsiteX170" fmla="*/ 4129569 w 11269336"/>
              <a:gd name="connsiteY170" fmla="*/ 2163850 h 2323145"/>
              <a:gd name="connsiteX171" fmla="*/ 4061250 w 11269336"/>
              <a:gd name="connsiteY171" fmla="*/ 2159236 h 2323145"/>
              <a:gd name="connsiteX172" fmla="*/ 3945480 w 11269336"/>
              <a:gd name="connsiteY172" fmla="*/ 2158279 h 2323145"/>
              <a:gd name="connsiteX173" fmla="*/ 3921468 w 11269336"/>
              <a:gd name="connsiteY173" fmla="*/ 2156588 h 2323145"/>
              <a:gd name="connsiteX174" fmla="*/ 3903348 w 11269336"/>
              <a:gd name="connsiteY174" fmla="*/ 2149220 h 2323145"/>
              <a:gd name="connsiteX175" fmla="*/ 3901342 w 11269336"/>
              <a:gd name="connsiteY175" fmla="*/ 2142355 h 2323145"/>
              <a:gd name="connsiteX176" fmla="*/ 3888539 w 11269336"/>
              <a:gd name="connsiteY176" fmla="*/ 2140476 h 2323145"/>
              <a:gd name="connsiteX177" fmla="*/ 3885662 w 11269336"/>
              <a:gd name="connsiteY177" fmla="*/ 2138740 h 2323145"/>
              <a:gd name="connsiteX178" fmla="*/ 3868627 w 11269336"/>
              <a:gd name="connsiteY178" fmla="*/ 2130023 h 2323145"/>
              <a:gd name="connsiteX179" fmla="*/ 3819177 w 11269336"/>
              <a:gd name="connsiteY179" fmla="*/ 2142111 h 2323145"/>
              <a:gd name="connsiteX180" fmla="*/ 3769100 w 11269336"/>
              <a:gd name="connsiteY180" fmla="*/ 2131731 h 2323145"/>
              <a:gd name="connsiteX181" fmla="*/ 3562752 w 11269336"/>
              <a:gd name="connsiteY181" fmla="*/ 2131785 h 2323145"/>
              <a:gd name="connsiteX182" fmla="*/ 3541402 w 11269336"/>
              <a:gd name="connsiteY182" fmla="*/ 2106821 h 2323145"/>
              <a:gd name="connsiteX183" fmla="*/ 3365341 w 11269336"/>
              <a:gd name="connsiteY183" fmla="*/ 2077638 h 2323145"/>
              <a:gd name="connsiteX184" fmla="*/ 3170922 w 11269336"/>
              <a:gd name="connsiteY184" fmla="*/ 2115957 h 2323145"/>
              <a:gd name="connsiteX185" fmla="*/ 3156256 w 11269336"/>
              <a:gd name="connsiteY185" fmla="*/ 2124773 h 2323145"/>
              <a:gd name="connsiteX186" fmla="*/ 3140298 w 11269336"/>
              <a:gd name="connsiteY186" fmla="*/ 2129182 h 2323145"/>
              <a:gd name="connsiteX187" fmla="*/ 3138514 w 11269336"/>
              <a:gd name="connsiteY187" fmla="*/ 2128069 h 2323145"/>
              <a:gd name="connsiteX188" fmla="*/ 3120467 w 11269336"/>
              <a:gd name="connsiteY188" fmla="*/ 2128281 h 2323145"/>
              <a:gd name="connsiteX189" fmla="*/ 3116175 w 11269336"/>
              <a:gd name="connsiteY189" fmla="*/ 2131633 h 2323145"/>
              <a:gd name="connsiteX190" fmla="*/ 3103685 w 11269336"/>
              <a:gd name="connsiteY190" fmla="*/ 2132814 h 2323145"/>
              <a:gd name="connsiteX191" fmla="*/ 3078794 w 11269336"/>
              <a:gd name="connsiteY191" fmla="*/ 2137935 h 2323145"/>
              <a:gd name="connsiteX192" fmla="*/ 3074407 w 11269336"/>
              <a:gd name="connsiteY192" fmla="*/ 2136274 h 2323145"/>
              <a:gd name="connsiteX193" fmla="*/ 3037285 w 11269336"/>
              <a:gd name="connsiteY193" fmla="*/ 2139919 h 2323145"/>
              <a:gd name="connsiteX194" fmla="*/ 3036901 w 11269336"/>
              <a:gd name="connsiteY194" fmla="*/ 2138726 h 2323145"/>
              <a:gd name="connsiteX195" fmla="*/ 3026996 w 11269336"/>
              <a:gd name="connsiteY195" fmla="*/ 2134322 h 2323145"/>
              <a:gd name="connsiteX196" fmla="*/ 3007772 w 11269336"/>
              <a:gd name="connsiteY196" fmla="*/ 2128742 h 2323145"/>
              <a:gd name="connsiteX197" fmla="*/ 2965030 w 11269336"/>
              <a:gd name="connsiteY197" fmla="*/ 2100494 h 2323145"/>
              <a:gd name="connsiteX198" fmla="*/ 2926342 w 11269336"/>
              <a:gd name="connsiteY198" fmla="*/ 2104155 h 2323145"/>
              <a:gd name="connsiteX199" fmla="*/ 2918608 w 11269336"/>
              <a:gd name="connsiteY199" fmla="*/ 2104215 h 2323145"/>
              <a:gd name="connsiteX200" fmla="*/ 2918475 w 11269336"/>
              <a:gd name="connsiteY200" fmla="*/ 2103937 h 2323145"/>
              <a:gd name="connsiteX201" fmla="*/ 2910360 w 11269336"/>
              <a:gd name="connsiteY201" fmla="*/ 2103444 h 2323145"/>
              <a:gd name="connsiteX202" fmla="*/ 2904507 w 11269336"/>
              <a:gd name="connsiteY202" fmla="*/ 2104326 h 2323145"/>
              <a:gd name="connsiteX203" fmla="*/ 2889503 w 11269336"/>
              <a:gd name="connsiteY203" fmla="*/ 2104443 h 2323145"/>
              <a:gd name="connsiteX204" fmla="*/ 2884480 w 11269336"/>
              <a:gd name="connsiteY204" fmla="*/ 2102626 h 2323145"/>
              <a:gd name="connsiteX205" fmla="*/ 2882689 w 11269336"/>
              <a:gd name="connsiteY205" fmla="*/ 2099228 h 2323145"/>
              <a:gd name="connsiteX206" fmla="*/ 2881291 w 11269336"/>
              <a:gd name="connsiteY206" fmla="*/ 2099618 h 2323145"/>
              <a:gd name="connsiteX207" fmla="*/ 2853979 w 11269336"/>
              <a:gd name="connsiteY207" fmla="*/ 2090388 h 2323145"/>
              <a:gd name="connsiteX208" fmla="*/ 2791790 w 11269336"/>
              <a:gd name="connsiteY208" fmla="*/ 2080332 h 2323145"/>
              <a:gd name="connsiteX209" fmla="*/ 2755844 w 11269336"/>
              <a:gd name="connsiteY209" fmla="*/ 2078874 h 2323145"/>
              <a:gd name="connsiteX210" fmla="*/ 2657742 w 11269336"/>
              <a:gd name="connsiteY210" fmla="*/ 2070179 h 2323145"/>
              <a:gd name="connsiteX211" fmla="*/ 2559549 w 11269336"/>
              <a:gd name="connsiteY211" fmla="*/ 2057873 h 2323145"/>
              <a:gd name="connsiteX212" fmla="*/ 2512054 w 11269336"/>
              <a:gd name="connsiteY212" fmla="*/ 2031671 h 2323145"/>
              <a:gd name="connsiteX213" fmla="*/ 2506437 w 11269336"/>
              <a:gd name="connsiteY213" fmla="*/ 2030918 h 2323145"/>
              <a:gd name="connsiteX214" fmla="*/ 2491752 w 11269336"/>
              <a:gd name="connsiteY214" fmla="*/ 2033906 h 2323145"/>
              <a:gd name="connsiteX215" fmla="*/ 2486338 w 11269336"/>
              <a:gd name="connsiteY215" fmla="*/ 2035862 h 2323145"/>
              <a:gd name="connsiteX216" fmla="*/ 2478186 w 11269336"/>
              <a:gd name="connsiteY216" fmla="*/ 2036953 h 2323145"/>
              <a:gd name="connsiteX217" fmla="*/ 2477950 w 11269336"/>
              <a:gd name="connsiteY217" fmla="*/ 2036715 h 2323145"/>
              <a:gd name="connsiteX218" fmla="*/ 2470381 w 11269336"/>
              <a:gd name="connsiteY218" fmla="*/ 2038256 h 2323145"/>
              <a:gd name="connsiteX219" fmla="*/ 2433781 w 11269336"/>
              <a:gd name="connsiteY219" fmla="*/ 2049140 h 2323145"/>
              <a:gd name="connsiteX220" fmla="*/ 2381172 w 11269336"/>
              <a:gd name="connsiteY220" fmla="*/ 2030645 h 2323145"/>
              <a:gd name="connsiteX221" fmla="*/ 2360198 w 11269336"/>
              <a:gd name="connsiteY221" fmla="*/ 2029059 h 2323145"/>
              <a:gd name="connsiteX222" fmla="*/ 2348815 w 11269336"/>
              <a:gd name="connsiteY222" fmla="*/ 2026798 h 2323145"/>
              <a:gd name="connsiteX223" fmla="*/ 2347988 w 11269336"/>
              <a:gd name="connsiteY223" fmla="*/ 2025745 h 2323145"/>
              <a:gd name="connsiteX224" fmla="*/ 2312920 w 11269336"/>
              <a:gd name="connsiteY224" fmla="*/ 2036311 h 2323145"/>
              <a:gd name="connsiteX225" fmla="*/ 2307986 w 11269336"/>
              <a:gd name="connsiteY225" fmla="*/ 2035583 h 2323145"/>
              <a:gd name="connsiteX226" fmla="*/ 2285481 w 11269336"/>
              <a:gd name="connsiteY226" fmla="*/ 2045197 h 2323145"/>
              <a:gd name="connsiteX227" fmla="*/ 2273666 w 11269336"/>
              <a:gd name="connsiteY227" fmla="*/ 2048710 h 2323145"/>
              <a:gd name="connsiteX228" fmla="*/ 2270719 w 11269336"/>
              <a:gd name="connsiteY228" fmla="*/ 2052702 h 2323145"/>
              <a:gd name="connsiteX229" fmla="*/ 2253080 w 11269336"/>
              <a:gd name="connsiteY229" fmla="*/ 2056363 h 2323145"/>
              <a:gd name="connsiteX230" fmla="*/ 2250906 w 11269336"/>
              <a:gd name="connsiteY230" fmla="*/ 2055654 h 2323145"/>
              <a:gd name="connsiteX231" fmla="*/ 2236905 w 11269336"/>
              <a:gd name="connsiteY231" fmla="*/ 2062882 h 2323145"/>
              <a:gd name="connsiteX232" fmla="*/ 2225830 w 11269336"/>
              <a:gd name="connsiteY232" fmla="*/ 2074027 h 2323145"/>
              <a:gd name="connsiteX233" fmla="*/ 2073776 w 11269336"/>
              <a:gd name="connsiteY233" fmla="*/ 2089244 h 2323145"/>
              <a:gd name="connsiteX234" fmla="*/ 1948256 w 11269336"/>
              <a:gd name="connsiteY234" fmla="*/ 2146616 h 2323145"/>
              <a:gd name="connsiteX235" fmla="*/ 1865582 w 11269336"/>
              <a:gd name="connsiteY235" fmla="*/ 2153738 h 2323145"/>
              <a:gd name="connsiteX236" fmla="*/ 1835210 w 11269336"/>
              <a:gd name="connsiteY236" fmla="*/ 2134244 h 2323145"/>
              <a:gd name="connsiteX237" fmla="*/ 1632661 w 11269336"/>
              <a:gd name="connsiteY237" fmla="*/ 2173882 h 2323145"/>
              <a:gd name="connsiteX238" fmla="*/ 1579590 w 11269336"/>
              <a:gd name="connsiteY238" fmla="*/ 2173680 h 2323145"/>
              <a:gd name="connsiteX239" fmla="*/ 1535601 w 11269336"/>
              <a:gd name="connsiteY239" fmla="*/ 2194590 h 2323145"/>
              <a:gd name="connsiteX240" fmla="*/ 1515594 w 11269336"/>
              <a:gd name="connsiteY240" fmla="*/ 2189622 h 2323145"/>
              <a:gd name="connsiteX241" fmla="*/ 1512113 w 11269336"/>
              <a:gd name="connsiteY241" fmla="*/ 2188534 h 2323145"/>
              <a:gd name="connsiteX242" fmla="*/ 1498838 w 11269336"/>
              <a:gd name="connsiteY242" fmla="*/ 2189213 h 2323145"/>
              <a:gd name="connsiteX243" fmla="*/ 1494279 w 11269336"/>
              <a:gd name="connsiteY243" fmla="*/ 2183112 h 2323145"/>
              <a:gd name="connsiteX244" fmla="*/ 1473714 w 11269336"/>
              <a:gd name="connsiteY244" fmla="*/ 2179625 h 2323145"/>
              <a:gd name="connsiteX245" fmla="*/ 1449503 w 11269336"/>
              <a:gd name="connsiteY245" fmla="*/ 2182633 h 2323145"/>
              <a:gd name="connsiteX246" fmla="*/ 1266687 w 11269336"/>
              <a:gd name="connsiteY246" fmla="*/ 2212688 h 2323145"/>
              <a:gd name="connsiteX247" fmla="*/ 1239614 w 11269336"/>
              <a:gd name="connsiteY247" fmla="*/ 2209727 h 2323145"/>
              <a:gd name="connsiteX248" fmla="*/ 1202436 w 11269336"/>
              <a:gd name="connsiteY248" fmla="*/ 2209817 h 2323145"/>
              <a:gd name="connsiteX249" fmla="*/ 1136097 w 11269336"/>
              <a:gd name="connsiteY249" fmla="*/ 2205112 h 2323145"/>
              <a:gd name="connsiteX250" fmla="*/ 988232 w 11269336"/>
              <a:gd name="connsiteY250" fmla="*/ 2235635 h 2323145"/>
              <a:gd name="connsiteX251" fmla="*/ 981959 w 11269336"/>
              <a:gd name="connsiteY251" fmla="*/ 2231607 h 2323145"/>
              <a:gd name="connsiteX252" fmla="*/ 938600 w 11269336"/>
              <a:gd name="connsiteY252" fmla="*/ 2238113 h 2323145"/>
              <a:gd name="connsiteX253" fmla="*/ 791788 w 11269336"/>
              <a:gd name="connsiteY253" fmla="*/ 2293224 h 2323145"/>
              <a:gd name="connsiteX254" fmla="*/ 706914 w 11269336"/>
              <a:gd name="connsiteY254" fmla="*/ 2305046 h 2323145"/>
              <a:gd name="connsiteX255" fmla="*/ 675971 w 11269336"/>
              <a:gd name="connsiteY255" fmla="*/ 2304030 h 2323145"/>
              <a:gd name="connsiteX256" fmla="*/ 624180 w 11269336"/>
              <a:gd name="connsiteY256" fmla="*/ 2302650 h 2323145"/>
              <a:gd name="connsiteX257" fmla="*/ 583453 w 11269336"/>
              <a:gd name="connsiteY257" fmla="*/ 2288788 h 2323145"/>
              <a:gd name="connsiteX258" fmla="*/ 540946 w 11269336"/>
              <a:gd name="connsiteY258" fmla="*/ 2292721 h 2323145"/>
              <a:gd name="connsiteX259" fmla="*/ 533680 w 11269336"/>
              <a:gd name="connsiteY259" fmla="*/ 2310233 h 2323145"/>
              <a:gd name="connsiteX260" fmla="*/ 487366 w 11269336"/>
              <a:gd name="connsiteY260" fmla="*/ 2309053 h 2323145"/>
              <a:gd name="connsiteX261" fmla="*/ 416820 w 11269336"/>
              <a:gd name="connsiteY261" fmla="*/ 2305443 h 2323145"/>
              <a:gd name="connsiteX262" fmla="*/ 376805 w 11269336"/>
              <a:gd name="connsiteY262" fmla="*/ 2307647 h 2323145"/>
              <a:gd name="connsiteX263" fmla="*/ 266777 w 11269336"/>
              <a:gd name="connsiteY263" fmla="*/ 2309012 h 2323145"/>
              <a:gd name="connsiteX264" fmla="*/ 156013 w 11269336"/>
              <a:gd name="connsiteY264" fmla="*/ 2306832 h 2323145"/>
              <a:gd name="connsiteX265" fmla="*/ 87258 w 11269336"/>
              <a:gd name="connsiteY265" fmla="*/ 2285511 h 2323145"/>
              <a:gd name="connsiteX266" fmla="*/ 23798 w 11269336"/>
              <a:gd name="connsiteY266" fmla="*/ 2281822 h 2323145"/>
              <a:gd name="connsiteX267" fmla="*/ 0 w 11269336"/>
              <a:gd name="connsiteY267" fmla="*/ 2285369 h 2323145"/>
              <a:gd name="connsiteX268" fmla="*/ 0 w 11269336"/>
              <a:gd name="connsiteY26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795998 w 11269336"/>
              <a:gd name="connsiteY32" fmla="*/ 863337 h 2323145"/>
              <a:gd name="connsiteX33" fmla="*/ 8776970 w 11269336"/>
              <a:gd name="connsiteY33" fmla="*/ 885177 h 2323145"/>
              <a:gd name="connsiteX34" fmla="*/ 8755719 w 11269336"/>
              <a:gd name="connsiteY34" fmla="*/ 889754 h 2323145"/>
              <a:gd name="connsiteX35" fmla="*/ 8743257 w 11269336"/>
              <a:gd name="connsiteY35" fmla="*/ 904723 h 2323145"/>
              <a:gd name="connsiteX36" fmla="*/ 8721366 w 11269336"/>
              <a:gd name="connsiteY36" fmla="*/ 904711 h 2323145"/>
              <a:gd name="connsiteX37" fmla="*/ 8678353 w 11269336"/>
              <a:gd name="connsiteY37" fmla="*/ 926318 h 2323145"/>
              <a:gd name="connsiteX38" fmla="*/ 8636849 w 11269336"/>
              <a:gd name="connsiteY38" fmla="*/ 937900 h 2323145"/>
              <a:gd name="connsiteX39" fmla="*/ 8620213 w 11269336"/>
              <a:gd name="connsiteY39" fmla="*/ 943068 h 2323145"/>
              <a:gd name="connsiteX40" fmla="*/ 8612581 w 11269336"/>
              <a:gd name="connsiteY40" fmla="*/ 952695 h 2323145"/>
              <a:gd name="connsiteX41" fmla="*/ 8589038 w 11269336"/>
              <a:gd name="connsiteY41" fmla="*/ 963892 h 2323145"/>
              <a:gd name="connsiteX42" fmla="*/ 8579950 w 11269336"/>
              <a:gd name="connsiteY42" fmla="*/ 960899 h 2323145"/>
              <a:gd name="connsiteX43" fmla="*/ 8579319 w 11269336"/>
              <a:gd name="connsiteY43" fmla="*/ 965630 h 2323145"/>
              <a:gd name="connsiteX44" fmla="*/ 8547429 w 11269336"/>
              <a:gd name="connsiteY44" fmla="*/ 984506 h 2323145"/>
              <a:gd name="connsiteX45" fmla="*/ 8478704 w 11269336"/>
              <a:gd name="connsiteY45" fmla="*/ 1025490 h 2323145"/>
              <a:gd name="connsiteX46" fmla="*/ 8461421 w 11269336"/>
              <a:gd name="connsiteY46" fmla="*/ 1035512 h 2323145"/>
              <a:gd name="connsiteX47" fmla="*/ 8445003 w 11269336"/>
              <a:gd name="connsiteY47" fmla="*/ 1036851 h 2323145"/>
              <a:gd name="connsiteX48" fmla="*/ 8357350 w 11269336"/>
              <a:gd name="connsiteY48" fmla="*/ 1060213 h 2323145"/>
              <a:gd name="connsiteX49" fmla="*/ 8335565 w 11269336"/>
              <a:gd name="connsiteY49" fmla="*/ 1061151 h 2323145"/>
              <a:gd name="connsiteX50" fmla="*/ 8325267 w 11269336"/>
              <a:gd name="connsiteY50" fmla="*/ 1055919 h 2323145"/>
              <a:gd name="connsiteX51" fmla="*/ 8293586 w 11269336"/>
              <a:gd name="connsiteY51" fmla="*/ 1076144 h 2323145"/>
              <a:gd name="connsiteX52" fmla="*/ 8242405 w 11269336"/>
              <a:gd name="connsiteY52" fmla="*/ 1095960 h 2323145"/>
              <a:gd name="connsiteX53" fmla="*/ 8197391 w 11269336"/>
              <a:gd name="connsiteY53" fmla="*/ 1107746 h 2323145"/>
              <a:gd name="connsiteX54" fmla="*/ 8081474 w 11269336"/>
              <a:gd name="connsiteY54" fmla="*/ 1130125 h 2323145"/>
              <a:gd name="connsiteX55" fmla="*/ 8053585 w 11269336"/>
              <a:gd name="connsiteY55" fmla="*/ 1129169 h 2323145"/>
              <a:gd name="connsiteX56" fmla="*/ 8038422 w 11269336"/>
              <a:gd name="connsiteY56" fmla="*/ 1119092 h 2323145"/>
              <a:gd name="connsiteX57" fmla="*/ 8029450 w 11269336"/>
              <a:gd name="connsiteY57" fmla="*/ 1125592 h 2323145"/>
              <a:gd name="connsiteX58" fmla="*/ 7959552 w 11269336"/>
              <a:gd name="connsiteY58" fmla="*/ 1140188 h 2323145"/>
              <a:gd name="connsiteX59" fmla="*/ 7914188 w 11269336"/>
              <a:gd name="connsiteY59" fmla="*/ 1150862 h 2323145"/>
              <a:gd name="connsiteX60" fmla="*/ 7914918 w 11269336"/>
              <a:gd name="connsiteY60" fmla="*/ 1168758 h 2323145"/>
              <a:gd name="connsiteX61" fmla="*/ 7875510 w 11269336"/>
              <a:gd name="connsiteY61" fmla="*/ 1183153 h 2323145"/>
              <a:gd name="connsiteX62" fmla="*/ 7829932 w 11269336"/>
              <a:gd name="connsiteY62" fmla="*/ 1180782 h 2323145"/>
              <a:gd name="connsiteX63" fmla="*/ 7779182 w 11269336"/>
              <a:gd name="connsiteY63" fmla="*/ 1192665 h 2323145"/>
              <a:gd name="connsiteX64" fmla="*/ 7748774 w 11269336"/>
              <a:gd name="connsiteY64" fmla="*/ 1199586 h 2323145"/>
              <a:gd name="connsiteX65" fmla="*/ 7671846 w 11269336"/>
              <a:gd name="connsiteY65" fmla="*/ 1231966 h 2323145"/>
              <a:gd name="connsiteX66" fmla="*/ 7554146 w 11269336"/>
              <a:gd name="connsiteY66" fmla="*/ 1319748 h 2323145"/>
              <a:gd name="connsiteX67" fmla="*/ 7515052 w 11269336"/>
              <a:gd name="connsiteY67" fmla="*/ 1336718 h 2323145"/>
              <a:gd name="connsiteX68" fmla="*/ 7507193 w 11269336"/>
              <a:gd name="connsiteY68" fmla="*/ 1334617 h 2323145"/>
              <a:gd name="connsiteX69" fmla="*/ 7461694 w 11269336"/>
              <a:gd name="connsiteY69" fmla="*/ 1375866 h 2323145"/>
              <a:gd name="connsiteX70" fmla="*/ 7377571 w 11269336"/>
              <a:gd name="connsiteY70" fmla="*/ 1400128 h 2323145"/>
              <a:gd name="connsiteX71" fmla="*/ 7311261 w 11269336"/>
              <a:gd name="connsiteY71" fmla="*/ 1412652 h 2323145"/>
              <a:gd name="connsiteX72" fmla="*/ 7275307 w 11269336"/>
              <a:gd name="connsiteY72" fmla="*/ 1422171 h 2323145"/>
              <a:gd name="connsiteX73" fmla="*/ 7247783 w 11269336"/>
              <a:gd name="connsiteY73" fmla="*/ 1426330 h 2323145"/>
              <a:gd name="connsiteX74" fmla="*/ 7185047 w 11269336"/>
              <a:gd name="connsiteY74" fmla="*/ 1451812 h 2323145"/>
              <a:gd name="connsiteX75" fmla="*/ 7084117 w 11269336"/>
              <a:gd name="connsiteY75" fmla="*/ 1500281 h 2323145"/>
              <a:gd name="connsiteX76" fmla="*/ 7062011 w 11269336"/>
              <a:gd name="connsiteY76" fmla="*/ 1509183 h 2323145"/>
              <a:gd name="connsiteX77" fmla="*/ 7040555 w 11269336"/>
              <a:gd name="connsiteY77" fmla="*/ 1511207 h 2323145"/>
              <a:gd name="connsiteX78" fmla="*/ 7033438 w 11269336"/>
              <a:gd name="connsiteY78" fmla="*/ 1506772 h 2323145"/>
              <a:gd name="connsiteX79" fmla="*/ 7020886 w 11269336"/>
              <a:gd name="connsiteY79" fmla="*/ 1510764 h 2323145"/>
              <a:gd name="connsiteX80" fmla="*/ 7017033 w 11269336"/>
              <a:gd name="connsiteY80" fmla="*/ 1510650 h 2323145"/>
              <a:gd name="connsiteX81" fmla="*/ 6995460 w 11269336"/>
              <a:gd name="connsiteY81" fmla="*/ 1511173 h 2323145"/>
              <a:gd name="connsiteX82" fmla="*/ 6962144 w 11269336"/>
              <a:gd name="connsiteY82" fmla="*/ 1541508 h 2323145"/>
              <a:gd name="connsiteX83" fmla="*/ 6910674 w 11269336"/>
              <a:gd name="connsiteY83" fmla="*/ 1554793 h 2323145"/>
              <a:gd name="connsiteX84" fmla="*/ 6732152 w 11269336"/>
              <a:gd name="connsiteY84" fmla="*/ 1642538 h 2323145"/>
              <a:gd name="connsiteX85" fmla="*/ 6694106 w 11269336"/>
              <a:gd name="connsiteY85" fmla="*/ 1632377 h 2323145"/>
              <a:gd name="connsiteX86" fmla="*/ 6617223 w 11269336"/>
              <a:gd name="connsiteY86" fmla="*/ 1659889 h 2323145"/>
              <a:gd name="connsiteX87" fmla="*/ 6521138 w 11269336"/>
              <a:gd name="connsiteY87" fmla="*/ 1744340 h 2323145"/>
              <a:gd name="connsiteX88" fmla="*/ 6380677 w 11269336"/>
              <a:gd name="connsiteY88" fmla="*/ 1796883 h 2323145"/>
              <a:gd name="connsiteX89" fmla="*/ 6374897 w 11269336"/>
              <a:gd name="connsiteY89" fmla="*/ 1809910 h 2323145"/>
              <a:gd name="connsiteX90" fmla="*/ 6364545 w 11269336"/>
              <a:gd name="connsiteY90" fmla="*/ 1820090 h 2323145"/>
              <a:gd name="connsiteX91" fmla="*/ 6362126 w 11269336"/>
              <a:gd name="connsiteY91" fmla="*/ 1819991 h 2323145"/>
              <a:gd name="connsiteX92" fmla="*/ 6346673 w 11269336"/>
              <a:gd name="connsiteY92" fmla="*/ 1827824 h 2323145"/>
              <a:gd name="connsiteX93" fmla="*/ 6345588 w 11269336"/>
              <a:gd name="connsiteY93" fmla="*/ 1832232 h 2323145"/>
              <a:gd name="connsiteX94" fmla="*/ 6335708 w 11269336"/>
              <a:gd name="connsiteY94" fmla="*/ 1838451 h 2323145"/>
              <a:gd name="connsiteX95" fmla="*/ 6318182 w 11269336"/>
              <a:gd name="connsiteY95" fmla="*/ 1852975 h 2323145"/>
              <a:gd name="connsiteX96" fmla="*/ 6313084 w 11269336"/>
              <a:gd name="connsiteY96" fmla="*/ 1853561 h 2323145"/>
              <a:gd name="connsiteX97" fmla="*/ 6283816 w 11269336"/>
              <a:gd name="connsiteY97" fmla="*/ 1872148 h 2323145"/>
              <a:gd name="connsiteX98" fmla="*/ 6282550 w 11269336"/>
              <a:gd name="connsiteY98" fmla="*/ 1871392 h 2323145"/>
              <a:gd name="connsiteX99" fmla="*/ 6270527 w 11269336"/>
              <a:gd name="connsiteY99" fmla="*/ 1872208 h 2323145"/>
              <a:gd name="connsiteX100" fmla="*/ 6249518 w 11269336"/>
              <a:gd name="connsiteY100" fmla="*/ 1876079 h 2323145"/>
              <a:gd name="connsiteX101" fmla="*/ 6190386 w 11269336"/>
              <a:gd name="connsiteY101" fmla="*/ 1872478 h 2323145"/>
              <a:gd name="connsiteX102" fmla="*/ 6159777 w 11269336"/>
              <a:gd name="connsiteY102" fmla="*/ 1891745 h 2323145"/>
              <a:gd name="connsiteX103" fmla="*/ 6153131 w 11269336"/>
              <a:gd name="connsiteY103" fmla="*/ 1895079 h 2323145"/>
              <a:gd name="connsiteX104" fmla="*/ 6152798 w 11269336"/>
              <a:gd name="connsiteY104" fmla="*/ 1894920 h 2323145"/>
              <a:gd name="connsiteX105" fmla="*/ 6145388 w 11269336"/>
              <a:gd name="connsiteY105" fmla="*/ 1897990 h 2323145"/>
              <a:gd name="connsiteX106" fmla="*/ 6141014 w 11269336"/>
              <a:gd name="connsiteY106" fmla="*/ 1901155 h 2323145"/>
              <a:gd name="connsiteX107" fmla="*/ 6128122 w 11269336"/>
              <a:gd name="connsiteY107" fmla="*/ 1907623 h 2323145"/>
              <a:gd name="connsiteX108" fmla="*/ 6122351 w 11269336"/>
              <a:gd name="connsiteY108" fmla="*/ 1908359 h 2323145"/>
              <a:gd name="connsiteX109" fmla="*/ 6064750 w 11269336"/>
              <a:gd name="connsiteY109" fmla="*/ 1896394 h 2323145"/>
              <a:gd name="connsiteX110" fmla="*/ 5964230 w 11269336"/>
              <a:gd name="connsiteY110" fmla="*/ 1910038 h 2323145"/>
              <a:gd name="connsiteX111" fmla="*/ 5865399 w 11269336"/>
              <a:gd name="connsiteY111" fmla="*/ 1926966 h 2323145"/>
              <a:gd name="connsiteX112" fmla="*/ 5829951 w 11269336"/>
              <a:gd name="connsiteY112" fmla="*/ 1934755 h 2323145"/>
              <a:gd name="connsiteX113" fmla="*/ 5765285 w 11269336"/>
              <a:gd name="connsiteY113" fmla="*/ 1941322 h 2323145"/>
              <a:gd name="connsiteX114" fmla="*/ 5734750 w 11269336"/>
              <a:gd name="connsiteY114" fmla="*/ 1939793 h 2323145"/>
              <a:gd name="connsiteX115" fmla="*/ 5733569 w 11269336"/>
              <a:gd name="connsiteY115" fmla="*/ 1940505 h 2323145"/>
              <a:gd name="connsiteX116" fmla="*/ 5730329 w 11269336"/>
              <a:gd name="connsiteY116" fmla="*/ 1937845 h 2323145"/>
              <a:gd name="connsiteX117" fmla="*/ 5724661 w 11269336"/>
              <a:gd name="connsiteY117" fmla="*/ 1937455 h 2323145"/>
              <a:gd name="connsiteX118" fmla="*/ 5710186 w 11269336"/>
              <a:gd name="connsiteY118" fmla="*/ 1941370 h 2323145"/>
              <a:gd name="connsiteX119" fmla="*/ 5704910 w 11269336"/>
              <a:gd name="connsiteY119" fmla="*/ 1943663 h 2323145"/>
              <a:gd name="connsiteX120" fmla="*/ 5696836 w 11269336"/>
              <a:gd name="connsiteY120" fmla="*/ 1945271 h 2323145"/>
              <a:gd name="connsiteX121" fmla="*/ 5696583 w 11269336"/>
              <a:gd name="connsiteY121" fmla="*/ 1945050 h 2323145"/>
              <a:gd name="connsiteX122" fmla="*/ 5689123 w 11269336"/>
              <a:gd name="connsiteY122" fmla="*/ 1947067 h 2323145"/>
              <a:gd name="connsiteX123" fmla="*/ 5653291 w 11269336"/>
              <a:gd name="connsiteY123" fmla="*/ 1960245 h 2323145"/>
              <a:gd name="connsiteX124" fmla="*/ 5599385 w 11269336"/>
              <a:gd name="connsiteY124" fmla="*/ 1945198 h 2323145"/>
              <a:gd name="connsiteX125" fmla="*/ 5578300 w 11269336"/>
              <a:gd name="connsiteY125" fmla="*/ 1944963 h 2323145"/>
              <a:gd name="connsiteX126" fmla="*/ 5566758 w 11269336"/>
              <a:gd name="connsiteY126" fmla="*/ 1943441 h 2323145"/>
              <a:gd name="connsiteX127" fmla="*/ 5565857 w 11269336"/>
              <a:gd name="connsiteY127" fmla="*/ 1942445 h 2323145"/>
              <a:gd name="connsiteX128" fmla="*/ 5531534 w 11269336"/>
              <a:gd name="connsiteY128" fmla="*/ 1955208 h 2323145"/>
              <a:gd name="connsiteX129" fmla="*/ 5526552 w 11269336"/>
              <a:gd name="connsiteY129" fmla="*/ 1954799 h 2323145"/>
              <a:gd name="connsiteX130" fmla="*/ 5504723 w 11269336"/>
              <a:gd name="connsiteY130" fmla="*/ 1965811 h 2323145"/>
              <a:gd name="connsiteX131" fmla="*/ 5493156 w 11269336"/>
              <a:gd name="connsiteY131" fmla="*/ 1970063 h 2323145"/>
              <a:gd name="connsiteX132" fmla="*/ 5490486 w 11269336"/>
              <a:gd name="connsiteY132" fmla="*/ 1974227 h 2323145"/>
              <a:gd name="connsiteX133" fmla="*/ 5473107 w 11269336"/>
              <a:gd name="connsiteY133" fmla="*/ 1979001 h 2323145"/>
              <a:gd name="connsiteX134" fmla="*/ 5470885 w 11269336"/>
              <a:gd name="connsiteY134" fmla="*/ 1978432 h 2323145"/>
              <a:gd name="connsiteX135" fmla="*/ 5457393 w 11269336"/>
              <a:gd name="connsiteY135" fmla="*/ 1986525 h 2323145"/>
              <a:gd name="connsiteX136" fmla="*/ 5447102 w 11269336"/>
              <a:gd name="connsiteY136" fmla="*/ 1998329 h 2323145"/>
              <a:gd name="connsiteX137" fmla="*/ 5159151 w 11269336"/>
              <a:gd name="connsiteY137" fmla="*/ 2029640 h 2323145"/>
              <a:gd name="connsiteX138" fmla="*/ 5041688 w 11269336"/>
              <a:gd name="connsiteY138" fmla="*/ 2022334 h 2323145"/>
              <a:gd name="connsiteX139" fmla="*/ 4860988 w 11269336"/>
              <a:gd name="connsiteY139" fmla="*/ 2135698 h 2323145"/>
              <a:gd name="connsiteX140" fmla="*/ 4807902 w 11269336"/>
              <a:gd name="connsiteY140" fmla="*/ 2138894 h 2323145"/>
              <a:gd name="connsiteX141" fmla="*/ 4765388 w 11269336"/>
              <a:gd name="connsiteY141" fmla="*/ 2162525 h 2323145"/>
              <a:gd name="connsiteX142" fmla="*/ 4745033 w 11269336"/>
              <a:gd name="connsiteY142" fmla="*/ 2158859 h 2323145"/>
              <a:gd name="connsiteX143" fmla="*/ 4741475 w 11269336"/>
              <a:gd name="connsiteY143" fmla="*/ 2157998 h 2323145"/>
              <a:gd name="connsiteX144" fmla="*/ 4728247 w 11269336"/>
              <a:gd name="connsiteY144" fmla="*/ 2159526 h 2323145"/>
              <a:gd name="connsiteX145" fmla="*/ 4723263 w 11269336"/>
              <a:gd name="connsiteY145" fmla="*/ 2153742 h 2323145"/>
              <a:gd name="connsiteX146" fmla="*/ 4702453 w 11269336"/>
              <a:gd name="connsiteY146" fmla="*/ 2151586 h 2323145"/>
              <a:gd name="connsiteX147" fmla="*/ 4678455 w 11269336"/>
              <a:gd name="connsiteY147" fmla="*/ 2156131 h 2323145"/>
              <a:gd name="connsiteX148" fmla="*/ 4593061 w 11269336"/>
              <a:gd name="connsiteY148" fmla="*/ 2171597 h 2323145"/>
              <a:gd name="connsiteX149" fmla="*/ 4579902 w 11269336"/>
              <a:gd name="connsiteY149" fmla="*/ 2177927 h 2323145"/>
              <a:gd name="connsiteX150" fmla="*/ 4533444 w 11269336"/>
              <a:gd name="connsiteY150" fmla="*/ 2181200 h 2323145"/>
              <a:gd name="connsiteX151" fmla="*/ 4492832 w 11269336"/>
              <a:gd name="connsiteY151" fmla="*/ 2188033 h 2323145"/>
              <a:gd name="connsiteX152" fmla="*/ 4467257 w 11269336"/>
              <a:gd name="connsiteY152" fmla="*/ 2196121 h 2323145"/>
              <a:gd name="connsiteX153" fmla="*/ 4459937 w 11269336"/>
              <a:gd name="connsiteY153" fmla="*/ 2195182 h 2323145"/>
              <a:gd name="connsiteX154" fmla="*/ 4433312 w 11269336"/>
              <a:gd name="connsiteY154" fmla="*/ 2199004 h 2323145"/>
              <a:gd name="connsiteX155" fmla="*/ 4420601 w 11269336"/>
              <a:gd name="connsiteY155" fmla="*/ 2205158 h 2323145"/>
              <a:gd name="connsiteX156" fmla="*/ 4405765 w 11269336"/>
              <a:gd name="connsiteY156" fmla="*/ 2199902 h 2323145"/>
              <a:gd name="connsiteX157" fmla="*/ 4401354 w 11269336"/>
              <a:gd name="connsiteY157" fmla="*/ 2194745 h 2323145"/>
              <a:gd name="connsiteX158" fmla="*/ 4383151 w 11269336"/>
              <a:gd name="connsiteY158" fmla="*/ 2201140 h 2323145"/>
              <a:gd name="connsiteX159" fmla="*/ 4366646 w 11269336"/>
              <a:gd name="connsiteY159" fmla="*/ 2198564 h 2323145"/>
              <a:gd name="connsiteX160" fmla="*/ 4354009 w 11269336"/>
              <a:gd name="connsiteY160" fmla="*/ 2204984 h 2323145"/>
              <a:gd name="connsiteX161" fmla="*/ 4348284 w 11269336"/>
              <a:gd name="connsiteY161" fmla="*/ 2205270 h 2323145"/>
              <a:gd name="connsiteX162" fmla="*/ 4333906 w 11269336"/>
              <a:gd name="connsiteY162" fmla="*/ 2205251 h 2323145"/>
              <a:gd name="connsiteX163" fmla="*/ 4308819 w 11269336"/>
              <a:gd name="connsiteY163" fmla="*/ 2203822 h 2323145"/>
              <a:gd name="connsiteX164" fmla="*/ 4301210 w 11269336"/>
              <a:gd name="connsiteY164" fmla="*/ 2204456 h 2323145"/>
              <a:gd name="connsiteX165" fmla="*/ 4283095 w 11269336"/>
              <a:gd name="connsiteY165" fmla="*/ 2198177 h 2323145"/>
              <a:gd name="connsiteX166" fmla="*/ 4250119 w 11269336"/>
              <a:gd name="connsiteY166" fmla="*/ 2196342 h 2323145"/>
              <a:gd name="connsiteX167" fmla="*/ 4189203 w 11269336"/>
              <a:gd name="connsiteY167" fmla="*/ 2178994 h 2323145"/>
              <a:gd name="connsiteX168" fmla="*/ 4154035 w 11269336"/>
              <a:gd name="connsiteY168" fmla="*/ 2171950 h 2323145"/>
              <a:gd name="connsiteX169" fmla="*/ 4129569 w 11269336"/>
              <a:gd name="connsiteY169" fmla="*/ 2163850 h 2323145"/>
              <a:gd name="connsiteX170" fmla="*/ 4061250 w 11269336"/>
              <a:gd name="connsiteY170" fmla="*/ 2159236 h 2323145"/>
              <a:gd name="connsiteX171" fmla="*/ 3945480 w 11269336"/>
              <a:gd name="connsiteY171" fmla="*/ 2158279 h 2323145"/>
              <a:gd name="connsiteX172" fmla="*/ 3921468 w 11269336"/>
              <a:gd name="connsiteY172" fmla="*/ 2156588 h 2323145"/>
              <a:gd name="connsiteX173" fmla="*/ 3903348 w 11269336"/>
              <a:gd name="connsiteY173" fmla="*/ 2149220 h 2323145"/>
              <a:gd name="connsiteX174" fmla="*/ 3901342 w 11269336"/>
              <a:gd name="connsiteY174" fmla="*/ 2142355 h 2323145"/>
              <a:gd name="connsiteX175" fmla="*/ 3888539 w 11269336"/>
              <a:gd name="connsiteY175" fmla="*/ 2140476 h 2323145"/>
              <a:gd name="connsiteX176" fmla="*/ 3885662 w 11269336"/>
              <a:gd name="connsiteY176" fmla="*/ 2138740 h 2323145"/>
              <a:gd name="connsiteX177" fmla="*/ 3868627 w 11269336"/>
              <a:gd name="connsiteY177" fmla="*/ 2130023 h 2323145"/>
              <a:gd name="connsiteX178" fmla="*/ 3819177 w 11269336"/>
              <a:gd name="connsiteY178" fmla="*/ 2142111 h 2323145"/>
              <a:gd name="connsiteX179" fmla="*/ 3769100 w 11269336"/>
              <a:gd name="connsiteY179" fmla="*/ 2131731 h 2323145"/>
              <a:gd name="connsiteX180" fmla="*/ 3562752 w 11269336"/>
              <a:gd name="connsiteY180" fmla="*/ 2131785 h 2323145"/>
              <a:gd name="connsiteX181" fmla="*/ 3541402 w 11269336"/>
              <a:gd name="connsiteY181" fmla="*/ 2106821 h 2323145"/>
              <a:gd name="connsiteX182" fmla="*/ 3365341 w 11269336"/>
              <a:gd name="connsiteY182" fmla="*/ 2077638 h 2323145"/>
              <a:gd name="connsiteX183" fmla="*/ 3170922 w 11269336"/>
              <a:gd name="connsiteY183" fmla="*/ 2115957 h 2323145"/>
              <a:gd name="connsiteX184" fmla="*/ 3156256 w 11269336"/>
              <a:gd name="connsiteY184" fmla="*/ 2124773 h 2323145"/>
              <a:gd name="connsiteX185" fmla="*/ 3140298 w 11269336"/>
              <a:gd name="connsiteY185" fmla="*/ 2129182 h 2323145"/>
              <a:gd name="connsiteX186" fmla="*/ 3138514 w 11269336"/>
              <a:gd name="connsiteY186" fmla="*/ 2128069 h 2323145"/>
              <a:gd name="connsiteX187" fmla="*/ 3120467 w 11269336"/>
              <a:gd name="connsiteY187" fmla="*/ 2128281 h 2323145"/>
              <a:gd name="connsiteX188" fmla="*/ 3116175 w 11269336"/>
              <a:gd name="connsiteY188" fmla="*/ 2131633 h 2323145"/>
              <a:gd name="connsiteX189" fmla="*/ 3103685 w 11269336"/>
              <a:gd name="connsiteY189" fmla="*/ 2132814 h 2323145"/>
              <a:gd name="connsiteX190" fmla="*/ 3078794 w 11269336"/>
              <a:gd name="connsiteY190" fmla="*/ 2137935 h 2323145"/>
              <a:gd name="connsiteX191" fmla="*/ 3074407 w 11269336"/>
              <a:gd name="connsiteY191" fmla="*/ 2136274 h 2323145"/>
              <a:gd name="connsiteX192" fmla="*/ 3037285 w 11269336"/>
              <a:gd name="connsiteY192" fmla="*/ 2139919 h 2323145"/>
              <a:gd name="connsiteX193" fmla="*/ 3036901 w 11269336"/>
              <a:gd name="connsiteY193" fmla="*/ 2138726 h 2323145"/>
              <a:gd name="connsiteX194" fmla="*/ 3026996 w 11269336"/>
              <a:gd name="connsiteY194" fmla="*/ 2134322 h 2323145"/>
              <a:gd name="connsiteX195" fmla="*/ 3007772 w 11269336"/>
              <a:gd name="connsiteY195" fmla="*/ 2128742 h 2323145"/>
              <a:gd name="connsiteX196" fmla="*/ 2965030 w 11269336"/>
              <a:gd name="connsiteY196" fmla="*/ 2100494 h 2323145"/>
              <a:gd name="connsiteX197" fmla="*/ 2926342 w 11269336"/>
              <a:gd name="connsiteY197" fmla="*/ 2104155 h 2323145"/>
              <a:gd name="connsiteX198" fmla="*/ 2918608 w 11269336"/>
              <a:gd name="connsiteY198" fmla="*/ 2104215 h 2323145"/>
              <a:gd name="connsiteX199" fmla="*/ 2918475 w 11269336"/>
              <a:gd name="connsiteY199" fmla="*/ 2103937 h 2323145"/>
              <a:gd name="connsiteX200" fmla="*/ 2910360 w 11269336"/>
              <a:gd name="connsiteY200" fmla="*/ 2103444 h 2323145"/>
              <a:gd name="connsiteX201" fmla="*/ 2904507 w 11269336"/>
              <a:gd name="connsiteY201" fmla="*/ 2104326 h 2323145"/>
              <a:gd name="connsiteX202" fmla="*/ 2889503 w 11269336"/>
              <a:gd name="connsiteY202" fmla="*/ 2104443 h 2323145"/>
              <a:gd name="connsiteX203" fmla="*/ 2884480 w 11269336"/>
              <a:gd name="connsiteY203" fmla="*/ 2102626 h 2323145"/>
              <a:gd name="connsiteX204" fmla="*/ 2882689 w 11269336"/>
              <a:gd name="connsiteY204" fmla="*/ 2099228 h 2323145"/>
              <a:gd name="connsiteX205" fmla="*/ 2881291 w 11269336"/>
              <a:gd name="connsiteY205" fmla="*/ 2099618 h 2323145"/>
              <a:gd name="connsiteX206" fmla="*/ 2853979 w 11269336"/>
              <a:gd name="connsiteY206" fmla="*/ 2090388 h 2323145"/>
              <a:gd name="connsiteX207" fmla="*/ 2791790 w 11269336"/>
              <a:gd name="connsiteY207" fmla="*/ 2080332 h 2323145"/>
              <a:gd name="connsiteX208" fmla="*/ 2755844 w 11269336"/>
              <a:gd name="connsiteY208" fmla="*/ 2078874 h 2323145"/>
              <a:gd name="connsiteX209" fmla="*/ 2657742 w 11269336"/>
              <a:gd name="connsiteY209" fmla="*/ 2070179 h 2323145"/>
              <a:gd name="connsiteX210" fmla="*/ 2559549 w 11269336"/>
              <a:gd name="connsiteY210" fmla="*/ 2057873 h 2323145"/>
              <a:gd name="connsiteX211" fmla="*/ 2512054 w 11269336"/>
              <a:gd name="connsiteY211" fmla="*/ 2031671 h 2323145"/>
              <a:gd name="connsiteX212" fmla="*/ 2506437 w 11269336"/>
              <a:gd name="connsiteY212" fmla="*/ 2030918 h 2323145"/>
              <a:gd name="connsiteX213" fmla="*/ 2491752 w 11269336"/>
              <a:gd name="connsiteY213" fmla="*/ 2033906 h 2323145"/>
              <a:gd name="connsiteX214" fmla="*/ 2486338 w 11269336"/>
              <a:gd name="connsiteY214" fmla="*/ 2035862 h 2323145"/>
              <a:gd name="connsiteX215" fmla="*/ 2478186 w 11269336"/>
              <a:gd name="connsiteY215" fmla="*/ 2036953 h 2323145"/>
              <a:gd name="connsiteX216" fmla="*/ 2477950 w 11269336"/>
              <a:gd name="connsiteY216" fmla="*/ 2036715 h 2323145"/>
              <a:gd name="connsiteX217" fmla="*/ 2470381 w 11269336"/>
              <a:gd name="connsiteY217" fmla="*/ 2038256 h 2323145"/>
              <a:gd name="connsiteX218" fmla="*/ 2433781 w 11269336"/>
              <a:gd name="connsiteY218" fmla="*/ 2049140 h 2323145"/>
              <a:gd name="connsiteX219" fmla="*/ 2381172 w 11269336"/>
              <a:gd name="connsiteY219" fmla="*/ 2030645 h 2323145"/>
              <a:gd name="connsiteX220" fmla="*/ 2360198 w 11269336"/>
              <a:gd name="connsiteY220" fmla="*/ 2029059 h 2323145"/>
              <a:gd name="connsiteX221" fmla="*/ 2348815 w 11269336"/>
              <a:gd name="connsiteY221" fmla="*/ 2026798 h 2323145"/>
              <a:gd name="connsiteX222" fmla="*/ 2347988 w 11269336"/>
              <a:gd name="connsiteY222" fmla="*/ 2025745 h 2323145"/>
              <a:gd name="connsiteX223" fmla="*/ 2312920 w 11269336"/>
              <a:gd name="connsiteY223" fmla="*/ 2036311 h 2323145"/>
              <a:gd name="connsiteX224" fmla="*/ 2307986 w 11269336"/>
              <a:gd name="connsiteY224" fmla="*/ 2035583 h 2323145"/>
              <a:gd name="connsiteX225" fmla="*/ 2285481 w 11269336"/>
              <a:gd name="connsiteY225" fmla="*/ 2045197 h 2323145"/>
              <a:gd name="connsiteX226" fmla="*/ 2273666 w 11269336"/>
              <a:gd name="connsiteY226" fmla="*/ 2048710 h 2323145"/>
              <a:gd name="connsiteX227" fmla="*/ 2270719 w 11269336"/>
              <a:gd name="connsiteY227" fmla="*/ 2052702 h 2323145"/>
              <a:gd name="connsiteX228" fmla="*/ 2253080 w 11269336"/>
              <a:gd name="connsiteY228" fmla="*/ 2056363 h 2323145"/>
              <a:gd name="connsiteX229" fmla="*/ 2250906 w 11269336"/>
              <a:gd name="connsiteY229" fmla="*/ 2055654 h 2323145"/>
              <a:gd name="connsiteX230" fmla="*/ 2236905 w 11269336"/>
              <a:gd name="connsiteY230" fmla="*/ 2062882 h 2323145"/>
              <a:gd name="connsiteX231" fmla="*/ 2225830 w 11269336"/>
              <a:gd name="connsiteY231" fmla="*/ 2074027 h 2323145"/>
              <a:gd name="connsiteX232" fmla="*/ 2073776 w 11269336"/>
              <a:gd name="connsiteY232" fmla="*/ 2089244 h 2323145"/>
              <a:gd name="connsiteX233" fmla="*/ 1948256 w 11269336"/>
              <a:gd name="connsiteY233" fmla="*/ 2146616 h 2323145"/>
              <a:gd name="connsiteX234" fmla="*/ 1865582 w 11269336"/>
              <a:gd name="connsiteY234" fmla="*/ 2153738 h 2323145"/>
              <a:gd name="connsiteX235" fmla="*/ 1835210 w 11269336"/>
              <a:gd name="connsiteY235" fmla="*/ 2134244 h 2323145"/>
              <a:gd name="connsiteX236" fmla="*/ 1632661 w 11269336"/>
              <a:gd name="connsiteY236" fmla="*/ 2173882 h 2323145"/>
              <a:gd name="connsiteX237" fmla="*/ 1579590 w 11269336"/>
              <a:gd name="connsiteY237" fmla="*/ 2173680 h 2323145"/>
              <a:gd name="connsiteX238" fmla="*/ 1535601 w 11269336"/>
              <a:gd name="connsiteY238" fmla="*/ 2194590 h 2323145"/>
              <a:gd name="connsiteX239" fmla="*/ 1515594 w 11269336"/>
              <a:gd name="connsiteY239" fmla="*/ 2189622 h 2323145"/>
              <a:gd name="connsiteX240" fmla="*/ 1512113 w 11269336"/>
              <a:gd name="connsiteY240" fmla="*/ 2188534 h 2323145"/>
              <a:gd name="connsiteX241" fmla="*/ 1498838 w 11269336"/>
              <a:gd name="connsiteY241" fmla="*/ 2189213 h 2323145"/>
              <a:gd name="connsiteX242" fmla="*/ 1494279 w 11269336"/>
              <a:gd name="connsiteY242" fmla="*/ 2183112 h 2323145"/>
              <a:gd name="connsiteX243" fmla="*/ 1473714 w 11269336"/>
              <a:gd name="connsiteY243" fmla="*/ 2179625 h 2323145"/>
              <a:gd name="connsiteX244" fmla="*/ 1449503 w 11269336"/>
              <a:gd name="connsiteY244" fmla="*/ 2182633 h 2323145"/>
              <a:gd name="connsiteX245" fmla="*/ 1266687 w 11269336"/>
              <a:gd name="connsiteY245" fmla="*/ 2212688 h 2323145"/>
              <a:gd name="connsiteX246" fmla="*/ 1239614 w 11269336"/>
              <a:gd name="connsiteY246" fmla="*/ 2209727 h 2323145"/>
              <a:gd name="connsiteX247" fmla="*/ 1202436 w 11269336"/>
              <a:gd name="connsiteY247" fmla="*/ 2209817 h 2323145"/>
              <a:gd name="connsiteX248" fmla="*/ 1136097 w 11269336"/>
              <a:gd name="connsiteY248" fmla="*/ 2205112 h 2323145"/>
              <a:gd name="connsiteX249" fmla="*/ 988232 w 11269336"/>
              <a:gd name="connsiteY249" fmla="*/ 2235635 h 2323145"/>
              <a:gd name="connsiteX250" fmla="*/ 981959 w 11269336"/>
              <a:gd name="connsiteY250" fmla="*/ 2231607 h 2323145"/>
              <a:gd name="connsiteX251" fmla="*/ 938600 w 11269336"/>
              <a:gd name="connsiteY251" fmla="*/ 2238113 h 2323145"/>
              <a:gd name="connsiteX252" fmla="*/ 791788 w 11269336"/>
              <a:gd name="connsiteY252" fmla="*/ 2293224 h 2323145"/>
              <a:gd name="connsiteX253" fmla="*/ 706914 w 11269336"/>
              <a:gd name="connsiteY253" fmla="*/ 2305046 h 2323145"/>
              <a:gd name="connsiteX254" fmla="*/ 675971 w 11269336"/>
              <a:gd name="connsiteY254" fmla="*/ 2304030 h 2323145"/>
              <a:gd name="connsiteX255" fmla="*/ 624180 w 11269336"/>
              <a:gd name="connsiteY255" fmla="*/ 2302650 h 2323145"/>
              <a:gd name="connsiteX256" fmla="*/ 583453 w 11269336"/>
              <a:gd name="connsiteY256" fmla="*/ 2288788 h 2323145"/>
              <a:gd name="connsiteX257" fmla="*/ 540946 w 11269336"/>
              <a:gd name="connsiteY257" fmla="*/ 2292721 h 2323145"/>
              <a:gd name="connsiteX258" fmla="*/ 533680 w 11269336"/>
              <a:gd name="connsiteY258" fmla="*/ 2310233 h 2323145"/>
              <a:gd name="connsiteX259" fmla="*/ 487366 w 11269336"/>
              <a:gd name="connsiteY259" fmla="*/ 2309053 h 2323145"/>
              <a:gd name="connsiteX260" fmla="*/ 416820 w 11269336"/>
              <a:gd name="connsiteY260" fmla="*/ 2305443 h 2323145"/>
              <a:gd name="connsiteX261" fmla="*/ 376805 w 11269336"/>
              <a:gd name="connsiteY261" fmla="*/ 2307647 h 2323145"/>
              <a:gd name="connsiteX262" fmla="*/ 266777 w 11269336"/>
              <a:gd name="connsiteY262" fmla="*/ 2309012 h 2323145"/>
              <a:gd name="connsiteX263" fmla="*/ 156013 w 11269336"/>
              <a:gd name="connsiteY263" fmla="*/ 2306832 h 2323145"/>
              <a:gd name="connsiteX264" fmla="*/ 87258 w 11269336"/>
              <a:gd name="connsiteY264" fmla="*/ 2285511 h 2323145"/>
              <a:gd name="connsiteX265" fmla="*/ 23798 w 11269336"/>
              <a:gd name="connsiteY265" fmla="*/ 2281822 h 2323145"/>
              <a:gd name="connsiteX266" fmla="*/ 0 w 11269336"/>
              <a:gd name="connsiteY266" fmla="*/ 2285369 h 2323145"/>
              <a:gd name="connsiteX267" fmla="*/ 0 w 11269336"/>
              <a:gd name="connsiteY26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795998 w 11269336"/>
              <a:gd name="connsiteY29" fmla="*/ 863337 h 2323145"/>
              <a:gd name="connsiteX30" fmla="*/ 8776970 w 11269336"/>
              <a:gd name="connsiteY30" fmla="*/ 885177 h 2323145"/>
              <a:gd name="connsiteX31" fmla="*/ 8755719 w 11269336"/>
              <a:gd name="connsiteY31" fmla="*/ 889754 h 2323145"/>
              <a:gd name="connsiteX32" fmla="*/ 8743257 w 11269336"/>
              <a:gd name="connsiteY32" fmla="*/ 904723 h 2323145"/>
              <a:gd name="connsiteX33" fmla="*/ 8721366 w 11269336"/>
              <a:gd name="connsiteY33" fmla="*/ 904711 h 2323145"/>
              <a:gd name="connsiteX34" fmla="*/ 8678353 w 11269336"/>
              <a:gd name="connsiteY34" fmla="*/ 926318 h 2323145"/>
              <a:gd name="connsiteX35" fmla="*/ 8636849 w 11269336"/>
              <a:gd name="connsiteY35" fmla="*/ 937900 h 2323145"/>
              <a:gd name="connsiteX36" fmla="*/ 8620213 w 11269336"/>
              <a:gd name="connsiteY36" fmla="*/ 943068 h 2323145"/>
              <a:gd name="connsiteX37" fmla="*/ 8612581 w 11269336"/>
              <a:gd name="connsiteY37" fmla="*/ 952695 h 2323145"/>
              <a:gd name="connsiteX38" fmla="*/ 8589038 w 11269336"/>
              <a:gd name="connsiteY38" fmla="*/ 963892 h 2323145"/>
              <a:gd name="connsiteX39" fmla="*/ 8579950 w 11269336"/>
              <a:gd name="connsiteY39" fmla="*/ 960899 h 2323145"/>
              <a:gd name="connsiteX40" fmla="*/ 8579319 w 11269336"/>
              <a:gd name="connsiteY40" fmla="*/ 965630 h 2323145"/>
              <a:gd name="connsiteX41" fmla="*/ 8547429 w 11269336"/>
              <a:gd name="connsiteY41" fmla="*/ 984506 h 2323145"/>
              <a:gd name="connsiteX42" fmla="*/ 8478704 w 11269336"/>
              <a:gd name="connsiteY42" fmla="*/ 1025490 h 2323145"/>
              <a:gd name="connsiteX43" fmla="*/ 8461421 w 11269336"/>
              <a:gd name="connsiteY43" fmla="*/ 1035512 h 2323145"/>
              <a:gd name="connsiteX44" fmla="*/ 8445003 w 11269336"/>
              <a:gd name="connsiteY44" fmla="*/ 1036851 h 2323145"/>
              <a:gd name="connsiteX45" fmla="*/ 8357350 w 11269336"/>
              <a:gd name="connsiteY45" fmla="*/ 1060213 h 2323145"/>
              <a:gd name="connsiteX46" fmla="*/ 8335565 w 11269336"/>
              <a:gd name="connsiteY46" fmla="*/ 1061151 h 2323145"/>
              <a:gd name="connsiteX47" fmla="*/ 8325267 w 11269336"/>
              <a:gd name="connsiteY47" fmla="*/ 1055919 h 2323145"/>
              <a:gd name="connsiteX48" fmla="*/ 8293586 w 11269336"/>
              <a:gd name="connsiteY48" fmla="*/ 1076144 h 2323145"/>
              <a:gd name="connsiteX49" fmla="*/ 8242405 w 11269336"/>
              <a:gd name="connsiteY49" fmla="*/ 1095960 h 2323145"/>
              <a:gd name="connsiteX50" fmla="*/ 8197391 w 11269336"/>
              <a:gd name="connsiteY50" fmla="*/ 1107746 h 2323145"/>
              <a:gd name="connsiteX51" fmla="*/ 8081474 w 11269336"/>
              <a:gd name="connsiteY51" fmla="*/ 1130125 h 2323145"/>
              <a:gd name="connsiteX52" fmla="*/ 8053585 w 11269336"/>
              <a:gd name="connsiteY52" fmla="*/ 1129169 h 2323145"/>
              <a:gd name="connsiteX53" fmla="*/ 8038422 w 11269336"/>
              <a:gd name="connsiteY53" fmla="*/ 1119092 h 2323145"/>
              <a:gd name="connsiteX54" fmla="*/ 8029450 w 11269336"/>
              <a:gd name="connsiteY54" fmla="*/ 1125592 h 2323145"/>
              <a:gd name="connsiteX55" fmla="*/ 7959552 w 11269336"/>
              <a:gd name="connsiteY55" fmla="*/ 1140188 h 2323145"/>
              <a:gd name="connsiteX56" fmla="*/ 7914188 w 11269336"/>
              <a:gd name="connsiteY56" fmla="*/ 1150862 h 2323145"/>
              <a:gd name="connsiteX57" fmla="*/ 7914918 w 11269336"/>
              <a:gd name="connsiteY57" fmla="*/ 1168758 h 2323145"/>
              <a:gd name="connsiteX58" fmla="*/ 7875510 w 11269336"/>
              <a:gd name="connsiteY58" fmla="*/ 1183153 h 2323145"/>
              <a:gd name="connsiteX59" fmla="*/ 7829932 w 11269336"/>
              <a:gd name="connsiteY59" fmla="*/ 1180782 h 2323145"/>
              <a:gd name="connsiteX60" fmla="*/ 7779182 w 11269336"/>
              <a:gd name="connsiteY60" fmla="*/ 1192665 h 2323145"/>
              <a:gd name="connsiteX61" fmla="*/ 7748774 w 11269336"/>
              <a:gd name="connsiteY61" fmla="*/ 1199586 h 2323145"/>
              <a:gd name="connsiteX62" fmla="*/ 7671846 w 11269336"/>
              <a:gd name="connsiteY62" fmla="*/ 1231966 h 2323145"/>
              <a:gd name="connsiteX63" fmla="*/ 7554146 w 11269336"/>
              <a:gd name="connsiteY63" fmla="*/ 1319748 h 2323145"/>
              <a:gd name="connsiteX64" fmla="*/ 7515052 w 11269336"/>
              <a:gd name="connsiteY64" fmla="*/ 1336718 h 2323145"/>
              <a:gd name="connsiteX65" fmla="*/ 7507193 w 11269336"/>
              <a:gd name="connsiteY65" fmla="*/ 1334617 h 2323145"/>
              <a:gd name="connsiteX66" fmla="*/ 7461694 w 11269336"/>
              <a:gd name="connsiteY66" fmla="*/ 1375866 h 2323145"/>
              <a:gd name="connsiteX67" fmla="*/ 7377571 w 11269336"/>
              <a:gd name="connsiteY67" fmla="*/ 1400128 h 2323145"/>
              <a:gd name="connsiteX68" fmla="*/ 7311261 w 11269336"/>
              <a:gd name="connsiteY68" fmla="*/ 1412652 h 2323145"/>
              <a:gd name="connsiteX69" fmla="*/ 7275307 w 11269336"/>
              <a:gd name="connsiteY69" fmla="*/ 1422171 h 2323145"/>
              <a:gd name="connsiteX70" fmla="*/ 7247783 w 11269336"/>
              <a:gd name="connsiteY70" fmla="*/ 1426330 h 2323145"/>
              <a:gd name="connsiteX71" fmla="*/ 7185047 w 11269336"/>
              <a:gd name="connsiteY71" fmla="*/ 1451812 h 2323145"/>
              <a:gd name="connsiteX72" fmla="*/ 7084117 w 11269336"/>
              <a:gd name="connsiteY72" fmla="*/ 1500281 h 2323145"/>
              <a:gd name="connsiteX73" fmla="*/ 7062011 w 11269336"/>
              <a:gd name="connsiteY73" fmla="*/ 1509183 h 2323145"/>
              <a:gd name="connsiteX74" fmla="*/ 7040555 w 11269336"/>
              <a:gd name="connsiteY74" fmla="*/ 1511207 h 2323145"/>
              <a:gd name="connsiteX75" fmla="*/ 7033438 w 11269336"/>
              <a:gd name="connsiteY75" fmla="*/ 1506772 h 2323145"/>
              <a:gd name="connsiteX76" fmla="*/ 7020886 w 11269336"/>
              <a:gd name="connsiteY76" fmla="*/ 1510764 h 2323145"/>
              <a:gd name="connsiteX77" fmla="*/ 7017033 w 11269336"/>
              <a:gd name="connsiteY77" fmla="*/ 1510650 h 2323145"/>
              <a:gd name="connsiteX78" fmla="*/ 6995460 w 11269336"/>
              <a:gd name="connsiteY78" fmla="*/ 1511173 h 2323145"/>
              <a:gd name="connsiteX79" fmla="*/ 6962144 w 11269336"/>
              <a:gd name="connsiteY79" fmla="*/ 1541508 h 2323145"/>
              <a:gd name="connsiteX80" fmla="*/ 6910674 w 11269336"/>
              <a:gd name="connsiteY80" fmla="*/ 1554793 h 2323145"/>
              <a:gd name="connsiteX81" fmla="*/ 6732152 w 11269336"/>
              <a:gd name="connsiteY81" fmla="*/ 1642538 h 2323145"/>
              <a:gd name="connsiteX82" fmla="*/ 6694106 w 11269336"/>
              <a:gd name="connsiteY82" fmla="*/ 1632377 h 2323145"/>
              <a:gd name="connsiteX83" fmla="*/ 6617223 w 11269336"/>
              <a:gd name="connsiteY83" fmla="*/ 1659889 h 2323145"/>
              <a:gd name="connsiteX84" fmla="*/ 6521138 w 11269336"/>
              <a:gd name="connsiteY84" fmla="*/ 1744340 h 2323145"/>
              <a:gd name="connsiteX85" fmla="*/ 6380677 w 11269336"/>
              <a:gd name="connsiteY85" fmla="*/ 1796883 h 2323145"/>
              <a:gd name="connsiteX86" fmla="*/ 6374897 w 11269336"/>
              <a:gd name="connsiteY86" fmla="*/ 1809910 h 2323145"/>
              <a:gd name="connsiteX87" fmla="*/ 6364545 w 11269336"/>
              <a:gd name="connsiteY87" fmla="*/ 1820090 h 2323145"/>
              <a:gd name="connsiteX88" fmla="*/ 6362126 w 11269336"/>
              <a:gd name="connsiteY88" fmla="*/ 1819991 h 2323145"/>
              <a:gd name="connsiteX89" fmla="*/ 6346673 w 11269336"/>
              <a:gd name="connsiteY89" fmla="*/ 1827824 h 2323145"/>
              <a:gd name="connsiteX90" fmla="*/ 6345588 w 11269336"/>
              <a:gd name="connsiteY90" fmla="*/ 1832232 h 2323145"/>
              <a:gd name="connsiteX91" fmla="*/ 6335708 w 11269336"/>
              <a:gd name="connsiteY91" fmla="*/ 1838451 h 2323145"/>
              <a:gd name="connsiteX92" fmla="*/ 6318182 w 11269336"/>
              <a:gd name="connsiteY92" fmla="*/ 1852975 h 2323145"/>
              <a:gd name="connsiteX93" fmla="*/ 6313084 w 11269336"/>
              <a:gd name="connsiteY93" fmla="*/ 1853561 h 2323145"/>
              <a:gd name="connsiteX94" fmla="*/ 6283816 w 11269336"/>
              <a:gd name="connsiteY94" fmla="*/ 1872148 h 2323145"/>
              <a:gd name="connsiteX95" fmla="*/ 6282550 w 11269336"/>
              <a:gd name="connsiteY95" fmla="*/ 1871392 h 2323145"/>
              <a:gd name="connsiteX96" fmla="*/ 6270527 w 11269336"/>
              <a:gd name="connsiteY96" fmla="*/ 1872208 h 2323145"/>
              <a:gd name="connsiteX97" fmla="*/ 6249518 w 11269336"/>
              <a:gd name="connsiteY97" fmla="*/ 1876079 h 2323145"/>
              <a:gd name="connsiteX98" fmla="*/ 6190386 w 11269336"/>
              <a:gd name="connsiteY98" fmla="*/ 1872478 h 2323145"/>
              <a:gd name="connsiteX99" fmla="*/ 6159777 w 11269336"/>
              <a:gd name="connsiteY99" fmla="*/ 1891745 h 2323145"/>
              <a:gd name="connsiteX100" fmla="*/ 6153131 w 11269336"/>
              <a:gd name="connsiteY100" fmla="*/ 1895079 h 2323145"/>
              <a:gd name="connsiteX101" fmla="*/ 6152798 w 11269336"/>
              <a:gd name="connsiteY101" fmla="*/ 1894920 h 2323145"/>
              <a:gd name="connsiteX102" fmla="*/ 6145388 w 11269336"/>
              <a:gd name="connsiteY102" fmla="*/ 1897990 h 2323145"/>
              <a:gd name="connsiteX103" fmla="*/ 6141014 w 11269336"/>
              <a:gd name="connsiteY103" fmla="*/ 1901155 h 2323145"/>
              <a:gd name="connsiteX104" fmla="*/ 6128122 w 11269336"/>
              <a:gd name="connsiteY104" fmla="*/ 1907623 h 2323145"/>
              <a:gd name="connsiteX105" fmla="*/ 6122351 w 11269336"/>
              <a:gd name="connsiteY105" fmla="*/ 1908359 h 2323145"/>
              <a:gd name="connsiteX106" fmla="*/ 6064750 w 11269336"/>
              <a:gd name="connsiteY106" fmla="*/ 1896394 h 2323145"/>
              <a:gd name="connsiteX107" fmla="*/ 5964230 w 11269336"/>
              <a:gd name="connsiteY107" fmla="*/ 1910038 h 2323145"/>
              <a:gd name="connsiteX108" fmla="*/ 5865399 w 11269336"/>
              <a:gd name="connsiteY108" fmla="*/ 1926966 h 2323145"/>
              <a:gd name="connsiteX109" fmla="*/ 5829951 w 11269336"/>
              <a:gd name="connsiteY109" fmla="*/ 1934755 h 2323145"/>
              <a:gd name="connsiteX110" fmla="*/ 5765285 w 11269336"/>
              <a:gd name="connsiteY110" fmla="*/ 1941322 h 2323145"/>
              <a:gd name="connsiteX111" fmla="*/ 5734750 w 11269336"/>
              <a:gd name="connsiteY111" fmla="*/ 1939793 h 2323145"/>
              <a:gd name="connsiteX112" fmla="*/ 5733569 w 11269336"/>
              <a:gd name="connsiteY112" fmla="*/ 1940505 h 2323145"/>
              <a:gd name="connsiteX113" fmla="*/ 5730329 w 11269336"/>
              <a:gd name="connsiteY113" fmla="*/ 1937845 h 2323145"/>
              <a:gd name="connsiteX114" fmla="*/ 5724661 w 11269336"/>
              <a:gd name="connsiteY114" fmla="*/ 1937455 h 2323145"/>
              <a:gd name="connsiteX115" fmla="*/ 5710186 w 11269336"/>
              <a:gd name="connsiteY115" fmla="*/ 1941370 h 2323145"/>
              <a:gd name="connsiteX116" fmla="*/ 5704910 w 11269336"/>
              <a:gd name="connsiteY116" fmla="*/ 1943663 h 2323145"/>
              <a:gd name="connsiteX117" fmla="*/ 5696836 w 11269336"/>
              <a:gd name="connsiteY117" fmla="*/ 1945271 h 2323145"/>
              <a:gd name="connsiteX118" fmla="*/ 5696583 w 11269336"/>
              <a:gd name="connsiteY118" fmla="*/ 1945050 h 2323145"/>
              <a:gd name="connsiteX119" fmla="*/ 5689123 w 11269336"/>
              <a:gd name="connsiteY119" fmla="*/ 1947067 h 2323145"/>
              <a:gd name="connsiteX120" fmla="*/ 5653291 w 11269336"/>
              <a:gd name="connsiteY120" fmla="*/ 1960245 h 2323145"/>
              <a:gd name="connsiteX121" fmla="*/ 5599385 w 11269336"/>
              <a:gd name="connsiteY121" fmla="*/ 1945198 h 2323145"/>
              <a:gd name="connsiteX122" fmla="*/ 5578300 w 11269336"/>
              <a:gd name="connsiteY122" fmla="*/ 1944963 h 2323145"/>
              <a:gd name="connsiteX123" fmla="*/ 5566758 w 11269336"/>
              <a:gd name="connsiteY123" fmla="*/ 1943441 h 2323145"/>
              <a:gd name="connsiteX124" fmla="*/ 5565857 w 11269336"/>
              <a:gd name="connsiteY124" fmla="*/ 1942445 h 2323145"/>
              <a:gd name="connsiteX125" fmla="*/ 5531534 w 11269336"/>
              <a:gd name="connsiteY125" fmla="*/ 1955208 h 2323145"/>
              <a:gd name="connsiteX126" fmla="*/ 5526552 w 11269336"/>
              <a:gd name="connsiteY126" fmla="*/ 1954799 h 2323145"/>
              <a:gd name="connsiteX127" fmla="*/ 5504723 w 11269336"/>
              <a:gd name="connsiteY127" fmla="*/ 1965811 h 2323145"/>
              <a:gd name="connsiteX128" fmla="*/ 5493156 w 11269336"/>
              <a:gd name="connsiteY128" fmla="*/ 1970063 h 2323145"/>
              <a:gd name="connsiteX129" fmla="*/ 5490486 w 11269336"/>
              <a:gd name="connsiteY129" fmla="*/ 1974227 h 2323145"/>
              <a:gd name="connsiteX130" fmla="*/ 5473107 w 11269336"/>
              <a:gd name="connsiteY130" fmla="*/ 1979001 h 2323145"/>
              <a:gd name="connsiteX131" fmla="*/ 5470885 w 11269336"/>
              <a:gd name="connsiteY131" fmla="*/ 1978432 h 2323145"/>
              <a:gd name="connsiteX132" fmla="*/ 5457393 w 11269336"/>
              <a:gd name="connsiteY132" fmla="*/ 1986525 h 2323145"/>
              <a:gd name="connsiteX133" fmla="*/ 5447102 w 11269336"/>
              <a:gd name="connsiteY133" fmla="*/ 1998329 h 2323145"/>
              <a:gd name="connsiteX134" fmla="*/ 5159151 w 11269336"/>
              <a:gd name="connsiteY134" fmla="*/ 2029640 h 2323145"/>
              <a:gd name="connsiteX135" fmla="*/ 5041688 w 11269336"/>
              <a:gd name="connsiteY135" fmla="*/ 2022334 h 2323145"/>
              <a:gd name="connsiteX136" fmla="*/ 4860988 w 11269336"/>
              <a:gd name="connsiteY136" fmla="*/ 2135698 h 2323145"/>
              <a:gd name="connsiteX137" fmla="*/ 4807902 w 11269336"/>
              <a:gd name="connsiteY137" fmla="*/ 2138894 h 2323145"/>
              <a:gd name="connsiteX138" fmla="*/ 4765388 w 11269336"/>
              <a:gd name="connsiteY138" fmla="*/ 2162525 h 2323145"/>
              <a:gd name="connsiteX139" fmla="*/ 4745033 w 11269336"/>
              <a:gd name="connsiteY139" fmla="*/ 2158859 h 2323145"/>
              <a:gd name="connsiteX140" fmla="*/ 4741475 w 11269336"/>
              <a:gd name="connsiteY140" fmla="*/ 2157998 h 2323145"/>
              <a:gd name="connsiteX141" fmla="*/ 4728247 w 11269336"/>
              <a:gd name="connsiteY141" fmla="*/ 2159526 h 2323145"/>
              <a:gd name="connsiteX142" fmla="*/ 4723263 w 11269336"/>
              <a:gd name="connsiteY142" fmla="*/ 2153742 h 2323145"/>
              <a:gd name="connsiteX143" fmla="*/ 4702453 w 11269336"/>
              <a:gd name="connsiteY143" fmla="*/ 2151586 h 2323145"/>
              <a:gd name="connsiteX144" fmla="*/ 4678455 w 11269336"/>
              <a:gd name="connsiteY144" fmla="*/ 2156131 h 2323145"/>
              <a:gd name="connsiteX145" fmla="*/ 4593061 w 11269336"/>
              <a:gd name="connsiteY145" fmla="*/ 2171597 h 2323145"/>
              <a:gd name="connsiteX146" fmla="*/ 4579902 w 11269336"/>
              <a:gd name="connsiteY146" fmla="*/ 2177927 h 2323145"/>
              <a:gd name="connsiteX147" fmla="*/ 4533444 w 11269336"/>
              <a:gd name="connsiteY147" fmla="*/ 2181200 h 2323145"/>
              <a:gd name="connsiteX148" fmla="*/ 4492832 w 11269336"/>
              <a:gd name="connsiteY148" fmla="*/ 2188033 h 2323145"/>
              <a:gd name="connsiteX149" fmla="*/ 4467257 w 11269336"/>
              <a:gd name="connsiteY149" fmla="*/ 2196121 h 2323145"/>
              <a:gd name="connsiteX150" fmla="*/ 4459937 w 11269336"/>
              <a:gd name="connsiteY150" fmla="*/ 2195182 h 2323145"/>
              <a:gd name="connsiteX151" fmla="*/ 4433312 w 11269336"/>
              <a:gd name="connsiteY151" fmla="*/ 2199004 h 2323145"/>
              <a:gd name="connsiteX152" fmla="*/ 4420601 w 11269336"/>
              <a:gd name="connsiteY152" fmla="*/ 2205158 h 2323145"/>
              <a:gd name="connsiteX153" fmla="*/ 4405765 w 11269336"/>
              <a:gd name="connsiteY153" fmla="*/ 2199902 h 2323145"/>
              <a:gd name="connsiteX154" fmla="*/ 4401354 w 11269336"/>
              <a:gd name="connsiteY154" fmla="*/ 2194745 h 2323145"/>
              <a:gd name="connsiteX155" fmla="*/ 4383151 w 11269336"/>
              <a:gd name="connsiteY155" fmla="*/ 2201140 h 2323145"/>
              <a:gd name="connsiteX156" fmla="*/ 4366646 w 11269336"/>
              <a:gd name="connsiteY156" fmla="*/ 2198564 h 2323145"/>
              <a:gd name="connsiteX157" fmla="*/ 4354009 w 11269336"/>
              <a:gd name="connsiteY157" fmla="*/ 2204984 h 2323145"/>
              <a:gd name="connsiteX158" fmla="*/ 4348284 w 11269336"/>
              <a:gd name="connsiteY158" fmla="*/ 2205270 h 2323145"/>
              <a:gd name="connsiteX159" fmla="*/ 4333906 w 11269336"/>
              <a:gd name="connsiteY159" fmla="*/ 2205251 h 2323145"/>
              <a:gd name="connsiteX160" fmla="*/ 4308819 w 11269336"/>
              <a:gd name="connsiteY160" fmla="*/ 2203822 h 2323145"/>
              <a:gd name="connsiteX161" fmla="*/ 4301210 w 11269336"/>
              <a:gd name="connsiteY161" fmla="*/ 2204456 h 2323145"/>
              <a:gd name="connsiteX162" fmla="*/ 4283095 w 11269336"/>
              <a:gd name="connsiteY162" fmla="*/ 2198177 h 2323145"/>
              <a:gd name="connsiteX163" fmla="*/ 4250119 w 11269336"/>
              <a:gd name="connsiteY163" fmla="*/ 2196342 h 2323145"/>
              <a:gd name="connsiteX164" fmla="*/ 4189203 w 11269336"/>
              <a:gd name="connsiteY164" fmla="*/ 2178994 h 2323145"/>
              <a:gd name="connsiteX165" fmla="*/ 4154035 w 11269336"/>
              <a:gd name="connsiteY165" fmla="*/ 2171950 h 2323145"/>
              <a:gd name="connsiteX166" fmla="*/ 4129569 w 11269336"/>
              <a:gd name="connsiteY166" fmla="*/ 2163850 h 2323145"/>
              <a:gd name="connsiteX167" fmla="*/ 4061250 w 11269336"/>
              <a:gd name="connsiteY167" fmla="*/ 2159236 h 2323145"/>
              <a:gd name="connsiteX168" fmla="*/ 3945480 w 11269336"/>
              <a:gd name="connsiteY168" fmla="*/ 2158279 h 2323145"/>
              <a:gd name="connsiteX169" fmla="*/ 3921468 w 11269336"/>
              <a:gd name="connsiteY169" fmla="*/ 2156588 h 2323145"/>
              <a:gd name="connsiteX170" fmla="*/ 3903348 w 11269336"/>
              <a:gd name="connsiteY170" fmla="*/ 2149220 h 2323145"/>
              <a:gd name="connsiteX171" fmla="*/ 3901342 w 11269336"/>
              <a:gd name="connsiteY171" fmla="*/ 2142355 h 2323145"/>
              <a:gd name="connsiteX172" fmla="*/ 3888539 w 11269336"/>
              <a:gd name="connsiteY172" fmla="*/ 2140476 h 2323145"/>
              <a:gd name="connsiteX173" fmla="*/ 3885662 w 11269336"/>
              <a:gd name="connsiteY173" fmla="*/ 2138740 h 2323145"/>
              <a:gd name="connsiteX174" fmla="*/ 3868627 w 11269336"/>
              <a:gd name="connsiteY174" fmla="*/ 2130023 h 2323145"/>
              <a:gd name="connsiteX175" fmla="*/ 3819177 w 11269336"/>
              <a:gd name="connsiteY175" fmla="*/ 2142111 h 2323145"/>
              <a:gd name="connsiteX176" fmla="*/ 3769100 w 11269336"/>
              <a:gd name="connsiteY176" fmla="*/ 2131731 h 2323145"/>
              <a:gd name="connsiteX177" fmla="*/ 3562752 w 11269336"/>
              <a:gd name="connsiteY177" fmla="*/ 2131785 h 2323145"/>
              <a:gd name="connsiteX178" fmla="*/ 3541402 w 11269336"/>
              <a:gd name="connsiteY178" fmla="*/ 2106821 h 2323145"/>
              <a:gd name="connsiteX179" fmla="*/ 3365341 w 11269336"/>
              <a:gd name="connsiteY179" fmla="*/ 2077638 h 2323145"/>
              <a:gd name="connsiteX180" fmla="*/ 3170922 w 11269336"/>
              <a:gd name="connsiteY180" fmla="*/ 2115957 h 2323145"/>
              <a:gd name="connsiteX181" fmla="*/ 3156256 w 11269336"/>
              <a:gd name="connsiteY181" fmla="*/ 2124773 h 2323145"/>
              <a:gd name="connsiteX182" fmla="*/ 3140298 w 11269336"/>
              <a:gd name="connsiteY182" fmla="*/ 2129182 h 2323145"/>
              <a:gd name="connsiteX183" fmla="*/ 3138514 w 11269336"/>
              <a:gd name="connsiteY183" fmla="*/ 2128069 h 2323145"/>
              <a:gd name="connsiteX184" fmla="*/ 3120467 w 11269336"/>
              <a:gd name="connsiteY184" fmla="*/ 2128281 h 2323145"/>
              <a:gd name="connsiteX185" fmla="*/ 3116175 w 11269336"/>
              <a:gd name="connsiteY185" fmla="*/ 2131633 h 2323145"/>
              <a:gd name="connsiteX186" fmla="*/ 3103685 w 11269336"/>
              <a:gd name="connsiteY186" fmla="*/ 2132814 h 2323145"/>
              <a:gd name="connsiteX187" fmla="*/ 3078794 w 11269336"/>
              <a:gd name="connsiteY187" fmla="*/ 2137935 h 2323145"/>
              <a:gd name="connsiteX188" fmla="*/ 3074407 w 11269336"/>
              <a:gd name="connsiteY188" fmla="*/ 2136274 h 2323145"/>
              <a:gd name="connsiteX189" fmla="*/ 3037285 w 11269336"/>
              <a:gd name="connsiteY189" fmla="*/ 2139919 h 2323145"/>
              <a:gd name="connsiteX190" fmla="*/ 3036901 w 11269336"/>
              <a:gd name="connsiteY190" fmla="*/ 2138726 h 2323145"/>
              <a:gd name="connsiteX191" fmla="*/ 3026996 w 11269336"/>
              <a:gd name="connsiteY191" fmla="*/ 2134322 h 2323145"/>
              <a:gd name="connsiteX192" fmla="*/ 3007772 w 11269336"/>
              <a:gd name="connsiteY192" fmla="*/ 2128742 h 2323145"/>
              <a:gd name="connsiteX193" fmla="*/ 2965030 w 11269336"/>
              <a:gd name="connsiteY193" fmla="*/ 2100494 h 2323145"/>
              <a:gd name="connsiteX194" fmla="*/ 2926342 w 11269336"/>
              <a:gd name="connsiteY194" fmla="*/ 2104155 h 2323145"/>
              <a:gd name="connsiteX195" fmla="*/ 2918608 w 11269336"/>
              <a:gd name="connsiteY195" fmla="*/ 2104215 h 2323145"/>
              <a:gd name="connsiteX196" fmla="*/ 2918475 w 11269336"/>
              <a:gd name="connsiteY196" fmla="*/ 2103937 h 2323145"/>
              <a:gd name="connsiteX197" fmla="*/ 2910360 w 11269336"/>
              <a:gd name="connsiteY197" fmla="*/ 2103444 h 2323145"/>
              <a:gd name="connsiteX198" fmla="*/ 2904507 w 11269336"/>
              <a:gd name="connsiteY198" fmla="*/ 2104326 h 2323145"/>
              <a:gd name="connsiteX199" fmla="*/ 2889503 w 11269336"/>
              <a:gd name="connsiteY199" fmla="*/ 2104443 h 2323145"/>
              <a:gd name="connsiteX200" fmla="*/ 2884480 w 11269336"/>
              <a:gd name="connsiteY200" fmla="*/ 2102626 h 2323145"/>
              <a:gd name="connsiteX201" fmla="*/ 2882689 w 11269336"/>
              <a:gd name="connsiteY201" fmla="*/ 2099228 h 2323145"/>
              <a:gd name="connsiteX202" fmla="*/ 2881291 w 11269336"/>
              <a:gd name="connsiteY202" fmla="*/ 2099618 h 2323145"/>
              <a:gd name="connsiteX203" fmla="*/ 2853979 w 11269336"/>
              <a:gd name="connsiteY203" fmla="*/ 2090388 h 2323145"/>
              <a:gd name="connsiteX204" fmla="*/ 2791790 w 11269336"/>
              <a:gd name="connsiteY204" fmla="*/ 2080332 h 2323145"/>
              <a:gd name="connsiteX205" fmla="*/ 2755844 w 11269336"/>
              <a:gd name="connsiteY205" fmla="*/ 2078874 h 2323145"/>
              <a:gd name="connsiteX206" fmla="*/ 2657742 w 11269336"/>
              <a:gd name="connsiteY206" fmla="*/ 2070179 h 2323145"/>
              <a:gd name="connsiteX207" fmla="*/ 2559549 w 11269336"/>
              <a:gd name="connsiteY207" fmla="*/ 2057873 h 2323145"/>
              <a:gd name="connsiteX208" fmla="*/ 2512054 w 11269336"/>
              <a:gd name="connsiteY208" fmla="*/ 2031671 h 2323145"/>
              <a:gd name="connsiteX209" fmla="*/ 2506437 w 11269336"/>
              <a:gd name="connsiteY209" fmla="*/ 2030918 h 2323145"/>
              <a:gd name="connsiteX210" fmla="*/ 2491752 w 11269336"/>
              <a:gd name="connsiteY210" fmla="*/ 2033906 h 2323145"/>
              <a:gd name="connsiteX211" fmla="*/ 2486338 w 11269336"/>
              <a:gd name="connsiteY211" fmla="*/ 2035862 h 2323145"/>
              <a:gd name="connsiteX212" fmla="*/ 2478186 w 11269336"/>
              <a:gd name="connsiteY212" fmla="*/ 2036953 h 2323145"/>
              <a:gd name="connsiteX213" fmla="*/ 2477950 w 11269336"/>
              <a:gd name="connsiteY213" fmla="*/ 2036715 h 2323145"/>
              <a:gd name="connsiteX214" fmla="*/ 2470381 w 11269336"/>
              <a:gd name="connsiteY214" fmla="*/ 2038256 h 2323145"/>
              <a:gd name="connsiteX215" fmla="*/ 2433781 w 11269336"/>
              <a:gd name="connsiteY215" fmla="*/ 2049140 h 2323145"/>
              <a:gd name="connsiteX216" fmla="*/ 2381172 w 11269336"/>
              <a:gd name="connsiteY216" fmla="*/ 2030645 h 2323145"/>
              <a:gd name="connsiteX217" fmla="*/ 2360198 w 11269336"/>
              <a:gd name="connsiteY217" fmla="*/ 2029059 h 2323145"/>
              <a:gd name="connsiteX218" fmla="*/ 2348815 w 11269336"/>
              <a:gd name="connsiteY218" fmla="*/ 2026798 h 2323145"/>
              <a:gd name="connsiteX219" fmla="*/ 2347988 w 11269336"/>
              <a:gd name="connsiteY219" fmla="*/ 2025745 h 2323145"/>
              <a:gd name="connsiteX220" fmla="*/ 2312920 w 11269336"/>
              <a:gd name="connsiteY220" fmla="*/ 2036311 h 2323145"/>
              <a:gd name="connsiteX221" fmla="*/ 2307986 w 11269336"/>
              <a:gd name="connsiteY221" fmla="*/ 2035583 h 2323145"/>
              <a:gd name="connsiteX222" fmla="*/ 2285481 w 11269336"/>
              <a:gd name="connsiteY222" fmla="*/ 2045197 h 2323145"/>
              <a:gd name="connsiteX223" fmla="*/ 2273666 w 11269336"/>
              <a:gd name="connsiteY223" fmla="*/ 2048710 h 2323145"/>
              <a:gd name="connsiteX224" fmla="*/ 2270719 w 11269336"/>
              <a:gd name="connsiteY224" fmla="*/ 2052702 h 2323145"/>
              <a:gd name="connsiteX225" fmla="*/ 2253080 w 11269336"/>
              <a:gd name="connsiteY225" fmla="*/ 2056363 h 2323145"/>
              <a:gd name="connsiteX226" fmla="*/ 2250906 w 11269336"/>
              <a:gd name="connsiteY226" fmla="*/ 2055654 h 2323145"/>
              <a:gd name="connsiteX227" fmla="*/ 2236905 w 11269336"/>
              <a:gd name="connsiteY227" fmla="*/ 2062882 h 2323145"/>
              <a:gd name="connsiteX228" fmla="*/ 2225830 w 11269336"/>
              <a:gd name="connsiteY228" fmla="*/ 2074027 h 2323145"/>
              <a:gd name="connsiteX229" fmla="*/ 2073776 w 11269336"/>
              <a:gd name="connsiteY229" fmla="*/ 2089244 h 2323145"/>
              <a:gd name="connsiteX230" fmla="*/ 1948256 w 11269336"/>
              <a:gd name="connsiteY230" fmla="*/ 2146616 h 2323145"/>
              <a:gd name="connsiteX231" fmla="*/ 1865582 w 11269336"/>
              <a:gd name="connsiteY231" fmla="*/ 2153738 h 2323145"/>
              <a:gd name="connsiteX232" fmla="*/ 1835210 w 11269336"/>
              <a:gd name="connsiteY232" fmla="*/ 2134244 h 2323145"/>
              <a:gd name="connsiteX233" fmla="*/ 1632661 w 11269336"/>
              <a:gd name="connsiteY233" fmla="*/ 2173882 h 2323145"/>
              <a:gd name="connsiteX234" fmla="*/ 1579590 w 11269336"/>
              <a:gd name="connsiteY234" fmla="*/ 2173680 h 2323145"/>
              <a:gd name="connsiteX235" fmla="*/ 1535601 w 11269336"/>
              <a:gd name="connsiteY235" fmla="*/ 2194590 h 2323145"/>
              <a:gd name="connsiteX236" fmla="*/ 1515594 w 11269336"/>
              <a:gd name="connsiteY236" fmla="*/ 2189622 h 2323145"/>
              <a:gd name="connsiteX237" fmla="*/ 1512113 w 11269336"/>
              <a:gd name="connsiteY237" fmla="*/ 2188534 h 2323145"/>
              <a:gd name="connsiteX238" fmla="*/ 1498838 w 11269336"/>
              <a:gd name="connsiteY238" fmla="*/ 2189213 h 2323145"/>
              <a:gd name="connsiteX239" fmla="*/ 1494279 w 11269336"/>
              <a:gd name="connsiteY239" fmla="*/ 2183112 h 2323145"/>
              <a:gd name="connsiteX240" fmla="*/ 1473714 w 11269336"/>
              <a:gd name="connsiteY240" fmla="*/ 2179625 h 2323145"/>
              <a:gd name="connsiteX241" fmla="*/ 1449503 w 11269336"/>
              <a:gd name="connsiteY241" fmla="*/ 2182633 h 2323145"/>
              <a:gd name="connsiteX242" fmla="*/ 1266687 w 11269336"/>
              <a:gd name="connsiteY242" fmla="*/ 2212688 h 2323145"/>
              <a:gd name="connsiteX243" fmla="*/ 1239614 w 11269336"/>
              <a:gd name="connsiteY243" fmla="*/ 2209727 h 2323145"/>
              <a:gd name="connsiteX244" fmla="*/ 1202436 w 11269336"/>
              <a:gd name="connsiteY244" fmla="*/ 2209817 h 2323145"/>
              <a:gd name="connsiteX245" fmla="*/ 1136097 w 11269336"/>
              <a:gd name="connsiteY245" fmla="*/ 2205112 h 2323145"/>
              <a:gd name="connsiteX246" fmla="*/ 988232 w 11269336"/>
              <a:gd name="connsiteY246" fmla="*/ 2235635 h 2323145"/>
              <a:gd name="connsiteX247" fmla="*/ 981959 w 11269336"/>
              <a:gd name="connsiteY247" fmla="*/ 2231607 h 2323145"/>
              <a:gd name="connsiteX248" fmla="*/ 938600 w 11269336"/>
              <a:gd name="connsiteY248" fmla="*/ 2238113 h 2323145"/>
              <a:gd name="connsiteX249" fmla="*/ 791788 w 11269336"/>
              <a:gd name="connsiteY249" fmla="*/ 2293224 h 2323145"/>
              <a:gd name="connsiteX250" fmla="*/ 706914 w 11269336"/>
              <a:gd name="connsiteY250" fmla="*/ 2305046 h 2323145"/>
              <a:gd name="connsiteX251" fmla="*/ 675971 w 11269336"/>
              <a:gd name="connsiteY251" fmla="*/ 2304030 h 2323145"/>
              <a:gd name="connsiteX252" fmla="*/ 624180 w 11269336"/>
              <a:gd name="connsiteY252" fmla="*/ 2302650 h 2323145"/>
              <a:gd name="connsiteX253" fmla="*/ 583453 w 11269336"/>
              <a:gd name="connsiteY253" fmla="*/ 2288788 h 2323145"/>
              <a:gd name="connsiteX254" fmla="*/ 540946 w 11269336"/>
              <a:gd name="connsiteY254" fmla="*/ 2292721 h 2323145"/>
              <a:gd name="connsiteX255" fmla="*/ 533680 w 11269336"/>
              <a:gd name="connsiteY255" fmla="*/ 2310233 h 2323145"/>
              <a:gd name="connsiteX256" fmla="*/ 487366 w 11269336"/>
              <a:gd name="connsiteY256" fmla="*/ 2309053 h 2323145"/>
              <a:gd name="connsiteX257" fmla="*/ 416820 w 11269336"/>
              <a:gd name="connsiteY257" fmla="*/ 2305443 h 2323145"/>
              <a:gd name="connsiteX258" fmla="*/ 376805 w 11269336"/>
              <a:gd name="connsiteY258" fmla="*/ 2307647 h 2323145"/>
              <a:gd name="connsiteX259" fmla="*/ 266777 w 11269336"/>
              <a:gd name="connsiteY259" fmla="*/ 2309012 h 2323145"/>
              <a:gd name="connsiteX260" fmla="*/ 156013 w 11269336"/>
              <a:gd name="connsiteY260" fmla="*/ 2306832 h 2323145"/>
              <a:gd name="connsiteX261" fmla="*/ 87258 w 11269336"/>
              <a:gd name="connsiteY261" fmla="*/ 2285511 h 2323145"/>
              <a:gd name="connsiteX262" fmla="*/ 23798 w 11269336"/>
              <a:gd name="connsiteY262" fmla="*/ 2281822 h 2323145"/>
              <a:gd name="connsiteX263" fmla="*/ 0 w 11269336"/>
              <a:gd name="connsiteY263" fmla="*/ 2285369 h 2323145"/>
              <a:gd name="connsiteX264" fmla="*/ 0 w 11269336"/>
              <a:gd name="connsiteY26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9062863 w 11269336"/>
              <a:gd name="connsiteY22" fmla="*/ 754656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33444 w 11269336"/>
              <a:gd name="connsiteY144" fmla="*/ 2181200 h 2323145"/>
              <a:gd name="connsiteX145" fmla="*/ 4492832 w 11269336"/>
              <a:gd name="connsiteY145" fmla="*/ 2188033 h 2323145"/>
              <a:gd name="connsiteX146" fmla="*/ 4467257 w 11269336"/>
              <a:gd name="connsiteY146" fmla="*/ 2196121 h 2323145"/>
              <a:gd name="connsiteX147" fmla="*/ 4459937 w 11269336"/>
              <a:gd name="connsiteY147" fmla="*/ 2195182 h 2323145"/>
              <a:gd name="connsiteX148" fmla="*/ 4433312 w 11269336"/>
              <a:gd name="connsiteY148" fmla="*/ 2199004 h 2323145"/>
              <a:gd name="connsiteX149" fmla="*/ 4420601 w 11269336"/>
              <a:gd name="connsiteY149" fmla="*/ 2205158 h 2323145"/>
              <a:gd name="connsiteX150" fmla="*/ 4405765 w 11269336"/>
              <a:gd name="connsiteY150" fmla="*/ 2199902 h 2323145"/>
              <a:gd name="connsiteX151" fmla="*/ 4401354 w 11269336"/>
              <a:gd name="connsiteY151" fmla="*/ 2194745 h 2323145"/>
              <a:gd name="connsiteX152" fmla="*/ 4383151 w 11269336"/>
              <a:gd name="connsiteY152" fmla="*/ 2201140 h 2323145"/>
              <a:gd name="connsiteX153" fmla="*/ 4366646 w 11269336"/>
              <a:gd name="connsiteY153" fmla="*/ 2198564 h 2323145"/>
              <a:gd name="connsiteX154" fmla="*/ 4354009 w 11269336"/>
              <a:gd name="connsiteY154" fmla="*/ 2204984 h 2323145"/>
              <a:gd name="connsiteX155" fmla="*/ 4348284 w 11269336"/>
              <a:gd name="connsiteY155" fmla="*/ 2205270 h 2323145"/>
              <a:gd name="connsiteX156" fmla="*/ 4333906 w 11269336"/>
              <a:gd name="connsiteY156" fmla="*/ 2205251 h 2323145"/>
              <a:gd name="connsiteX157" fmla="*/ 4308819 w 11269336"/>
              <a:gd name="connsiteY157" fmla="*/ 2203822 h 2323145"/>
              <a:gd name="connsiteX158" fmla="*/ 4301210 w 11269336"/>
              <a:gd name="connsiteY158" fmla="*/ 2204456 h 2323145"/>
              <a:gd name="connsiteX159" fmla="*/ 4283095 w 11269336"/>
              <a:gd name="connsiteY159" fmla="*/ 2198177 h 2323145"/>
              <a:gd name="connsiteX160" fmla="*/ 4250119 w 11269336"/>
              <a:gd name="connsiteY160" fmla="*/ 2196342 h 2323145"/>
              <a:gd name="connsiteX161" fmla="*/ 4189203 w 11269336"/>
              <a:gd name="connsiteY161" fmla="*/ 2178994 h 2323145"/>
              <a:gd name="connsiteX162" fmla="*/ 4154035 w 11269336"/>
              <a:gd name="connsiteY162" fmla="*/ 2171950 h 2323145"/>
              <a:gd name="connsiteX163" fmla="*/ 4129569 w 11269336"/>
              <a:gd name="connsiteY163" fmla="*/ 2163850 h 2323145"/>
              <a:gd name="connsiteX164" fmla="*/ 4061250 w 11269336"/>
              <a:gd name="connsiteY164" fmla="*/ 2159236 h 2323145"/>
              <a:gd name="connsiteX165" fmla="*/ 3945480 w 11269336"/>
              <a:gd name="connsiteY165" fmla="*/ 2158279 h 2323145"/>
              <a:gd name="connsiteX166" fmla="*/ 3921468 w 11269336"/>
              <a:gd name="connsiteY166" fmla="*/ 2156588 h 2323145"/>
              <a:gd name="connsiteX167" fmla="*/ 3903348 w 11269336"/>
              <a:gd name="connsiteY167" fmla="*/ 2149220 h 2323145"/>
              <a:gd name="connsiteX168" fmla="*/ 3901342 w 11269336"/>
              <a:gd name="connsiteY168" fmla="*/ 2142355 h 2323145"/>
              <a:gd name="connsiteX169" fmla="*/ 3888539 w 11269336"/>
              <a:gd name="connsiteY169" fmla="*/ 2140476 h 2323145"/>
              <a:gd name="connsiteX170" fmla="*/ 3885662 w 11269336"/>
              <a:gd name="connsiteY170" fmla="*/ 2138740 h 2323145"/>
              <a:gd name="connsiteX171" fmla="*/ 3868627 w 11269336"/>
              <a:gd name="connsiteY171" fmla="*/ 2130023 h 2323145"/>
              <a:gd name="connsiteX172" fmla="*/ 3819177 w 11269336"/>
              <a:gd name="connsiteY172" fmla="*/ 2142111 h 2323145"/>
              <a:gd name="connsiteX173" fmla="*/ 3769100 w 11269336"/>
              <a:gd name="connsiteY173" fmla="*/ 2131731 h 2323145"/>
              <a:gd name="connsiteX174" fmla="*/ 3562752 w 11269336"/>
              <a:gd name="connsiteY174" fmla="*/ 2131785 h 2323145"/>
              <a:gd name="connsiteX175" fmla="*/ 3541402 w 11269336"/>
              <a:gd name="connsiteY175" fmla="*/ 2106821 h 2323145"/>
              <a:gd name="connsiteX176" fmla="*/ 3365341 w 11269336"/>
              <a:gd name="connsiteY176" fmla="*/ 2077638 h 2323145"/>
              <a:gd name="connsiteX177" fmla="*/ 3170922 w 11269336"/>
              <a:gd name="connsiteY177" fmla="*/ 2115957 h 2323145"/>
              <a:gd name="connsiteX178" fmla="*/ 3156256 w 11269336"/>
              <a:gd name="connsiteY178" fmla="*/ 2124773 h 2323145"/>
              <a:gd name="connsiteX179" fmla="*/ 3140298 w 11269336"/>
              <a:gd name="connsiteY179" fmla="*/ 2129182 h 2323145"/>
              <a:gd name="connsiteX180" fmla="*/ 3138514 w 11269336"/>
              <a:gd name="connsiteY180" fmla="*/ 2128069 h 2323145"/>
              <a:gd name="connsiteX181" fmla="*/ 3120467 w 11269336"/>
              <a:gd name="connsiteY181" fmla="*/ 2128281 h 2323145"/>
              <a:gd name="connsiteX182" fmla="*/ 3116175 w 11269336"/>
              <a:gd name="connsiteY182" fmla="*/ 2131633 h 2323145"/>
              <a:gd name="connsiteX183" fmla="*/ 3103685 w 11269336"/>
              <a:gd name="connsiteY183" fmla="*/ 2132814 h 2323145"/>
              <a:gd name="connsiteX184" fmla="*/ 3078794 w 11269336"/>
              <a:gd name="connsiteY184" fmla="*/ 2137935 h 2323145"/>
              <a:gd name="connsiteX185" fmla="*/ 3074407 w 11269336"/>
              <a:gd name="connsiteY185" fmla="*/ 2136274 h 2323145"/>
              <a:gd name="connsiteX186" fmla="*/ 3037285 w 11269336"/>
              <a:gd name="connsiteY186" fmla="*/ 2139919 h 2323145"/>
              <a:gd name="connsiteX187" fmla="*/ 3036901 w 11269336"/>
              <a:gd name="connsiteY187" fmla="*/ 2138726 h 2323145"/>
              <a:gd name="connsiteX188" fmla="*/ 3026996 w 11269336"/>
              <a:gd name="connsiteY188" fmla="*/ 2134322 h 2323145"/>
              <a:gd name="connsiteX189" fmla="*/ 3007772 w 11269336"/>
              <a:gd name="connsiteY189" fmla="*/ 2128742 h 2323145"/>
              <a:gd name="connsiteX190" fmla="*/ 2965030 w 11269336"/>
              <a:gd name="connsiteY190" fmla="*/ 2100494 h 2323145"/>
              <a:gd name="connsiteX191" fmla="*/ 2926342 w 11269336"/>
              <a:gd name="connsiteY191" fmla="*/ 2104155 h 2323145"/>
              <a:gd name="connsiteX192" fmla="*/ 2918608 w 11269336"/>
              <a:gd name="connsiteY192" fmla="*/ 2104215 h 2323145"/>
              <a:gd name="connsiteX193" fmla="*/ 2918475 w 11269336"/>
              <a:gd name="connsiteY193" fmla="*/ 2103937 h 2323145"/>
              <a:gd name="connsiteX194" fmla="*/ 2910360 w 11269336"/>
              <a:gd name="connsiteY194" fmla="*/ 2103444 h 2323145"/>
              <a:gd name="connsiteX195" fmla="*/ 2904507 w 11269336"/>
              <a:gd name="connsiteY195" fmla="*/ 2104326 h 2323145"/>
              <a:gd name="connsiteX196" fmla="*/ 2889503 w 11269336"/>
              <a:gd name="connsiteY196" fmla="*/ 2104443 h 2323145"/>
              <a:gd name="connsiteX197" fmla="*/ 2884480 w 11269336"/>
              <a:gd name="connsiteY197" fmla="*/ 2102626 h 2323145"/>
              <a:gd name="connsiteX198" fmla="*/ 2882689 w 11269336"/>
              <a:gd name="connsiteY198" fmla="*/ 2099228 h 2323145"/>
              <a:gd name="connsiteX199" fmla="*/ 2881291 w 11269336"/>
              <a:gd name="connsiteY199" fmla="*/ 2099618 h 2323145"/>
              <a:gd name="connsiteX200" fmla="*/ 2853979 w 11269336"/>
              <a:gd name="connsiteY200" fmla="*/ 2090388 h 2323145"/>
              <a:gd name="connsiteX201" fmla="*/ 2791790 w 11269336"/>
              <a:gd name="connsiteY201" fmla="*/ 2080332 h 2323145"/>
              <a:gd name="connsiteX202" fmla="*/ 2755844 w 11269336"/>
              <a:gd name="connsiteY202" fmla="*/ 2078874 h 2323145"/>
              <a:gd name="connsiteX203" fmla="*/ 2657742 w 11269336"/>
              <a:gd name="connsiteY203" fmla="*/ 2070179 h 2323145"/>
              <a:gd name="connsiteX204" fmla="*/ 2559549 w 11269336"/>
              <a:gd name="connsiteY204" fmla="*/ 2057873 h 2323145"/>
              <a:gd name="connsiteX205" fmla="*/ 2512054 w 11269336"/>
              <a:gd name="connsiteY205" fmla="*/ 2031671 h 2323145"/>
              <a:gd name="connsiteX206" fmla="*/ 2506437 w 11269336"/>
              <a:gd name="connsiteY206" fmla="*/ 2030918 h 2323145"/>
              <a:gd name="connsiteX207" fmla="*/ 2491752 w 11269336"/>
              <a:gd name="connsiteY207" fmla="*/ 2033906 h 2323145"/>
              <a:gd name="connsiteX208" fmla="*/ 2486338 w 11269336"/>
              <a:gd name="connsiteY208" fmla="*/ 2035862 h 2323145"/>
              <a:gd name="connsiteX209" fmla="*/ 2478186 w 11269336"/>
              <a:gd name="connsiteY209" fmla="*/ 2036953 h 2323145"/>
              <a:gd name="connsiteX210" fmla="*/ 2477950 w 11269336"/>
              <a:gd name="connsiteY210" fmla="*/ 2036715 h 2323145"/>
              <a:gd name="connsiteX211" fmla="*/ 2470381 w 11269336"/>
              <a:gd name="connsiteY211" fmla="*/ 2038256 h 2323145"/>
              <a:gd name="connsiteX212" fmla="*/ 2433781 w 11269336"/>
              <a:gd name="connsiteY212" fmla="*/ 2049140 h 2323145"/>
              <a:gd name="connsiteX213" fmla="*/ 2381172 w 11269336"/>
              <a:gd name="connsiteY213" fmla="*/ 2030645 h 2323145"/>
              <a:gd name="connsiteX214" fmla="*/ 2360198 w 11269336"/>
              <a:gd name="connsiteY214" fmla="*/ 2029059 h 2323145"/>
              <a:gd name="connsiteX215" fmla="*/ 2348815 w 11269336"/>
              <a:gd name="connsiteY215" fmla="*/ 2026798 h 2323145"/>
              <a:gd name="connsiteX216" fmla="*/ 2347988 w 11269336"/>
              <a:gd name="connsiteY216" fmla="*/ 2025745 h 2323145"/>
              <a:gd name="connsiteX217" fmla="*/ 2312920 w 11269336"/>
              <a:gd name="connsiteY217" fmla="*/ 2036311 h 2323145"/>
              <a:gd name="connsiteX218" fmla="*/ 2307986 w 11269336"/>
              <a:gd name="connsiteY218" fmla="*/ 2035583 h 2323145"/>
              <a:gd name="connsiteX219" fmla="*/ 2285481 w 11269336"/>
              <a:gd name="connsiteY219" fmla="*/ 2045197 h 2323145"/>
              <a:gd name="connsiteX220" fmla="*/ 2273666 w 11269336"/>
              <a:gd name="connsiteY220" fmla="*/ 2048710 h 2323145"/>
              <a:gd name="connsiteX221" fmla="*/ 2270719 w 11269336"/>
              <a:gd name="connsiteY221" fmla="*/ 2052702 h 2323145"/>
              <a:gd name="connsiteX222" fmla="*/ 2253080 w 11269336"/>
              <a:gd name="connsiteY222" fmla="*/ 2056363 h 2323145"/>
              <a:gd name="connsiteX223" fmla="*/ 2250906 w 11269336"/>
              <a:gd name="connsiteY223" fmla="*/ 2055654 h 2323145"/>
              <a:gd name="connsiteX224" fmla="*/ 2236905 w 11269336"/>
              <a:gd name="connsiteY224" fmla="*/ 2062882 h 2323145"/>
              <a:gd name="connsiteX225" fmla="*/ 2225830 w 11269336"/>
              <a:gd name="connsiteY225" fmla="*/ 2074027 h 2323145"/>
              <a:gd name="connsiteX226" fmla="*/ 2073776 w 11269336"/>
              <a:gd name="connsiteY226" fmla="*/ 2089244 h 2323145"/>
              <a:gd name="connsiteX227" fmla="*/ 1948256 w 11269336"/>
              <a:gd name="connsiteY227" fmla="*/ 2146616 h 2323145"/>
              <a:gd name="connsiteX228" fmla="*/ 1865582 w 11269336"/>
              <a:gd name="connsiteY228" fmla="*/ 2153738 h 2323145"/>
              <a:gd name="connsiteX229" fmla="*/ 1835210 w 11269336"/>
              <a:gd name="connsiteY229" fmla="*/ 2134244 h 2323145"/>
              <a:gd name="connsiteX230" fmla="*/ 1632661 w 11269336"/>
              <a:gd name="connsiteY230" fmla="*/ 2173882 h 2323145"/>
              <a:gd name="connsiteX231" fmla="*/ 1579590 w 11269336"/>
              <a:gd name="connsiteY231" fmla="*/ 2173680 h 2323145"/>
              <a:gd name="connsiteX232" fmla="*/ 1535601 w 11269336"/>
              <a:gd name="connsiteY232" fmla="*/ 2194590 h 2323145"/>
              <a:gd name="connsiteX233" fmla="*/ 1515594 w 11269336"/>
              <a:gd name="connsiteY233" fmla="*/ 2189622 h 2323145"/>
              <a:gd name="connsiteX234" fmla="*/ 1512113 w 11269336"/>
              <a:gd name="connsiteY234" fmla="*/ 2188534 h 2323145"/>
              <a:gd name="connsiteX235" fmla="*/ 1498838 w 11269336"/>
              <a:gd name="connsiteY235" fmla="*/ 2189213 h 2323145"/>
              <a:gd name="connsiteX236" fmla="*/ 1494279 w 11269336"/>
              <a:gd name="connsiteY236" fmla="*/ 2183112 h 2323145"/>
              <a:gd name="connsiteX237" fmla="*/ 1473714 w 11269336"/>
              <a:gd name="connsiteY237" fmla="*/ 2179625 h 2323145"/>
              <a:gd name="connsiteX238" fmla="*/ 1449503 w 11269336"/>
              <a:gd name="connsiteY238" fmla="*/ 2182633 h 2323145"/>
              <a:gd name="connsiteX239" fmla="*/ 1266687 w 11269336"/>
              <a:gd name="connsiteY239" fmla="*/ 2212688 h 2323145"/>
              <a:gd name="connsiteX240" fmla="*/ 1239614 w 11269336"/>
              <a:gd name="connsiteY240" fmla="*/ 2209727 h 2323145"/>
              <a:gd name="connsiteX241" fmla="*/ 1202436 w 11269336"/>
              <a:gd name="connsiteY241" fmla="*/ 2209817 h 2323145"/>
              <a:gd name="connsiteX242" fmla="*/ 1136097 w 11269336"/>
              <a:gd name="connsiteY242" fmla="*/ 2205112 h 2323145"/>
              <a:gd name="connsiteX243" fmla="*/ 988232 w 11269336"/>
              <a:gd name="connsiteY243" fmla="*/ 2235635 h 2323145"/>
              <a:gd name="connsiteX244" fmla="*/ 981959 w 11269336"/>
              <a:gd name="connsiteY244" fmla="*/ 2231607 h 2323145"/>
              <a:gd name="connsiteX245" fmla="*/ 938600 w 11269336"/>
              <a:gd name="connsiteY245" fmla="*/ 2238113 h 2323145"/>
              <a:gd name="connsiteX246" fmla="*/ 791788 w 11269336"/>
              <a:gd name="connsiteY246" fmla="*/ 2293224 h 2323145"/>
              <a:gd name="connsiteX247" fmla="*/ 706914 w 11269336"/>
              <a:gd name="connsiteY247" fmla="*/ 2305046 h 2323145"/>
              <a:gd name="connsiteX248" fmla="*/ 675971 w 11269336"/>
              <a:gd name="connsiteY248" fmla="*/ 2304030 h 2323145"/>
              <a:gd name="connsiteX249" fmla="*/ 624180 w 11269336"/>
              <a:gd name="connsiteY249" fmla="*/ 2302650 h 2323145"/>
              <a:gd name="connsiteX250" fmla="*/ 583453 w 11269336"/>
              <a:gd name="connsiteY250" fmla="*/ 2288788 h 2323145"/>
              <a:gd name="connsiteX251" fmla="*/ 540946 w 11269336"/>
              <a:gd name="connsiteY251" fmla="*/ 2292721 h 2323145"/>
              <a:gd name="connsiteX252" fmla="*/ 533680 w 11269336"/>
              <a:gd name="connsiteY252" fmla="*/ 2310233 h 2323145"/>
              <a:gd name="connsiteX253" fmla="*/ 487366 w 11269336"/>
              <a:gd name="connsiteY253" fmla="*/ 2309053 h 2323145"/>
              <a:gd name="connsiteX254" fmla="*/ 416820 w 11269336"/>
              <a:gd name="connsiteY254" fmla="*/ 2305443 h 2323145"/>
              <a:gd name="connsiteX255" fmla="*/ 376805 w 11269336"/>
              <a:gd name="connsiteY255" fmla="*/ 2307647 h 2323145"/>
              <a:gd name="connsiteX256" fmla="*/ 266777 w 11269336"/>
              <a:gd name="connsiteY256" fmla="*/ 2309012 h 2323145"/>
              <a:gd name="connsiteX257" fmla="*/ 156013 w 11269336"/>
              <a:gd name="connsiteY257" fmla="*/ 2306832 h 2323145"/>
              <a:gd name="connsiteX258" fmla="*/ 87258 w 11269336"/>
              <a:gd name="connsiteY258" fmla="*/ 2285511 h 2323145"/>
              <a:gd name="connsiteX259" fmla="*/ 23798 w 11269336"/>
              <a:gd name="connsiteY259" fmla="*/ 2281822 h 2323145"/>
              <a:gd name="connsiteX260" fmla="*/ 0 w 11269336"/>
              <a:gd name="connsiteY260" fmla="*/ 2285369 h 2323145"/>
              <a:gd name="connsiteX261" fmla="*/ 0 w 11269336"/>
              <a:gd name="connsiteY26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593061 w 11269336"/>
              <a:gd name="connsiteY142" fmla="*/ 2171597 h 2323145"/>
              <a:gd name="connsiteX143" fmla="*/ 4533444 w 11269336"/>
              <a:gd name="connsiteY143" fmla="*/ 2181200 h 2323145"/>
              <a:gd name="connsiteX144" fmla="*/ 4492832 w 11269336"/>
              <a:gd name="connsiteY144" fmla="*/ 2188033 h 2323145"/>
              <a:gd name="connsiteX145" fmla="*/ 4467257 w 11269336"/>
              <a:gd name="connsiteY145" fmla="*/ 2196121 h 2323145"/>
              <a:gd name="connsiteX146" fmla="*/ 4459937 w 11269336"/>
              <a:gd name="connsiteY146" fmla="*/ 2195182 h 2323145"/>
              <a:gd name="connsiteX147" fmla="*/ 4433312 w 11269336"/>
              <a:gd name="connsiteY147" fmla="*/ 2199004 h 2323145"/>
              <a:gd name="connsiteX148" fmla="*/ 4420601 w 11269336"/>
              <a:gd name="connsiteY148" fmla="*/ 2205158 h 2323145"/>
              <a:gd name="connsiteX149" fmla="*/ 4405765 w 11269336"/>
              <a:gd name="connsiteY149" fmla="*/ 2199902 h 2323145"/>
              <a:gd name="connsiteX150" fmla="*/ 4401354 w 11269336"/>
              <a:gd name="connsiteY150" fmla="*/ 2194745 h 2323145"/>
              <a:gd name="connsiteX151" fmla="*/ 4383151 w 11269336"/>
              <a:gd name="connsiteY151" fmla="*/ 2201140 h 2323145"/>
              <a:gd name="connsiteX152" fmla="*/ 4366646 w 11269336"/>
              <a:gd name="connsiteY152" fmla="*/ 2198564 h 2323145"/>
              <a:gd name="connsiteX153" fmla="*/ 4354009 w 11269336"/>
              <a:gd name="connsiteY153" fmla="*/ 2204984 h 2323145"/>
              <a:gd name="connsiteX154" fmla="*/ 4348284 w 11269336"/>
              <a:gd name="connsiteY154" fmla="*/ 2205270 h 2323145"/>
              <a:gd name="connsiteX155" fmla="*/ 4333906 w 11269336"/>
              <a:gd name="connsiteY155" fmla="*/ 2205251 h 2323145"/>
              <a:gd name="connsiteX156" fmla="*/ 4308819 w 11269336"/>
              <a:gd name="connsiteY156" fmla="*/ 2203822 h 2323145"/>
              <a:gd name="connsiteX157" fmla="*/ 4301210 w 11269336"/>
              <a:gd name="connsiteY157" fmla="*/ 2204456 h 2323145"/>
              <a:gd name="connsiteX158" fmla="*/ 4283095 w 11269336"/>
              <a:gd name="connsiteY158" fmla="*/ 2198177 h 2323145"/>
              <a:gd name="connsiteX159" fmla="*/ 4250119 w 11269336"/>
              <a:gd name="connsiteY159" fmla="*/ 2196342 h 2323145"/>
              <a:gd name="connsiteX160" fmla="*/ 4189203 w 11269336"/>
              <a:gd name="connsiteY160" fmla="*/ 2178994 h 2323145"/>
              <a:gd name="connsiteX161" fmla="*/ 4154035 w 11269336"/>
              <a:gd name="connsiteY161" fmla="*/ 2171950 h 2323145"/>
              <a:gd name="connsiteX162" fmla="*/ 4129569 w 11269336"/>
              <a:gd name="connsiteY162" fmla="*/ 2163850 h 2323145"/>
              <a:gd name="connsiteX163" fmla="*/ 4061250 w 11269336"/>
              <a:gd name="connsiteY163" fmla="*/ 2159236 h 2323145"/>
              <a:gd name="connsiteX164" fmla="*/ 3945480 w 11269336"/>
              <a:gd name="connsiteY164" fmla="*/ 2158279 h 2323145"/>
              <a:gd name="connsiteX165" fmla="*/ 3921468 w 11269336"/>
              <a:gd name="connsiteY165" fmla="*/ 2156588 h 2323145"/>
              <a:gd name="connsiteX166" fmla="*/ 3903348 w 11269336"/>
              <a:gd name="connsiteY166" fmla="*/ 2149220 h 2323145"/>
              <a:gd name="connsiteX167" fmla="*/ 3901342 w 11269336"/>
              <a:gd name="connsiteY167" fmla="*/ 2142355 h 2323145"/>
              <a:gd name="connsiteX168" fmla="*/ 3888539 w 11269336"/>
              <a:gd name="connsiteY168" fmla="*/ 2140476 h 2323145"/>
              <a:gd name="connsiteX169" fmla="*/ 3885662 w 11269336"/>
              <a:gd name="connsiteY169" fmla="*/ 2138740 h 2323145"/>
              <a:gd name="connsiteX170" fmla="*/ 3868627 w 11269336"/>
              <a:gd name="connsiteY170" fmla="*/ 2130023 h 2323145"/>
              <a:gd name="connsiteX171" fmla="*/ 3819177 w 11269336"/>
              <a:gd name="connsiteY171" fmla="*/ 2142111 h 2323145"/>
              <a:gd name="connsiteX172" fmla="*/ 3769100 w 11269336"/>
              <a:gd name="connsiteY172" fmla="*/ 2131731 h 2323145"/>
              <a:gd name="connsiteX173" fmla="*/ 3562752 w 11269336"/>
              <a:gd name="connsiteY173" fmla="*/ 2131785 h 2323145"/>
              <a:gd name="connsiteX174" fmla="*/ 3541402 w 11269336"/>
              <a:gd name="connsiteY174" fmla="*/ 2106821 h 2323145"/>
              <a:gd name="connsiteX175" fmla="*/ 3365341 w 11269336"/>
              <a:gd name="connsiteY175" fmla="*/ 2077638 h 2323145"/>
              <a:gd name="connsiteX176" fmla="*/ 3170922 w 11269336"/>
              <a:gd name="connsiteY176" fmla="*/ 2115957 h 2323145"/>
              <a:gd name="connsiteX177" fmla="*/ 3156256 w 11269336"/>
              <a:gd name="connsiteY177" fmla="*/ 2124773 h 2323145"/>
              <a:gd name="connsiteX178" fmla="*/ 3140298 w 11269336"/>
              <a:gd name="connsiteY178" fmla="*/ 2129182 h 2323145"/>
              <a:gd name="connsiteX179" fmla="*/ 3138514 w 11269336"/>
              <a:gd name="connsiteY179" fmla="*/ 2128069 h 2323145"/>
              <a:gd name="connsiteX180" fmla="*/ 3120467 w 11269336"/>
              <a:gd name="connsiteY180" fmla="*/ 2128281 h 2323145"/>
              <a:gd name="connsiteX181" fmla="*/ 3116175 w 11269336"/>
              <a:gd name="connsiteY181" fmla="*/ 2131633 h 2323145"/>
              <a:gd name="connsiteX182" fmla="*/ 3103685 w 11269336"/>
              <a:gd name="connsiteY182" fmla="*/ 2132814 h 2323145"/>
              <a:gd name="connsiteX183" fmla="*/ 3078794 w 11269336"/>
              <a:gd name="connsiteY183" fmla="*/ 2137935 h 2323145"/>
              <a:gd name="connsiteX184" fmla="*/ 3074407 w 11269336"/>
              <a:gd name="connsiteY184" fmla="*/ 2136274 h 2323145"/>
              <a:gd name="connsiteX185" fmla="*/ 3037285 w 11269336"/>
              <a:gd name="connsiteY185" fmla="*/ 2139919 h 2323145"/>
              <a:gd name="connsiteX186" fmla="*/ 3036901 w 11269336"/>
              <a:gd name="connsiteY186" fmla="*/ 2138726 h 2323145"/>
              <a:gd name="connsiteX187" fmla="*/ 3026996 w 11269336"/>
              <a:gd name="connsiteY187" fmla="*/ 2134322 h 2323145"/>
              <a:gd name="connsiteX188" fmla="*/ 3007772 w 11269336"/>
              <a:gd name="connsiteY188" fmla="*/ 2128742 h 2323145"/>
              <a:gd name="connsiteX189" fmla="*/ 2965030 w 11269336"/>
              <a:gd name="connsiteY189" fmla="*/ 2100494 h 2323145"/>
              <a:gd name="connsiteX190" fmla="*/ 2926342 w 11269336"/>
              <a:gd name="connsiteY190" fmla="*/ 2104155 h 2323145"/>
              <a:gd name="connsiteX191" fmla="*/ 2918608 w 11269336"/>
              <a:gd name="connsiteY191" fmla="*/ 2104215 h 2323145"/>
              <a:gd name="connsiteX192" fmla="*/ 2918475 w 11269336"/>
              <a:gd name="connsiteY192" fmla="*/ 2103937 h 2323145"/>
              <a:gd name="connsiteX193" fmla="*/ 2910360 w 11269336"/>
              <a:gd name="connsiteY193" fmla="*/ 2103444 h 2323145"/>
              <a:gd name="connsiteX194" fmla="*/ 2904507 w 11269336"/>
              <a:gd name="connsiteY194" fmla="*/ 2104326 h 2323145"/>
              <a:gd name="connsiteX195" fmla="*/ 2889503 w 11269336"/>
              <a:gd name="connsiteY195" fmla="*/ 2104443 h 2323145"/>
              <a:gd name="connsiteX196" fmla="*/ 2884480 w 11269336"/>
              <a:gd name="connsiteY196" fmla="*/ 2102626 h 2323145"/>
              <a:gd name="connsiteX197" fmla="*/ 2882689 w 11269336"/>
              <a:gd name="connsiteY197" fmla="*/ 2099228 h 2323145"/>
              <a:gd name="connsiteX198" fmla="*/ 2881291 w 11269336"/>
              <a:gd name="connsiteY198" fmla="*/ 2099618 h 2323145"/>
              <a:gd name="connsiteX199" fmla="*/ 2853979 w 11269336"/>
              <a:gd name="connsiteY199" fmla="*/ 2090388 h 2323145"/>
              <a:gd name="connsiteX200" fmla="*/ 2791790 w 11269336"/>
              <a:gd name="connsiteY200" fmla="*/ 2080332 h 2323145"/>
              <a:gd name="connsiteX201" fmla="*/ 2755844 w 11269336"/>
              <a:gd name="connsiteY201" fmla="*/ 2078874 h 2323145"/>
              <a:gd name="connsiteX202" fmla="*/ 2657742 w 11269336"/>
              <a:gd name="connsiteY202" fmla="*/ 2070179 h 2323145"/>
              <a:gd name="connsiteX203" fmla="*/ 2559549 w 11269336"/>
              <a:gd name="connsiteY203" fmla="*/ 2057873 h 2323145"/>
              <a:gd name="connsiteX204" fmla="*/ 2512054 w 11269336"/>
              <a:gd name="connsiteY204" fmla="*/ 2031671 h 2323145"/>
              <a:gd name="connsiteX205" fmla="*/ 2506437 w 11269336"/>
              <a:gd name="connsiteY205" fmla="*/ 2030918 h 2323145"/>
              <a:gd name="connsiteX206" fmla="*/ 2491752 w 11269336"/>
              <a:gd name="connsiteY206" fmla="*/ 2033906 h 2323145"/>
              <a:gd name="connsiteX207" fmla="*/ 2486338 w 11269336"/>
              <a:gd name="connsiteY207" fmla="*/ 2035862 h 2323145"/>
              <a:gd name="connsiteX208" fmla="*/ 2478186 w 11269336"/>
              <a:gd name="connsiteY208" fmla="*/ 2036953 h 2323145"/>
              <a:gd name="connsiteX209" fmla="*/ 2477950 w 11269336"/>
              <a:gd name="connsiteY209" fmla="*/ 2036715 h 2323145"/>
              <a:gd name="connsiteX210" fmla="*/ 2470381 w 11269336"/>
              <a:gd name="connsiteY210" fmla="*/ 2038256 h 2323145"/>
              <a:gd name="connsiteX211" fmla="*/ 2433781 w 11269336"/>
              <a:gd name="connsiteY211" fmla="*/ 2049140 h 2323145"/>
              <a:gd name="connsiteX212" fmla="*/ 2381172 w 11269336"/>
              <a:gd name="connsiteY212" fmla="*/ 2030645 h 2323145"/>
              <a:gd name="connsiteX213" fmla="*/ 2360198 w 11269336"/>
              <a:gd name="connsiteY213" fmla="*/ 2029059 h 2323145"/>
              <a:gd name="connsiteX214" fmla="*/ 2348815 w 11269336"/>
              <a:gd name="connsiteY214" fmla="*/ 2026798 h 2323145"/>
              <a:gd name="connsiteX215" fmla="*/ 2347988 w 11269336"/>
              <a:gd name="connsiteY215" fmla="*/ 2025745 h 2323145"/>
              <a:gd name="connsiteX216" fmla="*/ 2312920 w 11269336"/>
              <a:gd name="connsiteY216" fmla="*/ 2036311 h 2323145"/>
              <a:gd name="connsiteX217" fmla="*/ 2307986 w 11269336"/>
              <a:gd name="connsiteY217" fmla="*/ 2035583 h 2323145"/>
              <a:gd name="connsiteX218" fmla="*/ 2285481 w 11269336"/>
              <a:gd name="connsiteY218" fmla="*/ 2045197 h 2323145"/>
              <a:gd name="connsiteX219" fmla="*/ 2273666 w 11269336"/>
              <a:gd name="connsiteY219" fmla="*/ 2048710 h 2323145"/>
              <a:gd name="connsiteX220" fmla="*/ 2270719 w 11269336"/>
              <a:gd name="connsiteY220" fmla="*/ 2052702 h 2323145"/>
              <a:gd name="connsiteX221" fmla="*/ 2253080 w 11269336"/>
              <a:gd name="connsiteY221" fmla="*/ 2056363 h 2323145"/>
              <a:gd name="connsiteX222" fmla="*/ 2250906 w 11269336"/>
              <a:gd name="connsiteY222" fmla="*/ 2055654 h 2323145"/>
              <a:gd name="connsiteX223" fmla="*/ 2236905 w 11269336"/>
              <a:gd name="connsiteY223" fmla="*/ 2062882 h 2323145"/>
              <a:gd name="connsiteX224" fmla="*/ 2225830 w 11269336"/>
              <a:gd name="connsiteY224" fmla="*/ 2074027 h 2323145"/>
              <a:gd name="connsiteX225" fmla="*/ 2073776 w 11269336"/>
              <a:gd name="connsiteY225" fmla="*/ 2089244 h 2323145"/>
              <a:gd name="connsiteX226" fmla="*/ 1948256 w 11269336"/>
              <a:gd name="connsiteY226" fmla="*/ 2146616 h 2323145"/>
              <a:gd name="connsiteX227" fmla="*/ 1865582 w 11269336"/>
              <a:gd name="connsiteY227" fmla="*/ 2153738 h 2323145"/>
              <a:gd name="connsiteX228" fmla="*/ 1835210 w 11269336"/>
              <a:gd name="connsiteY228" fmla="*/ 2134244 h 2323145"/>
              <a:gd name="connsiteX229" fmla="*/ 1632661 w 11269336"/>
              <a:gd name="connsiteY229" fmla="*/ 2173882 h 2323145"/>
              <a:gd name="connsiteX230" fmla="*/ 1579590 w 11269336"/>
              <a:gd name="connsiteY230" fmla="*/ 2173680 h 2323145"/>
              <a:gd name="connsiteX231" fmla="*/ 1535601 w 11269336"/>
              <a:gd name="connsiteY231" fmla="*/ 2194590 h 2323145"/>
              <a:gd name="connsiteX232" fmla="*/ 1515594 w 11269336"/>
              <a:gd name="connsiteY232" fmla="*/ 2189622 h 2323145"/>
              <a:gd name="connsiteX233" fmla="*/ 1512113 w 11269336"/>
              <a:gd name="connsiteY233" fmla="*/ 2188534 h 2323145"/>
              <a:gd name="connsiteX234" fmla="*/ 1498838 w 11269336"/>
              <a:gd name="connsiteY234" fmla="*/ 2189213 h 2323145"/>
              <a:gd name="connsiteX235" fmla="*/ 1494279 w 11269336"/>
              <a:gd name="connsiteY235" fmla="*/ 2183112 h 2323145"/>
              <a:gd name="connsiteX236" fmla="*/ 1473714 w 11269336"/>
              <a:gd name="connsiteY236" fmla="*/ 2179625 h 2323145"/>
              <a:gd name="connsiteX237" fmla="*/ 1449503 w 11269336"/>
              <a:gd name="connsiteY237" fmla="*/ 2182633 h 2323145"/>
              <a:gd name="connsiteX238" fmla="*/ 1266687 w 11269336"/>
              <a:gd name="connsiteY238" fmla="*/ 2212688 h 2323145"/>
              <a:gd name="connsiteX239" fmla="*/ 1239614 w 11269336"/>
              <a:gd name="connsiteY239" fmla="*/ 2209727 h 2323145"/>
              <a:gd name="connsiteX240" fmla="*/ 1202436 w 11269336"/>
              <a:gd name="connsiteY240" fmla="*/ 2209817 h 2323145"/>
              <a:gd name="connsiteX241" fmla="*/ 1136097 w 11269336"/>
              <a:gd name="connsiteY241" fmla="*/ 2205112 h 2323145"/>
              <a:gd name="connsiteX242" fmla="*/ 988232 w 11269336"/>
              <a:gd name="connsiteY242" fmla="*/ 2235635 h 2323145"/>
              <a:gd name="connsiteX243" fmla="*/ 981959 w 11269336"/>
              <a:gd name="connsiteY243" fmla="*/ 2231607 h 2323145"/>
              <a:gd name="connsiteX244" fmla="*/ 938600 w 11269336"/>
              <a:gd name="connsiteY244" fmla="*/ 2238113 h 2323145"/>
              <a:gd name="connsiteX245" fmla="*/ 791788 w 11269336"/>
              <a:gd name="connsiteY245" fmla="*/ 2293224 h 2323145"/>
              <a:gd name="connsiteX246" fmla="*/ 706914 w 11269336"/>
              <a:gd name="connsiteY246" fmla="*/ 2305046 h 2323145"/>
              <a:gd name="connsiteX247" fmla="*/ 675971 w 11269336"/>
              <a:gd name="connsiteY247" fmla="*/ 2304030 h 2323145"/>
              <a:gd name="connsiteX248" fmla="*/ 624180 w 11269336"/>
              <a:gd name="connsiteY248" fmla="*/ 2302650 h 2323145"/>
              <a:gd name="connsiteX249" fmla="*/ 583453 w 11269336"/>
              <a:gd name="connsiteY249" fmla="*/ 2288788 h 2323145"/>
              <a:gd name="connsiteX250" fmla="*/ 540946 w 11269336"/>
              <a:gd name="connsiteY250" fmla="*/ 2292721 h 2323145"/>
              <a:gd name="connsiteX251" fmla="*/ 533680 w 11269336"/>
              <a:gd name="connsiteY251" fmla="*/ 2310233 h 2323145"/>
              <a:gd name="connsiteX252" fmla="*/ 487366 w 11269336"/>
              <a:gd name="connsiteY252" fmla="*/ 2309053 h 2323145"/>
              <a:gd name="connsiteX253" fmla="*/ 416820 w 11269336"/>
              <a:gd name="connsiteY253" fmla="*/ 2305443 h 2323145"/>
              <a:gd name="connsiteX254" fmla="*/ 376805 w 11269336"/>
              <a:gd name="connsiteY254" fmla="*/ 2307647 h 2323145"/>
              <a:gd name="connsiteX255" fmla="*/ 266777 w 11269336"/>
              <a:gd name="connsiteY255" fmla="*/ 2309012 h 2323145"/>
              <a:gd name="connsiteX256" fmla="*/ 156013 w 11269336"/>
              <a:gd name="connsiteY256" fmla="*/ 2306832 h 2323145"/>
              <a:gd name="connsiteX257" fmla="*/ 87258 w 11269336"/>
              <a:gd name="connsiteY257" fmla="*/ 2285511 h 2323145"/>
              <a:gd name="connsiteX258" fmla="*/ 23798 w 11269336"/>
              <a:gd name="connsiteY258" fmla="*/ 2281822 h 2323145"/>
              <a:gd name="connsiteX259" fmla="*/ 0 w 11269336"/>
              <a:gd name="connsiteY259" fmla="*/ 2285369 h 2323145"/>
              <a:gd name="connsiteX260" fmla="*/ 0 w 11269336"/>
              <a:gd name="connsiteY26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593061 w 11269336"/>
              <a:gd name="connsiteY141" fmla="*/ 2171597 h 2323145"/>
              <a:gd name="connsiteX142" fmla="*/ 4533444 w 11269336"/>
              <a:gd name="connsiteY142" fmla="*/ 2181200 h 2323145"/>
              <a:gd name="connsiteX143" fmla="*/ 4492832 w 11269336"/>
              <a:gd name="connsiteY143" fmla="*/ 2188033 h 2323145"/>
              <a:gd name="connsiteX144" fmla="*/ 4467257 w 11269336"/>
              <a:gd name="connsiteY144" fmla="*/ 2196121 h 2323145"/>
              <a:gd name="connsiteX145" fmla="*/ 4459937 w 11269336"/>
              <a:gd name="connsiteY145" fmla="*/ 2195182 h 2323145"/>
              <a:gd name="connsiteX146" fmla="*/ 4433312 w 11269336"/>
              <a:gd name="connsiteY146" fmla="*/ 2199004 h 2323145"/>
              <a:gd name="connsiteX147" fmla="*/ 4420601 w 11269336"/>
              <a:gd name="connsiteY147" fmla="*/ 2205158 h 2323145"/>
              <a:gd name="connsiteX148" fmla="*/ 4405765 w 11269336"/>
              <a:gd name="connsiteY148" fmla="*/ 2199902 h 2323145"/>
              <a:gd name="connsiteX149" fmla="*/ 4401354 w 11269336"/>
              <a:gd name="connsiteY149" fmla="*/ 2194745 h 2323145"/>
              <a:gd name="connsiteX150" fmla="*/ 4383151 w 11269336"/>
              <a:gd name="connsiteY150" fmla="*/ 2201140 h 2323145"/>
              <a:gd name="connsiteX151" fmla="*/ 4366646 w 11269336"/>
              <a:gd name="connsiteY151" fmla="*/ 2198564 h 2323145"/>
              <a:gd name="connsiteX152" fmla="*/ 4354009 w 11269336"/>
              <a:gd name="connsiteY152" fmla="*/ 2204984 h 2323145"/>
              <a:gd name="connsiteX153" fmla="*/ 4348284 w 11269336"/>
              <a:gd name="connsiteY153" fmla="*/ 2205270 h 2323145"/>
              <a:gd name="connsiteX154" fmla="*/ 4333906 w 11269336"/>
              <a:gd name="connsiteY154" fmla="*/ 2205251 h 2323145"/>
              <a:gd name="connsiteX155" fmla="*/ 4308819 w 11269336"/>
              <a:gd name="connsiteY155" fmla="*/ 2203822 h 2323145"/>
              <a:gd name="connsiteX156" fmla="*/ 4301210 w 11269336"/>
              <a:gd name="connsiteY156" fmla="*/ 2204456 h 2323145"/>
              <a:gd name="connsiteX157" fmla="*/ 4283095 w 11269336"/>
              <a:gd name="connsiteY157" fmla="*/ 2198177 h 2323145"/>
              <a:gd name="connsiteX158" fmla="*/ 4250119 w 11269336"/>
              <a:gd name="connsiteY158" fmla="*/ 2196342 h 2323145"/>
              <a:gd name="connsiteX159" fmla="*/ 4189203 w 11269336"/>
              <a:gd name="connsiteY159" fmla="*/ 2178994 h 2323145"/>
              <a:gd name="connsiteX160" fmla="*/ 4154035 w 11269336"/>
              <a:gd name="connsiteY160" fmla="*/ 2171950 h 2323145"/>
              <a:gd name="connsiteX161" fmla="*/ 4129569 w 11269336"/>
              <a:gd name="connsiteY161" fmla="*/ 2163850 h 2323145"/>
              <a:gd name="connsiteX162" fmla="*/ 4061250 w 11269336"/>
              <a:gd name="connsiteY162" fmla="*/ 2159236 h 2323145"/>
              <a:gd name="connsiteX163" fmla="*/ 3945480 w 11269336"/>
              <a:gd name="connsiteY163" fmla="*/ 2158279 h 2323145"/>
              <a:gd name="connsiteX164" fmla="*/ 3921468 w 11269336"/>
              <a:gd name="connsiteY164" fmla="*/ 2156588 h 2323145"/>
              <a:gd name="connsiteX165" fmla="*/ 3903348 w 11269336"/>
              <a:gd name="connsiteY165" fmla="*/ 2149220 h 2323145"/>
              <a:gd name="connsiteX166" fmla="*/ 3901342 w 11269336"/>
              <a:gd name="connsiteY166" fmla="*/ 2142355 h 2323145"/>
              <a:gd name="connsiteX167" fmla="*/ 3888539 w 11269336"/>
              <a:gd name="connsiteY167" fmla="*/ 2140476 h 2323145"/>
              <a:gd name="connsiteX168" fmla="*/ 3885662 w 11269336"/>
              <a:gd name="connsiteY168" fmla="*/ 2138740 h 2323145"/>
              <a:gd name="connsiteX169" fmla="*/ 3868627 w 11269336"/>
              <a:gd name="connsiteY169" fmla="*/ 2130023 h 2323145"/>
              <a:gd name="connsiteX170" fmla="*/ 3819177 w 11269336"/>
              <a:gd name="connsiteY170" fmla="*/ 2142111 h 2323145"/>
              <a:gd name="connsiteX171" fmla="*/ 3769100 w 11269336"/>
              <a:gd name="connsiteY171" fmla="*/ 2131731 h 2323145"/>
              <a:gd name="connsiteX172" fmla="*/ 3562752 w 11269336"/>
              <a:gd name="connsiteY172" fmla="*/ 2131785 h 2323145"/>
              <a:gd name="connsiteX173" fmla="*/ 3541402 w 11269336"/>
              <a:gd name="connsiteY173" fmla="*/ 2106821 h 2323145"/>
              <a:gd name="connsiteX174" fmla="*/ 3365341 w 11269336"/>
              <a:gd name="connsiteY174" fmla="*/ 2077638 h 2323145"/>
              <a:gd name="connsiteX175" fmla="*/ 3170922 w 11269336"/>
              <a:gd name="connsiteY175" fmla="*/ 2115957 h 2323145"/>
              <a:gd name="connsiteX176" fmla="*/ 3156256 w 11269336"/>
              <a:gd name="connsiteY176" fmla="*/ 2124773 h 2323145"/>
              <a:gd name="connsiteX177" fmla="*/ 3140298 w 11269336"/>
              <a:gd name="connsiteY177" fmla="*/ 2129182 h 2323145"/>
              <a:gd name="connsiteX178" fmla="*/ 3138514 w 11269336"/>
              <a:gd name="connsiteY178" fmla="*/ 2128069 h 2323145"/>
              <a:gd name="connsiteX179" fmla="*/ 3120467 w 11269336"/>
              <a:gd name="connsiteY179" fmla="*/ 2128281 h 2323145"/>
              <a:gd name="connsiteX180" fmla="*/ 3116175 w 11269336"/>
              <a:gd name="connsiteY180" fmla="*/ 2131633 h 2323145"/>
              <a:gd name="connsiteX181" fmla="*/ 3103685 w 11269336"/>
              <a:gd name="connsiteY181" fmla="*/ 2132814 h 2323145"/>
              <a:gd name="connsiteX182" fmla="*/ 3078794 w 11269336"/>
              <a:gd name="connsiteY182" fmla="*/ 2137935 h 2323145"/>
              <a:gd name="connsiteX183" fmla="*/ 3074407 w 11269336"/>
              <a:gd name="connsiteY183" fmla="*/ 2136274 h 2323145"/>
              <a:gd name="connsiteX184" fmla="*/ 3037285 w 11269336"/>
              <a:gd name="connsiteY184" fmla="*/ 2139919 h 2323145"/>
              <a:gd name="connsiteX185" fmla="*/ 3036901 w 11269336"/>
              <a:gd name="connsiteY185" fmla="*/ 2138726 h 2323145"/>
              <a:gd name="connsiteX186" fmla="*/ 3026996 w 11269336"/>
              <a:gd name="connsiteY186" fmla="*/ 2134322 h 2323145"/>
              <a:gd name="connsiteX187" fmla="*/ 3007772 w 11269336"/>
              <a:gd name="connsiteY187" fmla="*/ 2128742 h 2323145"/>
              <a:gd name="connsiteX188" fmla="*/ 2965030 w 11269336"/>
              <a:gd name="connsiteY188" fmla="*/ 2100494 h 2323145"/>
              <a:gd name="connsiteX189" fmla="*/ 2926342 w 11269336"/>
              <a:gd name="connsiteY189" fmla="*/ 2104155 h 2323145"/>
              <a:gd name="connsiteX190" fmla="*/ 2918608 w 11269336"/>
              <a:gd name="connsiteY190" fmla="*/ 2104215 h 2323145"/>
              <a:gd name="connsiteX191" fmla="*/ 2918475 w 11269336"/>
              <a:gd name="connsiteY191" fmla="*/ 2103937 h 2323145"/>
              <a:gd name="connsiteX192" fmla="*/ 2910360 w 11269336"/>
              <a:gd name="connsiteY192" fmla="*/ 2103444 h 2323145"/>
              <a:gd name="connsiteX193" fmla="*/ 2904507 w 11269336"/>
              <a:gd name="connsiteY193" fmla="*/ 2104326 h 2323145"/>
              <a:gd name="connsiteX194" fmla="*/ 2889503 w 11269336"/>
              <a:gd name="connsiteY194" fmla="*/ 2104443 h 2323145"/>
              <a:gd name="connsiteX195" fmla="*/ 2884480 w 11269336"/>
              <a:gd name="connsiteY195" fmla="*/ 2102626 h 2323145"/>
              <a:gd name="connsiteX196" fmla="*/ 2882689 w 11269336"/>
              <a:gd name="connsiteY196" fmla="*/ 2099228 h 2323145"/>
              <a:gd name="connsiteX197" fmla="*/ 2881291 w 11269336"/>
              <a:gd name="connsiteY197" fmla="*/ 2099618 h 2323145"/>
              <a:gd name="connsiteX198" fmla="*/ 2853979 w 11269336"/>
              <a:gd name="connsiteY198" fmla="*/ 2090388 h 2323145"/>
              <a:gd name="connsiteX199" fmla="*/ 2791790 w 11269336"/>
              <a:gd name="connsiteY199" fmla="*/ 2080332 h 2323145"/>
              <a:gd name="connsiteX200" fmla="*/ 2755844 w 11269336"/>
              <a:gd name="connsiteY200" fmla="*/ 2078874 h 2323145"/>
              <a:gd name="connsiteX201" fmla="*/ 2657742 w 11269336"/>
              <a:gd name="connsiteY201" fmla="*/ 2070179 h 2323145"/>
              <a:gd name="connsiteX202" fmla="*/ 2559549 w 11269336"/>
              <a:gd name="connsiteY202" fmla="*/ 2057873 h 2323145"/>
              <a:gd name="connsiteX203" fmla="*/ 2512054 w 11269336"/>
              <a:gd name="connsiteY203" fmla="*/ 2031671 h 2323145"/>
              <a:gd name="connsiteX204" fmla="*/ 2506437 w 11269336"/>
              <a:gd name="connsiteY204" fmla="*/ 2030918 h 2323145"/>
              <a:gd name="connsiteX205" fmla="*/ 2491752 w 11269336"/>
              <a:gd name="connsiteY205" fmla="*/ 2033906 h 2323145"/>
              <a:gd name="connsiteX206" fmla="*/ 2486338 w 11269336"/>
              <a:gd name="connsiteY206" fmla="*/ 2035862 h 2323145"/>
              <a:gd name="connsiteX207" fmla="*/ 2478186 w 11269336"/>
              <a:gd name="connsiteY207" fmla="*/ 2036953 h 2323145"/>
              <a:gd name="connsiteX208" fmla="*/ 2477950 w 11269336"/>
              <a:gd name="connsiteY208" fmla="*/ 2036715 h 2323145"/>
              <a:gd name="connsiteX209" fmla="*/ 2470381 w 11269336"/>
              <a:gd name="connsiteY209" fmla="*/ 2038256 h 2323145"/>
              <a:gd name="connsiteX210" fmla="*/ 2433781 w 11269336"/>
              <a:gd name="connsiteY210" fmla="*/ 2049140 h 2323145"/>
              <a:gd name="connsiteX211" fmla="*/ 2381172 w 11269336"/>
              <a:gd name="connsiteY211" fmla="*/ 2030645 h 2323145"/>
              <a:gd name="connsiteX212" fmla="*/ 2360198 w 11269336"/>
              <a:gd name="connsiteY212" fmla="*/ 2029059 h 2323145"/>
              <a:gd name="connsiteX213" fmla="*/ 2348815 w 11269336"/>
              <a:gd name="connsiteY213" fmla="*/ 2026798 h 2323145"/>
              <a:gd name="connsiteX214" fmla="*/ 2347988 w 11269336"/>
              <a:gd name="connsiteY214" fmla="*/ 2025745 h 2323145"/>
              <a:gd name="connsiteX215" fmla="*/ 2312920 w 11269336"/>
              <a:gd name="connsiteY215" fmla="*/ 2036311 h 2323145"/>
              <a:gd name="connsiteX216" fmla="*/ 2307986 w 11269336"/>
              <a:gd name="connsiteY216" fmla="*/ 2035583 h 2323145"/>
              <a:gd name="connsiteX217" fmla="*/ 2285481 w 11269336"/>
              <a:gd name="connsiteY217" fmla="*/ 2045197 h 2323145"/>
              <a:gd name="connsiteX218" fmla="*/ 2273666 w 11269336"/>
              <a:gd name="connsiteY218" fmla="*/ 2048710 h 2323145"/>
              <a:gd name="connsiteX219" fmla="*/ 2270719 w 11269336"/>
              <a:gd name="connsiteY219" fmla="*/ 2052702 h 2323145"/>
              <a:gd name="connsiteX220" fmla="*/ 2253080 w 11269336"/>
              <a:gd name="connsiteY220" fmla="*/ 2056363 h 2323145"/>
              <a:gd name="connsiteX221" fmla="*/ 2250906 w 11269336"/>
              <a:gd name="connsiteY221" fmla="*/ 2055654 h 2323145"/>
              <a:gd name="connsiteX222" fmla="*/ 2236905 w 11269336"/>
              <a:gd name="connsiteY222" fmla="*/ 2062882 h 2323145"/>
              <a:gd name="connsiteX223" fmla="*/ 2225830 w 11269336"/>
              <a:gd name="connsiteY223" fmla="*/ 2074027 h 2323145"/>
              <a:gd name="connsiteX224" fmla="*/ 2073776 w 11269336"/>
              <a:gd name="connsiteY224" fmla="*/ 2089244 h 2323145"/>
              <a:gd name="connsiteX225" fmla="*/ 1948256 w 11269336"/>
              <a:gd name="connsiteY225" fmla="*/ 2146616 h 2323145"/>
              <a:gd name="connsiteX226" fmla="*/ 1865582 w 11269336"/>
              <a:gd name="connsiteY226" fmla="*/ 2153738 h 2323145"/>
              <a:gd name="connsiteX227" fmla="*/ 1835210 w 11269336"/>
              <a:gd name="connsiteY227" fmla="*/ 2134244 h 2323145"/>
              <a:gd name="connsiteX228" fmla="*/ 1632661 w 11269336"/>
              <a:gd name="connsiteY228" fmla="*/ 2173882 h 2323145"/>
              <a:gd name="connsiteX229" fmla="*/ 1579590 w 11269336"/>
              <a:gd name="connsiteY229" fmla="*/ 2173680 h 2323145"/>
              <a:gd name="connsiteX230" fmla="*/ 1535601 w 11269336"/>
              <a:gd name="connsiteY230" fmla="*/ 2194590 h 2323145"/>
              <a:gd name="connsiteX231" fmla="*/ 1515594 w 11269336"/>
              <a:gd name="connsiteY231" fmla="*/ 2189622 h 2323145"/>
              <a:gd name="connsiteX232" fmla="*/ 1512113 w 11269336"/>
              <a:gd name="connsiteY232" fmla="*/ 2188534 h 2323145"/>
              <a:gd name="connsiteX233" fmla="*/ 1498838 w 11269336"/>
              <a:gd name="connsiteY233" fmla="*/ 2189213 h 2323145"/>
              <a:gd name="connsiteX234" fmla="*/ 1494279 w 11269336"/>
              <a:gd name="connsiteY234" fmla="*/ 2183112 h 2323145"/>
              <a:gd name="connsiteX235" fmla="*/ 1473714 w 11269336"/>
              <a:gd name="connsiteY235" fmla="*/ 2179625 h 2323145"/>
              <a:gd name="connsiteX236" fmla="*/ 1449503 w 11269336"/>
              <a:gd name="connsiteY236" fmla="*/ 2182633 h 2323145"/>
              <a:gd name="connsiteX237" fmla="*/ 1266687 w 11269336"/>
              <a:gd name="connsiteY237" fmla="*/ 2212688 h 2323145"/>
              <a:gd name="connsiteX238" fmla="*/ 1239614 w 11269336"/>
              <a:gd name="connsiteY238" fmla="*/ 2209727 h 2323145"/>
              <a:gd name="connsiteX239" fmla="*/ 1202436 w 11269336"/>
              <a:gd name="connsiteY239" fmla="*/ 2209817 h 2323145"/>
              <a:gd name="connsiteX240" fmla="*/ 1136097 w 11269336"/>
              <a:gd name="connsiteY240" fmla="*/ 2205112 h 2323145"/>
              <a:gd name="connsiteX241" fmla="*/ 988232 w 11269336"/>
              <a:gd name="connsiteY241" fmla="*/ 2235635 h 2323145"/>
              <a:gd name="connsiteX242" fmla="*/ 981959 w 11269336"/>
              <a:gd name="connsiteY242" fmla="*/ 2231607 h 2323145"/>
              <a:gd name="connsiteX243" fmla="*/ 938600 w 11269336"/>
              <a:gd name="connsiteY243" fmla="*/ 2238113 h 2323145"/>
              <a:gd name="connsiteX244" fmla="*/ 791788 w 11269336"/>
              <a:gd name="connsiteY244" fmla="*/ 2293224 h 2323145"/>
              <a:gd name="connsiteX245" fmla="*/ 706914 w 11269336"/>
              <a:gd name="connsiteY245" fmla="*/ 2305046 h 2323145"/>
              <a:gd name="connsiteX246" fmla="*/ 675971 w 11269336"/>
              <a:gd name="connsiteY246" fmla="*/ 2304030 h 2323145"/>
              <a:gd name="connsiteX247" fmla="*/ 624180 w 11269336"/>
              <a:gd name="connsiteY247" fmla="*/ 2302650 h 2323145"/>
              <a:gd name="connsiteX248" fmla="*/ 583453 w 11269336"/>
              <a:gd name="connsiteY248" fmla="*/ 2288788 h 2323145"/>
              <a:gd name="connsiteX249" fmla="*/ 540946 w 11269336"/>
              <a:gd name="connsiteY249" fmla="*/ 2292721 h 2323145"/>
              <a:gd name="connsiteX250" fmla="*/ 533680 w 11269336"/>
              <a:gd name="connsiteY250" fmla="*/ 2310233 h 2323145"/>
              <a:gd name="connsiteX251" fmla="*/ 487366 w 11269336"/>
              <a:gd name="connsiteY251" fmla="*/ 2309053 h 2323145"/>
              <a:gd name="connsiteX252" fmla="*/ 416820 w 11269336"/>
              <a:gd name="connsiteY252" fmla="*/ 2305443 h 2323145"/>
              <a:gd name="connsiteX253" fmla="*/ 376805 w 11269336"/>
              <a:gd name="connsiteY253" fmla="*/ 2307647 h 2323145"/>
              <a:gd name="connsiteX254" fmla="*/ 266777 w 11269336"/>
              <a:gd name="connsiteY254" fmla="*/ 2309012 h 2323145"/>
              <a:gd name="connsiteX255" fmla="*/ 156013 w 11269336"/>
              <a:gd name="connsiteY255" fmla="*/ 2306832 h 2323145"/>
              <a:gd name="connsiteX256" fmla="*/ 87258 w 11269336"/>
              <a:gd name="connsiteY256" fmla="*/ 2285511 h 2323145"/>
              <a:gd name="connsiteX257" fmla="*/ 23798 w 11269336"/>
              <a:gd name="connsiteY257" fmla="*/ 2281822 h 2323145"/>
              <a:gd name="connsiteX258" fmla="*/ 0 w 11269336"/>
              <a:gd name="connsiteY258" fmla="*/ 2285369 h 2323145"/>
              <a:gd name="connsiteX259" fmla="*/ 0 w 11269336"/>
              <a:gd name="connsiteY25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83151 w 11269336"/>
              <a:gd name="connsiteY149" fmla="*/ 2201140 h 2323145"/>
              <a:gd name="connsiteX150" fmla="*/ 4366646 w 11269336"/>
              <a:gd name="connsiteY150" fmla="*/ 2198564 h 2323145"/>
              <a:gd name="connsiteX151" fmla="*/ 4354009 w 11269336"/>
              <a:gd name="connsiteY151" fmla="*/ 2204984 h 2323145"/>
              <a:gd name="connsiteX152" fmla="*/ 4348284 w 11269336"/>
              <a:gd name="connsiteY152" fmla="*/ 2205270 h 2323145"/>
              <a:gd name="connsiteX153" fmla="*/ 4333906 w 11269336"/>
              <a:gd name="connsiteY153" fmla="*/ 2205251 h 2323145"/>
              <a:gd name="connsiteX154" fmla="*/ 4308819 w 11269336"/>
              <a:gd name="connsiteY154" fmla="*/ 2203822 h 2323145"/>
              <a:gd name="connsiteX155" fmla="*/ 4301210 w 11269336"/>
              <a:gd name="connsiteY155" fmla="*/ 2204456 h 2323145"/>
              <a:gd name="connsiteX156" fmla="*/ 4283095 w 11269336"/>
              <a:gd name="connsiteY156" fmla="*/ 2198177 h 2323145"/>
              <a:gd name="connsiteX157" fmla="*/ 4250119 w 11269336"/>
              <a:gd name="connsiteY157" fmla="*/ 2196342 h 2323145"/>
              <a:gd name="connsiteX158" fmla="*/ 4189203 w 11269336"/>
              <a:gd name="connsiteY158" fmla="*/ 2178994 h 2323145"/>
              <a:gd name="connsiteX159" fmla="*/ 4154035 w 11269336"/>
              <a:gd name="connsiteY159" fmla="*/ 2171950 h 2323145"/>
              <a:gd name="connsiteX160" fmla="*/ 4129569 w 11269336"/>
              <a:gd name="connsiteY160" fmla="*/ 2163850 h 2323145"/>
              <a:gd name="connsiteX161" fmla="*/ 4061250 w 11269336"/>
              <a:gd name="connsiteY161" fmla="*/ 2159236 h 2323145"/>
              <a:gd name="connsiteX162" fmla="*/ 3945480 w 11269336"/>
              <a:gd name="connsiteY162" fmla="*/ 2158279 h 2323145"/>
              <a:gd name="connsiteX163" fmla="*/ 3921468 w 11269336"/>
              <a:gd name="connsiteY163" fmla="*/ 2156588 h 2323145"/>
              <a:gd name="connsiteX164" fmla="*/ 3903348 w 11269336"/>
              <a:gd name="connsiteY164" fmla="*/ 2149220 h 2323145"/>
              <a:gd name="connsiteX165" fmla="*/ 3901342 w 11269336"/>
              <a:gd name="connsiteY165" fmla="*/ 2142355 h 2323145"/>
              <a:gd name="connsiteX166" fmla="*/ 3888539 w 11269336"/>
              <a:gd name="connsiteY166" fmla="*/ 2140476 h 2323145"/>
              <a:gd name="connsiteX167" fmla="*/ 3885662 w 11269336"/>
              <a:gd name="connsiteY167" fmla="*/ 2138740 h 2323145"/>
              <a:gd name="connsiteX168" fmla="*/ 3868627 w 11269336"/>
              <a:gd name="connsiteY168" fmla="*/ 2130023 h 2323145"/>
              <a:gd name="connsiteX169" fmla="*/ 3819177 w 11269336"/>
              <a:gd name="connsiteY169" fmla="*/ 2142111 h 2323145"/>
              <a:gd name="connsiteX170" fmla="*/ 3769100 w 11269336"/>
              <a:gd name="connsiteY170" fmla="*/ 2131731 h 2323145"/>
              <a:gd name="connsiteX171" fmla="*/ 3562752 w 11269336"/>
              <a:gd name="connsiteY171" fmla="*/ 2131785 h 2323145"/>
              <a:gd name="connsiteX172" fmla="*/ 3541402 w 11269336"/>
              <a:gd name="connsiteY172" fmla="*/ 2106821 h 2323145"/>
              <a:gd name="connsiteX173" fmla="*/ 3365341 w 11269336"/>
              <a:gd name="connsiteY173" fmla="*/ 2077638 h 2323145"/>
              <a:gd name="connsiteX174" fmla="*/ 3170922 w 11269336"/>
              <a:gd name="connsiteY174" fmla="*/ 2115957 h 2323145"/>
              <a:gd name="connsiteX175" fmla="*/ 3156256 w 11269336"/>
              <a:gd name="connsiteY175" fmla="*/ 2124773 h 2323145"/>
              <a:gd name="connsiteX176" fmla="*/ 3140298 w 11269336"/>
              <a:gd name="connsiteY176" fmla="*/ 2129182 h 2323145"/>
              <a:gd name="connsiteX177" fmla="*/ 3138514 w 11269336"/>
              <a:gd name="connsiteY177" fmla="*/ 2128069 h 2323145"/>
              <a:gd name="connsiteX178" fmla="*/ 3120467 w 11269336"/>
              <a:gd name="connsiteY178" fmla="*/ 2128281 h 2323145"/>
              <a:gd name="connsiteX179" fmla="*/ 3116175 w 11269336"/>
              <a:gd name="connsiteY179" fmla="*/ 2131633 h 2323145"/>
              <a:gd name="connsiteX180" fmla="*/ 3103685 w 11269336"/>
              <a:gd name="connsiteY180" fmla="*/ 2132814 h 2323145"/>
              <a:gd name="connsiteX181" fmla="*/ 3078794 w 11269336"/>
              <a:gd name="connsiteY181" fmla="*/ 2137935 h 2323145"/>
              <a:gd name="connsiteX182" fmla="*/ 3074407 w 11269336"/>
              <a:gd name="connsiteY182" fmla="*/ 2136274 h 2323145"/>
              <a:gd name="connsiteX183" fmla="*/ 3037285 w 11269336"/>
              <a:gd name="connsiteY183" fmla="*/ 2139919 h 2323145"/>
              <a:gd name="connsiteX184" fmla="*/ 3036901 w 11269336"/>
              <a:gd name="connsiteY184" fmla="*/ 2138726 h 2323145"/>
              <a:gd name="connsiteX185" fmla="*/ 3026996 w 11269336"/>
              <a:gd name="connsiteY185" fmla="*/ 2134322 h 2323145"/>
              <a:gd name="connsiteX186" fmla="*/ 3007772 w 11269336"/>
              <a:gd name="connsiteY186" fmla="*/ 2128742 h 2323145"/>
              <a:gd name="connsiteX187" fmla="*/ 2965030 w 11269336"/>
              <a:gd name="connsiteY187" fmla="*/ 2100494 h 2323145"/>
              <a:gd name="connsiteX188" fmla="*/ 2926342 w 11269336"/>
              <a:gd name="connsiteY188" fmla="*/ 2104155 h 2323145"/>
              <a:gd name="connsiteX189" fmla="*/ 2918608 w 11269336"/>
              <a:gd name="connsiteY189" fmla="*/ 2104215 h 2323145"/>
              <a:gd name="connsiteX190" fmla="*/ 2918475 w 11269336"/>
              <a:gd name="connsiteY190" fmla="*/ 2103937 h 2323145"/>
              <a:gd name="connsiteX191" fmla="*/ 2910360 w 11269336"/>
              <a:gd name="connsiteY191" fmla="*/ 2103444 h 2323145"/>
              <a:gd name="connsiteX192" fmla="*/ 2904507 w 11269336"/>
              <a:gd name="connsiteY192" fmla="*/ 2104326 h 2323145"/>
              <a:gd name="connsiteX193" fmla="*/ 2889503 w 11269336"/>
              <a:gd name="connsiteY193" fmla="*/ 2104443 h 2323145"/>
              <a:gd name="connsiteX194" fmla="*/ 2884480 w 11269336"/>
              <a:gd name="connsiteY194" fmla="*/ 2102626 h 2323145"/>
              <a:gd name="connsiteX195" fmla="*/ 2882689 w 11269336"/>
              <a:gd name="connsiteY195" fmla="*/ 2099228 h 2323145"/>
              <a:gd name="connsiteX196" fmla="*/ 2881291 w 11269336"/>
              <a:gd name="connsiteY196" fmla="*/ 2099618 h 2323145"/>
              <a:gd name="connsiteX197" fmla="*/ 2853979 w 11269336"/>
              <a:gd name="connsiteY197" fmla="*/ 2090388 h 2323145"/>
              <a:gd name="connsiteX198" fmla="*/ 2791790 w 11269336"/>
              <a:gd name="connsiteY198" fmla="*/ 2080332 h 2323145"/>
              <a:gd name="connsiteX199" fmla="*/ 2755844 w 11269336"/>
              <a:gd name="connsiteY199" fmla="*/ 2078874 h 2323145"/>
              <a:gd name="connsiteX200" fmla="*/ 2657742 w 11269336"/>
              <a:gd name="connsiteY200" fmla="*/ 2070179 h 2323145"/>
              <a:gd name="connsiteX201" fmla="*/ 2559549 w 11269336"/>
              <a:gd name="connsiteY201" fmla="*/ 2057873 h 2323145"/>
              <a:gd name="connsiteX202" fmla="*/ 2512054 w 11269336"/>
              <a:gd name="connsiteY202" fmla="*/ 2031671 h 2323145"/>
              <a:gd name="connsiteX203" fmla="*/ 2506437 w 11269336"/>
              <a:gd name="connsiteY203" fmla="*/ 2030918 h 2323145"/>
              <a:gd name="connsiteX204" fmla="*/ 2491752 w 11269336"/>
              <a:gd name="connsiteY204" fmla="*/ 2033906 h 2323145"/>
              <a:gd name="connsiteX205" fmla="*/ 2486338 w 11269336"/>
              <a:gd name="connsiteY205" fmla="*/ 2035862 h 2323145"/>
              <a:gd name="connsiteX206" fmla="*/ 2478186 w 11269336"/>
              <a:gd name="connsiteY206" fmla="*/ 2036953 h 2323145"/>
              <a:gd name="connsiteX207" fmla="*/ 2477950 w 11269336"/>
              <a:gd name="connsiteY207" fmla="*/ 2036715 h 2323145"/>
              <a:gd name="connsiteX208" fmla="*/ 2470381 w 11269336"/>
              <a:gd name="connsiteY208" fmla="*/ 2038256 h 2323145"/>
              <a:gd name="connsiteX209" fmla="*/ 2433781 w 11269336"/>
              <a:gd name="connsiteY209" fmla="*/ 2049140 h 2323145"/>
              <a:gd name="connsiteX210" fmla="*/ 2381172 w 11269336"/>
              <a:gd name="connsiteY210" fmla="*/ 2030645 h 2323145"/>
              <a:gd name="connsiteX211" fmla="*/ 2360198 w 11269336"/>
              <a:gd name="connsiteY211" fmla="*/ 2029059 h 2323145"/>
              <a:gd name="connsiteX212" fmla="*/ 2348815 w 11269336"/>
              <a:gd name="connsiteY212" fmla="*/ 2026798 h 2323145"/>
              <a:gd name="connsiteX213" fmla="*/ 2347988 w 11269336"/>
              <a:gd name="connsiteY213" fmla="*/ 2025745 h 2323145"/>
              <a:gd name="connsiteX214" fmla="*/ 2312920 w 11269336"/>
              <a:gd name="connsiteY214" fmla="*/ 2036311 h 2323145"/>
              <a:gd name="connsiteX215" fmla="*/ 2307986 w 11269336"/>
              <a:gd name="connsiteY215" fmla="*/ 2035583 h 2323145"/>
              <a:gd name="connsiteX216" fmla="*/ 2285481 w 11269336"/>
              <a:gd name="connsiteY216" fmla="*/ 2045197 h 2323145"/>
              <a:gd name="connsiteX217" fmla="*/ 2273666 w 11269336"/>
              <a:gd name="connsiteY217" fmla="*/ 2048710 h 2323145"/>
              <a:gd name="connsiteX218" fmla="*/ 2270719 w 11269336"/>
              <a:gd name="connsiteY218" fmla="*/ 2052702 h 2323145"/>
              <a:gd name="connsiteX219" fmla="*/ 2253080 w 11269336"/>
              <a:gd name="connsiteY219" fmla="*/ 2056363 h 2323145"/>
              <a:gd name="connsiteX220" fmla="*/ 2250906 w 11269336"/>
              <a:gd name="connsiteY220" fmla="*/ 2055654 h 2323145"/>
              <a:gd name="connsiteX221" fmla="*/ 2236905 w 11269336"/>
              <a:gd name="connsiteY221" fmla="*/ 2062882 h 2323145"/>
              <a:gd name="connsiteX222" fmla="*/ 2225830 w 11269336"/>
              <a:gd name="connsiteY222" fmla="*/ 2074027 h 2323145"/>
              <a:gd name="connsiteX223" fmla="*/ 2073776 w 11269336"/>
              <a:gd name="connsiteY223" fmla="*/ 2089244 h 2323145"/>
              <a:gd name="connsiteX224" fmla="*/ 1948256 w 11269336"/>
              <a:gd name="connsiteY224" fmla="*/ 2146616 h 2323145"/>
              <a:gd name="connsiteX225" fmla="*/ 1865582 w 11269336"/>
              <a:gd name="connsiteY225" fmla="*/ 2153738 h 2323145"/>
              <a:gd name="connsiteX226" fmla="*/ 1835210 w 11269336"/>
              <a:gd name="connsiteY226" fmla="*/ 2134244 h 2323145"/>
              <a:gd name="connsiteX227" fmla="*/ 1632661 w 11269336"/>
              <a:gd name="connsiteY227" fmla="*/ 2173882 h 2323145"/>
              <a:gd name="connsiteX228" fmla="*/ 1579590 w 11269336"/>
              <a:gd name="connsiteY228" fmla="*/ 2173680 h 2323145"/>
              <a:gd name="connsiteX229" fmla="*/ 1535601 w 11269336"/>
              <a:gd name="connsiteY229" fmla="*/ 2194590 h 2323145"/>
              <a:gd name="connsiteX230" fmla="*/ 1515594 w 11269336"/>
              <a:gd name="connsiteY230" fmla="*/ 2189622 h 2323145"/>
              <a:gd name="connsiteX231" fmla="*/ 1512113 w 11269336"/>
              <a:gd name="connsiteY231" fmla="*/ 2188534 h 2323145"/>
              <a:gd name="connsiteX232" fmla="*/ 1498838 w 11269336"/>
              <a:gd name="connsiteY232" fmla="*/ 2189213 h 2323145"/>
              <a:gd name="connsiteX233" fmla="*/ 1494279 w 11269336"/>
              <a:gd name="connsiteY233" fmla="*/ 2183112 h 2323145"/>
              <a:gd name="connsiteX234" fmla="*/ 1473714 w 11269336"/>
              <a:gd name="connsiteY234" fmla="*/ 2179625 h 2323145"/>
              <a:gd name="connsiteX235" fmla="*/ 1449503 w 11269336"/>
              <a:gd name="connsiteY235" fmla="*/ 2182633 h 2323145"/>
              <a:gd name="connsiteX236" fmla="*/ 1266687 w 11269336"/>
              <a:gd name="connsiteY236" fmla="*/ 2212688 h 2323145"/>
              <a:gd name="connsiteX237" fmla="*/ 1239614 w 11269336"/>
              <a:gd name="connsiteY237" fmla="*/ 2209727 h 2323145"/>
              <a:gd name="connsiteX238" fmla="*/ 1202436 w 11269336"/>
              <a:gd name="connsiteY238" fmla="*/ 2209817 h 2323145"/>
              <a:gd name="connsiteX239" fmla="*/ 1136097 w 11269336"/>
              <a:gd name="connsiteY239" fmla="*/ 2205112 h 2323145"/>
              <a:gd name="connsiteX240" fmla="*/ 988232 w 11269336"/>
              <a:gd name="connsiteY240" fmla="*/ 2235635 h 2323145"/>
              <a:gd name="connsiteX241" fmla="*/ 981959 w 11269336"/>
              <a:gd name="connsiteY241" fmla="*/ 2231607 h 2323145"/>
              <a:gd name="connsiteX242" fmla="*/ 938600 w 11269336"/>
              <a:gd name="connsiteY242" fmla="*/ 2238113 h 2323145"/>
              <a:gd name="connsiteX243" fmla="*/ 791788 w 11269336"/>
              <a:gd name="connsiteY243" fmla="*/ 2293224 h 2323145"/>
              <a:gd name="connsiteX244" fmla="*/ 706914 w 11269336"/>
              <a:gd name="connsiteY244" fmla="*/ 2305046 h 2323145"/>
              <a:gd name="connsiteX245" fmla="*/ 675971 w 11269336"/>
              <a:gd name="connsiteY245" fmla="*/ 2304030 h 2323145"/>
              <a:gd name="connsiteX246" fmla="*/ 624180 w 11269336"/>
              <a:gd name="connsiteY246" fmla="*/ 2302650 h 2323145"/>
              <a:gd name="connsiteX247" fmla="*/ 583453 w 11269336"/>
              <a:gd name="connsiteY247" fmla="*/ 2288788 h 2323145"/>
              <a:gd name="connsiteX248" fmla="*/ 540946 w 11269336"/>
              <a:gd name="connsiteY248" fmla="*/ 2292721 h 2323145"/>
              <a:gd name="connsiteX249" fmla="*/ 533680 w 11269336"/>
              <a:gd name="connsiteY249" fmla="*/ 2310233 h 2323145"/>
              <a:gd name="connsiteX250" fmla="*/ 487366 w 11269336"/>
              <a:gd name="connsiteY250" fmla="*/ 2309053 h 2323145"/>
              <a:gd name="connsiteX251" fmla="*/ 416820 w 11269336"/>
              <a:gd name="connsiteY251" fmla="*/ 2305443 h 2323145"/>
              <a:gd name="connsiteX252" fmla="*/ 376805 w 11269336"/>
              <a:gd name="connsiteY252" fmla="*/ 2307647 h 2323145"/>
              <a:gd name="connsiteX253" fmla="*/ 266777 w 11269336"/>
              <a:gd name="connsiteY253" fmla="*/ 2309012 h 2323145"/>
              <a:gd name="connsiteX254" fmla="*/ 156013 w 11269336"/>
              <a:gd name="connsiteY254" fmla="*/ 2306832 h 2323145"/>
              <a:gd name="connsiteX255" fmla="*/ 87258 w 11269336"/>
              <a:gd name="connsiteY255" fmla="*/ 2285511 h 2323145"/>
              <a:gd name="connsiteX256" fmla="*/ 23798 w 11269336"/>
              <a:gd name="connsiteY256" fmla="*/ 2281822 h 2323145"/>
              <a:gd name="connsiteX257" fmla="*/ 0 w 11269336"/>
              <a:gd name="connsiteY257" fmla="*/ 2285369 h 2323145"/>
              <a:gd name="connsiteX258" fmla="*/ 0 w 11269336"/>
              <a:gd name="connsiteY25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66646 w 11269336"/>
              <a:gd name="connsiteY149" fmla="*/ 2198564 h 2323145"/>
              <a:gd name="connsiteX150" fmla="*/ 4354009 w 11269336"/>
              <a:gd name="connsiteY150" fmla="*/ 2204984 h 2323145"/>
              <a:gd name="connsiteX151" fmla="*/ 4348284 w 11269336"/>
              <a:gd name="connsiteY151" fmla="*/ 2205270 h 2323145"/>
              <a:gd name="connsiteX152" fmla="*/ 4333906 w 11269336"/>
              <a:gd name="connsiteY152" fmla="*/ 2205251 h 2323145"/>
              <a:gd name="connsiteX153" fmla="*/ 4308819 w 11269336"/>
              <a:gd name="connsiteY153" fmla="*/ 2203822 h 2323145"/>
              <a:gd name="connsiteX154" fmla="*/ 4301210 w 11269336"/>
              <a:gd name="connsiteY154" fmla="*/ 2204456 h 2323145"/>
              <a:gd name="connsiteX155" fmla="*/ 4283095 w 11269336"/>
              <a:gd name="connsiteY155" fmla="*/ 2198177 h 2323145"/>
              <a:gd name="connsiteX156" fmla="*/ 4250119 w 11269336"/>
              <a:gd name="connsiteY156" fmla="*/ 2196342 h 2323145"/>
              <a:gd name="connsiteX157" fmla="*/ 4189203 w 11269336"/>
              <a:gd name="connsiteY157" fmla="*/ 2178994 h 2323145"/>
              <a:gd name="connsiteX158" fmla="*/ 4154035 w 11269336"/>
              <a:gd name="connsiteY158" fmla="*/ 2171950 h 2323145"/>
              <a:gd name="connsiteX159" fmla="*/ 4129569 w 11269336"/>
              <a:gd name="connsiteY159" fmla="*/ 2163850 h 2323145"/>
              <a:gd name="connsiteX160" fmla="*/ 4061250 w 11269336"/>
              <a:gd name="connsiteY160" fmla="*/ 2159236 h 2323145"/>
              <a:gd name="connsiteX161" fmla="*/ 3945480 w 11269336"/>
              <a:gd name="connsiteY161" fmla="*/ 2158279 h 2323145"/>
              <a:gd name="connsiteX162" fmla="*/ 3921468 w 11269336"/>
              <a:gd name="connsiteY162" fmla="*/ 2156588 h 2323145"/>
              <a:gd name="connsiteX163" fmla="*/ 3903348 w 11269336"/>
              <a:gd name="connsiteY163" fmla="*/ 2149220 h 2323145"/>
              <a:gd name="connsiteX164" fmla="*/ 3901342 w 11269336"/>
              <a:gd name="connsiteY164" fmla="*/ 2142355 h 2323145"/>
              <a:gd name="connsiteX165" fmla="*/ 3888539 w 11269336"/>
              <a:gd name="connsiteY165" fmla="*/ 2140476 h 2323145"/>
              <a:gd name="connsiteX166" fmla="*/ 3885662 w 11269336"/>
              <a:gd name="connsiteY166" fmla="*/ 2138740 h 2323145"/>
              <a:gd name="connsiteX167" fmla="*/ 3868627 w 11269336"/>
              <a:gd name="connsiteY167" fmla="*/ 2130023 h 2323145"/>
              <a:gd name="connsiteX168" fmla="*/ 3819177 w 11269336"/>
              <a:gd name="connsiteY168" fmla="*/ 2142111 h 2323145"/>
              <a:gd name="connsiteX169" fmla="*/ 3769100 w 11269336"/>
              <a:gd name="connsiteY169" fmla="*/ 2131731 h 2323145"/>
              <a:gd name="connsiteX170" fmla="*/ 3562752 w 11269336"/>
              <a:gd name="connsiteY170" fmla="*/ 2131785 h 2323145"/>
              <a:gd name="connsiteX171" fmla="*/ 3541402 w 11269336"/>
              <a:gd name="connsiteY171" fmla="*/ 2106821 h 2323145"/>
              <a:gd name="connsiteX172" fmla="*/ 3365341 w 11269336"/>
              <a:gd name="connsiteY172" fmla="*/ 2077638 h 2323145"/>
              <a:gd name="connsiteX173" fmla="*/ 3170922 w 11269336"/>
              <a:gd name="connsiteY173" fmla="*/ 2115957 h 2323145"/>
              <a:gd name="connsiteX174" fmla="*/ 3156256 w 11269336"/>
              <a:gd name="connsiteY174" fmla="*/ 2124773 h 2323145"/>
              <a:gd name="connsiteX175" fmla="*/ 3140298 w 11269336"/>
              <a:gd name="connsiteY175" fmla="*/ 2129182 h 2323145"/>
              <a:gd name="connsiteX176" fmla="*/ 3138514 w 11269336"/>
              <a:gd name="connsiteY176" fmla="*/ 2128069 h 2323145"/>
              <a:gd name="connsiteX177" fmla="*/ 3120467 w 11269336"/>
              <a:gd name="connsiteY177" fmla="*/ 2128281 h 2323145"/>
              <a:gd name="connsiteX178" fmla="*/ 3116175 w 11269336"/>
              <a:gd name="connsiteY178" fmla="*/ 2131633 h 2323145"/>
              <a:gd name="connsiteX179" fmla="*/ 3103685 w 11269336"/>
              <a:gd name="connsiteY179" fmla="*/ 2132814 h 2323145"/>
              <a:gd name="connsiteX180" fmla="*/ 3078794 w 11269336"/>
              <a:gd name="connsiteY180" fmla="*/ 2137935 h 2323145"/>
              <a:gd name="connsiteX181" fmla="*/ 3074407 w 11269336"/>
              <a:gd name="connsiteY181" fmla="*/ 2136274 h 2323145"/>
              <a:gd name="connsiteX182" fmla="*/ 3037285 w 11269336"/>
              <a:gd name="connsiteY182" fmla="*/ 2139919 h 2323145"/>
              <a:gd name="connsiteX183" fmla="*/ 3036901 w 11269336"/>
              <a:gd name="connsiteY183" fmla="*/ 2138726 h 2323145"/>
              <a:gd name="connsiteX184" fmla="*/ 3026996 w 11269336"/>
              <a:gd name="connsiteY184" fmla="*/ 2134322 h 2323145"/>
              <a:gd name="connsiteX185" fmla="*/ 3007772 w 11269336"/>
              <a:gd name="connsiteY185" fmla="*/ 2128742 h 2323145"/>
              <a:gd name="connsiteX186" fmla="*/ 2965030 w 11269336"/>
              <a:gd name="connsiteY186" fmla="*/ 2100494 h 2323145"/>
              <a:gd name="connsiteX187" fmla="*/ 2926342 w 11269336"/>
              <a:gd name="connsiteY187" fmla="*/ 2104155 h 2323145"/>
              <a:gd name="connsiteX188" fmla="*/ 2918608 w 11269336"/>
              <a:gd name="connsiteY188" fmla="*/ 2104215 h 2323145"/>
              <a:gd name="connsiteX189" fmla="*/ 2918475 w 11269336"/>
              <a:gd name="connsiteY189" fmla="*/ 2103937 h 2323145"/>
              <a:gd name="connsiteX190" fmla="*/ 2910360 w 11269336"/>
              <a:gd name="connsiteY190" fmla="*/ 2103444 h 2323145"/>
              <a:gd name="connsiteX191" fmla="*/ 2904507 w 11269336"/>
              <a:gd name="connsiteY191" fmla="*/ 2104326 h 2323145"/>
              <a:gd name="connsiteX192" fmla="*/ 2889503 w 11269336"/>
              <a:gd name="connsiteY192" fmla="*/ 2104443 h 2323145"/>
              <a:gd name="connsiteX193" fmla="*/ 2884480 w 11269336"/>
              <a:gd name="connsiteY193" fmla="*/ 2102626 h 2323145"/>
              <a:gd name="connsiteX194" fmla="*/ 2882689 w 11269336"/>
              <a:gd name="connsiteY194" fmla="*/ 2099228 h 2323145"/>
              <a:gd name="connsiteX195" fmla="*/ 2881291 w 11269336"/>
              <a:gd name="connsiteY195" fmla="*/ 2099618 h 2323145"/>
              <a:gd name="connsiteX196" fmla="*/ 2853979 w 11269336"/>
              <a:gd name="connsiteY196" fmla="*/ 2090388 h 2323145"/>
              <a:gd name="connsiteX197" fmla="*/ 2791790 w 11269336"/>
              <a:gd name="connsiteY197" fmla="*/ 2080332 h 2323145"/>
              <a:gd name="connsiteX198" fmla="*/ 2755844 w 11269336"/>
              <a:gd name="connsiteY198" fmla="*/ 2078874 h 2323145"/>
              <a:gd name="connsiteX199" fmla="*/ 2657742 w 11269336"/>
              <a:gd name="connsiteY199" fmla="*/ 2070179 h 2323145"/>
              <a:gd name="connsiteX200" fmla="*/ 2559549 w 11269336"/>
              <a:gd name="connsiteY200" fmla="*/ 2057873 h 2323145"/>
              <a:gd name="connsiteX201" fmla="*/ 2512054 w 11269336"/>
              <a:gd name="connsiteY201" fmla="*/ 2031671 h 2323145"/>
              <a:gd name="connsiteX202" fmla="*/ 2506437 w 11269336"/>
              <a:gd name="connsiteY202" fmla="*/ 2030918 h 2323145"/>
              <a:gd name="connsiteX203" fmla="*/ 2491752 w 11269336"/>
              <a:gd name="connsiteY203" fmla="*/ 2033906 h 2323145"/>
              <a:gd name="connsiteX204" fmla="*/ 2486338 w 11269336"/>
              <a:gd name="connsiteY204" fmla="*/ 2035862 h 2323145"/>
              <a:gd name="connsiteX205" fmla="*/ 2478186 w 11269336"/>
              <a:gd name="connsiteY205" fmla="*/ 2036953 h 2323145"/>
              <a:gd name="connsiteX206" fmla="*/ 2477950 w 11269336"/>
              <a:gd name="connsiteY206" fmla="*/ 2036715 h 2323145"/>
              <a:gd name="connsiteX207" fmla="*/ 2470381 w 11269336"/>
              <a:gd name="connsiteY207" fmla="*/ 2038256 h 2323145"/>
              <a:gd name="connsiteX208" fmla="*/ 2433781 w 11269336"/>
              <a:gd name="connsiteY208" fmla="*/ 2049140 h 2323145"/>
              <a:gd name="connsiteX209" fmla="*/ 2381172 w 11269336"/>
              <a:gd name="connsiteY209" fmla="*/ 2030645 h 2323145"/>
              <a:gd name="connsiteX210" fmla="*/ 2360198 w 11269336"/>
              <a:gd name="connsiteY210" fmla="*/ 2029059 h 2323145"/>
              <a:gd name="connsiteX211" fmla="*/ 2348815 w 11269336"/>
              <a:gd name="connsiteY211" fmla="*/ 2026798 h 2323145"/>
              <a:gd name="connsiteX212" fmla="*/ 2347988 w 11269336"/>
              <a:gd name="connsiteY212" fmla="*/ 2025745 h 2323145"/>
              <a:gd name="connsiteX213" fmla="*/ 2312920 w 11269336"/>
              <a:gd name="connsiteY213" fmla="*/ 2036311 h 2323145"/>
              <a:gd name="connsiteX214" fmla="*/ 2307986 w 11269336"/>
              <a:gd name="connsiteY214" fmla="*/ 2035583 h 2323145"/>
              <a:gd name="connsiteX215" fmla="*/ 2285481 w 11269336"/>
              <a:gd name="connsiteY215" fmla="*/ 2045197 h 2323145"/>
              <a:gd name="connsiteX216" fmla="*/ 2273666 w 11269336"/>
              <a:gd name="connsiteY216" fmla="*/ 2048710 h 2323145"/>
              <a:gd name="connsiteX217" fmla="*/ 2270719 w 11269336"/>
              <a:gd name="connsiteY217" fmla="*/ 2052702 h 2323145"/>
              <a:gd name="connsiteX218" fmla="*/ 2253080 w 11269336"/>
              <a:gd name="connsiteY218" fmla="*/ 2056363 h 2323145"/>
              <a:gd name="connsiteX219" fmla="*/ 2250906 w 11269336"/>
              <a:gd name="connsiteY219" fmla="*/ 2055654 h 2323145"/>
              <a:gd name="connsiteX220" fmla="*/ 2236905 w 11269336"/>
              <a:gd name="connsiteY220" fmla="*/ 2062882 h 2323145"/>
              <a:gd name="connsiteX221" fmla="*/ 2225830 w 11269336"/>
              <a:gd name="connsiteY221" fmla="*/ 2074027 h 2323145"/>
              <a:gd name="connsiteX222" fmla="*/ 2073776 w 11269336"/>
              <a:gd name="connsiteY222" fmla="*/ 2089244 h 2323145"/>
              <a:gd name="connsiteX223" fmla="*/ 1948256 w 11269336"/>
              <a:gd name="connsiteY223" fmla="*/ 2146616 h 2323145"/>
              <a:gd name="connsiteX224" fmla="*/ 1865582 w 11269336"/>
              <a:gd name="connsiteY224" fmla="*/ 2153738 h 2323145"/>
              <a:gd name="connsiteX225" fmla="*/ 1835210 w 11269336"/>
              <a:gd name="connsiteY225" fmla="*/ 2134244 h 2323145"/>
              <a:gd name="connsiteX226" fmla="*/ 1632661 w 11269336"/>
              <a:gd name="connsiteY226" fmla="*/ 2173882 h 2323145"/>
              <a:gd name="connsiteX227" fmla="*/ 1579590 w 11269336"/>
              <a:gd name="connsiteY227" fmla="*/ 2173680 h 2323145"/>
              <a:gd name="connsiteX228" fmla="*/ 1535601 w 11269336"/>
              <a:gd name="connsiteY228" fmla="*/ 2194590 h 2323145"/>
              <a:gd name="connsiteX229" fmla="*/ 1515594 w 11269336"/>
              <a:gd name="connsiteY229" fmla="*/ 2189622 h 2323145"/>
              <a:gd name="connsiteX230" fmla="*/ 1512113 w 11269336"/>
              <a:gd name="connsiteY230" fmla="*/ 2188534 h 2323145"/>
              <a:gd name="connsiteX231" fmla="*/ 1498838 w 11269336"/>
              <a:gd name="connsiteY231" fmla="*/ 2189213 h 2323145"/>
              <a:gd name="connsiteX232" fmla="*/ 1494279 w 11269336"/>
              <a:gd name="connsiteY232" fmla="*/ 2183112 h 2323145"/>
              <a:gd name="connsiteX233" fmla="*/ 1473714 w 11269336"/>
              <a:gd name="connsiteY233" fmla="*/ 2179625 h 2323145"/>
              <a:gd name="connsiteX234" fmla="*/ 1449503 w 11269336"/>
              <a:gd name="connsiteY234" fmla="*/ 2182633 h 2323145"/>
              <a:gd name="connsiteX235" fmla="*/ 1266687 w 11269336"/>
              <a:gd name="connsiteY235" fmla="*/ 2212688 h 2323145"/>
              <a:gd name="connsiteX236" fmla="*/ 1239614 w 11269336"/>
              <a:gd name="connsiteY236" fmla="*/ 2209727 h 2323145"/>
              <a:gd name="connsiteX237" fmla="*/ 1202436 w 11269336"/>
              <a:gd name="connsiteY237" fmla="*/ 2209817 h 2323145"/>
              <a:gd name="connsiteX238" fmla="*/ 1136097 w 11269336"/>
              <a:gd name="connsiteY238" fmla="*/ 2205112 h 2323145"/>
              <a:gd name="connsiteX239" fmla="*/ 988232 w 11269336"/>
              <a:gd name="connsiteY239" fmla="*/ 2235635 h 2323145"/>
              <a:gd name="connsiteX240" fmla="*/ 981959 w 11269336"/>
              <a:gd name="connsiteY240" fmla="*/ 2231607 h 2323145"/>
              <a:gd name="connsiteX241" fmla="*/ 938600 w 11269336"/>
              <a:gd name="connsiteY241" fmla="*/ 2238113 h 2323145"/>
              <a:gd name="connsiteX242" fmla="*/ 791788 w 11269336"/>
              <a:gd name="connsiteY242" fmla="*/ 2293224 h 2323145"/>
              <a:gd name="connsiteX243" fmla="*/ 706914 w 11269336"/>
              <a:gd name="connsiteY243" fmla="*/ 2305046 h 2323145"/>
              <a:gd name="connsiteX244" fmla="*/ 675971 w 11269336"/>
              <a:gd name="connsiteY244" fmla="*/ 2304030 h 2323145"/>
              <a:gd name="connsiteX245" fmla="*/ 624180 w 11269336"/>
              <a:gd name="connsiteY245" fmla="*/ 2302650 h 2323145"/>
              <a:gd name="connsiteX246" fmla="*/ 583453 w 11269336"/>
              <a:gd name="connsiteY246" fmla="*/ 2288788 h 2323145"/>
              <a:gd name="connsiteX247" fmla="*/ 540946 w 11269336"/>
              <a:gd name="connsiteY247" fmla="*/ 2292721 h 2323145"/>
              <a:gd name="connsiteX248" fmla="*/ 533680 w 11269336"/>
              <a:gd name="connsiteY248" fmla="*/ 2310233 h 2323145"/>
              <a:gd name="connsiteX249" fmla="*/ 487366 w 11269336"/>
              <a:gd name="connsiteY249" fmla="*/ 2309053 h 2323145"/>
              <a:gd name="connsiteX250" fmla="*/ 416820 w 11269336"/>
              <a:gd name="connsiteY250" fmla="*/ 2305443 h 2323145"/>
              <a:gd name="connsiteX251" fmla="*/ 376805 w 11269336"/>
              <a:gd name="connsiteY251" fmla="*/ 2307647 h 2323145"/>
              <a:gd name="connsiteX252" fmla="*/ 266777 w 11269336"/>
              <a:gd name="connsiteY252" fmla="*/ 2309012 h 2323145"/>
              <a:gd name="connsiteX253" fmla="*/ 156013 w 11269336"/>
              <a:gd name="connsiteY253" fmla="*/ 2306832 h 2323145"/>
              <a:gd name="connsiteX254" fmla="*/ 87258 w 11269336"/>
              <a:gd name="connsiteY254" fmla="*/ 2285511 h 2323145"/>
              <a:gd name="connsiteX255" fmla="*/ 23798 w 11269336"/>
              <a:gd name="connsiteY255" fmla="*/ 2281822 h 2323145"/>
              <a:gd name="connsiteX256" fmla="*/ 0 w 11269336"/>
              <a:gd name="connsiteY256" fmla="*/ 2285369 h 2323145"/>
              <a:gd name="connsiteX257" fmla="*/ 0 w 11269336"/>
              <a:gd name="connsiteY25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05765 w 11269336"/>
              <a:gd name="connsiteY146" fmla="*/ 2199902 h 2323145"/>
              <a:gd name="connsiteX147" fmla="*/ 4401354 w 11269336"/>
              <a:gd name="connsiteY147" fmla="*/ 2194745 h 2323145"/>
              <a:gd name="connsiteX148" fmla="*/ 4366646 w 11269336"/>
              <a:gd name="connsiteY148" fmla="*/ 2198564 h 2323145"/>
              <a:gd name="connsiteX149" fmla="*/ 4354009 w 11269336"/>
              <a:gd name="connsiteY149" fmla="*/ 2204984 h 2323145"/>
              <a:gd name="connsiteX150" fmla="*/ 4348284 w 11269336"/>
              <a:gd name="connsiteY150" fmla="*/ 2205270 h 2323145"/>
              <a:gd name="connsiteX151" fmla="*/ 4333906 w 11269336"/>
              <a:gd name="connsiteY151" fmla="*/ 2205251 h 2323145"/>
              <a:gd name="connsiteX152" fmla="*/ 4308819 w 11269336"/>
              <a:gd name="connsiteY152" fmla="*/ 2203822 h 2323145"/>
              <a:gd name="connsiteX153" fmla="*/ 4301210 w 11269336"/>
              <a:gd name="connsiteY153" fmla="*/ 2204456 h 2323145"/>
              <a:gd name="connsiteX154" fmla="*/ 4283095 w 11269336"/>
              <a:gd name="connsiteY154" fmla="*/ 2198177 h 2323145"/>
              <a:gd name="connsiteX155" fmla="*/ 4250119 w 11269336"/>
              <a:gd name="connsiteY155" fmla="*/ 2196342 h 2323145"/>
              <a:gd name="connsiteX156" fmla="*/ 4189203 w 11269336"/>
              <a:gd name="connsiteY156" fmla="*/ 2178994 h 2323145"/>
              <a:gd name="connsiteX157" fmla="*/ 4154035 w 11269336"/>
              <a:gd name="connsiteY157" fmla="*/ 2171950 h 2323145"/>
              <a:gd name="connsiteX158" fmla="*/ 4129569 w 11269336"/>
              <a:gd name="connsiteY158" fmla="*/ 2163850 h 2323145"/>
              <a:gd name="connsiteX159" fmla="*/ 4061250 w 11269336"/>
              <a:gd name="connsiteY159" fmla="*/ 2159236 h 2323145"/>
              <a:gd name="connsiteX160" fmla="*/ 3945480 w 11269336"/>
              <a:gd name="connsiteY160" fmla="*/ 2158279 h 2323145"/>
              <a:gd name="connsiteX161" fmla="*/ 3921468 w 11269336"/>
              <a:gd name="connsiteY161" fmla="*/ 2156588 h 2323145"/>
              <a:gd name="connsiteX162" fmla="*/ 3903348 w 11269336"/>
              <a:gd name="connsiteY162" fmla="*/ 2149220 h 2323145"/>
              <a:gd name="connsiteX163" fmla="*/ 3901342 w 11269336"/>
              <a:gd name="connsiteY163" fmla="*/ 2142355 h 2323145"/>
              <a:gd name="connsiteX164" fmla="*/ 3888539 w 11269336"/>
              <a:gd name="connsiteY164" fmla="*/ 2140476 h 2323145"/>
              <a:gd name="connsiteX165" fmla="*/ 3885662 w 11269336"/>
              <a:gd name="connsiteY165" fmla="*/ 2138740 h 2323145"/>
              <a:gd name="connsiteX166" fmla="*/ 3868627 w 11269336"/>
              <a:gd name="connsiteY166" fmla="*/ 2130023 h 2323145"/>
              <a:gd name="connsiteX167" fmla="*/ 3819177 w 11269336"/>
              <a:gd name="connsiteY167" fmla="*/ 2142111 h 2323145"/>
              <a:gd name="connsiteX168" fmla="*/ 3769100 w 11269336"/>
              <a:gd name="connsiteY168" fmla="*/ 2131731 h 2323145"/>
              <a:gd name="connsiteX169" fmla="*/ 3562752 w 11269336"/>
              <a:gd name="connsiteY169" fmla="*/ 2131785 h 2323145"/>
              <a:gd name="connsiteX170" fmla="*/ 3541402 w 11269336"/>
              <a:gd name="connsiteY170" fmla="*/ 2106821 h 2323145"/>
              <a:gd name="connsiteX171" fmla="*/ 3365341 w 11269336"/>
              <a:gd name="connsiteY171" fmla="*/ 2077638 h 2323145"/>
              <a:gd name="connsiteX172" fmla="*/ 3170922 w 11269336"/>
              <a:gd name="connsiteY172" fmla="*/ 2115957 h 2323145"/>
              <a:gd name="connsiteX173" fmla="*/ 3156256 w 11269336"/>
              <a:gd name="connsiteY173" fmla="*/ 2124773 h 2323145"/>
              <a:gd name="connsiteX174" fmla="*/ 3140298 w 11269336"/>
              <a:gd name="connsiteY174" fmla="*/ 2129182 h 2323145"/>
              <a:gd name="connsiteX175" fmla="*/ 3138514 w 11269336"/>
              <a:gd name="connsiteY175" fmla="*/ 2128069 h 2323145"/>
              <a:gd name="connsiteX176" fmla="*/ 3120467 w 11269336"/>
              <a:gd name="connsiteY176" fmla="*/ 2128281 h 2323145"/>
              <a:gd name="connsiteX177" fmla="*/ 3116175 w 11269336"/>
              <a:gd name="connsiteY177" fmla="*/ 2131633 h 2323145"/>
              <a:gd name="connsiteX178" fmla="*/ 3103685 w 11269336"/>
              <a:gd name="connsiteY178" fmla="*/ 2132814 h 2323145"/>
              <a:gd name="connsiteX179" fmla="*/ 3078794 w 11269336"/>
              <a:gd name="connsiteY179" fmla="*/ 2137935 h 2323145"/>
              <a:gd name="connsiteX180" fmla="*/ 3074407 w 11269336"/>
              <a:gd name="connsiteY180" fmla="*/ 2136274 h 2323145"/>
              <a:gd name="connsiteX181" fmla="*/ 3037285 w 11269336"/>
              <a:gd name="connsiteY181" fmla="*/ 2139919 h 2323145"/>
              <a:gd name="connsiteX182" fmla="*/ 3036901 w 11269336"/>
              <a:gd name="connsiteY182" fmla="*/ 2138726 h 2323145"/>
              <a:gd name="connsiteX183" fmla="*/ 3026996 w 11269336"/>
              <a:gd name="connsiteY183" fmla="*/ 2134322 h 2323145"/>
              <a:gd name="connsiteX184" fmla="*/ 3007772 w 11269336"/>
              <a:gd name="connsiteY184" fmla="*/ 2128742 h 2323145"/>
              <a:gd name="connsiteX185" fmla="*/ 2965030 w 11269336"/>
              <a:gd name="connsiteY185" fmla="*/ 2100494 h 2323145"/>
              <a:gd name="connsiteX186" fmla="*/ 2926342 w 11269336"/>
              <a:gd name="connsiteY186" fmla="*/ 2104155 h 2323145"/>
              <a:gd name="connsiteX187" fmla="*/ 2918608 w 11269336"/>
              <a:gd name="connsiteY187" fmla="*/ 2104215 h 2323145"/>
              <a:gd name="connsiteX188" fmla="*/ 2918475 w 11269336"/>
              <a:gd name="connsiteY188" fmla="*/ 2103937 h 2323145"/>
              <a:gd name="connsiteX189" fmla="*/ 2910360 w 11269336"/>
              <a:gd name="connsiteY189" fmla="*/ 2103444 h 2323145"/>
              <a:gd name="connsiteX190" fmla="*/ 2904507 w 11269336"/>
              <a:gd name="connsiteY190" fmla="*/ 2104326 h 2323145"/>
              <a:gd name="connsiteX191" fmla="*/ 2889503 w 11269336"/>
              <a:gd name="connsiteY191" fmla="*/ 2104443 h 2323145"/>
              <a:gd name="connsiteX192" fmla="*/ 2884480 w 11269336"/>
              <a:gd name="connsiteY192" fmla="*/ 2102626 h 2323145"/>
              <a:gd name="connsiteX193" fmla="*/ 2882689 w 11269336"/>
              <a:gd name="connsiteY193" fmla="*/ 2099228 h 2323145"/>
              <a:gd name="connsiteX194" fmla="*/ 2881291 w 11269336"/>
              <a:gd name="connsiteY194" fmla="*/ 2099618 h 2323145"/>
              <a:gd name="connsiteX195" fmla="*/ 2853979 w 11269336"/>
              <a:gd name="connsiteY195" fmla="*/ 2090388 h 2323145"/>
              <a:gd name="connsiteX196" fmla="*/ 2791790 w 11269336"/>
              <a:gd name="connsiteY196" fmla="*/ 2080332 h 2323145"/>
              <a:gd name="connsiteX197" fmla="*/ 2755844 w 11269336"/>
              <a:gd name="connsiteY197" fmla="*/ 2078874 h 2323145"/>
              <a:gd name="connsiteX198" fmla="*/ 2657742 w 11269336"/>
              <a:gd name="connsiteY198" fmla="*/ 2070179 h 2323145"/>
              <a:gd name="connsiteX199" fmla="*/ 2559549 w 11269336"/>
              <a:gd name="connsiteY199" fmla="*/ 2057873 h 2323145"/>
              <a:gd name="connsiteX200" fmla="*/ 2512054 w 11269336"/>
              <a:gd name="connsiteY200" fmla="*/ 2031671 h 2323145"/>
              <a:gd name="connsiteX201" fmla="*/ 2506437 w 11269336"/>
              <a:gd name="connsiteY201" fmla="*/ 2030918 h 2323145"/>
              <a:gd name="connsiteX202" fmla="*/ 2491752 w 11269336"/>
              <a:gd name="connsiteY202" fmla="*/ 2033906 h 2323145"/>
              <a:gd name="connsiteX203" fmla="*/ 2486338 w 11269336"/>
              <a:gd name="connsiteY203" fmla="*/ 2035862 h 2323145"/>
              <a:gd name="connsiteX204" fmla="*/ 2478186 w 11269336"/>
              <a:gd name="connsiteY204" fmla="*/ 2036953 h 2323145"/>
              <a:gd name="connsiteX205" fmla="*/ 2477950 w 11269336"/>
              <a:gd name="connsiteY205" fmla="*/ 2036715 h 2323145"/>
              <a:gd name="connsiteX206" fmla="*/ 2470381 w 11269336"/>
              <a:gd name="connsiteY206" fmla="*/ 2038256 h 2323145"/>
              <a:gd name="connsiteX207" fmla="*/ 2433781 w 11269336"/>
              <a:gd name="connsiteY207" fmla="*/ 2049140 h 2323145"/>
              <a:gd name="connsiteX208" fmla="*/ 2381172 w 11269336"/>
              <a:gd name="connsiteY208" fmla="*/ 2030645 h 2323145"/>
              <a:gd name="connsiteX209" fmla="*/ 2360198 w 11269336"/>
              <a:gd name="connsiteY209" fmla="*/ 2029059 h 2323145"/>
              <a:gd name="connsiteX210" fmla="*/ 2348815 w 11269336"/>
              <a:gd name="connsiteY210" fmla="*/ 2026798 h 2323145"/>
              <a:gd name="connsiteX211" fmla="*/ 2347988 w 11269336"/>
              <a:gd name="connsiteY211" fmla="*/ 2025745 h 2323145"/>
              <a:gd name="connsiteX212" fmla="*/ 2312920 w 11269336"/>
              <a:gd name="connsiteY212" fmla="*/ 2036311 h 2323145"/>
              <a:gd name="connsiteX213" fmla="*/ 2307986 w 11269336"/>
              <a:gd name="connsiteY213" fmla="*/ 2035583 h 2323145"/>
              <a:gd name="connsiteX214" fmla="*/ 2285481 w 11269336"/>
              <a:gd name="connsiteY214" fmla="*/ 2045197 h 2323145"/>
              <a:gd name="connsiteX215" fmla="*/ 2273666 w 11269336"/>
              <a:gd name="connsiteY215" fmla="*/ 2048710 h 2323145"/>
              <a:gd name="connsiteX216" fmla="*/ 2270719 w 11269336"/>
              <a:gd name="connsiteY216" fmla="*/ 2052702 h 2323145"/>
              <a:gd name="connsiteX217" fmla="*/ 2253080 w 11269336"/>
              <a:gd name="connsiteY217" fmla="*/ 2056363 h 2323145"/>
              <a:gd name="connsiteX218" fmla="*/ 2250906 w 11269336"/>
              <a:gd name="connsiteY218" fmla="*/ 2055654 h 2323145"/>
              <a:gd name="connsiteX219" fmla="*/ 2236905 w 11269336"/>
              <a:gd name="connsiteY219" fmla="*/ 2062882 h 2323145"/>
              <a:gd name="connsiteX220" fmla="*/ 2225830 w 11269336"/>
              <a:gd name="connsiteY220" fmla="*/ 2074027 h 2323145"/>
              <a:gd name="connsiteX221" fmla="*/ 2073776 w 11269336"/>
              <a:gd name="connsiteY221" fmla="*/ 2089244 h 2323145"/>
              <a:gd name="connsiteX222" fmla="*/ 1948256 w 11269336"/>
              <a:gd name="connsiteY222" fmla="*/ 2146616 h 2323145"/>
              <a:gd name="connsiteX223" fmla="*/ 1865582 w 11269336"/>
              <a:gd name="connsiteY223" fmla="*/ 2153738 h 2323145"/>
              <a:gd name="connsiteX224" fmla="*/ 1835210 w 11269336"/>
              <a:gd name="connsiteY224" fmla="*/ 2134244 h 2323145"/>
              <a:gd name="connsiteX225" fmla="*/ 1632661 w 11269336"/>
              <a:gd name="connsiteY225" fmla="*/ 2173882 h 2323145"/>
              <a:gd name="connsiteX226" fmla="*/ 1579590 w 11269336"/>
              <a:gd name="connsiteY226" fmla="*/ 2173680 h 2323145"/>
              <a:gd name="connsiteX227" fmla="*/ 1535601 w 11269336"/>
              <a:gd name="connsiteY227" fmla="*/ 2194590 h 2323145"/>
              <a:gd name="connsiteX228" fmla="*/ 1515594 w 11269336"/>
              <a:gd name="connsiteY228" fmla="*/ 2189622 h 2323145"/>
              <a:gd name="connsiteX229" fmla="*/ 1512113 w 11269336"/>
              <a:gd name="connsiteY229" fmla="*/ 2188534 h 2323145"/>
              <a:gd name="connsiteX230" fmla="*/ 1498838 w 11269336"/>
              <a:gd name="connsiteY230" fmla="*/ 2189213 h 2323145"/>
              <a:gd name="connsiteX231" fmla="*/ 1494279 w 11269336"/>
              <a:gd name="connsiteY231" fmla="*/ 2183112 h 2323145"/>
              <a:gd name="connsiteX232" fmla="*/ 1473714 w 11269336"/>
              <a:gd name="connsiteY232" fmla="*/ 2179625 h 2323145"/>
              <a:gd name="connsiteX233" fmla="*/ 1449503 w 11269336"/>
              <a:gd name="connsiteY233" fmla="*/ 2182633 h 2323145"/>
              <a:gd name="connsiteX234" fmla="*/ 1266687 w 11269336"/>
              <a:gd name="connsiteY234" fmla="*/ 2212688 h 2323145"/>
              <a:gd name="connsiteX235" fmla="*/ 1239614 w 11269336"/>
              <a:gd name="connsiteY235" fmla="*/ 2209727 h 2323145"/>
              <a:gd name="connsiteX236" fmla="*/ 1202436 w 11269336"/>
              <a:gd name="connsiteY236" fmla="*/ 2209817 h 2323145"/>
              <a:gd name="connsiteX237" fmla="*/ 1136097 w 11269336"/>
              <a:gd name="connsiteY237" fmla="*/ 2205112 h 2323145"/>
              <a:gd name="connsiteX238" fmla="*/ 988232 w 11269336"/>
              <a:gd name="connsiteY238" fmla="*/ 2235635 h 2323145"/>
              <a:gd name="connsiteX239" fmla="*/ 981959 w 11269336"/>
              <a:gd name="connsiteY239" fmla="*/ 2231607 h 2323145"/>
              <a:gd name="connsiteX240" fmla="*/ 938600 w 11269336"/>
              <a:gd name="connsiteY240" fmla="*/ 2238113 h 2323145"/>
              <a:gd name="connsiteX241" fmla="*/ 791788 w 11269336"/>
              <a:gd name="connsiteY241" fmla="*/ 2293224 h 2323145"/>
              <a:gd name="connsiteX242" fmla="*/ 706914 w 11269336"/>
              <a:gd name="connsiteY242" fmla="*/ 2305046 h 2323145"/>
              <a:gd name="connsiteX243" fmla="*/ 675971 w 11269336"/>
              <a:gd name="connsiteY243" fmla="*/ 2304030 h 2323145"/>
              <a:gd name="connsiteX244" fmla="*/ 624180 w 11269336"/>
              <a:gd name="connsiteY244" fmla="*/ 2302650 h 2323145"/>
              <a:gd name="connsiteX245" fmla="*/ 583453 w 11269336"/>
              <a:gd name="connsiteY245" fmla="*/ 2288788 h 2323145"/>
              <a:gd name="connsiteX246" fmla="*/ 540946 w 11269336"/>
              <a:gd name="connsiteY246" fmla="*/ 2292721 h 2323145"/>
              <a:gd name="connsiteX247" fmla="*/ 533680 w 11269336"/>
              <a:gd name="connsiteY247" fmla="*/ 2310233 h 2323145"/>
              <a:gd name="connsiteX248" fmla="*/ 487366 w 11269336"/>
              <a:gd name="connsiteY248" fmla="*/ 2309053 h 2323145"/>
              <a:gd name="connsiteX249" fmla="*/ 416820 w 11269336"/>
              <a:gd name="connsiteY249" fmla="*/ 2305443 h 2323145"/>
              <a:gd name="connsiteX250" fmla="*/ 376805 w 11269336"/>
              <a:gd name="connsiteY250" fmla="*/ 2307647 h 2323145"/>
              <a:gd name="connsiteX251" fmla="*/ 266777 w 11269336"/>
              <a:gd name="connsiteY251" fmla="*/ 2309012 h 2323145"/>
              <a:gd name="connsiteX252" fmla="*/ 156013 w 11269336"/>
              <a:gd name="connsiteY252" fmla="*/ 2306832 h 2323145"/>
              <a:gd name="connsiteX253" fmla="*/ 87258 w 11269336"/>
              <a:gd name="connsiteY253" fmla="*/ 2285511 h 2323145"/>
              <a:gd name="connsiteX254" fmla="*/ 23798 w 11269336"/>
              <a:gd name="connsiteY254" fmla="*/ 2281822 h 2323145"/>
              <a:gd name="connsiteX255" fmla="*/ 0 w 11269336"/>
              <a:gd name="connsiteY255" fmla="*/ 2285369 h 2323145"/>
              <a:gd name="connsiteX256" fmla="*/ 0 w 11269336"/>
              <a:gd name="connsiteY25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05765 w 11269336"/>
              <a:gd name="connsiteY145" fmla="*/ 2199902 h 2323145"/>
              <a:gd name="connsiteX146" fmla="*/ 4401354 w 11269336"/>
              <a:gd name="connsiteY146" fmla="*/ 2194745 h 2323145"/>
              <a:gd name="connsiteX147" fmla="*/ 4366646 w 11269336"/>
              <a:gd name="connsiteY147" fmla="*/ 2198564 h 2323145"/>
              <a:gd name="connsiteX148" fmla="*/ 4354009 w 11269336"/>
              <a:gd name="connsiteY148" fmla="*/ 2204984 h 2323145"/>
              <a:gd name="connsiteX149" fmla="*/ 4348284 w 11269336"/>
              <a:gd name="connsiteY149" fmla="*/ 2205270 h 2323145"/>
              <a:gd name="connsiteX150" fmla="*/ 4333906 w 11269336"/>
              <a:gd name="connsiteY150" fmla="*/ 2205251 h 2323145"/>
              <a:gd name="connsiteX151" fmla="*/ 4308819 w 11269336"/>
              <a:gd name="connsiteY151" fmla="*/ 2203822 h 2323145"/>
              <a:gd name="connsiteX152" fmla="*/ 4301210 w 11269336"/>
              <a:gd name="connsiteY152" fmla="*/ 2204456 h 2323145"/>
              <a:gd name="connsiteX153" fmla="*/ 4283095 w 11269336"/>
              <a:gd name="connsiteY153" fmla="*/ 2198177 h 2323145"/>
              <a:gd name="connsiteX154" fmla="*/ 4250119 w 11269336"/>
              <a:gd name="connsiteY154" fmla="*/ 2196342 h 2323145"/>
              <a:gd name="connsiteX155" fmla="*/ 4189203 w 11269336"/>
              <a:gd name="connsiteY155" fmla="*/ 2178994 h 2323145"/>
              <a:gd name="connsiteX156" fmla="*/ 4154035 w 11269336"/>
              <a:gd name="connsiteY156" fmla="*/ 2171950 h 2323145"/>
              <a:gd name="connsiteX157" fmla="*/ 4129569 w 11269336"/>
              <a:gd name="connsiteY157" fmla="*/ 2163850 h 2323145"/>
              <a:gd name="connsiteX158" fmla="*/ 4061250 w 11269336"/>
              <a:gd name="connsiteY158" fmla="*/ 2159236 h 2323145"/>
              <a:gd name="connsiteX159" fmla="*/ 3945480 w 11269336"/>
              <a:gd name="connsiteY159" fmla="*/ 2158279 h 2323145"/>
              <a:gd name="connsiteX160" fmla="*/ 3921468 w 11269336"/>
              <a:gd name="connsiteY160" fmla="*/ 2156588 h 2323145"/>
              <a:gd name="connsiteX161" fmla="*/ 3903348 w 11269336"/>
              <a:gd name="connsiteY161" fmla="*/ 2149220 h 2323145"/>
              <a:gd name="connsiteX162" fmla="*/ 3901342 w 11269336"/>
              <a:gd name="connsiteY162" fmla="*/ 2142355 h 2323145"/>
              <a:gd name="connsiteX163" fmla="*/ 3888539 w 11269336"/>
              <a:gd name="connsiteY163" fmla="*/ 2140476 h 2323145"/>
              <a:gd name="connsiteX164" fmla="*/ 3885662 w 11269336"/>
              <a:gd name="connsiteY164" fmla="*/ 2138740 h 2323145"/>
              <a:gd name="connsiteX165" fmla="*/ 3868627 w 11269336"/>
              <a:gd name="connsiteY165" fmla="*/ 2130023 h 2323145"/>
              <a:gd name="connsiteX166" fmla="*/ 3819177 w 11269336"/>
              <a:gd name="connsiteY166" fmla="*/ 2142111 h 2323145"/>
              <a:gd name="connsiteX167" fmla="*/ 3769100 w 11269336"/>
              <a:gd name="connsiteY167" fmla="*/ 2131731 h 2323145"/>
              <a:gd name="connsiteX168" fmla="*/ 3562752 w 11269336"/>
              <a:gd name="connsiteY168" fmla="*/ 2131785 h 2323145"/>
              <a:gd name="connsiteX169" fmla="*/ 3541402 w 11269336"/>
              <a:gd name="connsiteY169" fmla="*/ 2106821 h 2323145"/>
              <a:gd name="connsiteX170" fmla="*/ 3365341 w 11269336"/>
              <a:gd name="connsiteY170" fmla="*/ 2077638 h 2323145"/>
              <a:gd name="connsiteX171" fmla="*/ 3170922 w 11269336"/>
              <a:gd name="connsiteY171" fmla="*/ 2115957 h 2323145"/>
              <a:gd name="connsiteX172" fmla="*/ 3156256 w 11269336"/>
              <a:gd name="connsiteY172" fmla="*/ 2124773 h 2323145"/>
              <a:gd name="connsiteX173" fmla="*/ 3140298 w 11269336"/>
              <a:gd name="connsiteY173" fmla="*/ 2129182 h 2323145"/>
              <a:gd name="connsiteX174" fmla="*/ 3138514 w 11269336"/>
              <a:gd name="connsiteY174" fmla="*/ 2128069 h 2323145"/>
              <a:gd name="connsiteX175" fmla="*/ 3120467 w 11269336"/>
              <a:gd name="connsiteY175" fmla="*/ 2128281 h 2323145"/>
              <a:gd name="connsiteX176" fmla="*/ 3116175 w 11269336"/>
              <a:gd name="connsiteY176" fmla="*/ 2131633 h 2323145"/>
              <a:gd name="connsiteX177" fmla="*/ 3103685 w 11269336"/>
              <a:gd name="connsiteY177" fmla="*/ 2132814 h 2323145"/>
              <a:gd name="connsiteX178" fmla="*/ 3078794 w 11269336"/>
              <a:gd name="connsiteY178" fmla="*/ 2137935 h 2323145"/>
              <a:gd name="connsiteX179" fmla="*/ 3074407 w 11269336"/>
              <a:gd name="connsiteY179" fmla="*/ 2136274 h 2323145"/>
              <a:gd name="connsiteX180" fmla="*/ 3037285 w 11269336"/>
              <a:gd name="connsiteY180" fmla="*/ 2139919 h 2323145"/>
              <a:gd name="connsiteX181" fmla="*/ 3036901 w 11269336"/>
              <a:gd name="connsiteY181" fmla="*/ 2138726 h 2323145"/>
              <a:gd name="connsiteX182" fmla="*/ 3026996 w 11269336"/>
              <a:gd name="connsiteY182" fmla="*/ 2134322 h 2323145"/>
              <a:gd name="connsiteX183" fmla="*/ 3007772 w 11269336"/>
              <a:gd name="connsiteY183" fmla="*/ 2128742 h 2323145"/>
              <a:gd name="connsiteX184" fmla="*/ 2965030 w 11269336"/>
              <a:gd name="connsiteY184" fmla="*/ 2100494 h 2323145"/>
              <a:gd name="connsiteX185" fmla="*/ 2926342 w 11269336"/>
              <a:gd name="connsiteY185" fmla="*/ 2104155 h 2323145"/>
              <a:gd name="connsiteX186" fmla="*/ 2918608 w 11269336"/>
              <a:gd name="connsiteY186" fmla="*/ 2104215 h 2323145"/>
              <a:gd name="connsiteX187" fmla="*/ 2918475 w 11269336"/>
              <a:gd name="connsiteY187" fmla="*/ 2103937 h 2323145"/>
              <a:gd name="connsiteX188" fmla="*/ 2910360 w 11269336"/>
              <a:gd name="connsiteY188" fmla="*/ 2103444 h 2323145"/>
              <a:gd name="connsiteX189" fmla="*/ 2904507 w 11269336"/>
              <a:gd name="connsiteY189" fmla="*/ 2104326 h 2323145"/>
              <a:gd name="connsiteX190" fmla="*/ 2889503 w 11269336"/>
              <a:gd name="connsiteY190" fmla="*/ 2104443 h 2323145"/>
              <a:gd name="connsiteX191" fmla="*/ 2884480 w 11269336"/>
              <a:gd name="connsiteY191" fmla="*/ 2102626 h 2323145"/>
              <a:gd name="connsiteX192" fmla="*/ 2882689 w 11269336"/>
              <a:gd name="connsiteY192" fmla="*/ 2099228 h 2323145"/>
              <a:gd name="connsiteX193" fmla="*/ 2881291 w 11269336"/>
              <a:gd name="connsiteY193" fmla="*/ 2099618 h 2323145"/>
              <a:gd name="connsiteX194" fmla="*/ 2853979 w 11269336"/>
              <a:gd name="connsiteY194" fmla="*/ 2090388 h 2323145"/>
              <a:gd name="connsiteX195" fmla="*/ 2791790 w 11269336"/>
              <a:gd name="connsiteY195" fmla="*/ 2080332 h 2323145"/>
              <a:gd name="connsiteX196" fmla="*/ 2755844 w 11269336"/>
              <a:gd name="connsiteY196" fmla="*/ 2078874 h 2323145"/>
              <a:gd name="connsiteX197" fmla="*/ 2657742 w 11269336"/>
              <a:gd name="connsiteY197" fmla="*/ 2070179 h 2323145"/>
              <a:gd name="connsiteX198" fmla="*/ 2559549 w 11269336"/>
              <a:gd name="connsiteY198" fmla="*/ 2057873 h 2323145"/>
              <a:gd name="connsiteX199" fmla="*/ 2512054 w 11269336"/>
              <a:gd name="connsiteY199" fmla="*/ 2031671 h 2323145"/>
              <a:gd name="connsiteX200" fmla="*/ 2506437 w 11269336"/>
              <a:gd name="connsiteY200" fmla="*/ 2030918 h 2323145"/>
              <a:gd name="connsiteX201" fmla="*/ 2491752 w 11269336"/>
              <a:gd name="connsiteY201" fmla="*/ 2033906 h 2323145"/>
              <a:gd name="connsiteX202" fmla="*/ 2486338 w 11269336"/>
              <a:gd name="connsiteY202" fmla="*/ 2035862 h 2323145"/>
              <a:gd name="connsiteX203" fmla="*/ 2478186 w 11269336"/>
              <a:gd name="connsiteY203" fmla="*/ 2036953 h 2323145"/>
              <a:gd name="connsiteX204" fmla="*/ 2477950 w 11269336"/>
              <a:gd name="connsiteY204" fmla="*/ 2036715 h 2323145"/>
              <a:gd name="connsiteX205" fmla="*/ 2470381 w 11269336"/>
              <a:gd name="connsiteY205" fmla="*/ 2038256 h 2323145"/>
              <a:gd name="connsiteX206" fmla="*/ 2433781 w 11269336"/>
              <a:gd name="connsiteY206" fmla="*/ 2049140 h 2323145"/>
              <a:gd name="connsiteX207" fmla="*/ 2381172 w 11269336"/>
              <a:gd name="connsiteY207" fmla="*/ 2030645 h 2323145"/>
              <a:gd name="connsiteX208" fmla="*/ 2360198 w 11269336"/>
              <a:gd name="connsiteY208" fmla="*/ 2029059 h 2323145"/>
              <a:gd name="connsiteX209" fmla="*/ 2348815 w 11269336"/>
              <a:gd name="connsiteY209" fmla="*/ 2026798 h 2323145"/>
              <a:gd name="connsiteX210" fmla="*/ 2347988 w 11269336"/>
              <a:gd name="connsiteY210" fmla="*/ 2025745 h 2323145"/>
              <a:gd name="connsiteX211" fmla="*/ 2312920 w 11269336"/>
              <a:gd name="connsiteY211" fmla="*/ 2036311 h 2323145"/>
              <a:gd name="connsiteX212" fmla="*/ 2307986 w 11269336"/>
              <a:gd name="connsiteY212" fmla="*/ 2035583 h 2323145"/>
              <a:gd name="connsiteX213" fmla="*/ 2285481 w 11269336"/>
              <a:gd name="connsiteY213" fmla="*/ 2045197 h 2323145"/>
              <a:gd name="connsiteX214" fmla="*/ 2273666 w 11269336"/>
              <a:gd name="connsiteY214" fmla="*/ 2048710 h 2323145"/>
              <a:gd name="connsiteX215" fmla="*/ 2270719 w 11269336"/>
              <a:gd name="connsiteY215" fmla="*/ 2052702 h 2323145"/>
              <a:gd name="connsiteX216" fmla="*/ 2253080 w 11269336"/>
              <a:gd name="connsiteY216" fmla="*/ 2056363 h 2323145"/>
              <a:gd name="connsiteX217" fmla="*/ 2250906 w 11269336"/>
              <a:gd name="connsiteY217" fmla="*/ 2055654 h 2323145"/>
              <a:gd name="connsiteX218" fmla="*/ 2236905 w 11269336"/>
              <a:gd name="connsiteY218" fmla="*/ 2062882 h 2323145"/>
              <a:gd name="connsiteX219" fmla="*/ 2225830 w 11269336"/>
              <a:gd name="connsiteY219" fmla="*/ 2074027 h 2323145"/>
              <a:gd name="connsiteX220" fmla="*/ 2073776 w 11269336"/>
              <a:gd name="connsiteY220" fmla="*/ 2089244 h 2323145"/>
              <a:gd name="connsiteX221" fmla="*/ 1948256 w 11269336"/>
              <a:gd name="connsiteY221" fmla="*/ 2146616 h 2323145"/>
              <a:gd name="connsiteX222" fmla="*/ 1865582 w 11269336"/>
              <a:gd name="connsiteY222" fmla="*/ 2153738 h 2323145"/>
              <a:gd name="connsiteX223" fmla="*/ 1835210 w 11269336"/>
              <a:gd name="connsiteY223" fmla="*/ 2134244 h 2323145"/>
              <a:gd name="connsiteX224" fmla="*/ 1632661 w 11269336"/>
              <a:gd name="connsiteY224" fmla="*/ 2173882 h 2323145"/>
              <a:gd name="connsiteX225" fmla="*/ 1579590 w 11269336"/>
              <a:gd name="connsiteY225" fmla="*/ 2173680 h 2323145"/>
              <a:gd name="connsiteX226" fmla="*/ 1535601 w 11269336"/>
              <a:gd name="connsiteY226" fmla="*/ 2194590 h 2323145"/>
              <a:gd name="connsiteX227" fmla="*/ 1515594 w 11269336"/>
              <a:gd name="connsiteY227" fmla="*/ 2189622 h 2323145"/>
              <a:gd name="connsiteX228" fmla="*/ 1512113 w 11269336"/>
              <a:gd name="connsiteY228" fmla="*/ 2188534 h 2323145"/>
              <a:gd name="connsiteX229" fmla="*/ 1498838 w 11269336"/>
              <a:gd name="connsiteY229" fmla="*/ 2189213 h 2323145"/>
              <a:gd name="connsiteX230" fmla="*/ 1494279 w 11269336"/>
              <a:gd name="connsiteY230" fmla="*/ 2183112 h 2323145"/>
              <a:gd name="connsiteX231" fmla="*/ 1473714 w 11269336"/>
              <a:gd name="connsiteY231" fmla="*/ 2179625 h 2323145"/>
              <a:gd name="connsiteX232" fmla="*/ 1449503 w 11269336"/>
              <a:gd name="connsiteY232" fmla="*/ 2182633 h 2323145"/>
              <a:gd name="connsiteX233" fmla="*/ 1266687 w 11269336"/>
              <a:gd name="connsiteY233" fmla="*/ 2212688 h 2323145"/>
              <a:gd name="connsiteX234" fmla="*/ 1239614 w 11269336"/>
              <a:gd name="connsiteY234" fmla="*/ 2209727 h 2323145"/>
              <a:gd name="connsiteX235" fmla="*/ 1202436 w 11269336"/>
              <a:gd name="connsiteY235" fmla="*/ 2209817 h 2323145"/>
              <a:gd name="connsiteX236" fmla="*/ 1136097 w 11269336"/>
              <a:gd name="connsiteY236" fmla="*/ 2205112 h 2323145"/>
              <a:gd name="connsiteX237" fmla="*/ 988232 w 11269336"/>
              <a:gd name="connsiteY237" fmla="*/ 2235635 h 2323145"/>
              <a:gd name="connsiteX238" fmla="*/ 981959 w 11269336"/>
              <a:gd name="connsiteY238" fmla="*/ 2231607 h 2323145"/>
              <a:gd name="connsiteX239" fmla="*/ 938600 w 11269336"/>
              <a:gd name="connsiteY239" fmla="*/ 2238113 h 2323145"/>
              <a:gd name="connsiteX240" fmla="*/ 791788 w 11269336"/>
              <a:gd name="connsiteY240" fmla="*/ 2293224 h 2323145"/>
              <a:gd name="connsiteX241" fmla="*/ 706914 w 11269336"/>
              <a:gd name="connsiteY241" fmla="*/ 2305046 h 2323145"/>
              <a:gd name="connsiteX242" fmla="*/ 675971 w 11269336"/>
              <a:gd name="connsiteY242" fmla="*/ 2304030 h 2323145"/>
              <a:gd name="connsiteX243" fmla="*/ 624180 w 11269336"/>
              <a:gd name="connsiteY243" fmla="*/ 2302650 h 2323145"/>
              <a:gd name="connsiteX244" fmla="*/ 583453 w 11269336"/>
              <a:gd name="connsiteY244" fmla="*/ 2288788 h 2323145"/>
              <a:gd name="connsiteX245" fmla="*/ 540946 w 11269336"/>
              <a:gd name="connsiteY245" fmla="*/ 2292721 h 2323145"/>
              <a:gd name="connsiteX246" fmla="*/ 533680 w 11269336"/>
              <a:gd name="connsiteY246" fmla="*/ 2310233 h 2323145"/>
              <a:gd name="connsiteX247" fmla="*/ 487366 w 11269336"/>
              <a:gd name="connsiteY247" fmla="*/ 2309053 h 2323145"/>
              <a:gd name="connsiteX248" fmla="*/ 416820 w 11269336"/>
              <a:gd name="connsiteY248" fmla="*/ 2305443 h 2323145"/>
              <a:gd name="connsiteX249" fmla="*/ 376805 w 11269336"/>
              <a:gd name="connsiteY249" fmla="*/ 2307647 h 2323145"/>
              <a:gd name="connsiteX250" fmla="*/ 266777 w 11269336"/>
              <a:gd name="connsiteY250" fmla="*/ 2309012 h 2323145"/>
              <a:gd name="connsiteX251" fmla="*/ 156013 w 11269336"/>
              <a:gd name="connsiteY251" fmla="*/ 2306832 h 2323145"/>
              <a:gd name="connsiteX252" fmla="*/ 87258 w 11269336"/>
              <a:gd name="connsiteY252" fmla="*/ 2285511 h 2323145"/>
              <a:gd name="connsiteX253" fmla="*/ 23798 w 11269336"/>
              <a:gd name="connsiteY253" fmla="*/ 2281822 h 2323145"/>
              <a:gd name="connsiteX254" fmla="*/ 0 w 11269336"/>
              <a:gd name="connsiteY254" fmla="*/ 2285369 h 2323145"/>
              <a:gd name="connsiteX255" fmla="*/ 0 w 11269336"/>
              <a:gd name="connsiteY25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05765 w 11269336"/>
              <a:gd name="connsiteY144" fmla="*/ 2199902 h 2323145"/>
              <a:gd name="connsiteX145" fmla="*/ 4401354 w 11269336"/>
              <a:gd name="connsiteY145" fmla="*/ 2194745 h 2323145"/>
              <a:gd name="connsiteX146" fmla="*/ 4366646 w 11269336"/>
              <a:gd name="connsiteY146" fmla="*/ 2198564 h 2323145"/>
              <a:gd name="connsiteX147" fmla="*/ 4354009 w 11269336"/>
              <a:gd name="connsiteY147" fmla="*/ 2204984 h 2323145"/>
              <a:gd name="connsiteX148" fmla="*/ 4348284 w 11269336"/>
              <a:gd name="connsiteY148" fmla="*/ 2205270 h 2323145"/>
              <a:gd name="connsiteX149" fmla="*/ 4333906 w 11269336"/>
              <a:gd name="connsiteY149" fmla="*/ 2205251 h 2323145"/>
              <a:gd name="connsiteX150" fmla="*/ 4308819 w 11269336"/>
              <a:gd name="connsiteY150" fmla="*/ 2203822 h 2323145"/>
              <a:gd name="connsiteX151" fmla="*/ 4301210 w 11269336"/>
              <a:gd name="connsiteY151" fmla="*/ 2204456 h 2323145"/>
              <a:gd name="connsiteX152" fmla="*/ 4283095 w 11269336"/>
              <a:gd name="connsiteY152" fmla="*/ 2198177 h 2323145"/>
              <a:gd name="connsiteX153" fmla="*/ 4250119 w 11269336"/>
              <a:gd name="connsiteY153" fmla="*/ 2196342 h 2323145"/>
              <a:gd name="connsiteX154" fmla="*/ 4189203 w 11269336"/>
              <a:gd name="connsiteY154" fmla="*/ 2178994 h 2323145"/>
              <a:gd name="connsiteX155" fmla="*/ 4154035 w 11269336"/>
              <a:gd name="connsiteY155" fmla="*/ 2171950 h 2323145"/>
              <a:gd name="connsiteX156" fmla="*/ 4129569 w 11269336"/>
              <a:gd name="connsiteY156" fmla="*/ 2163850 h 2323145"/>
              <a:gd name="connsiteX157" fmla="*/ 4061250 w 11269336"/>
              <a:gd name="connsiteY157" fmla="*/ 2159236 h 2323145"/>
              <a:gd name="connsiteX158" fmla="*/ 3945480 w 11269336"/>
              <a:gd name="connsiteY158" fmla="*/ 2158279 h 2323145"/>
              <a:gd name="connsiteX159" fmla="*/ 3921468 w 11269336"/>
              <a:gd name="connsiteY159" fmla="*/ 2156588 h 2323145"/>
              <a:gd name="connsiteX160" fmla="*/ 3903348 w 11269336"/>
              <a:gd name="connsiteY160" fmla="*/ 2149220 h 2323145"/>
              <a:gd name="connsiteX161" fmla="*/ 3901342 w 11269336"/>
              <a:gd name="connsiteY161" fmla="*/ 2142355 h 2323145"/>
              <a:gd name="connsiteX162" fmla="*/ 3888539 w 11269336"/>
              <a:gd name="connsiteY162" fmla="*/ 2140476 h 2323145"/>
              <a:gd name="connsiteX163" fmla="*/ 3885662 w 11269336"/>
              <a:gd name="connsiteY163" fmla="*/ 2138740 h 2323145"/>
              <a:gd name="connsiteX164" fmla="*/ 3868627 w 11269336"/>
              <a:gd name="connsiteY164" fmla="*/ 2130023 h 2323145"/>
              <a:gd name="connsiteX165" fmla="*/ 3819177 w 11269336"/>
              <a:gd name="connsiteY165" fmla="*/ 2142111 h 2323145"/>
              <a:gd name="connsiteX166" fmla="*/ 3769100 w 11269336"/>
              <a:gd name="connsiteY166" fmla="*/ 2131731 h 2323145"/>
              <a:gd name="connsiteX167" fmla="*/ 3562752 w 11269336"/>
              <a:gd name="connsiteY167" fmla="*/ 2131785 h 2323145"/>
              <a:gd name="connsiteX168" fmla="*/ 3541402 w 11269336"/>
              <a:gd name="connsiteY168" fmla="*/ 2106821 h 2323145"/>
              <a:gd name="connsiteX169" fmla="*/ 3365341 w 11269336"/>
              <a:gd name="connsiteY169" fmla="*/ 2077638 h 2323145"/>
              <a:gd name="connsiteX170" fmla="*/ 3170922 w 11269336"/>
              <a:gd name="connsiteY170" fmla="*/ 2115957 h 2323145"/>
              <a:gd name="connsiteX171" fmla="*/ 3156256 w 11269336"/>
              <a:gd name="connsiteY171" fmla="*/ 2124773 h 2323145"/>
              <a:gd name="connsiteX172" fmla="*/ 3140298 w 11269336"/>
              <a:gd name="connsiteY172" fmla="*/ 2129182 h 2323145"/>
              <a:gd name="connsiteX173" fmla="*/ 3138514 w 11269336"/>
              <a:gd name="connsiteY173" fmla="*/ 2128069 h 2323145"/>
              <a:gd name="connsiteX174" fmla="*/ 3120467 w 11269336"/>
              <a:gd name="connsiteY174" fmla="*/ 2128281 h 2323145"/>
              <a:gd name="connsiteX175" fmla="*/ 3116175 w 11269336"/>
              <a:gd name="connsiteY175" fmla="*/ 2131633 h 2323145"/>
              <a:gd name="connsiteX176" fmla="*/ 3103685 w 11269336"/>
              <a:gd name="connsiteY176" fmla="*/ 2132814 h 2323145"/>
              <a:gd name="connsiteX177" fmla="*/ 3078794 w 11269336"/>
              <a:gd name="connsiteY177" fmla="*/ 2137935 h 2323145"/>
              <a:gd name="connsiteX178" fmla="*/ 3074407 w 11269336"/>
              <a:gd name="connsiteY178" fmla="*/ 2136274 h 2323145"/>
              <a:gd name="connsiteX179" fmla="*/ 3037285 w 11269336"/>
              <a:gd name="connsiteY179" fmla="*/ 2139919 h 2323145"/>
              <a:gd name="connsiteX180" fmla="*/ 3036901 w 11269336"/>
              <a:gd name="connsiteY180" fmla="*/ 2138726 h 2323145"/>
              <a:gd name="connsiteX181" fmla="*/ 3026996 w 11269336"/>
              <a:gd name="connsiteY181" fmla="*/ 2134322 h 2323145"/>
              <a:gd name="connsiteX182" fmla="*/ 3007772 w 11269336"/>
              <a:gd name="connsiteY182" fmla="*/ 2128742 h 2323145"/>
              <a:gd name="connsiteX183" fmla="*/ 2965030 w 11269336"/>
              <a:gd name="connsiteY183" fmla="*/ 2100494 h 2323145"/>
              <a:gd name="connsiteX184" fmla="*/ 2926342 w 11269336"/>
              <a:gd name="connsiteY184" fmla="*/ 2104155 h 2323145"/>
              <a:gd name="connsiteX185" fmla="*/ 2918608 w 11269336"/>
              <a:gd name="connsiteY185" fmla="*/ 2104215 h 2323145"/>
              <a:gd name="connsiteX186" fmla="*/ 2918475 w 11269336"/>
              <a:gd name="connsiteY186" fmla="*/ 2103937 h 2323145"/>
              <a:gd name="connsiteX187" fmla="*/ 2910360 w 11269336"/>
              <a:gd name="connsiteY187" fmla="*/ 2103444 h 2323145"/>
              <a:gd name="connsiteX188" fmla="*/ 2904507 w 11269336"/>
              <a:gd name="connsiteY188" fmla="*/ 2104326 h 2323145"/>
              <a:gd name="connsiteX189" fmla="*/ 2889503 w 11269336"/>
              <a:gd name="connsiteY189" fmla="*/ 2104443 h 2323145"/>
              <a:gd name="connsiteX190" fmla="*/ 2884480 w 11269336"/>
              <a:gd name="connsiteY190" fmla="*/ 2102626 h 2323145"/>
              <a:gd name="connsiteX191" fmla="*/ 2882689 w 11269336"/>
              <a:gd name="connsiteY191" fmla="*/ 2099228 h 2323145"/>
              <a:gd name="connsiteX192" fmla="*/ 2881291 w 11269336"/>
              <a:gd name="connsiteY192" fmla="*/ 2099618 h 2323145"/>
              <a:gd name="connsiteX193" fmla="*/ 2853979 w 11269336"/>
              <a:gd name="connsiteY193" fmla="*/ 2090388 h 2323145"/>
              <a:gd name="connsiteX194" fmla="*/ 2791790 w 11269336"/>
              <a:gd name="connsiteY194" fmla="*/ 2080332 h 2323145"/>
              <a:gd name="connsiteX195" fmla="*/ 2755844 w 11269336"/>
              <a:gd name="connsiteY195" fmla="*/ 2078874 h 2323145"/>
              <a:gd name="connsiteX196" fmla="*/ 2657742 w 11269336"/>
              <a:gd name="connsiteY196" fmla="*/ 2070179 h 2323145"/>
              <a:gd name="connsiteX197" fmla="*/ 2559549 w 11269336"/>
              <a:gd name="connsiteY197" fmla="*/ 2057873 h 2323145"/>
              <a:gd name="connsiteX198" fmla="*/ 2512054 w 11269336"/>
              <a:gd name="connsiteY198" fmla="*/ 2031671 h 2323145"/>
              <a:gd name="connsiteX199" fmla="*/ 2506437 w 11269336"/>
              <a:gd name="connsiteY199" fmla="*/ 2030918 h 2323145"/>
              <a:gd name="connsiteX200" fmla="*/ 2491752 w 11269336"/>
              <a:gd name="connsiteY200" fmla="*/ 2033906 h 2323145"/>
              <a:gd name="connsiteX201" fmla="*/ 2486338 w 11269336"/>
              <a:gd name="connsiteY201" fmla="*/ 2035862 h 2323145"/>
              <a:gd name="connsiteX202" fmla="*/ 2478186 w 11269336"/>
              <a:gd name="connsiteY202" fmla="*/ 2036953 h 2323145"/>
              <a:gd name="connsiteX203" fmla="*/ 2477950 w 11269336"/>
              <a:gd name="connsiteY203" fmla="*/ 2036715 h 2323145"/>
              <a:gd name="connsiteX204" fmla="*/ 2470381 w 11269336"/>
              <a:gd name="connsiteY204" fmla="*/ 2038256 h 2323145"/>
              <a:gd name="connsiteX205" fmla="*/ 2433781 w 11269336"/>
              <a:gd name="connsiteY205" fmla="*/ 2049140 h 2323145"/>
              <a:gd name="connsiteX206" fmla="*/ 2381172 w 11269336"/>
              <a:gd name="connsiteY206" fmla="*/ 2030645 h 2323145"/>
              <a:gd name="connsiteX207" fmla="*/ 2360198 w 11269336"/>
              <a:gd name="connsiteY207" fmla="*/ 2029059 h 2323145"/>
              <a:gd name="connsiteX208" fmla="*/ 2348815 w 11269336"/>
              <a:gd name="connsiteY208" fmla="*/ 2026798 h 2323145"/>
              <a:gd name="connsiteX209" fmla="*/ 2347988 w 11269336"/>
              <a:gd name="connsiteY209" fmla="*/ 2025745 h 2323145"/>
              <a:gd name="connsiteX210" fmla="*/ 2312920 w 11269336"/>
              <a:gd name="connsiteY210" fmla="*/ 2036311 h 2323145"/>
              <a:gd name="connsiteX211" fmla="*/ 2307986 w 11269336"/>
              <a:gd name="connsiteY211" fmla="*/ 2035583 h 2323145"/>
              <a:gd name="connsiteX212" fmla="*/ 2285481 w 11269336"/>
              <a:gd name="connsiteY212" fmla="*/ 2045197 h 2323145"/>
              <a:gd name="connsiteX213" fmla="*/ 2273666 w 11269336"/>
              <a:gd name="connsiteY213" fmla="*/ 2048710 h 2323145"/>
              <a:gd name="connsiteX214" fmla="*/ 2270719 w 11269336"/>
              <a:gd name="connsiteY214" fmla="*/ 2052702 h 2323145"/>
              <a:gd name="connsiteX215" fmla="*/ 2253080 w 11269336"/>
              <a:gd name="connsiteY215" fmla="*/ 2056363 h 2323145"/>
              <a:gd name="connsiteX216" fmla="*/ 2250906 w 11269336"/>
              <a:gd name="connsiteY216" fmla="*/ 2055654 h 2323145"/>
              <a:gd name="connsiteX217" fmla="*/ 2236905 w 11269336"/>
              <a:gd name="connsiteY217" fmla="*/ 2062882 h 2323145"/>
              <a:gd name="connsiteX218" fmla="*/ 2225830 w 11269336"/>
              <a:gd name="connsiteY218" fmla="*/ 2074027 h 2323145"/>
              <a:gd name="connsiteX219" fmla="*/ 2073776 w 11269336"/>
              <a:gd name="connsiteY219" fmla="*/ 2089244 h 2323145"/>
              <a:gd name="connsiteX220" fmla="*/ 1948256 w 11269336"/>
              <a:gd name="connsiteY220" fmla="*/ 2146616 h 2323145"/>
              <a:gd name="connsiteX221" fmla="*/ 1865582 w 11269336"/>
              <a:gd name="connsiteY221" fmla="*/ 2153738 h 2323145"/>
              <a:gd name="connsiteX222" fmla="*/ 1835210 w 11269336"/>
              <a:gd name="connsiteY222" fmla="*/ 2134244 h 2323145"/>
              <a:gd name="connsiteX223" fmla="*/ 1632661 w 11269336"/>
              <a:gd name="connsiteY223" fmla="*/ 2173882 h 2323145"/>
              <a:gd name="connsiteX224" fmla="*/ 1579590 w 11269336"/>
              <a:gd name="connsiteY224" fmla="*/ 2173680 h 2323145"/>
              <a:gd name="connsiteX225" fmla="*/ 1535601 w 11269336"/>
              <a:gd name="connsiteY225" fmla="*/ 2194590 h 2323145"/>
              <a:gd name="connsiteX226" fmla="*/ 1515594 w 11269336"/>
              <a:gd name="connsiteY226" fmla="*/ 2189622 h 2323145"/>
              <a:gd name="connsiteX227" fmla="*/ 1512113 w 11269336"/>
              <a:gd name="connsiteY227" fmla="*/ 2188534 h 2323145"/>
              <a:gd name="connsiteX228" fmla="*/ 1498838 w 11269336"/>
              <a:gd name="connsiteY228" fmla="*/ 2189213 h 2323145"/>
              <a:gd name="connsiteX229" fmla="*/ 1494279 w 11269336"/>
              <a:gd name="connsiteY229" fmla="*/ 2183112 h 2323145"/>
              <a:gd name="connsiteX230" fmla="*/ 1473714 w 11269336"/>
              <a:gd name="connsiteY230" fmla="*/ 2179625 h 2323145"/>
              <a:gd name="connsiteX231" fmla="*/ 1449503 w 11269336"/>
              <a:gd name="connsiteY231" fmla="*/ 2182633 h 2323145"/>
              <a:gd name="connsiteX232" fmla="*/ 1266687 w 11269336"/>
              <a:gd name="connsiteY232" fmla="*/ 2212688 h 2323145"/>
              <a:gd name="connsiteX233" fmla="*/ 1239614 w 11269336"/>
              <a:gd name="connsiteY233" fmla="*/ 2209727 h 2323145"/>
              <a:gd name="connsiteX234" fmla="*/ 1202436 w 11269336"/>
              <a:gd name="connsiteY234" fmla="*/ 2209817 h 2323145"/>
              <a:gd name="connsiteX235" fmla="*/ 1136097 w 11269336"/>
              <a:gd name="connsiteY235" fmla="*/ 2205112 h 2323145"/>
              <a:gd name="connsiteX236" fmla="*/ 988232 w 11269336"/>
              <a:gd name="connsiteY236" fmla="*/ 2235635 h 2323145"/>
              <a:gd name="connsiteX237" fmla="*/ 981959 w 11269336"/>
              <a:gd name="connsiteY237" fmla="*/ 2231607 h 2323145"/>
              <a:gd name="connsiteX238" fmla="*/ 938600 w 11269336"/>
              <a:gd name="connsiteY238" fmla="*/ 2238113 h 2323145"/>
              <a:gd name="connsiteX239" fmla="*/ 791788 w 11269336"/>
              <a:gd name="connsiteY239" fmla="*/ 2293224 h 2323145"/>
              <a:gd name="connsiteX240" fmla="*/ 706914 w 11269336"/>
              <a:gd name="connsiteY240" fmla="*/ 2305046 h 2323145"/>
              <a:gd name="connsiteX241" fmla="*/ 675971 w 11269336"/>
              <a:gd name="connsiteY241" fmla="*/ 2304030 h 2323145"/>
              <a:gd name="connsiteX242" fmla="*/ 624180 w 11269336"/>
              <a:gd name="connsiteY242" fmla="*/ 2302650 h 2323145"/>
              <a:gd name="connsiteX243" fmla="*/ 583453 w 11269336"/>
              <a:gd name="connsiteY243" fmla="*/ 2288788 h 2323145"/>
              <a:gd name="connsiteX244" fmla="*/ 540946 w 11269336"/>
              <a:gd name="connsiteY244" fmla="*/ 2292721 h 2323145"/>
              <a:gd name="connsiteX245" fmla="*/ 533680 w 11269336"/>
              <a:gd name="connsiteY245" fmla="*/ 2310233 h 2323145"/>
              <a:gd name="connsiteX246" fmla="*/ 487366 w 11269336"/>
              <a:gd name="connsiteY246" fmla="*/ 2309053 h 2323145"/>
              <a:gd name="connsiteX247" fmla="*/ 416820 w 11269336"/>
              <a:gd name="connsiteY247" fmla="*/ 2305443 h 2323145"/>
              <a:gd name="connsiteX248" fmla="*/ 376805 w 11269336"/>
              <a:gd name="connsiteY248" fmla="*/ 2307647 h 2323145"/>
              <a:gd name="connsiteX249" fmla="*/ 266777 w 11269336"/>
              <a:gd name="connsiteY249" fmla="*/ 2309012 h 2323145"/>
              <a:gd name="connsiteX250" fmla="*/ 156013 w 11269336"/>
              <a:gd name="connsiteY250" fmla="*/ 2306832 h 2323145"/>
              <a:gd name="connsiteX251" fmla="*/ 87258 w 11269336"/>
              <a:gd name="connsiteY251" fmla="*/ 2285511 h 2323145"/>
              <a:gd name="connsiteX252" fmla="*/ 23798 w 11269336"/>
              <a:gd name="connsiteY252" fmla="*/ 2281822 h 2323145"/>
              <a:gd name="connsiteX253" fmla="*/ 0 w 11269336"/>
              <a:gd name="connsiteY253" fmla="*/ 2285369 h 2323145"/>
              <a:gd name="connsiteX254" fmla="*/ 0 w 11269336"/>
              <a:gd name="connsiteY25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67257 w 11269336"/>
              <a:gd name="connsiteY142" fmla="*/ 2196121 h 2323145"/>
              <a:gd name="connsiteX143" fmla="*/ 4405765 w 11269336"/>
              <a:gd name="connsiteY143" fmla="*/ 2199902 h 2323145"/>
              <a:gd name="connsiteX144" fmla="*/ 4401354 w 11269336"/>
              <a:gd name="connsiteY144" fmla="*/ 2194745 h 2323145"/>
              <a:gd name="connsiteX145" fmla="*/ 4366646 w 11269336"/>
              <a:gd name="connsiteY145" fmla="*/ 2198564 h 2323145"/>
              <a:gd name="connsiteX146" fmla="*/ 4354009 w 11269336"/>
              <a:gd name="connsiteY146" fmla="*/ 2204984 h 2323145"/>
              <a:gd name="connsiteX147" fmla="*/ 4348284 w 11269336"/>
              <a:gd name="connsiteY147" fmla="*/ 2205270 h 2323145"/>
              <a:gd name="connsiteX148" fmla="*/ 4333906 w 11269336"/>
              <a:gd name="connsiteY148" fmla="*/ 2205251 h 2323145"/>
              <a:gd name="connsiteX149" fmla="*/ 4308819 w 11269336"/>
              <a:gd name="connsiteY149" fmla="*/ 2203822 h 2323145"/>
              <a:gd name="connsiteX150" fmla="*/ 4301210 w 11269336"/>
              <a:gd name="connsiteY150" fmla="*/ 2204456 h 2323145"/>
              <a:gd name="connsiteX151" fmla="*/ 4283095 w 11269336"/>
              <a:gd name="connsiteY151" fmla="*/ 2198177 h 2323145"/>
              <a:gd name="connsiteX152" fmla="*/ 4250119 w 11269336"/>
              <a:gd name="connsiteY152" fmla="*/ 2196342 h 2323145"/>
              <a:gd name="connsiteX153" fmla="*/ 4189203 w 11269336"/>
              <a:gd name="connsiteY153" fmla="*/ 2178994 h 2323145"/>
              <a:gd name="connsiteX154" fmla="*/ 4154035 w 11269336"/>
              <a:gd name="connsiteY154" fmla="*/ 2171950 h 2323145"/>
              <a:gd name="connsiteX155" fmla="*/ 4129569 w 11269336"/>
              <a:gd name="connsiteY155" fmla="*/ 2163850 h 2323145"/>
              <a:gd name="connsiteX156" fmla="*/ 4061250 w 11269336"/>
              <a:gd name="connsiteY156" fmla="*/ 2159236 h 2323145"/>
              <a:gd name="connsiteX157" fmla="*/ 3945480 w 11269336"/>
              <a:gd name="connsiteY157" fmla="*/ 2158279 h 2323145"/>
              <a:gd name="connsiteX158" fmla="*/ 3921468 w 11269336"/>
              <a:gd name="connsiteY158" fmla="*/ 2156588 h 2323145"/>
              <a:gd name="connsiteX159" fmla="*/ 3903348 w 11269336"/>
              <a:gd name="connsiteY159" fmla="*/ 2149220 h 2323145"/>
              <a:gd name="connsiteX160" fmla="*/ 3901342 w 11269336"/>
              <a:gd name="connsiteY160" fmla="*/ 2142355 h 2323145"/>
              <a:gd name="connsiteX161" fmla="*/ 3888539 w 11269336"/>
              <a:gd name="connsiteY161" fmla="*/ 2140476 h 2323145"/>
              <a:gd name="connsiteX162" fmla="*/ 3885662 w 11269336"/>
              <a:gd name="connsiteY162" fmla="*/ 2138740 h 2323145"/>
              <a:gd name="connsiteX163" fmla="*/ 3868627 w 11269336"/>
              <a:gd name="connsiteY163" fmla="*/ 2130023 h 2323145"/>
              <a:gd name="connsiteX164" fmla="*/ 3819177 w 11269336"/>
              <a:gd name="connsiteY164" fmla="*/ 2142111 h 2323145"/>
              <a:gd name="connsiteX165" fmla="*/ 3769100 w 11269336"/>
              <a:gd name="connsiteY165" fmla="*/ 2131731 h 2323145"/>
              <a:gd name="connsiteX166" fmla="*/ 3562752 w 11269336"/>
              <a:gd name="connsiteY166" fmla="*/ 2131785 h 2323145"/>
              <a:gd name="connsiteX167" fmla="*/ 3541402 w 11269336"/>
              <a:gd name="connsiteY167" fmla="*/ 2106821 h 2323145"/>
              <a:gd name="connsiteX168" fmla="*/ 3365341 w 11269336"/>
              <a:gd name="connsiteY168" fmla="*/ 2077638 h 2323145"/>
              <a:gd name="connsiteX169" fmla="*/ 3170922 w 11269336"/>
              <a:gd name="connsiteY169" fmla="*/ 2115957 h 2323145"/>
              <a:gd name="connsiteX170" fmla="*/ 3156256 w 11269336"/>
              <a:gd name="connsiteY170" fmla="*/ 2124773 h 2323145"/>
              <a:gd name="connsiteX171" fmla="*/ 3140298 w 11269336"/>
              <a:gd name="connsiteY171" fmla="*/ 2129182 h 2323145"/>
              <a:gd name="connsiteX172" fmla="*/ 3138514 w 11269336"/>
              <a:gd name="connsiteY172" fmla="*/ 2128069 h 2323145"/>
              <a:gd name="connsiteX173" fmla="*/ 3120467 w 11269336"/>
              <a:gd name="connsiteY173" fmla="*/ 2128281 h 2323145"/>
              <a:gd name="connsiteX174" fmla="*/ 3116175 w 11269336"/>
              <a:gd name="connsiteY174" fmla="*/ 2131633 h 2323145"/>
              <a:gd name="connsiteX175" fmla="*/ 3103685 w 11269336"/>
              <a:gd name="connsiteY175" fmla="*/ 2132814 h 2323145"/>
              <a:gd name="connsiteX176" fmla="*/ 3078794 w 11269336"/>
              <a:gd name="connsiteY176" fmla="*/ 2137935 h 2323145"/>
              <a:gd name="connsiteX177" fmla="*/ 3074407 w 11269336"/>
              <a:gd name="connsiteY177" fmla="*/ 2136274 h 2323145"/>
              <a:gd name="connsiteX178" fmla="*/ 3037285 w 11269336"/>
              <a:gd name="connsiteY178" fmla="*/ 2139919 h 2323145"/>
              <a:gd name="connsiteX179" fmla="*/ 3036901 w 11269336"/>
              <a:gd name="connsiteY179" fmla="*/ 2138726 h 2323145"/>
              <a:gd name="connsiteX180" fmla="*/ 3026996 w 11269336"/>
              <a:gd name="connsiteY180" fmla="*/ 2134322 h 2323145"/>
              <a:gd name="connsiteX181" fmla="*/ 3007772 w 11269336"/>
              <a:gd name="connsiteY181" fmla="*/ 2128742 h 2323145"/>
              <a:gd name="connsiteX182" fmla="*/ 2965030 w 11269336"/>
              <a:gd name="connsiteY182" fmla="*/ 2100494 h 2323145"/>
              <a:gd name="connsiteX183" fmla="*/ 2926342 w 11269336"/>
              <a:gd name="connsiteY183" fmla="*/ 2104155 h 2323145"/>
              <a:gd name="connsiteX184" fmla="*/ 2918608 w 11269336"/>
              <a:gd name="connsiteY184" fmla="*/ 2104215 h 2323145"/>
              <a:gd name="connsiteX185" fmla="*/ 2918475 w 11269336"/>
              <a:gd name="connsiteY185" fmla="*/ 2103937 h 2323145"/>
              <a:gd name="connsiteX186" fmla="*/ 2910360 w 11269336"/>
              <a:gd name="connsiteY186" fmla="*/ 2103444 h 2323145"/>
              <a:gd name="connsiteX187" fmla="*/ 2904507 w 11269336"/>
              <a:gd name="connsiteY187" fmla="*/ 2104326 h 2323145"/>
              <a:gd name="connsiteX188" fmla="*/ 2889503 w 11269336"/>
              <a:gd name="connsiteY188" fmla="*/ 2104443 h 2323145"/>
              <a:gd name="connsiteX189" fmla="*/ 2884480 w 11269336"/>
              <a:gd name="connsiteY189" fmla="*/ 2102626 h 2323145"/>
              <a:gd name="connsiteX190" fmla="*/ 2882689 w 11269336"/>
              <a:gd name="connsiteY190" fmla="*/ 2099228 h 2323145"/>
              <a:gd name="connsiteX191" fmla="*/ 2881291 w 11269336"/>
              <a:gd name="connsiteY191" fmla="*/ 2099618 h 2323145"/>
              <a:gd name="connsiteX192" fmla="*/ 2853979 w 11269336"/>
              <a:gd name="connsiteY192" fmla="*/ 2090388 h 2323145"/>
              <a:gd name="connsiteX193" fmla="*/ 2791790 w 11269336"/>
              <a:gd name="connsiteY193" fmla="*/ 2080332 h 2323145"/>
              <a:gd name="connsiteX194" fmla="*/ 2755844 w 11269336"/>
              <a:gd name="connsiteY194" fmla="*/ 2078874 h 2323145"/>
              <a:gd name="connsiteX195" fmla="*/ 2657742 w 11269336"/>
              <a:gd name="connsiteY195" fmla="*/ 2070179 h 2323145"/>
              <a:gd name="connsiteX196" fmla="*/ 2559549 w 11269336"/>
              <a:gd name="connsiteY196" fmla="*/ 2057873 h 2323145"/>
              <a:gd name="connsiteX197" fmla="*/ 2512054 w 11269336"/>
              <a:gd name="connsiteY197" fmla="*/ 2031671 h 2323145"/>
              <a:gd name="connsiteX198" fmla="*/ 2506437 w 11269336"/>
              <a:gd name="connsiteY198" fmla="*/ 2030918 h 2323145"/>
              <a:gd name="connsiteX199" fmla="*/ 2491752 w 11269336"/>
              <a:gd name="connsiteY199" fmla="*/ 2033906 h 2323145"/>
              <a:gd name="connsiteX200" fmla="*/ 2486338 w 11269336"/>
              <a:gd name="connsiteY200" fmla="*/ 2035862 h 2323145"/>
              <a:gd name="connsiteX201" fmla="*/ 2478186 w 11269336"/>
              <a:gd name="connsiteY201" fmla="*/ 2036953 h 2323145"/>
              <a:gd name="connsiteX202" fmla="*/ 2477950 w 11269336"/>
              <a:gd name="connsiteY202" fmla="*/ 2036715 h 2323145"/>
              <a:gd name="connsiteX203" fmla="*/ 2470381 w 11269336"/>
              <a:gd name="connsiteY203" fmla="*/ 2038256 h 2323145"/>
              <a:gd name="connsiteX204" fmla="*/ 2433781 w 11269336"/>
              <a:gd name="connsiteY204" fmla="*/ 2049140 h 2323145"/>
              <a:gd name="connsiteX205" fmla="*/ 2381172 w 11269336"/>
              <a:gd name="connsiteY205" fmla="*/ 2030645 h 2323145"/>
              <a:gd name="connsiteX206" fmla="*/ 2360198 w 11269336"/>
              <a:gd name="connsiteY206" fmla="*/ 2029059 h 2323145"/>
              <a:gd name="connsiteX207" fmla="*/ 2348815 w 11269336"/>
              <a:gd name="connsiteY207" fmla="*/ 2026798 h 2323145"/>
              <a:gd name="connsiteX208" fmla="*/ 2347988 w 11269336"/>
              <a:gd name="connsiteY208" fmla="*/ 2025745 h 2323145"/>
              <a:gd name="connsiteX209" fmla="*/ 2312920 w 11269336"/>
              <a:gd name="connsiteY209" fmla="*/ 2036311 h 2323145"/>
              <a:gd name="connsiteX210" fmla="*/ 2307986 w 11269336"/>
              <a:gd name="connsiteY210" fmla="*/ 2035583 h 2323145"/>
              <a:gd name="connsiteX211" fmla="*/ 2285481 w 11269336"/>
              <a:gd name="connsiteY211" fmla="*/ 2045197 h 2323145"/>
              <a:gd name="connsiteX212" fmla="*/ 2273666 w 11269336"/>
              <a:gd name="connsiteY212" fmla="*/ 2048710 h 2323145"/>
              <a:gd name="connsiteX213" fmla="*/ 2270719 w 11269336"/>
              <a:gd name="connsiteY213" fmla="*/ 2052702 h 2323145"/>
              <a:gd name="connsiteX214" fmla="*/ 2253080 w 11269336"/>
              <a:gd name="connsiteY214" fmla="*/ 2056363 h 2323145"/>
              <a:gd name="connsiteX215" fmla="*/ 2250906 w 11269336"/>
              <a:gd name="connsiteY215" fmla="*/ 2055654 h 2323145"/>
              <a:gd name="connsiteX216" fmla="*/ 2236905 w 11269336"/>
              <a:gd name="connsiteY216" fmla="*/ 2062882 h 2323145"/>
              <a:gd name="connsiteX217" fmla="*/ 2225830 w 11269336"/>
              <a:gd name="connsiteY217" fmla="*/ 2074027 h 2323145"/>
              <a:gd name="connsiteX218" fmla="*/ 2073776 w 11269336"/>
              <a:gd name="connsiteY218" fmla="*/ 2089244 h 2323145"/>
              <a:gd name="connsiteX219" fmla="*/ 1948256 w 11269336"/>
              <a:gd name="connsiteY219" fmla="*/ 2146616 h 2323145"/>
              <a:gd name="connsiteX220" fmla="*/ 1865582 w 11269336"/>
              <a:gd name="connsiteY220" fmla="*/ 2153738 h 2323145"/>
              <a:gd name="connsiteX221" fmla="*/ 1835210 w 11269336"/>
              <a:gd name="connsiteY221" fmla="*/ 2134244 h 2323145"/>
              <a:gd name="connsiteX222" fmla="*/ 1632661 w 11269336"/>
              <a:gd name="connsiteY222" fmla="*/ 2173882 h 2323145"/>
              <a:gd name="connsiteX223" fmla="*/ 1579590 w 11269336"/>
              <a:gd name="connsiteY223" fmla="*/ 2173680 h 2323145"/>
              <a:gd name="connsiteX224" fmla="*/ 1535601 w 11269336"/>
              <a:gd name="connsiteY224" fmla="*/ 2194590 h 2323145"/>
              <a:gd name="connsiteX225" fmla="*/ 1515594 w 11269336"/>
              <a:gd name="connsiteY225" fmla="*/ 2189622 h 2323145"/>
              <a:gd name="connsiteX226" fmla="*/ 1512113 w 11269336"/>
              <a:gd name="connsiteY226" fmla="*/ 2188534 h 2323145"/>
              <a:gd name="connsiteX227" fmla="*/ 1498838 w 11269336"/>
              <a:gd name="connsiteY227" fmla="*/ 2189213 h 2323145"/>
              <a:gd name="connsiteX228" fmla="*/ 1494279 w 11269336"/>
              <a:gd name="connsiteY228" fmla="*/ 2183112 h 2323145"/>
              <a:gd name="connsiteX229" fmla="*/ 1473714 w 11269336"/>
              <a:gd name="connsiteY229" fmla="*/ 2179625 h 2323145"/>
              <a:gd name="connsiteX230" fmla="*/ 1449503 w 11269336"/>
              <a:gd name="connsiteY230" fmla="*/ 2182633 h 2323145"/>
              <a:gd name="connsiteX231" fmla="*/ 1266687 w 11269336"/>
              <a:gd name="connsiteY231" fmla="*/ 2212688 h 2323145"/>
              <a:gd name="connsiteX232" fmla="*/ 1239614 w 11269336"/>
              <a:gd name="connsiteY232" fmla="*/ 2209727 h 2323145"/>
              <a:gd name="connsiteX233" fmla="*/ 1202436 w 11269336"/>
              <a:gd name="connsiteY233" fmla="*/ 2209817 h 2323145"/>
              <a:gd name="connsiteX234" fmla="*/ 1136097 w 11269336"/>
              <a:gd name="connsiteY234" fmla="*/ 2205112 h 2323145"/>
              <a:gd name="connsiteX235" fmla="*/ 988232 w 11269336"/>
              <a:gd name="connsiteY235" fmla="*/ 2235635 h 2323145"/>
              <a:gd name="connsiteX236" fmla="*/ 981959 w 11269336"/>
              <a:gd name="connsiteY236" fmla="*/ 2231607 h 2323145"/>
              <a:gd name="connsiteX237" fmla="*/ 938600 w 11269336"/>
              <a:gd name="connsiteY237" fmla="*/ 2238113 h 2323145"/>
              <a:gd name="connsiteX238" fmla="*/ 791788 w 11269336"/>
              <a:gd name="connsiteY238" fmla="*/ 2293224 h 2323145"/>
              <a:gd name="connsiteX239" fmla="*/ 706914 w 11269336"/>
              <a:gd name="connsiteY239" fmla="*/ 2305046 h 2323145"/>
              <a:gd name="connsiteX240" fmla="*/ 675971 w 11269336"/>
              <a:gd name="connsiteY240" fmla="*/ 2304030 h 2323145"/>
              <a:gd name="connsiteX241" fmla="*/ 624180 w 11269336"/>
              <a:gd name="connsiteY241" fmla="*/ 2302650 h 2323145"/>
              <a:gd name="connsiteX242" fmla="*/ 583453 w 11269336"/>
              <a:gd name="connsiteY242" fmla="*/ 2288788 h 2323145"/>
              <a:gd name="connsiteX243" fmla="*/ 540946 w 11269336"/>
              <a:gd name="connsiteY243" fmla="*/ 2292721 h 2323145"/>
              <a:gd name="connsiteX244" fmla="*/ 533680 w 11269336"/>
              <a:gd name="connsiteY244" fmla="*/ 2310233 h 2323145"/>
              <a:gd name="connsiteX245" fmla="*/ 487366 w 11269336"/>
              <a:gd name="connsiteY245" fmla="*/ 2309053 h 2323145"/>
              <a:gd name="connsiteX246" fmla="*/ 416820 w 11269336"/>
              <a:gd name="connsiteY246" fmla="*/ 2305443 h 2323145"/>
              <a:gd name="connsiteX247" fmla="*/ 376805 w 11269336"/>
              <a:gd name="connsiteY247" fmla="*/ 2307647 h 2323145"/>
              <a:gd name="connsiteX248" fmla="*/ 266777 w 11269336"/>
              <a:gd name="connsiteY248" fmla="*/ 2309012 h 2323145"/>
              <a:gd name="connsiteX249" fmla="*/ 156013 w 11269336"/>
              <a:gd name="connsiteY249" fmla="*/ 2306832 h 2323145"/>
              <a:gd name="connsiteX250" fmla="*/ 87258 w 11269336"/>
              <a:gd name="connsiteY250" fmla="*/ 2285511 h 2323145"/>
              <a:gd name="connsiteX251" fmla="*/ 23798 w 11269336"/>
              <a:gd name="connsiteY251" fmla="*/ 2281822 h 2323145"/>
              <a:gd name="connsiteX252" fmla="*/ 0 w 11269336"/>
              <a:gd name="connsiteY252" fmla="*/ 2285369 h 2323145"/>
              <a:gd name="connsiteX253" fmla="*/ 0 w 11269336"/>
              <a:gd name="connsiteY25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67257 w 11269336"/>
              <a:gd name="connsiteY141" fmla="*/ 2196121 h 2323145"/>
              <a:gd name="connsiteX142" fmla="*/ 4405765 w 11269336"/>
              <a:gd name="connsiteY142" fmla="*/ 2199902 h 2323145"/>
              <a:gd name="connsiteX143" fmla="*/ 4401354 w 11269336"/>
              <a:gd name="connsiteY143" fmla="*/ 2194745 h 2323145"/>
              <a:gd name="connsiteX144" fmla="*/ 4366646 w 11269336"/>
              <a:gd name="connsiteY144" fmla="*/ 2198564 h 2323145"/>
              <a:gd name="connsiteX145" fmla="*/ 4354009 w 11269336"/>
              <a:gd name="connsiteY145" fmla="*/ 2204984 h 2323145"/>
              <a:gd name="connsiteX146" fmla="*/ 4348284 w 11269336"/>
              <a:gd name="connsiteY146" fmla="*/ 2205270 h 2323145"/>
              <a:gd name="connsiteX147" fmla="*/ 4333906 w 11269336"/>
              <a:gd name="connsiteY147" fmla="*/ 2205251 h 2323145"/>
              <a:gd name="connsiteX148" fmla="*/ 4308819 w 11269336"/>
              <a:gd name="connsiteY148" fmla="*/ 2203822 h 2323145"/>
              <a:gd name="connsiteX149" fmla="*/ 4301210 w 11269336"/>
              <a:gd name="connsiteY149" fmla="*/ 2204456 h 2323145"/>
              <a:gd name="connsiteX150" fmla="*/ 4283095 w 11269336"/>
              <a:gd name="connsiteY150" fmla="*/ 2198177 h 2323145"/>
              <a:gd name="connsiteX151" fmla="*/ 4250119 w 11269336"/>
              <a:gd name="connsiteY151" fmla="*/ 2196342 h 2323145"/>
              <a:gd name="connsiteX152" fmla="*/ 4189203 w 11269336"/>
              <a:gd name="connsiteY152" fmla="*/ 2178994 h 2323145"/>
              <a:gd name="connsiteX153" fmla="*/ 4154035 w 11269336"/>
              <a:gd name="connsiteY153" fmla="*/ 2171950 h 2323145"/>
              <a:gd name="connsiteX154" fmla="*/ 4129569 w 11269336"/>
              <a:gd name="connsiteY154" fmla="*/ 2163850 h 2323145"/>
              <a:gd name="connsiteX155" fmla="*/ 4061250 w 11269336"/>
              <a:gd name="connsiteY155" fmla="*/ 2159236 h 2323145"/>
              <a:gd name="connsiteX156" fmla="*/ 3945480 w 11269336"/>
              <a:gd name="connsiteY156" fmla="*/ 2158279 h 2323145"/>
              <a:gd name="connsiteX157" fmla="*/ 3921468 w 11269336"/>
              <a:gd name="connsiteY157" fmla="*/ 2156588 h 2323145"/>
              <a:gd name="connsiteX158" fmla="*/ 3903348 w 11269336"/>
              <a:gd name="connsiteY158" fmla="*/ 2149220 h 2323145"/>
              <a:gd name="connsiteX159" fmla="*/ 3901342 w 11269336"/>
              <a:gd name="connsiteY159" fmla="*/ 2142355 h 2323145"/>
              <a:gd name="connsiteX160" fmla="*/ 3888539 w 11269336"/>
              <a:gd name="connsiteY160" fmla="*/ 2140476 h 2323145"/>
              <a:gd name="connsiteX161" fmla="*/ 3885662 w 11269336"/>
              <a:gd name="connsiteY161" fmla="*/ 2138740 h 2323145"/>
              <a:gd name="connsiteX162" fmla="*/ 3868627 w 11269336"/>
              <a:gd name="connsiteY162" fmla="*/ 2130023 h 2323145"/>
              <a:gd name="connsiteX163" fmla="*/ 3819177 w 11269336"/>
              <a:gd name="connsiteY163" fmla="*/ 2142111 h 2323145"/>
              <a:gd name="connsiteX164" fmla="*/ 3769100 w 11269336"/>
              <a:gd name="connsiteY164" fmla="*/ 2131731 h 2323145"/>
              <a:gd name="connsiteX165" fmla="*/ 3562752 w 11269336"/>
              <a:gd name="connsiteY165" fmla="*/ 2131785 h 2323145"/>
              <a:gd name="connsiteX166" fmla="*/ 3541402 w 11269336"/>
              <a:gd name="connsiteY166" fmla="*/ 2106821 h 2323145"/>
              <a:gd name="connsiteX167" fmla="*/ 3365341 w 11269336"/>
              <a:gd name="connsiteY167" fmla="*/ 2077638 h 2323145"/>
              <a:gd name="connsiteX168" fmla="*/ 3170922 w 11269336"/>
              <a:gd name="connsiteY168" fmla="*/ 2115957 h 2323145"/>
              <a:gd name="connsiteX169" fmla="*/ 3156256 w 11269336"/>
              <a:gd name="connsiteY169" fmla="*/ 2124773 h 2323145"/>
              <a:gd name="connsiteX170" fmla="*/ 3140298 w 11269336"/>
              <a:gd name="connsiteY170" fmla="*/ 2129182 h 2323145"/>
              <a:gd name="connsiteX171" fmla="*/ 3138514 w 11269336"/>
              <a:gd name="connsiteY171" fmla="*/ 2128069 h 2323145"/>
              <a:gd name="connsiteX172" fmla="*/ 3120467 w 11269336"/>
              <a:gd name="connsiteY172" fmla="*/ 2128281 h 2323145"/>
              <a:gd name="connsiteX173" fmla="*/ 3116175 w 11269336"/>
              <a:gd name="connsiteY173" fmla="*/ 2131633 h 2323145"/>
              <a:gd name="connsiteX174" fmla="*/ 3103685 w 11269336"/>
              <a:gd name="connsiteY174" fmla="*/ 2132814 h 2323145"/>
              <a:gd name="connsiteX175" fmla="*/ 3078794 w 11269336"/>
              <a:gd name="connsiteY175" fmla="*/ 2137935 h 2323145"/>
              <a:gd name="connsiteX176" fmla="*/ 3074407 w 11269336"/>
              <a:gd name="connsiteY176" fmla="*/ 2136274 h 2323145"/>
              <a:gd name="connsiteX177" fmla="*/ 3037285 w 11269336"/>
              <a:gd name="connsiteY177" fmla="*/ 2139919 h 2323145"/>
              <a:gd name="connsiteX178" fmla="*/ 3036901 w 11269336"/>
              <a:gd name="connsiteY178" fmla="*/ 2138726 h 2323145"/>
              <a:gd name="connsiteX179" fmla="*/ 3026996 w 11269336"/>
              <a:gd name="connsiteY179" fmla="*/ 2134322 h 2323145"/>
              <a:gd name="connsiteX180" fmla="*/ 3007772 w 11269336"/>
              <a:gd name="connsiteY180" fmla="*/ 2128742 h 2323145"/>
              <a:gd name="connsiteX181" fmla="*/ 2965030 w 11269336"/>
              <a:gd name="connsiteY181" fmla="*/ 2100494 h 2323145"/>
              <a:gd name="connsiteX182" fmla="*/ 2926342 w 11269336"/>
              <a:gd name="connsiteY182" fmla="*/ 2104155 h 2323145"/>
              <a:gd name="connsiteX183" fmla="*/ 2918608 w 11269336"/>
              <a:gd name="connsiteY183" fmla="*/ 2104215 h 2323145"/>
              <a:gd name="connsiteX184" fmla="*/ 2918475 w 11269336"/>
              <a:gd name="connsiteY184" fmla="*/ 2103937 h 2323145"/>
              <a:gd name="connsiteX185" fmla="*/ 2910360 w 11269336"/>
              <a:gd name="connsiteY185" fmla="*/ 2103444 h 2323145"/>
              <a:gd name="connsiteX186" fmla="*/ 2904507 w 11269336"/>
              <a:gd name="connsiteY186" fmla="*/ 2104326 h 2323145"/>
              <a:gd name="connsiteX187" fmla="*/ 2889503 w 11269336"/>
              <a:gd name="connsiteY187" fmla="*/ 2104443 h 2323145"/>
              <a:gd name="connsiteX188" fmla="*/ 2884480 w 11269336"/>
              <a:gd name="connsiteY188" fmla="*/ 2102626 h 2323145"/>
              <a:gd name="connsiteX189" fmla="*/ 2882689 w 11269336"/>
              <a:gd name="connsiteY189" fmla="*/ 2099228 h 2323145"/>
              <a:gd name="connsiteX190" fmla="*/ 2881291 w 11269336"/>
              <a:gd name="connsiteY190" fmla="*/ 2099618 h 2323145"/>
              <a:gd name="connsiteX191" fmla="*/ 2853979 w 11269336"/>
              <a:gd name="connsiteY191" fmla="*/ 2090388 h 2323145"/>
              <a:gd name="connsiteX192" fmla="*/ 2791790 w 11269336"/>
              <a:gd name="connsiteY192" fmla="*/ 2080332 h 2323145"/>
              <a:gd name="connsiteX193" fmla="*/ 2755844 w 11269336"/>
              <a:gd name="connsiteY193" fmla="*/ 2078874 h 2323145"/>
              <a:gd name="connsiteX194" fmla="*/ 2657742 w 11269336"/>
              <a:gd name="connsiteY194" fmla="*/ 2070179 h 2323145"/>
              <a:gd name="connsiteX195" fmla="*/ 2559549 w 11269336"/>
              <a:gd name="connsiteY195" fmla="*/ 2057873 h 2323145"/>
              <a:gd name="connsiteX196" fmla="*/ 2512054 w 11269336"/>
              <a:gd name="connsiteY196" fmla="*/ 2031671 h 2323145"/>
              <a:gd name="connsiteX197" fmla="*/ 2506437 w 11269336"/>
              <a:gd name="connsiteY197" fmla="*/ 2030918 h 2323145"/>
              <a:gd name="connsiteX198" fmla="*/ 2491752 w 11269336"/>
              <a:gd name="connsiteY198" fmla="*/ 2033906 h 2323145"/>
              <a:gd name="connsiteX199" fmla="*/ 2486338 w 11269336"/>
              <a:gd name="connsiteY199" fmla="*/ 2035862 h 2323145"/>
              <a:gd name="connsiteX200" fmla="*/ 2478186 w 11269336"/>
              <a:gd name="connsiteY200" fmla="*/ 2036953 h 2323145"/>
              <a:gd name="connsiteX201" fmla="*/ 2477950 w 11269336"/>
              <a:gd name="connsiteY201" fmla="*/ 2036715 h 2323145"/>
              <a:gd name="connsiteX202" fmla="*/ 2470381 w 11269336"/>
              <a:gd name="connsiteY202" fmla="*/ 2038256 h 2323145"/>
              <a:gd name="connsiteX203" fmla="*/ 2433781 w 11269336"/>
              <a:gd name="connsiteY203" fmla="*/ 2049140 h 2323145"/>
              <a:gd name="connsiteX204" fmla="*/ 2381172 w 11269336"/>
              <a:gd name="connsiteY204" fmla="*/ 2030645 h 2323145"/>
              <a:gd name="connsiteX205" fmla="*/ 2360198 w 11269336"/>
              <a:gd name="connsiteY205" fmla="*/ 2029059 h 2323145"/>
              <a:gd name="connsiteX206" fmla="*/ 2348815 w 11269336"/>
              <a:gd name="connsiteY206" fmla="*/ 2026798 h 2323145"/>
              <a:gd name="connsiteX207" fmla="*/ 2347988 w 11269336"/>
              <a:gd name="connsiteY207" fmla="*/ 2025745 h 2323145"/>
              <a:gd name="connsiteX208" fmla="*/ 2312920 w 11269336"/>
              <a:gd name="connsiteY208" fmla="*/ 2036311 h 2323145"/>
              <a:gd name="connsiteX209" fmla="*/ 2307986 w 11269336"/>
              <a:gd name="connsiteY209" fmla="*/ 2035583 h 2323145"/>
              <a:gd name="connsiteX210" fmla="*/ 2285481 w 11269336"/>
              <a:gd name="connsiteY210" fmla="*/ 2045197 h 2323145"/>
              <a:gd name="connsiteX211" fmla="*/ 2273666 w 11269336"/>
              <a:gd name="connsiteY211" fmla="*/ 2048710 h 2323145"/>
              <a:gd name="connsiteX212" fmla="*/ 2270719 w 11269336"/>
              <a:gd name="connsiteY212" fmla="*/ 2052702 h 2323145"/>
              <a:gd name="connsiteX213" fmla="*/ 2253080 w 11269336"/>
              <a:gd name="connsiteY213" fmla="*/ 2056363 h 2323145"/>
              <a:gd name="connsiteX214" fmla="*/ 2250906 w 11269336"/>
              <a:gd name="connsiteY214" fmla="*/ 2055654 h 2323145"/>
              <a:gd name="connsiteX215" fmla="*/ 2236905 w 11269336"/>
              <a:gd name="connsiteY215" fmla="*/ 2062882 h 2323145"/>
              <a:gd name="connsiteX216" fmla="*/ 2225830 w 11269336"/>
              <a:gd name="connsiteY216" fmla="*/ 2074027 h 2323145"/>
              <a:gd name="connsiteX217" fmla="*/ 2073776 w 11269336"/>
              <a:gd name="connsiteY217" fmla="*/ 2089244 h 2323145"/>
              <a:gd name="connsiteX218" fmla="*/ 1948256 w 11269336"/>
              <a:gd name="connsiteY218" fmla="*/ 2146616 h 2323145"/>
              <a:gd name="connsiteX219" fmla="*/ 1865582 w 11269336"/>
              <a:gd name="connsiteY219" fmla="*/ 2153738 h 2323145"/>
              <a:gd name="connsiteX220" fmla="*/ 1835210 w 11269336"/>
              <a:gd name="connsiteY220" fmla="*/ 2134244 h 2323145"/>
              <a:gd name="connsiteX221" fmla="*/ 1632661 w 11269336"/>
              <a:gd name="connsiteY221" fmla="*/ 2173882 h 2323145"/>
              <a:gd name="connsiteX222" fmla="*/ 1579590 w 11269336"/>
              <a:gd name="connsiteY222" fmla="*/ 2173680 h 2323145"/>
              <a:gd name="connsiteX223" fmla="*/ 1535601 w 11269336"/>
              <a:gd name="connsiteY223" fmla="*/ 2194590 h 2323145"/>
              <a:gd name="connsiteX224" fmla="*/ 1515594 w 11269336"/>
              <a:gd name="connsiteY224" fmla="*/ 2189622 h 2323145"/>
              <a:gd name="connsiteX225" fmla="*/ 1512113 w 11269336"/>
              <a:gd name="connsiteY225" fmla="*/ 2188534 h 2323145"/>
              <a:gd name="connsiteX226" fmla="*/ 1498838 w 11269336"/>
              <a:gd name="connsiteY226" fmla="*/ 2189213 h 2323145"/>
              <a:gd name="connsiteX227" fmla="*/ 1494279 w 11269336"/>
              <a:gd name="connsiteY227" fmla="*/ 2183112 h 2323145"/>
              <a:gd name="connsiteX228" fmla="*/ 1473714 w 11269336"/>
              <a:gd name="connsiteY228" fmla="*/ 2179625 h 2323145"/>
              <a:gd name="connsiteX229" fmla="*/ 1449503 w 11269336"/>
              <a:gd name="connsiteY229" fmla="*/ 2182633 h 2323145"/>
              <a:gd name="connsiteX230" fmla="*/ 1266687 w 11269336"/>
              <a:gd name="connsiteY230" fmla="*/ 2212688 h 2323145"/>
              <a:gd name="connsiteX231" fmla="*/ 1239614 w 11269336"/>
              <a:gd name="connsiteY231" fmla="*/ 2209727 h 2323145"/>
              <a:gd name="connsiteX232" fmla="*/ 1202436 w 11269336"/>
              <a:gd name="connsiteY232" fmla="*/ 2209817 h 2323145"/>
              <a:gd name="connsiteX233" fmla="*/ 1136097 w 11269336"/>
              <a:gd name="connsiteY233" fmla="*/ 2205112 h 2323145"/>
              <a:gd name="connsiteX234" fmla="*/ 988232 w 11269336"/>
              <a:gd name="connsiteY234" fmla="*/ 2235635 h 2323145"/>
              <a:gd name="connsiteX235" fmla="*/ 981959 w 11269336"/>
              <a:gd name="connsiteY235" fmla="*/ 2231607 h 2323145"/>
              <a:gd name="connsiteX236" fmla="*/ 938600 w 11269336"/>
              <a:gd name="connsiteY236" fmla="*/ 2238113 h 2323145"/>
              <a:gd name="connsiteX237" fmla="*/ 791788 w 11269336"/>
              <a:gd name="connsiteY237" fmla="*/ 2293224 h 2323145"/>
              <a:gd name="connsiteX238" fmla="*/ 706914 w 11269336"/>
              <a:gd name="connsiteY238" fmla="*/ 2305046 h 2323145"/>
              <a:gd name="connsiteX239" fmla="*/ 675971 w 11269336"/>
              <a:gd name="connsiteY239" fmla="*/ 2304030 h 2323145"/>
              <a:gd name="connsiteX240" fmla="*/ 624180 w 11269336"/>
              <a:gd name="connsiteY240" fmla="*/ 2302650 h 2323145"/>
              <a:gd name="connsiteX241" fmla="*/ 583453 w 11269336"/>
              <a:gd name="connsiteY241" fmla="*/ 2288788 h 2323145"/>
              <a:gd name="connsiteX242" fmla="*/ 540946 w 11269336"/>
              <a:gd name="connsiteY242" fmla="*/ 2292721 h 2323145"/>
              <a:gd name="connsiteX243" fmla="*/ 533680 w 11269336"/>
              <a:gd name="connsiteY243" fmla="*/ 2310233 h 2323145"/>
              <a:gd name="connsiteX244" fmla="*/ 487366 w 11269336"/>
              <a:gd name="connsiteY244" fmla="*/ 2309053 h 2323145"/>
              <a:gd name="connsiteX245" fmla="*/ 416820 w 11269336"/>
              <a:gd name="connsiteY245" fmla="*/ 2305443 h 2323145"/>
              <a:gd name="connsiteX246" fmla="*/ 376805 w 11269336"/>
              <a:gd name="connsiteY246" fmla="*/ 2307647 h 2323145"/>
              <a:gd name="connsiteX247" fmla="*/ 266777 w 11269336"/>
              <a:gd name="connsiteY247" fmla="*/ 2309012 h 2323145"/>
              <a:gd name="connsiteX248" fmla="*/ 156013 w 11269336"/>
              <a:gd name="connsiteY248" fmla="*/ 2306832 h 2323145"/>
              <a:gd name="connsiteX249" fmla="*/ 87258 w 11269336"/>
              <a:gd name="connsiteY249" fmla="*/ 2285511 h 2323145"/>
              <a:gd name="connsiteX250" fmla="*/ 23798 w 11269336"/>
              <a:gd name="connsiteY250" fmla="*/ 2281822 h 2323145"/>
              <a:gd name="connsiteX251" fmla="*/ 0 w 11269336"/>
              <a:gd name="connsiteY251" fmla="*/ 2285369 h 2323145"/>
              <a:gd name="connsiteX252" fmla="*/ 0 w 11269336"/>
              <a:gd name="connsiteY25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05765 w 11269336"/>
              <a:gd name="connsiteY141" fmla="*/ 2199902 h 2323145"/>
              <a:gd name="connsiteX142" fmla="*/ 4401354 w 11269336"/>
              <a:gd name="connsiteY142" fmla="*/ 2194745 h 2323145"/>
              <a:gd name="connsiteX143" fmla="*/ 4366646 w 11269336"/>
              <a:gd name="connsiteY143" fmla="*/ 2198564 h 2323145"/>
              <a:gd name="connsiteX144" fmla="*/ 4354009 w 11269336"/>
              <a:gd name="connsiteY144" fmla="*/ 2204984 h 2323145"/>
              <a:gd name="connsiteX145" fmla="*/ 4348284 w 11269336"/>
              <a:gd name="connsiteY145" fmla="*/ 2205270 h 2323145"/>
              <a:gd name="connsiteX146" fmla="*/ 4333906 w 11269336"/>
              <a:gd name="connsiteY146" fmla="*/ 2205251 h 2323145"/>
              <a:gd name="connsiteX147" fmla="*/ 4308819 w 11269336"/>
              <a:gd name="connsiteY147" fmla="*/ 2203822 h 2323145"/>
              <a:gd name="connsiteX148" fmla="*/ 4301210 w 11269336"/>
              <a:gd name="connsiteY148" fmla="*/ 2204456 h 2323145"/>
              <a:gd name="connsiteX149" fmla="*/ 4283095 w 11269336"/>
              <a:gd name="connsiteY149" fmla="*/ 2198177 h 2323145"/>
              <a:gd name="connsiteX150" fmla="*/ 4250119 w 11269336"/>
              <a:gd name="connsiteY150" fmla="*/ 2196342 h 2323145"/>
              <a:gd name="connsiteX151" fmla="*/ 4189203 w 11269336"/>
              <a:gd name="connsiteY151" fmla="*/ 2178994 h 2323145"/>
              <a:gd name="connsiteX152" fmla="*/ 4154035 w 11269336"/>
              <a:gd name="connsiteY152" fmla="*/ 2171950 h 2323145"/>
              <a:gd name="connsiteX153" fmla="*/ 4129569 w 11269336"/>
              <a:gd name="connsiteY153" fmla="*/ 2163850 h 2323145"/>
              <a:gd name="connsiteX154" fmla="*/ 4061250 w 11269336"/>
              <a:gd name="connsiteY154" fmla="*/ 2159236 h 2323145"/>
              <a:gd name="connsiteX155" fmla="*/ 3945480 w 11269336"/>
              <a:gd name="connsiteY155" fmla="*/ 2158279 h 2323145"/>
              <a:gd name="connsiteX156" fmla="*/ 3921468 w 11269336"/>
              <a:gd name="connsiteY156" fmla="*/ 2156588 h 2323145"/>
              <a:gd name="connsiteX157" fmla="*/ 3903348 w 11269336"/>
              <a:gd name="connsiteY157" fmla="*/ 2149220 h 2323145"/>
              <a:gd name="connsiteX158" fmla="*/ 3901342 w 11269336"/>
              <a:gd name="connsiteY158" fmla="*/ 2142355 h 2323145"/>
              <a:gd name="connsiteX159" fmla="*/ 3888539 w 11269336"/>
              <a:gd name="connsiteY159" fmla="*/ 2140476 h 2323145"/>
              <a:gd name="connsiteX160" fmla="*/ 3885662 w 11269336"/>
              <a:gd name="connsiteY160" fmla="*/ 2138740 h 2323145"/>
              <a:gd name="connsiteX161" fmla="*/ 3868627 w 11269336"/>
              <a:gd name="connsiteY161" fmla="*/ 2130023 h 2323145"/>
              <a:gd name="connsiteX162" fmla="*/ 3819177 w 11269336"/>
              <a:gd name="connsiteY162" fmla="*/ 2142111 h 2323145"/>
              <a:gd name="connsiteX163" fmla="*/ 3769100 w 11269336"/>
              <a:gd name="connsiteY163" fmla="*/ 2131731 h 2323145"/>
              <a:gd name="connsiteX164" fmla="*/ 3562752 w 11269336"/>
              <a:gd name="connsiteY164" fmla="*/ 2131785 h 2323145"/>
              <a:gd name="connsiteX165" fmla="*/ 3541402 w 11269336"/>
              <a:gd name="connsiteY165" fmla="*/ 2106821 h 2323145"/>
              <a:gd name="connsiteX166" fmla="*/ 3365341 w 11269336"/>
              <a:gd name="connsiteY166" fmla="*/ 2077638 h 2323145"/>
              <a:gd name="connsiteX167" fmla="*/ 3170922 w 11269336"/>
              <a:gd name="connsiteY167" fmla="*/ 2115957 h 2323145"/>
              <a:gd name="connsiteX168" fmla="*/ 3156256 w 11269336"/>
              <a:gd name="connsiteY168" fmla="*/ 2124773 h 2323145"/>
              <a:gd name="connsiteX169" fmla="*/ 3140298 w 11269336"/>
              <a:gd name="connsiteY169" fmla="*/ 2129182 h 2323145"/>
              <a:gd name="connsiteX170" fmla="*/ 3138514 w 11269336"/>
              <a:gd name="connsiteY170" fmla="*/ 2128069 h 2323145"/>
              <a:gd name="connsiteX171" fmla="*/ 3120467 w 11269336"/>
              <a:gd name="connsiteY171" fmla="*/ 2128281 h 2323145"/>
              <a:gd name="connsiteX172" fmla="*/ 3116175 w 11269336"/>
              <a:gd name="connsiteY172" fmla="*/ 2131633 h 2323145"/>
              <a:gd name="connsiteX173" fmla="*/ 3103685 w 11269336"/>
              <a:gd name="connsiteY173" fmla="*/ 2132814 h 2323145"/>
              <a:gd name="connsiteX174" fmla="*/ 3078794 w 11269336"/>
              <a:gd name="connsiteY174" fmla="*/ 2137935 h 2323145"/>
              <a:gd name="connsiteX175" fmla="*/ 3074407 w 11269336"/>
              <a:gd name="connsiteY175" fmla="*/ 2136274 h 2323145"/>
              <a:gd name="connsiteX176" fmla="*/ 3037285 w 11269336"/>
              <a:gd name="connsiteY176" fmla="*/ 2139919 h 2323145"/>
              <a:gd name="connsiteX177" fmla="*/ 3036901 w 11269336"/>
              <a:gd name="connsiteY177" fmla="*/ 2138726 h 2323145"/>
              <a:gd name="connsiteX178" fmla="*/ 3026996 w 11269336"/>
              <a:gd name="connsiteY178" fmla="*/ 2134322 h 2323145"/>
              <a:gd name="connsiteX179" fmla="*/ 3007772 w 11269336"/>
              <a:gd name="connsiteY179" fmla="*/ 2128742 h 2323145"/>
              <a:gd name="connsiteX180" fmla="*/ 2965030 w 11269336"/>
              <a:gd name="connsiteY180" fmla="*/ 2100494 h 2323145"/>
              <a:gd name="connsiteX181" fmla="*/ 2926342 w 11269336"/>
              <a:gd name="connsiteY181" fmla="*/ 2104155 h 2323145"/>
              <a:gd name="connsiteX182" fmla="*/ 2918608 w 11269336"/>
              <a:gd name="connsiteY182" fmla="*/ 2104215 h 2323145"/>
              <a:gd name="connsiteX183" fmla="*/ 2918475 w 11269336"/>
              <a:gd name="connsiteY183" fmla="*/ 2103937 h 2323145"/>
              <a:gd name="connsiteX184" fmla="*/ 2910360 w 11269336"/>
              <a:gd name="connsiteY184" fmla="*/ 2103444 h 2323145"/>
              <a:gd name="connsiteX185" fmla="*/ 2904507 w 11269336"/>
              <a:gd name="connsiteY185" fmla="*/ 2104326 h 2323145"/>
              <a:gd name="connsiteX186" fmla="*/ 2889503 w 11269336"/>
              <a:gd name="connsiteY186" fmla="*/ 2104443 h 2323145"/>
              <a:gd name="connsiteX187" fmla="*/ 2884480 w 11269336"/>
              <a:gd name="connsiteY187" fmla="*/ 2102626 h 2323145"/>
              <a:gd name="connsiteX188" fmla="*/ 2882689 w 11269336"/>
              <a:gd name="connsiteY188" fmla="*/ 2099228 h 2323145"/>
              <a:gd name="connsiteX189" fmla="*/ 2881291 w 11269336"/>
              <a:gd name="connsiteY189" fmla="*/ 2099618 h 2323145"/>
              <a:gd name="connsiteX190" fmla="*/ 2853979 w 11269336"/>
              <a:gd name="connsiteY190" fmla="*/ 2090388 h 2323145"/>
              <a:gd name="connsiteX191" fmla="*/ 2791790 w 11269336"/>
              <a:gd name="connsiteY191" fmla="*/ 2080332 h 2323145"/>
              <a:gd name="connsiteX192" fmla="*/ 2755844 w 11269336"/>
              <a:gd name="connsiteY192" fmla="*/ 2078874 h 2323145"/>
              <a:gd name="connsiteX193" fmla="*/ 2657742 w 11269336"/>
              <a:gd name="connsiteY193" fmla="*/ 2070179 h 2323145"/>
              <a:gd name="connsiteX194" fmla="*/ 2559549 w 11269336"/>
              <a:gd name="connsiteY194" fmla="*/ 2057873 h 2323145"/>
              <a:gd name="connsiteX195" fmla="*/ 2512054 w 11269336"/>
              <a:gd name="connsiteY195" fmla="*/ 2031671 h 2323145"/>
              <a:gd name="connsiteX196" fmla="*/ 2506437 w 11269336"/>
              <a:gd name="connsiteY196" fmla="*/ 2030918 h 2323145"/>
              <a:gd name="connsiteX197" fmla="*/ 2491752 w 11269336"/>
              <a:gd name="connsiteY197" fmla="*/ 2033906 h 2323145"/>
              <a:gd name="connsiteX198" fmla="*/ 2486338 w 11269336"/>
              <a:gd name="connsiteY198" fmla="*/ 2035862 h 2323145"/>
              <a:gd name="connsiteX199" fmla="*/ 2478186 w 11269336"/>
              <a:gd name="connsiteY199" fmla="*/ 2036953 h 2323145"/>
              <a:gd name="connsiteX200" fmla="*/ 2477950 w 11269336"/>
              <a:gd name="connsiteY200" fmla="*/ 2036715 h 2323145"/>
              <a:gd name="connsiteX201" fmla="*/ 2470381 w 11269336"/>
              <a:gd name="connsiteY201" fmla="*/ 2038256 h 2323145"/>
              <a:gd name="connsiteX202" fmla="*/ 2433781 w 11269336"/>
              <a:gd name="connsiteY202" fmla="*/ 2049140 h 2323145"/>
              <a:gd name="connsiteX203" fmla="*/ 2381172 w 11269336"/>
              <a:gd name="connsiteY203" fmla="*/ 2030645 h 2323145"/>
              <a:gd name="connsiteX204" fmla="*/ 2360198 w 11269336"/>
              <a:gd name="connsiteY204" fmla="*/ 2029059 h 2323145"/>
              <a:gd name="connsiteX205" fmla="*/ 2348815 w 11269336"/>
              <a:gd name="connsiteY205" fmla="*/ 2026798 h 2323145"/>
              <a:gd name="connsiteX206" fmla="*/ 2347988 w 11269336"/>
              <a:gd name="connsiteY206" fmla="*/ 2025745 h 2323145"/>
              <a:gd name="connsiteX207" fmla="*/ 2312920 w 11269336"/>
              <a:gd name="connsiteY207" fmla="*/ 2036311 h 2323145"/>
              <a:gd name="connsiteX208" fmla="*/ 2307986 w 11269336"/>
              <a:gd name="connsiteY208" fmla="*/ 2035583 h 2323145"/>
              <a:gd name="connsiteX209" fmla="*/ 2285481 w 11269336"/>
              <a:gd name="connsiteY209" fmla="*/ 2045197 h 2323145"/>
              <a:gd name="connsiteX210" fmla="*/ 2273666 w 11269336"/>
              <a:gd name="connsiteY210" fmla="*/ 2048710 h 2323145"/>
              <a:gd name="connsiteX211" fmla="*/ 2270719 w 11269336"/>
              <a:gd name="connsiteY211" fmla="*/ 2052702 h 2323145"/>
              <a:gd name="connsiteX212" fmla="*/ 2253080 w 11269336"/>
              <a:gd name="connsiteY212" fmla="*/ 2056363 h 2323145"/>
              <a:gd name="connsiteX213" fmla="*/ 2250906 w 11269336"/>
              <a:gd name="connsiteY213" fmla="*/ 2055654 h 2323145"/>
              <a:gd name="connsiteX214" fmla="*/ 2236905 w 11269336"/>
              <a:gd name="connsiteY214" fmla="*/ 2062882 h 2323145"/>
              <a:gd name="connsiteX215" fmla="*/ 2225830 w 11269336"/>
              <a:gd name="connsiteY215" fmla="*/ 2074027 h 2323145"/>
              <a:gd name="connsiteX216" fmla="*/ 2073776 w 11269336"/>
              <a:gd name="connsiteY216" fmla="*/ 2089244 h 2323145"/>
              <a:gd name="connsiteX217" fmla="*/ 1948256 w 11269336"/>
              <a:gd name="connsiteY217" fmla="*/ 2146616 h 2323145"/>
              <a:gd name="connsiteX218" fmla="*/ 1865582 w 11269336"/>
              <a:gd name="connsiteY218" fmla="*/ 2153738 h 2323145"/>
              <a:gd name="connsiteX219" fmla="*/ 1835210 w 11269336"/>
              <a:gd name="connsiteY219" fmla="*/ 2134244 h 2323145"/>
              <a:gd name="connsiteX220" fmla="*/ 1632661 w 11269336"/>
              <a:gd name="connsiteY220" fmla="*/ 2173882 h 2323145"/>
              <a:gd name="connsiteX221" fmla="*/ 1579590 w 11269336"/>
              <a:gd name="connsiteY221" fmla="*/ 2173680 h 2323145"/>
              <a:gd name="connsiteX222" fmla="*/ 1535601 w 11269336"/>
              <a:gd name="connsiteY222" fmla="*/ 2194590 h 2323145"/>
              <a:gd name="connsiteX223" fmla="*/ 1515594 w 11269336"/>
              <a:gd name="connsiteY223" fmla="*/ 2189622 h 2323145"/>
              <a:gd name="connsiteX224" fmla="*/ 1512113 w 11269336"/>
              <a:gd name="connsiteY224" fmla="*/ 2188534 h 2323145"/>
              <a:gd name="connsiteX225" fmla="*/ 1498838 w 11269336"/>
              <a:gd name="connsiteY225" fmla="*/ 2189213 h 2323145"/>
              <a:gd name="connsiteX226" fmla="*/ 1494279 w 11269336"/>
              <a:gd name="connsiteY226" fmla="*/ 2183112 h 2323145"/>
              <a:gd name="connsiteX227" fmla="*/ 1473714 w 11269336"/>
              <a:gd name="connsiteY227" fmla="*/ 2179625 h 2323145"/>
              <a:gd name="connsiteX228" fmla="*/ 1449503 w 11269336"/>
              <a:gd name="connsiteY228" fmla="*/ 2182633 h 2323145"/>
              <a:gd name="connsiteX229" fmla="*/ 1266687 w 11269336"/>
              <a:gd name="connsiteY229" fmla="*/ 2212688 h 2323145"/>
              <a:gd name="connsiteX230" fmla="*/ 1239614 w 11269336"/>
              <a:gd name="connsiteY230" fmla="*/ 2209727 h 2323145"/>
              <a:gd name="connsiteX231" fmla="*/ 1202436 w 11269336"/>
              <a:gd name="connsiteY231" fmla="*/ 2209817 h 2323145"/>
              <a:gd name="connsiteX232" fmla="*/ 1136097 w 11269336"/>
              <a:gd name="connsiteY232" fmla="*/ 2205112 h 2323145"/>
              <a:gd name="connsiteX233" fmla="*/ 988232 w 11269336"/>
              <a:gd name="connsiteY233" fmla="*/ 2235635 h 2323145"/>
              <a:gd name="connsiteX234" fmla="*/ 981959 w 11269336"/>
              <a:gd name="connsiteY234" fmla="*/ 2231607 h 2323145"/>
              <a:gd name="connsiteX235" fmla="*/ 938600 w 11269336"/>
              <a:gd name="connsiteY235" fmla="*/ 2238113 h 2323145"/>
              <a:gd name="connsiteX236" fmla="*/ 791788 w 11269336"/>
              <a:gd name="connsiteY236" fmla="*/ 2293224 h 2323145"/>
              <a:gd name="connsiteX237" fmla="*/ 706914 w 11269336"/>
              <a:gd name="connsiteY237" fmla="*/ 2305046 h 2323145"/>
              <a:gd name="connsiteX238" fmla="*/ 675971 w 11269336"/>
              <a:gd name="connsiteY238" fmla="*/ 2304030 h 2323145"/>
              <a:gd name="connsiteX239" fmla="*/ 624180 w 11269336"/>
              <a:gd name="connsiteY239" fmla="*/ 2302650 h 2323145"/>
              <a:gd name="connsiteX240" fmla="*/ 583453 w 11269336"/>
              <a:gd name="connsiteY240" fmla="*/ 2288788 h 2323145"/>
              <a:gd name="connsiteX241" fmla="*/ 540946 w 11269336"/>
              <a:gd name="connsiteY241" fmla="*/ 2292721 h 2323145"/>
              <a:gd name="connsiteX242" fmla="*/ 533680 w 11269336"/>
              <a:gd name="connsiteY242" fmla="*/ 2310233 h 2323145"/>
              <a:gd name="connsiteX243" fmla="*/ 487366 w 11269336"/>
              <a:gd name="connsiteY243" fmla="*/ 2309053 h 2323145"/>
              <a:gd name="connsiteX244" fmla="*/ 416820 w 11269336"/>
              <a:gd name="connsiteY244" fmla="*/ 2305443 h 2323145"/>
              <a:gd name="connsiteX245" fmla="*/ 376805 w 11269336"/>
              <a:gd name="connsiteY245" fmla="*/ 2307647 h 2323145"/>
              <a:gd name="connsiteX246" fmla="*/ 266777 w 11269336"/>
              <a:gd name="connsiteY246" fmla="*/ 2309012 h 2323145"/>
              <a:gd name="connsiteX247" fmla="*/ 156013 w 11269336"/>
              <a:gd name="connsiteY247" fmla="*/ 2306832 h 2323145"/>
              <a:gd name="connsiteX248" fmla="*/ 87258 w 11269336"/>
              <a:gd name="connsiteY248" fmla="*/ 2285511 h 2323145"/>
              <a:gd name="connsiteX249" fmla="*/ 23798 w 11269336"/>
              <a:gd name="connsiteY249" fmla="*/ 2281822 h 2323145"/>
              <a:gd name="connsiteX250" fmla="*/ 0 w 11269336"/>
              <a:gd name="connsiteY250" fmla="*/ 2285369 h 2323145"/>
              <a:gd name="connsiteX251" fmla="*/ 0 w 11269336"/>
              <a:gd name="connsiteY251" fmla="*/ 0 h 2323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</a:cxnLst>
            <a:rect l="l" t="t" r="r" b="b"/>
            <a:pathLst>
              <a:path w="11269336" h="2323145">
                <a:moveTo>
                  <a:pt x="0" y="0"/>
                </a:moveTo>
                <a:lnTo>
                  <a:pt x="11269336" y="0"/>
                </a:lnTo>
                <a:lnTo>
                  <a:pt x="11268645" y="511"/>
                </a:lnTo>
                <a:cubicBezTo>
                  <a:pt x="11257520" y="14091"/>
                  <a:pt x="11248967" y="32073"/>
                  <a:pt x="11230739" y="37096"/>
                </a:cubicBezTo>
                <a:cubicBezTo>
                  <a:pt x="11194283" y="47141"/>
                  <a:pt x="11124351" y="55013"/>
                  <a:pt x="11082485" y="78590"/>
                </a:cubicBezTo>
                <a:cubicBezTo>
                  <a:pt x="11064655" y="69818"/>
                  <a:pt x="11049588" y="97621"/>
                  <a:pt x="11031776" y="79197"/>
                </a:cubicBezTo>
                <a:cubicBezTo>
                  <a:pt x="11016683" y="85023"/>
                  <a:pt x="11009945" y="92832"/>
                  <a:pt x="10995894" y="83459"/>
                </a:cubicBezTo>
                <a:cubicBezTo>
                  <a:pt x="10971843" y="134740"/>
                  <a:pt x="10888992" y="106042"/>
                  <a:pt x="10861177" y="147419"/>
                </a:cubicBezTo>
                <a:cubicBezTo>
                  <a:pt x="10850370" y="129415"/>
                  <a:pt x="10807086" y="138624"/>
                  <a:pt x="10782732" y="135645"/>
                </a:cubicBezTo>
                <a:cubicBezTo>
                  <a:pt x="10869014" y="196205"/>
                  <a:pt x="10693356" y="147304"/>
                  <a:pt x="10660773" y="179312"/>
                </a:cubicBezTo>
                <a:cubicBezTo>
                  <a:pt x="10667385" y="121467"/>
                  <a:pt x="10595265" y="182241"/>
                  <a:pt x="10564442" y="160738"/>
                </a:cubicBezTo>
                <a:cubicBezTo>
                  <a:pt x="10544419" y="190949"/>
                  <a:pt x="10518436" y="167191"/>
                  <a:pt x="10490200" y="183533"/>
                </a:cubicBezTo>
                <a:cubicBezTo>
                  <a:pt x="10423905" y="202688"/>
                  <a:pt x="10362764" y="244779"/>
                  <a:pt x="10271351" y="243104"/>
                </a:cubicBezTo>
                <a:cubicBezTo>
                  <a:pt x="10247818" y="329775"/>
                  <a:pt x="10135674" y="303068"/>
                  <a:pt x="10061033" y="364937"/>
                </a:cubicBezTo>
                <a:cubicBezTo>
                  <a:pt x="10014289" y="383940"/>
                  <a:pt x="9930032" y="360289"/>
                  <a:pt x="9921770" y="406154"/>
                </a:cubicBezTo>
                <a:cubicBezTo>
                  <a:pt x="9894276" y="384665"/>
                  <a:pt x="9881945" y="430851"/>
                  <a:pt x="9858388" y="439489"/>
                </a:cubicBezTo>
                <a:cubicBezTo>
                  <a:pt x="9835642" y="426888"/>
                  <a:pt x="9828901" y="443125"/>
                  <a:pt x="9811914" y="449865"/>
                </a:cubicBezTo>
                <a:cubicBezTo>
                  <a:pt x="9801869" y="441287"/>
                  <a:pt x="9787055" y="444835"/>
                  <a:pt x="9784394" y="457816"/>
                </a:cubicBezTo>
                <a:cubicBezTo>
                  <a:pt x="9797169" y="483924"/>
                  <a:pt x="9656844" y="450179"/>
                  <a:pt x="9656836" y="469967"/>
                </a:cubicBezTo>
                <a:cubicBezTo>
                  <a:pt x="9589537" y="485301"/>
                  <a:pt x="9662097" y="527310"/>
                  <a:pt x="9561575" y="559978"/>
                </a:cubicBezTo>
                <a:cubicBezTo>
                  <a:pt x="9479149" y="599104"/>
                  <a:pt x="9215234" y="670585"/>
                  <a:pt x="9162278" y="704724"/>
                </a:cubicBezTo>
                <a:cubicBezTo>
                  <a:pt x="9173017" y="730567"/>
                  <a:pt x="9063215" y="727685"/>
                  <a:pt x="9062863" y="754656"/>
                </a:cubicBezTo>
                <a:cubicBezTo>
                  <a:pt x="9021608" y="774940"/>
                  <a:pt x="8924639" y="816390"/>
                  <a:pt x="8914746" y="826428"/>
                </a:cubicBezTo>
                <a:lnTo>
                  <a:pt x="8917778" y="835198"/>
                </a:lnTo>
                <a:lnTo>
                  <a:pt x="8905560" y="838358"/>
                </a:lnTo>
                <a:lnTo>
                  <a:pt x="8897564" y="834287"/>
                </a:lnTo>
                <a:lnTo>
                  <a:pt x="8878040" y="844150"/>
                </a:lnTo>
                <a:cubicBezTo>
                  <a:pt x="8861112" y="848992"/>
                  <a:pt x="8812843" y="856499"/>
                  <a:pt x="8795998" y="863337"/>
                </a:cubicBezTo>
                <a:cubicBezTo>
                  <a:pt x="8792888" y="873975"/>
                  <a:pt x="8786153" y="880792"/>
                  <a:pt x="8776970" y="885177"/>
                </a:cubicBezTo>
                <a:lnTo>
                  <a:pt x="8755719" y="889754"/>
                </a:lnTo>
                <a:lnTo>
                  <a:pt x="8743257" y="904723"/>
                </a:lnTo>
                <a:cubicBezTo>
                  <a:pt x="8737642" y="908108"/>
                  <a:pt x="8730651" y="908759"/>
                  <a:pt x="8721366" y="904711"/>
                </a:cubicBezTo>
                <a:cubicBezTo>
                  <a:pt x="8711895" y="915873"/>
                  <a:pt x="8676250" y="900745"/>
                  <a:pt x="8678353" y="926318"/>
                </a:cubicBezTo>
                <a:cubicBezTo>
                  <a:pt x="8658506" y="928813"/>
                  <a:pt x="8647569" y="933735"/>
                  <a:pt x="8636849" y="937900"/>
                </a:cubicBezTo>
                <a:lnTo>
                  <a:pt x="8620213" y="943068"/>
                </a:lnTo>
                <a:lnTo>
                  <a:pt x="8612581" y="952695"/>
                </a:lnTo>
                <a:cubicBezTo>
                  <a:pt x="8605836" y="959769"/>
                  <a:pt x="8598255" y="964412"/>
                  <a:pt x="8589038" y="963892"/>
                </a:cubicBezTo>
                <a:lnTo>
                  <a:pt x="8579950" y="960899"/>
                </a:lnTo>
                <a:cubicBezTo>
                  <a:pt x="8579740" y="962476"/>
                  <a:pt x="8579529" y="964053"/>
                  <a:pt x="8579319" y="965630"/>
                </a:cubicBezTo>
                <a:cubicBezTo>
                  <a:pt x="8579138" y="972972"/>
                  <a:pt x="8576531" y="980010"/>
                  <a:pt x="8547429" y="984506"/>
                </a:cubicBezTo>
                <a:cubicBezTo>
                  <a:pt x="8529238" y="1001725"/>
                  <a:pt x="8505565" y="1015840"/>
                  <a:pt x="8478704" y="1025490"/>
                </a:cubicBezTo>
                <a:cubicBezTo>
                  <a:pt x="8473109" y="1019545"/>
                  <a:pt x="8465819" y="1032194"/>
                  <a:pt x="8461421" y="1035512"/>
                </a:cubicBezTo>
                <a:cubicBezTo>
                  <a:pt x="8459739" y="1031087"/>
                  <a:pt x="8447663" y="1032074"/>
                  <a:pt x="8445003" y="1036851"/>
                </a:cubicBezTo>
                <a:cubicBezTo>
                  <a:pt x="8366593" y="1075951"/>
                  <a:pt x="8398773" y="1021402"/>
                  <a:pt x="8357350" y="1060213"/>
                </a:cubicBezTo>
                <a:cubicBezTo>
                  <a:pt x="8349366" y="1063843"/>
                  <a:pt x="8342208" y="1063367"/>
                  <a:pt x="8335565" y="1061151"/>
                </a:cubicBezTo>
                <a:lnTo>
                  <a:pt x="8325267" y="1055919"/>
                </a:lnTo>
                <a:lnTo>
                  <a:pt x="8293586" y="1076144"/>
                </a:lnTo>
                <a:cubicBezTo>
                  <a:pt x="8277595" y="1084193"/>
                  <a:pt x="8260401" y="1090863"/>
                  <a:pt x="8242405" y="1095960"/>
                </a:cubicBezTo>
                <a:cubicBezTo>
                  <a:pt x="8226373" y="1101227"/>
                  <a:pt x="8224213" y="1102052"/>
                  <a:pt x="8197391" y="1107746"/>
                </a:cubicBezTo>
                <a:cubicBezTo>
                  <a:pt x="8090266" y="1152133"/>
                  <a:pt x="8141491" y="1082372"/>
                  <a:pt x="8081474" y="1130125"/>
                </a:cubicBezTo>
                <a:cubicBezTo>
                  <a:pt x="8070634" y="1134173"/>
                  <a:pt x="8061619" y="1132810"/>
                  <a:pt x="8053585" y="1129169"/>
                </a:cubicBezTo>
                <a:lnTo>
                  <a:pt x="8038422" y="1119092"/>
                </a:lnTo>
                <a:lnTo>
                  <a:pt x="8029450" y="1125592"/>
                </a:lnTo>
                <a:cubicBezTo>
                  <a:pt x="7992226" y="1133484"/>
                  <a:pt x="7978616" y="1122765"/>
                  <a:pt x="7959552" y="1140188"/>
                </a:cubicBezTo>
                <a:cubicBezTo>
                  <a:pt x="7922008" y="1119572"/>
                  <a:pt x="7937737" y="1141786"/>
                  <a:pt x="7914188" y="1150862"/>
                </a:cubicBezTo>
                <a:cubicBezTo>
                  <a:pt x="7896037" y="1160155"/>
                  <a:pt x="7933463" y="1163411"/>
                  <a:pt x="7914918" y="1168758"/>
                </a:cubicBezTo>
                <a:cubicBezTo>
                  <a:pt x="7893102" y="1165887"/>
                  <a:pt x="7898453" y="1187420"/>
                  <a:pt x="7875510" y="1183153"/>
                </a:cubicBezTo>
                <a:cubicBezTo>
                  <a:pt x="7877354" y="1165743"/>
                  <a:pt x="7834286" y="1194789"/>
                  <a:pt x="7829932" y="1180782"/>
                </a:cubicBezTo>
                <a:cubicBezTo>
                  <a:pt x="7816047" y="1204874"/>
                  <a:pt x="7801901" y="1181513"/>
                  <a:pt x="7779182" y="1192665"/>
                </a:cubicBezTo>
                <a:cubicBezTo>
                  <a:pt x="7769446" y="1202686"/>
                  <a:pt x="7761564" y="1205661"/>
                  <a:pt x="7748774" y="1199586"/>
                </a:cubicBezTo>
                <a:cubicBezTo>
                  <a:pt x="7704339" y="1247771"/>
                  <a:pt x="7717626" y="1207638"/>
                  <a:pt x="7671846" y="1231966"/>
                </a:cubicBezTo>
                <a:cubicBezTo>
                  <a:pt x="7632956" y="1255682"/>
                  <a:pt x="7587383" y="1275180"/>
                  <a:pt x="7554146" y="1319748"/>
                </a:cubicBezTo>
                <a:cubicBezTo>
                  <a:pt x="7548775" y="1331557"/>
                  <a:pt x="7531272" y="1339155"/>
                  <a:pt x="7515052" y="1336718"/>
                </a:cubicBezTo>
                <a:cubicBezTo>
                  <a:pt x="7512260" y="1336298"/>
                  <a:pt x="7509613" y="1335590"/>
                  <a:pt x="7507193" y="1334617"/>
                </a:cubicBezTo>
                <a:cubicBezTo>
                  <a:pt x="7488273" y="1365207"/>
                  <a:pt x="7468925" y="1356298"/>
                  <a:pt x="7461694" y="1375866"/>
                </a:cubicBezTo>
                <a:cubicBezTo>
                  <a:pt x="7422434" y="1391917"/>
                  <a:pt x="7384603" y="1382819"/>
                  <a:pt x="7377571" y="1400128"/>
                </a:cubicBezTo>
                <a:cubicBezTo>
                  <a:pt x="7356236" y="1403926"/>
                  <a:pt x="7322509" y="1393138"/>
                  <a:pt x="7311261" y="1412652"/>
                </a:cubicBezTo>
                <a:cubicBezTo>
                  <a:pt x="7305349" y="1400071"/>
                  <a:pt x="7289966" y="1428039"/>
                  <a:pt x="7275307" y="1422171"/>
                </a:cubicBezTo>
                <a:cubicBezTo>
                  <a:pt x="7264529" y="1416601"/>
                  <a:pt x="7257348" y="1423786"/>
                  <a:pt x="7247783" y="1426330"/>
                </a:cubicBezTo>
                <a:cubicBezTo>
                  <a:pt x="7233839" y="1423056"/>
                  <a:pt x="7194363" y="1442037"/>
                  <a:pt x="7185047" y="1451812"/>
                </a:cubicBezTo>
                <a:cubicBezTo>
                  <a:pt x="7164447" y="1483396"/>
                  <a:pt x="7101577" y="1475742"/>
                  <a:pt x="7084117" y="1500281"/>
                </a:cubicBezTo>
                <a:cubicBezTo>
                  <a:pt x="7076899" y="1504821"/>
                  <a:pt x="7069494" y="1507565"/>
                  <a:pt x="7062011" y="1509183"/>
                </a:cubicBezTo>
                <a:lnTo>
                  <a:pt x="7040555" y="1511207"/>
                </a:lnTo>
                <a:lnTo>
                  <a:pt x="7033438" y="1506772"/>
                </a:lnTo>
                <a:lnTo>
                  <a:pt x="7020886" y="1510764"/>
                </a:lnTo>
                <a:lnTo>
                  <a:pt x="7017033" y="1510650"/>
                </a:lnTo>
                <a:lnTo>
                  <a:pt x="6995460" y="1511173"/>
                </a:lnTo>
                <a:cubicBezTo>
                  <a:pt x="7010208" y="1537643"/>
                  <a:pt x="6938512" y="1522467"/>
                  <a:pt x="6962144" y="1541508"/>
                </a:cubicBezTo>
                <a:cubicBezTo>
                  <a:pt x="6926351" y="1550586"/>
                  <a:pt x="6958236" y="1566326"/>
                  <a:pt x="6910674" y="1554793"/>
                </a:cubicBezTo>
                <a:cubicBezTo>
                  <a:pt x="6859225" y="1589274"/>
                  <a:pt x="6769015" y="1598548"/>
                  <a:pt x="6732152" y="1642538"/>
                </a:cubicBezTo>
                <a:cubicBezTo>
                  <a:pt x="6734901" y="1628031"/>
                  <a:pt x="6709146" y="1622413"/>
                  <a:pt x="6694106" y="1632377"/>
                </a:cubicBezTo>
                <a:cubicBezTo>
                  <a:pt x="6702628" y="1575914"/>
                  <a:pt x="6638899" y="1692862"/>
                  <a:pt x="6617223" y="1659889"/>
                </a:cubicBezTo>
                <a:cubicBezTo>
                  <a:pt x="6623246" y="1693349"/>
                  <a:pt x="6561228" y="1764690"/>
                  <a:pt x="6521138" y="1744340"/>
                </a:cubicBezTo>
                <a:cubicBezTo>
                  <a:pt x="6469831" y="1761656"/>
                  <a:pt x="6438109" y="1796731"/>
                  <a:pt x="6380677" y="1796883"/>
                </a:cubicBezTo>
                <a:cubicBezTo>
                  <a:pt x="6379865" y="1801686"/>
                  <a:pt x="6377810" y="1805986"/>
                  <a:pt x="6374897" y="1809910"/>
                </a:cubicBezTo>
                <a:lnTo>
                  <a:pt x="6364545" y="1820090"/>
                </a:lnTo>
                <a:lnTo>
                  <a:pt x="6362126" y="1819991"/>
                </a:lnTo>
                <a:cubicBezTo>
                  <a:pt x="6353055" y="1821720"/>
                  <a:pt x="6348796" y="1824537"/>
                  <a:pt x="6346673" y="1827824"/>
                </a:cubicBezTo>
                <a:lnTo>
                  <a:pt x="6345588" y="1832232"/>
                </a:lnTo>
                <a:lnTo>
                  <a:pt x="6335708" y="1838451"/>
                </a:lnTo>
                <a:lnTo>
                  <a:pt x="6318182" y="1852975"/>
                </a:lnTo>
                <a:lnTo>
                  <a:pt x="6313084" y="1853561"/>
                </a:lnTo>
                <a:lnTo>
                  <a:pt x="6283816" y="1872148"/>
                </a:lnTo>
                <a:lnTo>
                  <a:pt x="6282550" y="1871392"/>
                </a:lnTo>
                <a:cubicBezTo>
                  <a:pt x="6279041" y="1870121"/>
                  <a:pt x="6275192" y="1869982"/>
                  <a:pt x="6270527" y="1872208"/>
                </a:cubicBezTo>
                <a:cubicBezTo>
                  <a:pt x="6265029" y="1853962"/>
                  <a:pt x="6262790" y="1867903"/>
                  <a:pt x="6249518" y="1876079"/>
                </a:cubicBezTo>
                <a:cubicBezTo>
                  <a:pt x="6238019" y="1849564"/>
                  <a:pt x="6207959" y="1881750"/>
                  <a:pt x="6190386" y="1872478"/>
                </a:cubicBezTo>
                <a:cubicBezTo>
                  <a:pt x="6180893" y="1879083"/>
                  <a:pt x="6170646" y="1885584"/>
                  <a:pt x="6159777" y="1891745"/>
                </a:cubicBezTo>
                <a:lnTo>
                  <a:pt x="6153131" y="1895079"/>
                </a:lnTo>
                <a:lnTo>
                  <a:pt x="6152798" y="1894920"/>
                </a:lnTo>
                <a:cubicBezTo>
                  <a:pt x="6150925" y="1895166"/>
                  <a:pt x="6148578" y="1896082"/>
                  <a:pt x="6145388" y="1897990"/>
                </a:cubicBezTo>
                <a:lnTo>
                  <a:pt x="6141014" y="1901155"/>
                </a:lnTo>
                <a:lnTo>
                  <a:pt x="6128122" y="1907623"/>
                </a:lnTo>
                <a:lnTo>
                  <a:pt x="6122351" y="1908359"/>
                </a:lnTo>
                <a:cubicBezTo>
                  <a:pt x="6099508" y="1905910"/>
                  <a:pt x="6088334" y="1869006"/>
                  <a:pt x="6064750" y="1896394"/>
                </a:cubicBezTo>
                <a:cubicBezTo>
                  <a:pt x="6025977" y="1903785"/>
                  <a:pt x="5997095" y="1889190"/>
                  <a:pt x="5964230" y="1910038"/>
                </a:cubicBezTo>
                <a:cubicBezTo>
                  <a:pt x="5927910" y="1916874"/>
                  <a:pt x="5894873" y="1914928"/>
                  <a:pt x="5865399" y="1926966"/>
                </a:cubicBezTo>
                <a:cubicBezTo>
                  <a:pt x="5851644" y="1923038"/>
                  <a:pt x="5839380" y="1922808"/>
                  <a:pt x="5829951" y="1934755"/>
                </a:cubicBezTo>
                <a:cubicBezTo>
                  <a:pt x="5795498" y="1938369"/>
                  <a:pt x="5784532" y="1926246"/>
                  <a:pt x="5765285" y="1941322"/>
                </a:cubicBezTo>
                <a:cubicBezTo>
                  <a:pt x="5741789" y="1922874"/>
                  <a:pt x="5742385" y="1931607"/>
                  <a:pt x="5734750" y="1939793"/>
                </a:cubicBezTo>
                <a:lnTo>
                  <a:pt x="5733569" y="1940505"/>
                </a:lnTo>
                <a:lnTo>
                  <a:pt x="5730329" y="1937845"/>
                </a:lnTo>
                <a:lnTo>
                  <a:pt x="5724661" y="1937455"/>
                </a:lnTo>
                <a:lnTo>
                  <a:pt x="5710186" y="1941370"/>
                </a:lnTo>
                <a:lnTo>
                  <a:pt x="5704910" y="1943663"/>
                </a:lnTo>
                <a:cubicBezTo>
                  <a:pt x="5701213" y="1944937"/>
                  <a:pt x="5698678" y="1945391"/>
                  <a:pt x="5696836" y="1945271"/>
                </a:cubicBezTo>
                <a:lnTo>
                  <a:pt x="5696583" y="1945050"/>
                </a:lnTo>
                <a:lnTo>
                  <a:pt x="5689123" y="1947067"/>
                </a:lnTo>
                <a:cubicBezTo>
                  <a:pt x="5676655" y="1951072"/>
                  <a:pt x="5664639" y="1955533"/>
                  <a:pt x="5653291" y="1960245"/>
                </a:cubicBezTo>
                <a:cubicBezTo>
                  <a:pt x="5640346" y="1947636"/>
                  <a:pt x="5600180" y="1973739"/>
                  <a:pt x="5599385" y="1945198"/>
                </a:cubicBezTo>
                <a:cubicBezTo>
                  <a:pt x="5583913" y="1950736"/>
                  <a:pt x="5576590" y="1964134"/>
                  <a:pt x="5578300" y="1944963"/>
                </a:cubicBezTo>
                <a:cubicBezTo>
                  <a:pt x="5573104" y="1946266"/>
                  <a:pt x="5569560" y="1945382"/>
                  <a:pt x="5566758" y="1943441"/>
                </a:cubicBezTo>
                <a:lnTo>
                  <a:pt x="5565857" y="1942445"/>
                </a:lnTo>
                <a:lnTo>
                  <a:pt x="5531534" y="1955208"/>
                </a:lnTo>
                <a:lnTo>
                  <a:pt x="5526552" y="1954799"/>
                </a:lnTo>
                <a:lnTo>
                  <a:pt x="5504723" y="1965811"/>
                </a:lnTo>
                <a:lnTo>
                  <a:pt x="5493156" y="1970063"/>
                </a:lnTo>
                <a:lnTo>
                  <a:pt x="5490486" y="1974227"/>
                </a:lnTo>
                <a:cubicBezTo>
                  <a:pt x="5487271" y="1977077"/>
                  <a:pt x="5482233" y="1979045"/>
                  <a:pt x="5473107" y="1979001"/>
                </a:cubicBezTo>
                <a:lnTo>
                  <a:pt x="5470885" y="1978432"/>
                </a:lnTo>
                <a:lnTo>
                  <a:pt x="5457393" y="1986525"/>
                </a:lnTo>
                <a:cubicBezTo>
                  <a:pt x="5453194" y="1989853"/>
                  <a:pt x="5449663" y="1993721"/>
                  <a:pt x="5447102" y="1998329"/>
                </a:cubicBezTo>
                <a:cubicBezTo>
                  <a:pt x="5386283" y="2017364"/>
                  <a:pt x="5223545" y="2015483"/>
                  <a:pt x="5159151" y="2029640"/>
                </a:cubicBezTo>
                <a:cubicBezTo>
                  <a:pt x="5141359" y="2036610"/>
                  <a:pt x="5090827" y="2076822"/>
                  <a:pt x="5098838" y="2062961"/>
                </a:cubicBezTo>
                <a:cubicBezTo>
                  <a:pt x="5047883" y="2099457"/>
                  <a:pt x="4922007" y="2111466"/>
                  <a:pt x="4860988" y="2135698"/>
                </a:cubicBezTo>
                <a:cubicBezTo>
                  <a:pt x="4805413" y="2152292"/>
                  <a:pt x="4784714" y="2158665"/>
                  <a:pt x="4765388" y="2162525"/>
                </a:cubicBezTo>
                <a:cubicBezTo>
                  <a:pt x="4758560" y="2161978"/>
                  <a:pt x="4751823" y="2160531"/>
                  <a:pt x="4745033" y="2158859"/>
                </a:cubicBezTo>
                <a:lnTo>
                  <a:pt x="4741475" y="2157998"/>
                </a:lnTo>
                <a:lnTo>
                  <a:pt x="4728247" y="2159526"/>
                </a:lnTo>
                <a:lnTo>
                  <a:pt x="4723263" y="2153742"/>
                </a:lnTo>
                <a:lnTo>
                  <a:pt x="4593061" y="2171597"/>
                </a:lnTo>
                <a:lnTo>
                  <a:pt x="4405765" y="2199902"/>
                </a:lnTo>
                <a:cubicBezTo>
                  <a:pt x="4403942" y="2198353"/>
                  <a:pt x="4402457" y="2196614"/>
                  <a:pt x="4401354" y="2194745"/>
                </a:cubicBezTo>
                <a:lnTo>
                  <a:pt x="4366646" y="2198564"/>
                </a:lnTo>
                <a:lnTo>
                  <a:pt x="4354009" y="2204984"/>
                </a:lnTo>
                <a:lnTo>
                  <a:pt x="4348284" y="2205270"/>
                </a:lnTo>
                <a:lnTo>
                  <a:pt x="4333906" y="2205251"/>
                </a:lnTo>
                <a:cubicBezTo>
                  <a:pt x="4326429" y="2204713"/>
                  <a:pt x="4318024" y="2203940"/>
                  <a:pt x="4308819" y="2203822"/>
                </a:cubicBezTo>
                <a:lnTo>
                  <a:pt x="4301210" y="2204456"/>
                </a:lnTo>
                <a:lnTo>
                  <a:pt x="4283095" y="2198177"/>
                </a:lnTo>
                <a:cubicBezTo>
                  <a:pt x="4269863" y="2193337"/>
                  <a:pt x="4259612" y="2190345"/>
                  <a:pt x="4250119" y="2196342"/>
                </a:cubicBezTo>
                <a:cubicBezTo>
                  <a:pt x="4230702" y="2190559"/>
                  <a:pt x="4213171" y="2166890"/>
                  <a:pt x="4189203" y="2178994"/>
                </a:cubicBezTo>
                <a:cubicBezTo>
                  <a:pt x="4194512" y="2165594"/>
                  <a:pt x="4160734" y="2183257"/>
                  <a:pt x="4154035" y="2171950"/>
                </a:cubicBezTo>
                <a:cubicBezTo>
                  <a:pt x="4150098" y="2162547"/>
                  <a:pt x="4138934" y="2165714"/>
                  <a:pt x="4129569" y="2163850"/>
                </a:cubicBezTo>
                <a:cubicBezTo>
                  <a:pt x="4121391" y="2155090"/>
                  <a:pt x="4076089" y="2154737"/>
                  <a:pt x="4061250" y="2159236"/>
                </a:cubicBezTo>
                <a:cubicBezTo>
                  <a:pt x="4020618" y="2177811"/>
                  <a:pt x="3978175" y="2144465"/>
                  <a:pt x="3945480" y="2158279"/>
                </a:cubicBezTo>
                <a:cubicBezTo>
                  <a:pt x="3936362" y="2159139"/>
                  <a:pt x="3928502" y="2158369"/>
                  <a:pt x="3921468" y="2156588"/>
                </a:cubicBezTo>
                <a:lnTo>
                  <a:pt x="3903348" y="2149220"/>
                </a:lnTo>
                <a:lnTo>
                  <a:pt x="3901342" y="2142355"/>
                </a:lnTo>
                <a:lnTo>
                  <a:pt x="3888539" y="2140476"/>
                </a:lnTo>
                <a:lnTo>
                  <a:pt x="3885662" y="2138740"/>
                </a:lnTo>
                <a:cubicBezTo>
                  <a:pt x="3880178" y="2135398"/>
                  <a:pt x="3874645" y="2132286"/>
                  <a:pt x="3868627" y="2130023"/>
                </a:cubicBezTo>
                <a:cubicBezTo>
                  <a:pt x="3859240" y="2159198"/>
                  <a:pt x="3815892" y="2115590"/>
                  <a:pt x="3819177" y="2142111"/>
                </a:cubicBezTo>
                <a:cubicBezTo>
                  <a:pt x="3784478" y="2134756"/>
                  <a:pt x="3796708" y="2161930"/>
                  <a:pt x="3769100" y="2131731"/>
                </a:cubicBezTo>
                <a:cubicBezTo>
                  <a:pt x="3702423" y="2139704"/>
                  <a:pt x="3625642" y="2109386"/>
                  <a:pt x="3562752" y="2131785"/>
                </a:cubicBezTo>
                <a:cubicBezTo>
                  <a:pt x="3576244" y="2120400"/>
                  <a:pt x="3560801" y="2104591"/>
                  <a:pt x="3541402" y="2106821"/>
                </a:cubicBezTo>
                <a:cubicBezTo>
                  <a:pt x="3592232" y="2061584"/>
                  <a:pt x="3356194" y="2115384"/>
                  <a:pt x="3365341" y="2077638"/>
                </a:cubicBezTo>
                <a:cubicBezTo>
                  <a:pt x="3303594" y="2079161"/>
                  <a:pt x="3221644" y="2111487"/>
                  <a:pt x="3170922" y="2115957"/>
                </a:cubicBezTo>
                <a:cubicBezTo>
                  <a:pt x="3166532" y="2119769"/>
                  <a:pt x="3161579" y="2122617"/>
                  <a:pt x="3156256" y="2124773"/>
                </a:cubicBezTo>
                <a:lnTo>
                  <a:pt x="3140298" y="2129182"/>
                </a:lnTo>
                <a:lnTo>
                  <a:pt x="3138514" y="2128069"/>
                </a:lnTo>
                <a:cubicBezTo>
                  <a:pt x="3130169" y="2125710"/>
                  <a:pt x="3124679" y="2126336"/>
                  <a:pt x="3120467" y="2128281"/>
                </a:cubicBezTo>
                <a:lnTo>
                  <a:pt x="3116175" y="2131633"/>
                </a:lnTo>
                <a:lnTo>
                  <a:pt x="3103685" y="2132814"/>
                </a:lnTo>
                <a:lnTo>
                  <a:pt x="3078794" y="2137935"/>
                </a:lnTo>
                <a:lnTo>
                  <a:pt x="3074407" y="2136274"/>
                </a:lnTo>
                <a:lnTo>
                  <a:pt x="3037285" y="2139919"/>
                </a:lnTo>
                <a:lnTo>
                  <a:pt x="3036901" y="2138726"/>
                </a:lnTo>
                <a:cubicBezTo>
                  <a:pt x="3035193" y="2136135"/>
                  <a:pt x="3032337" y="2134379"/>
                  <a:pt x="3026996" y="2134322"/>
                </a:cubicBezTo>
                <a:cubicBezTo>
                  <a:pt x="3037063" y="2116196"/>
                  <a:pt x="3024412" y="2127308"/>
                  <a:pt x="3007772" y="2128742"/>
                </a:cubicBezTo>
                <a:cubicBezTo>
                  <a:pt x="3019697" y="2100910"/>
                  <a:pt x="2971305" y="2115987"/>
                  <a:pt x="2965030" y="2100494"/>
                </a:cubicBezTo>
                <a:cubicBezTo>
                  <a:pt x="2952539" y="2102174"/>
                  <a:pt x="2939545" y="2103445"/>
                  <a:pt x="2926342" y="2104155"/>
                </a:cubicBezTo>
                <a:lnTo>
                  <a:pt x="2918608" y="2104215"/>
                </a:lnTo>
                <a:cubicBezTo>
                  <a:pt x="2918564" y="2104122"/>
                  <a:pt x="2918519" y="2104030"/>
                  <a:pt x="2918475" y="2103937"/>
                </a:cubicBezTo>
                <a:cubicBezTo>
                  <a:pt x="2916840" y="2103354"/>
                  <a:pt x="2914314" y="2103149"/>
                  <a:pt x="2910360" y="2103444"/>
                </a:cubicBezTo>
                <a:lnTo>
                  <a:pt x="2904507" y="2104326"/>
                </a:lnTo>
                <a:lnTo>
                  <a:pt x="2889503" y="2104443"/>
                </a:lnTo>
                <a:lnTo>
                  <a:pt x="2884480" y="2102626"/>
                </a:lnTo>
                <a:lnTo>
                  <a:pt x="2882689" y="2099228"/>
                </a:lnTo>
                <a:lnTo>
                  <a:pt x="2881291" y="2099618"/>
                </a:lnTo>
                <a:cubicBezTo>
                  <a:pt x="2870663" y="2105606"/>
                  <a:pt x="2867338" y="2114210"/>
                  <a:pt x="2853979" y="2090388"/>
                </a:cubicBezTo>
                <a:cubicBezTo>
                  <a:pt x="2829652" y="2100099"/>
                  <a:pt x="2824975" y="2085577"/>
                  <a:pt x="2791790" y="2080332"/>
                </a:cubicBezTo>
                <a:cubicBezTo>
                  <a:pt x="2777850" y="2089504"/>
                  <a:pt x="2766709" y="2086170"/>
                  <a:pt x="2755844" y="2078874"/>
                </a:cubicBezTo>
                <a:cubicBezTo>
                  <a:pt x="2723488" y="2083049"/>
                  <a:pt x="2694065" y="2072780"/>
                  <a:pt x="2657742" y="2070179"/>
                </a:cubicBezTo>
                <a:cubicBezTo>
                  <a:pt x="2618372" y="2082020"/>
                  <a:pt x="2598368" y="2060559"/>
                  <a:pt x="2559549" y="2057873"/>
                </a:cubicBezTo>
                <a:cubicBezTo>
                  <a:pt x="2525789" y="2078403"/>
                  <a:pt x="2531908" y="2039838"/>
                  <a:pt x="2512054" y="2031671"/>
                </a:cubicBezTo>
                <a:lnTo>
                  <a:pt x="2506437" y="2030918"/>
                </a:lnTo>
                <a:lnTo>
                  <a:pt x="2491752" y="2033906"/>
                </a:lnTo>
                <a:lnTo>
                  <a:pt x="2486338" y="2035862"/>
                </a:lnTo>
                <a:cubicBezTo>
                  <a:pt x="2482568" y="2036899"/>
                  <a:pt x="2480011" y="2037191"/>
                  <a:pt x="2478186" y="2036953"/>
                </a:cubicBezTo>
                <a:lnTo>
                  <a:pt x="2477950" y="2036715"/>
                </a:lnTo>
                <a:lnTo>
                  <a:pt x="2470381" y="2038256"/>
                </a:lnTo>
                <a:cubicBezTo>
                  <a:pt x="2457686" y="2041461"/>
                  <a:pt x="2445410" y="2045155"/>
                  <a:pt x="2433781" y="2049140"/>
                </a:cubicBezTo>
                <a:cubicBezTo>
                  <a:pt x="2421781" y="2035703"/>
                  <a:pt x="2379959" y="2059234"/>
                  <a:pt x="2381172" y="2030645"/>
                </a:cubicBezTo>
                <a:cubicBezTo>
                  <a:pt x="2365380" y="2035192"/>
                  <a:pt x="2357148" y="2048120"/>
                  <a:pt x="2360198" y="2029059"/>
                </a:cubicBezTo>
                <a:cubicBezTo>
                  <a:pt x="2354933" y="2030031"/>
                  <a:pt x="2351467" y="2028919"/>
                  <a:pt x="2348815" y="2026798"/>
                </a:cubicBezTo>
                <a:lnTo>
                  <a:pt x="2347988" y="2025745"/>
                </a:lnTo>
                <a:lnTo>
                  <a:pt x="2312920" y="2036311"/>
                </a:lnTo>
                <a:lnTo>
                  <a:pt x="2307986" y="2035583"/>
                </a:lnTo>
                <a:lnTo>
                  <a:pt x="2285481" y="2045197"/>
                </a:lnTo>
                <a:lnTo>
                  <a:pt x="2273666" y="2048710"/>
                </a:lnTo>
                <a:lnTo>
                  <a:pt x="2270719" y="2052702"/>
                </a:lnTo>
                <a:cubicBezTo>
                  <a:pt x="2267315" y="2055347"/>
                  <a:pt x="2262161" y="2056992"/>
                  <a:pt x="2253080" y="2056363"/>
                </a:cubicBezTo>
                <a:lnTo>
                  <a:pt x="2250906" y="2055654"/>
                </a:lnTo>
                <a:lnTo>
                  <a:pt x="2236905" y="2062882"/>
                </a:lnTo>
                <a:cubicBezTo>
                  <a:pt x="2232493" y="2065942"/>
                  <a:pt x="2228705" y="2069583"/>
                  <a:pt x="2225830" y="2074027"/>
                </a:cubicBezTo>
                <a:cubicBezTo>
                  <a:pt x="2173117" y="2059597"/>
                  <a:pt x="2128486" y="2085502"/>
                  <a:pt x="2073776" y="2089244"/>
                </a:cubicBezTo>
                <a:cubicBezTo>
                  <a:pt x="2046050" y="2059365"/>
                  <a:pt x="1957570" y="2112693"/>
                  <a:pt x="1948256" y="2146616"/>
                </a:cubicBezTo>
                <a:cubicBezTo>
                  <a:pt x="1943005" y="2109192"/>
                  <a:pt x="1832736" y="2206239"/>
                  <a:pt x="1865582" y="2153738"/>
                </a:cubicBezTo>
                <a:cubicBezTo>
                  <a:pt x="1847376" y="2159567"/>
                  <a:pt x="1826258" y="2147592"/>
                  <a:pt x="1835210" y="2134244"/>
                </a:cubicBezTo>
                <a:cubicBezTo>
                  <a:pt x="1781916" y="2167476"/>
                  <a:pt x="1695112" y="2153556"/>
                  <a:pt x="1632661" y="2173882"/>
                </a:cubicBezTo>
                <a:cubicBezTo>
                  <a:pt x="1594177" y="2150642"/>
                  <a:pt x="1616426" y="2173975"/>
                  <a:pt x="1579590" y="2173680"/>
                </a:cubicBezTo>
                <a:cubicBezTo>
                  <a:pt x="1592812" y="2198112"/>
                  <a:pt x="1533818" y="2165220"/>
                  <a:pt x="1535601" y="2194590"/>
                </a:cubicBezTo>
                <a:cubicBezTo>
                  <a:pt x="1528840" y="2193608"/>
                  <a:pt x="1522236" y="2191728"/>
                  <a:pt x="1515594" y="2189622"/>
                </a:cubicBezTo>
                <a:lnTo>
                  <a:pt x="1512113" y="2188534"/>
                </a:lnTo>
                <a:lnTo>
                  <a:pt x="1498838" y="2189213"/>
                </a:lnTo>
                <a:lnTo>
                  <a:pt x="1494279" y="2183112"/>
                </a:lnTo>
                <a:lnTo>
                  <a:pt x="1473714" y="2179625"/>
                </a:lnTo>
                <a:cubicBezTo>
                  <a:pt x="1466138" y="2179292"/>
                  <a:pt x="1458132" y="2180071"/>
                  <a:pt x="1449503" y="2182633"/>
                </a:cubicBezTo>
                <a:lnTo>
                  <a:pt x="1266687" y="2212688"/>
                </a:lnTo>
                <a:cubicBezTo>
                  <a:pt x="1256792" y="2212722"/>
                  <a:pt x="1247024" y="2217857"/>
                  <a:pt x="1239614" y="2209727"/>
                </a:cubicBezTo>
                <a:cubicBezTo>
                  <a:pt x="1228778" y="2200326"/>
                  <a:pt x="1202276" y="2223497"/>
                  <a:pt x="1202436" y="2209817"/>
                </a:cubicBezTo>
                <a:cubicBezTo>
                  <a:pt x="1183471" y="2225854"/>
                  <a:pt x="1157340" y="2206849"/>
                  <a:pt x="1136097" y="2205112"/>
                </a:cubicBezTo>
                <a:cubicBezTo>
                  <a:pt x="1100396" y="2209415"/>
                  <a:pt x="1013922" y="2231219"/>
                  <a:pt x="988232" y="2235635"/>
                </a:cubicBezTo>
                <a:cubicBezTo>
                  <a:pt x="986445" y="2234079"/>
                  <a:pt x="984332" y="2232722"/>
                  <a:pt x="981959" y="2231607"/>
                </a:cubicBezTo>
                <a:cubicBezTo>
                  <a:pt x="968170" y="2225130"/>
                  <a:pt x="948759" y="2228043"/>
                  <a:pt x="938600" y="2238113"/>
                </a:cubicBezTo>
                <a:cubicBezTo>
                  <a:pt x="888371" y="2272824"/>
                  <a:pt x="837950" y="2280135"/>
                  <a:pt x="791788" y="2293224"/>
                </a:cubicBezTo>
                <a:cubicBezTo>
                  <a:pt x="739035" y="2305159"/>
                  <a:pt x="769009" y="2269676"/>
                  <a:pt x="706914" y="2305046"/>
                </a:cubicBezTo>
                <a:cubicBezTo>
                  <a:pt x="697882" y="2295919"/>
                  <a:pt x="689339" y="2296797"/>
                  <a:pt x="675971" y="2304030"/>
                </a:cubicBezTo>
                <a:cubicBezTo>
                  <a:pt x="650201" y="2309060"/>
                  <a:pt x="647591" y="2282853"/>
                  <a:pt x="624180" y="2302650"/>
                </a:cubicBezTo>
                <a:cubicBezTo>
                  <a:pt x="626400" y="2287987"/>
                  <a:pt x="574045" y="2305175"/>
                  <a:pt x="583453" y="2288788"/>
                </a:cubicBezTo>
                <a:cubicBezTo>
                  <a:pt x="564313" y="2278832"/>
                  <a:pt x="559671" y="2301039"/>
                  <a:pt x="540946" y="2292721"/>
                </a:cubicBezTo>
                <a:cubicBezTo>
                  <a:pt x="521576" y="2293191"/>
                  <a:pt x="554439" y="2305843"/>
                  <a:pt x="533680" y="2310233"/>
                </a:cubicBezTo>
                <a:cubicBezTo>
                  <a:pt x="508069" y="2313043"/>
                  <a:pt x="512638" y="2338541"/>
                  <a:pt x="487366" y="2309053"/>
                </a:cubicBezTo>
                <a:cubicBezTo>
                  <a:pt x="462164" y="2321083"/>
                  <a:pt x="454441" y="2307251"/>
                  <a:pt x="416820" y="2305443"/>
                </a:cubicBezTo>
                <a:cubicBezTo>
                  <a:pt x="403012" y="2315890"/>
                  <a:pt x="390105" y="2313733"/>
                  <a:pt x="376805" y="2307647"/>
                </a:cubicBezTo>
                <a:cubicBezTo>
                  <a:pt x="341751" y="2315035"/>
                  <a:pt x="307408" y="2307897"/>
                  <a:pt x="266777" y="2309012"/>
                </a:cubicBezTo>
                <a:cubicBezTo>
                  <a:pt x="225310" y="2324664"/>
                  <a:pt x="199419" y="2305548"/>
                  <a:pt x="156013" y="2306832"/>
                </a:cubicBezTo>
                <a:cubicBezTo>
                  <a:pt x="117457" y="2333851"/>
                  <a:pt x="122965" y="2279562"/>
                  <a:pt x="87258" y="2285511"/>
                </a:cubicBezTo>
                <a:cubicBezTo>
                  <a:pt x="38977" y="2309189"/>
                  <a:pt x="74043" y="2277969"/>
                  <a:pt x="23798" y="2281822"/>
                </a:cubicBezTo>
                <a:lnTo>
                  <a:pt x="0" y="2285369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27F0A14-87EE-FCD0-88A0-44406E5148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1" y="509587"/>
            <a:ext cx="7649239" cy="74295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MODIFICAR UN ELEMENTO</a:t>
            </a:r>
          </a:p>
        </p:txBody>
      </p:sp>
      <p:pic>
        <p:nvPicPr>
          <p:cNvPr id="5" name="Marcador de contenido 4" descr="Texto&#10;&#10;Descripción generada automáticamente">
            <a:extLst>
              <a:ext uri="{FF2B5EF4-FFF2-40B4-BE49-F238E27FC236}">
                <a16:creationId xmlns:a16="http://schemas.microsoft.com/office/drawing/2014/main" id="{82FA8DFE-B2E5-7651-5475-AFB7CDDF2E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972" y="2522609"/>
            <a:ext cx="10768181" cy="3228197"/>
          </a:xfrm>
          <a:prstGeom prst="rect">
            <a:avLst/>
          </a:prstGeom>
        </p:spPr>
      </p:pic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DEB62645-D4DA-4E99-8344-B1536F63D1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07088" y="6277971"/>
            <a:ext cx="6884912" cy="580030"/>
          </a:xfrm>
          <a:custGeom>
            <a:avLst/>
            <a:gdLst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127968 w 6884912"/>
              <a:gd name="connsiteY58" fmla="*/ 287613 h 1161397"/>
              <a:gd name="connsiteX59" fmla="*/ 3222191 w 6884912"/>
              <a:gd name="connsiteY59" fmla="*/ 307887 h 1161397"/>
              <a:gd name="connsiteX60" fmla="*/ 3227953 w 6884912"/>
              <a:gd name="connsiteY60" fmla="*/ 297650 h 1161397"/>
              <a:gd name="connsiteX61" fmla="*/ 3287859 w 6884912"/>
              <a:gd name="connsiteY61" fmla="*/ 287558 h 1161397"/>
              <a:gd name="connsiteX62" fmla="*/ 3510042 w 6884912"/>
              <a:gd name="connsiteY62" fmla="*/ 311820 h 1161397"/>
              <a:gd name="connsiteX63" fmla="*/ 3626773 w 6884912"/>
              <a:gd name="connsiteY63" fmla="*/ 290452 h 1161397"/>
              <a:gd name="connsiteX64" fmla="*/ 3666217 w 6884912"/>
              <a:gd name="connsiteY64" fmla="*/ 273255 h 1161397"/>
              <a:gd name="connsiteX65" fmla="*/ 3732427 w 6884912"/>
              <a:gd name="connsiteY65" fmla="*/ 245039 h 1161397"/>
              <a:gd name="connsiteX66" fmla="*/ 3777022 w 6884912"/>
              <a:gd name="connsiteY66" fmla="*/ 200276 h 1161397"/>
              <a:gd name="connsiteX67" fmla="*/ 3791246 w 6884912"/>
              <a:gd name="connsiteY67" fmla="*/ 189996 h 1161397"/>
              <a:gd name="connsiteX68" fmla="*/ 3819864 w 6884912"/>
              <a:gd name="connsiteY68" fmla="*/ 194605 h 1161397"/>
              <a:gd name="connsiteX69" fmla="*/ 3830398 w 6884912"/>
              <a:gd name="connsiteY69" fmla="*/ 188383 h 1161397"/>
              <a:gd name="connsiteX70" fmla="*/ 3834360 w 6884912"/>
              <a:gd name="connsiteY70" fmla="*/ 188992 h 1161397"/>
              <a:gd name="connsiteX71" fmla="*/ 3843715 w 6884912"/>
              <a:gd name="connsiteY71" fmla="*/ 188752 h 1161397"/>
              <a:gd name="connsiteX72" fmla="*/ 3842609 w 6884912"/>
              <a:gd name="connsiteY72" fmla="*/ 197386 h 1161397"/>
              <a:gd name="connsiteX73" fmla="*/ 3853961 w 6884912"/>
              <a:gd name="connsiteY73" fmla="*/ 213380 h 1161397"/>
              <a:gd name="connsiteX74" fmla="*/ 3907640 w 6884912"/>
              <a:gd name="connsiteY74" fmla="*/ 207568 h 1161397"/>
              <a:gd name="connsiteX75" fmla="*/ 3910449 w 6884912"/>
              <a:gd name="connsiteY75" fmla="*/ 197808 h 1161397"/>
              <a:gd name="connsiteX76" fmla="*/ 3917197 w 6884912"/>
              <a:gd name="connsiteY76" fmla="*/ 196121 h 1161397"/>
              <a:gd name="connsiteX77" fmla="*/ 3922400 w 6884912"/>
              <a:gd name="connsiteY77" fmla="*/ 205056 h 1161397"/>
              <a:gd name="connsiteX78" fmla="*/ 4013061 w 6884912"/>
              <a:gd name="connsiteY78" fmla="*/ 224874 h 1161397"/>
              <a:gd name="connsiteX79" fmla="*/ 4134285 w 6884912"/>
              <a:gd name="connsiteY79" fmla="*/ 235592 h 1161397"/>
              <a:gd name="connsiteX80" fmla="*/ 4220717 w 6884912"/>
              <a:gd name="connsiteY80" fmla="*/ 192946 h 1161397"/>
              <a:gd name="connsiteX81" fmla="*/ 4228802 w 6884912"/>
              <a:gd name="connsiteY81" fmla="*/ 201468 h 1161397"/>
              <a:gd name="connsiteX82" fmla="*/ 4289361 w 6884912"/>
              <a:gd name="connsiteY82" fmla="*/ 196642 h 1161397"/>
              <a:gd name="connsiteX83" fmla="*/ 4498913 w 6884912"/>
              <a:gd name="connsiteY83" fmla="*/ 118915 h 1161397"/>
              <a:gd name="connsiteX84" fmla="*/ 4617330 w 6884912"/>
              <a:gd name="connsiteY84" fmla="*/ 111163 h 1161397"/>
              <a:gd name="connsiteX85" fmla="*/ 4659778 w 6884912"/>
              <a:gd name="connsiteY85" fmla="*/ 118219 h 1161397"/>
              <a:gd name="connsiteX86" fmla="*/ 4730870 w 6884912"/>
              <a:gd name="connsiteY86" fmla="*/ 129432 h 1161397"/>
              <a:gd name="connsiteX87" fmla="*/ 4785037 w 6884912"/>
              <a:gd name="connsiteY87" fmla="*/ 161964 h 1161397"/>
              <a:gd name="connsiteX88" fmla="*/ 4844073 w 6884912"/>
              <a:gd name="connsiteY88" fmla="*/ 161768 h 1161397"/>
              <a:gd name="connsiteX89" fmla="*/ 4856454 w 6884912"/>
              <a:gd name="connsiteY89" fmla="*/ 130488 h 1161397"/>
              <a:gd name="connsiteX90" fmla="*/ 4920038 w 6884912"/>
              <a:gd name="connsiteY90" fmla="*/ 140418 h 1161397"/>
              <a:gd name="connsiteX91" fmla="*/ 5016639 w 6884912"/>
              <a:gd name="connsiteY91" fmla="*/ 158905 h 1161397"/>
              <a:gd name="connsiteX92" fmla="*/ 5072009 w 6884912"/>
              <a:gd name="connsiteY92" fmla="*/ 161502 h 1161397"/>
              <a:gd name="connsiteX93" fmla="*/ 5223626 w 6884912"/>
              <a:gd name="connsiteY93" fmla="*/ 177356 h 1161397"/>
              <a:gd name="connsiteX94" fmla="*/ 5375773 w 6884912"/>
              <a:gd name="connsiteY94" fmla="*/ 199913 h 1161397"/>
              <a:gd name="connsiteX95" fmla="*/ 5467502 w 6884912"/>
              <a:gd name="connsiteY95" fmla="*/ 250963 h 1161397"/>
              <a:gd name="connsiteX96" fmla="*/ 5592395 w 6884912"/>
              <a:gd name="connsiteY96" fmla="*/ 265434 h 1161397"/>
              <a:gd name="connsiteX97" fmla="*/ 5613532 w 6884912"/>
              <a:gd name="connsiteY97" fmla="*/ 273379 h 1161397"/>
              <a:gd name="connsiteX98" fmla="*/ 5642173 w 6884912"/>
              <a:gd name="connsiteY98" fmla="*/ 266904 h 1161397"/>
              <a:gd name="connsiteX99" fmla="*/ 5756910 w 6884912"/>
              <a:gd name="connsiteY99" fmla="*/ 239211 h 1161397"/>
              <a:gd name="connsiteX100" fmla="*/ 5846667 w 6884912"/>
              <a:gd name="connsiteY100" fmla="*/ 201786 h 1161397"/>
              <a:gd name="connsiteX101" fmla="*/ 5960732 w 6884912"/>
              <a:gd name="connsiteY101" fmla="*/ 220708 h 1161397"/>
              <a:gd name="connsiteX102" fmla="*/ 6029542 w 6884912"/>
              <a:gd name="connsiteY102" fmla="*/ 210339 h 1161397"/>
              <a:gd name="connsiteX103" fmla="*/ 6141123 w 6884912"/>
              <a:gd name="connsiteY103" fmla="*/ 159923 h 1161397"/>
              <a:gd name="connsiteX104" fmla="*/ 6290640 w 6884912"/>
              <a:gd name="connsiteY104" fmla="*/ 167441 h 1161397"/>
              <a:gd name="connsiteX105" fmla="*/ 6322806 w 6884912"/>
              <a:gd name="connsiteY105" fmla="*/ 213293 h 1161397"/>
              <a:gd name="connsiteX106" fmla="*/ 6364914 w 6884912"/>
              <a:gd name="connsiteY106" fmla="*/ 240140 h 1161397"/>
              <a:gd name="connsiteX107" fmla="*/ 6380420 w 6884912"/>
              <a:gd name="connsiteY107" fmla="*/ 173195 h 1161397"/>
              <a:gd name="connsiteX108" fmla="*/ 6507891 w 6884912"/>
              <a:gd name="connsiteY108" fmla="*/ 118474 h 1161397"/>
              <a:gd name="connsiteX109" fmla="*/ 6571807 w 6884912"/>
              <a:gd name="connsiteY109" fmla="*/ 98636 h 1161397"/>
              <a:gd name="connsiteX110" fmla="*/ 6671880 w 6884912"/>
              <a:gd name="connsiteY110" fmla="*/ 82931 h 1161397"/>
              <a:gd name="connsiteX111" fmla="*/ 6702266 w 6884912"/>
              <a:gd name="connsiteY111" fmla="*/ 75470 h 1161397"/>
              <a:gd name="connsiteX112" fmla="*/ 6845802 w 6884912"/>
              <a:gd name="connsiteY112" fmla="*/ 24496 h 1161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6884912" h="1161397">
                <a:moveTo>
                  <a:pt x="6884912" y="0"/>
                </a:moveTo>
                <a:lnTo>
                  <a:pt x="6884912" y="1161397"/>
                </a:lnTo>
                <a:lnTo>
                  <a:pt x="0" y="1161397"/>
                </a:lnTo>
                <a:lnTo>
                  <a:pt x="27135" y="1147460"/>
                </a:lnTo>
                <a:cubicBezTo>
                  <a:pt x="57431" y="1167048"/>
                  <a:pt x="61886" y="1135904"/>
                  <a:pt x="115388" y="1159043"/>
                </a:cubicBezTo>
                <a:cubicBezTo>
                  <a:pt x="116121" y="1155340"/>
                  <a:pt x="117370" y="1151777"/>
                  <a:pt x="119094" y="1148463"/>
                </a:cubicBezTo>
                <a:cubicBezTo>
                  <a:pt x="129121" y="1129214"/>
                  <a:pt x="152727" y="1122391"/>
                  <a:pt x="171824" y="1133224"/>
                </a:cubicBezTo>
                <a:cubicBezTo>
                  <a:pt x="254344" y="1161369"/>
                  <a:pt x="315458" y="1143220"/>
                  <a:pt x="376455" y="1137381"/>
                </a:cubicBezTo>
                <a:cubicBezTo>
                  <a:pt x="443775" y="1125614"/>
                  <a:pt x="382885" y="1083927"/>
                  <a:pt x="478946" y="1106011"/>
                </a:cubicBezTo>
                <a:cubicBezTo>
                  <a:pt x="481662" y="1085172"/>
                  <a:pt x="491731" y="1081489"/>
                  <a:pt x="512111" y="1085599"/>
                </a:cubicBezTo>
                <a:cubicBezTo>
                  <a:pt x="544368" y="1078502"/>
                  <a:pt x="526559" y="1032754"/>
                  <a:pt x="567875" y="1051976"/>
                </a:cubicBezTo>
                <a:cubicBezTo>
                  <a:pt x="553871" y="1028602"/>
                  <a:pt x="624901" y="1025930"/>
                  <a:pt x="601644" y="1003997"/>
                </a:cubicBezTo>
                <a:cubicBezTo>
                  <a:pt x="614803" y="975652"/>
                  <a:pt x="637415" y="1010272"/>
                  <a:pt x="651408" y="984938"/>
                </a:cubicBezTo>
                <a:cubicBezTo>
                  <a:pt x="673042" y="974024"/>
                  <a:pt x="646948" y="1015207"/>
                  <a:pt x="673197" y="1010060"/>
                </a:cubicBezTo>
                <a:cubicBezTo>
                  <a:pt x="703527" y="999318"/>
                  <a:pt x="718626" y="1045053"/>
                  <a:pt x="723108" y="980081"/>
                </a:cubicBezTo>
                <a:cubicBezTo>
                  <a:pt x="760262" y="985126"/>
                  <a:pt x="757827" y="957145"/>
                  <a:pt x="797699" y="931362"/>
                </a:cubicBezTo>
                <a:cubicBezTo>
                  <a:pt x="821097" y="940623"/>
                  <a:pt x="833565" y="929189"/>
                  <a:pt x="843359" y="910894"/>
                </a:cubicBezTo>
                <a:cubicBezTo>
                  <a:pt x="887668" y="902160"/>
                  <a:pt x="919738" y="869376"/>
                  <a:pt x="965215" y="846701"/>
                </a:cubicBezTo>
                <a:cubicBezTo>
                  <a:pt x="1023081" y="848019"/>
                  <a:pt x="1036422" y="800154"/>
                  <a:pt x="1085080" y="776086"/>
                </a:cubicBezTo>
                <a:cubicBezTo>
                  <a:pt x="1140763" y="795544"/>
                  <a:pt x="1110309" y="730471"/>
                  <a:pt x="1131224" y="706160"/>
                </a:cubicBezTo>
                <a:lnTo>
                  <a:pt x="1138051" y="702034"/>
                </a:lnTo>
                <a:lnTo>
                  <a:pt x="1158800" y="700004"/>
                </a:lnTo>
                <a:lnTo>
                  <a:pt x="1166947" y="700762"/>
                </a:lnTo>
                <a:cubicBezTo>
                  <a:pt x="1172432" y="700717"/>
                  <a:pt x="1175913" y="699961"/>
                  <a:pt x="1178135" y="698631"/>
                </a:cubicBezTo>
                <a:lnTo>
                  <a:pt x="1178301" y="698094"/>
                </a:lnTo>
                <a:lnTo>
                  <a:pt x="1188995" y="697048"/>
                </a:lnTo>
                <a:cubicBezTo>
                  <a:pt x="1207294" y="696390"/>
                  <a:pt x="1225337" y="696802"/>
                  <a:pt x="1242716" y="698052"/>
                </a:cubicBezTo>
                <a:cubicBezTo>
                  <a:pt x="1250387" y="668345"/>
                  <a:pt x="1318259" y="689091"/>
                  <a:pt x="1299977" y="639196"/>
                </a:cubicBezTo>
                <a:cubicBezTo>
                  <a:pt x="1323072" y="639367"/>
                  <a:pt x="1341279" y="658105"/>
                  <a:pt x="1326190" y="625955"/>
                </a:cubicBezTo>
                <a:cubicBezTo>
                  <a:pt x="1333572" y="625050"/>
                  <a:pt x="1337406" y="621362"/>
                  <a:pt x="1339600" y="616295"/>
                </a:cubicBezTo>
                <a:lnTo>
                  <a:pt x="1340054" y="614022"/>
                </a:lnTo>
                <a:lnTo>
                  <a:pt x="1391606" y="615229"/>
                </a:lnTo>
                <a:lnTo>
                  <a:pt x="1397565" y="611490"/>
                </a:lnTo>
                <a:lnTo>
                  <a:pt x="1432302" y="617267"/>
                </a:lnTo>
                <a:lnTo>
                  <a:pt x="1449644" y="617591"/>
                </a:lnTo>
                <a:lnTo>
                  <a:pt x="1455793" y="623174"/>
                </a:lnTo>
                <a:cubicBezTo>
                  <a:pt x="1461744" y="626151"/>
                  <a:pt x="1469373" y="626493"/>
                  <a:pt x="1480758" y="620863"/>
                </a:cubicBezTo>
                <a:lnTo>
                  <a:pt x="1483154" y="618527"/>
                </a:lnTo>
                <a:lnTo>
                  <a:pt x="1505495" y="624325"/>
                </a:lnTo>
                <a:cubicBezTo>
                  <a:pt x="1512992" y="627532"/>
                  <a:pt x="1520025" y="632078"/>
                  <a:pt x="1526340" y="638496"/>
                </a:cubicBezTo>
                <a:cubicBezTo>
                  <a:pt x="1586113" y="586768"/>
                  <a:pt x="1659006" y="610309"/>
                  <a:pt x="1731986" y="589682"/>
                </a:cubicBezTo>
                <a:cubicBezTo>
                  <a:pt x="1750397" y="523106"/>
                  <a:pt x="1896056" y="573257"/>
                  <a:pt x="1927935" y="628540"/>
                </a:cubicBezTo>
                <a:cubicBezTo>
                  <a:pt x="1912854" y="559823"/>
                  <a:pt x="2112261" y="676347"/>
                  <a:pt x="2039075" y="599964"/>
                </a:cubicBezTo>
                <a:cubicBezTo>
                  <a:pt x="2066036" y="601198"/>
                  <a:pt x="2086366" y="569532"/>
                  <a:pt x="2066980" y="550413"/>
                </a:cubicBezTo>
                <a:cubicBezTo>
                  <a:pt x="2155364" y="582582"/>
                  <a:pt x="2259548" y="514786"/>
                  <a:pt x="2352236" y="519602"/>
                </a:cubicBezTo>
                <a:cubicBezTo>
                  <a:pt x="2388450" y="459394"/>
                  <a:pt x="2373298" y="511682"/>
                  <a:pt x="2420791" y="492826"/>
                </a:cubicBezTo>
                <a:cubicBezTo>
                  <a:pt x="2417962" y="542563"/>
                  <a:pt x="2475071" y="455098"/>
                  <a:pt x="2489932" y="507864"/>
                </a:cubicBezTo>
                <a:cubicBezTo>
                  <a:pt x="2498105" y="502761"/>
                  <a:pt x="2505553" y="496153"/>
                  <a:pt x="2512917" y="489127"/>
                </a:cubicBezTo>
                <a:lnTo>
                  <a:pt x="2516783" y="485473"/>
                </a:lnTo>
                <a:lnTo>
                  <a:pt x="2534360" y="480064"/>
                </a:lnTo>
                <a:lnTo>
                  <a:pt x="2536691" y="467018"/>
                </a:lnTo>
                <a:lnTo>
                  <a:pt x="2561265" y="450623"/>
                </a:lnTo>
                <a:cubicBezTo>
                  <a:pt x="2570872" y="446262"/>
                  <a:pt x="2581686" y="443655"/>
                  <a:pt x="2594349" y="443884"/>
                </a:cubicBezTo>
                <a:cubicBezTo>
                  <a:pt x="2640435" y="464638"/>
                  <a:pt x="2696955" y="396361"/>
                  <a:pt x="2754324" y="424766"/>
                </a:cubicBezTo>
                <a:cubicBezTo>
                  <a:pt x="2775130" y="430896"/>
                  <a:pt x="2837731" y="423458"/>
                  <a:pt x="2848470" y="405966"/>
                </a:cubicBezTo>
                <a:cubicBezTo>
                  <a:pt x="2861295" y="401100"/>
                  <a:pt x="2876936" y="405309"/>
                  <a:pt x="2881772" y="387260"/>
                </a:cubicBezTo>
                <a:cubicBezTo>
                  <a:pt x="2890299" y="365261"/>
                  <a:pt x="2938134" y="392997"/>
                  <a:pt x="2929932" y="368912"/>
                </a:cubicBezTo>
                <a:cubicBezTo>
                  <a:pt x="2963844" y="387799"/>
                  <a:pt x="2986550" y="341223"/>
                  <a:pt x="3013020" y="327578"/>
                </a:cubicBezTo>
                <a:cubicBezTo>
                  <a:pt x="3040041" y="346996"/>
                  <a:pt x="3068934" y="299222"/>
                  <a:pt x="3127968" y="287613"/>
                </a:cubicBezTo>
                <a:cubicBezTo>
                  <a:pt x="3157770" y="310215"/>
                  <a:pt x="3167695" y="279445"/>
                  <a:pt x="3222191" y="307887"/>
                </a:cubicBezTo>
                <a:cubicBezTo>
                  <a:pt x="3223593" y="304249"/>
                  <a:pt x="3225533" y="300801"/>
                  <a:pt x="3227953" y="297650"/>
                </a:cubicBezTo>
                <a:cubicBezTo>
                  <a:pt x="3242008" y="279345"/>
                  <a:pt x="3268831" y="274825"/>
                  <a:pt x="3287859" y="287558"/>
                </a:cubicBezTo>
                <a:cubicBezTo>
                  <a:pt x="3373144" y="323866"/>
                  <a:pt x="3442657" y="311681"/>
                  <a:pt x="3510042" y="311820"/>
                </a:cubicBezTo>
                <a:cubicBezTo>
                  <a:pt x="3585274" y="306641"/>
                  <a:pt x="3525753" y="258887"/>
                  <a:pt x="3626773" y="290452"/>
                </a:cubicBezTo>
                <a:cubicBezTo>
                  <a:pt x="3633124" y="269835"/>
                  <a:pt x="3644693" y="267134"/>
                  <a:pt x="3666217" y="273255"/>
                </a:cubicBezTo>
                <a:cubicBezTo>
                  <a:pt x="3702502" y="269310"/>
                  <a:pt x="3690563" y="221720"/>
                  <a:pt x="3732427" y="245039"/>
                </a:cubicBezTo>
                <a:cubicBezTo>
                  <a:pt x="3720985" y="220241"/>
                  <a:pt x="3798776" y="224539"/>
                  <a:pt x="3777022" y="200276"/>
                </a:cubicBezTo>
                <a:cubicBezTo>
                  <a:pt x="3781759" y="193499"/>
                  <a:pt x="3786499" y="190723"/>
                  <a:pt x="3791246" y="189996"/>
                </a:cubicBezTo>
                <a:cubicBezTo>
                  <a:pt x="3800740" y="188542"/>
                  <a:pt x="3810265" y="195284"/>
                  <a:pt x="3819864" y="194605"/>
                </a:cubicBezTo>
                <a:lnTo>
                  <a:pt x="3830398" y="188383"/>
                </a:lnTo>
                <a:lnTo>
                  <a:pt x="3834360" y="188992"/>
                </a:lnTo>
                <a:lnTo>
                  <a:pt x="3843715" y="188752"/>
                </a:lnTo>
                <a:lnTo>
                  <a:pt x="3842609" y="197386"/>
                </a:lnTo>
                <a:cubicBezTo>
                  <a:pt x="3840673" y="205638"/>
                  <a:pt x="3839248" y="214671"/>
                  <a:pt x="3853961" y="213380"/>
                </a:cubicBezTo>
                <a:cubicBezTo>
                  <a:pt x="3884396" y="206569"/>
                  <a:pt x="3895082" y="241941"/>
                  <a:pt x="3907640" y="207568"/>
                </a:cubicBezTo>
                <a:lnTo>
                  <a:pt x="3910449" y="197808"/>
                </a:lnTo>
                <a:lnTo>
                  <a:pt x="3917197" y="196121"/>
                </a:lnTo>
                <a:cubicBezTo>
                  <a:pt x="3920833" y="196372"/>
                  <a:pt x="3922919" y="198717"/>
                  <a:pt x="3922400" y="205056"/>
                </a:cubicBezTo>
                <a:cubicBezTo>
                  <a:pt x="3950680" y="178467"/>
                  <a:pt x="3984062" y="218098"/>
                  <a:pt x="4013061" y="224874"/>
                </a:cubicBezTo>
                <a:cubicBezTo>
                  <a:pt x="4034530" y="199451"/>
                  <a:pt x="4074202" y="238734"/>
                  <a:pt x="4134285" y="235592"/>
                </a:cubicBezTo>
                <a:cubicBezTo>
                  <a:pt x="4157674" y="206403"/>
                  <a:pt x="4174806" y="233822"/>
                  <a:pt x="4220717" y="192946"/>
                </a:cubicBezTo>
                <a:cubicBezTo>
                  <a:pt x="4222964" y="196132"/>
                  <a:pt x="4225687" y="199002"/>
                  <a:pt x="4228802" y="201468"/>
                </a:cubicBezTo>
                <a:cubicBezTo>
                  <a:pt x="4246898" y="215792"/>
                  <a:pt x="4274013" y="213632"/>
                  <a:pt x="4289361" y="196642"/>
                </a:cubicBezTo>
                <a:cubicBezTo>
                  <a:pt x="4363212" y="140627"/>
                  <a:pt x="4433598" y="135488"/>
                  <a:pt x="4498913" y="118915"/>
                </a:cubicBezTo>
                <a:cubicBezTo>
                  <a:pt x="4573135" y="105586"/>
                  <a:pt x="4527062" y="166416"/>
                  <a:pt x="4617330" y="111163"/>
                </a:cubicBezTo>
                <a:cubicBezTo>
                  <a:pt x="4628518" y="129608"/>
                  <a:pt x="4640397" y="129405"/>
                  <a:pt x="4659778" y="118219"/>
                </a:cubicBezTo>
                <a:cubicBezTo>
                  <a:pt x="4695929" y="113193"/>
                  <a:pt x="4695958" y="162259"/>
                  <a:pt x="4730870" y="129432"/>
                </a:cubicBezTo>
                <a:cubicBezTo>
                  <a:pt x="4725822" y="156271"/>
                  <a:pt x="4800214" y="133127"/>
                  <a:pt x="4785037" y="161964"/>
                </a:cubicBezTo>
                <a:cubicBezTo>
                  <a:pt x="4810025" y="183633"/>
                  <a:pt x="4819434" y="143205"/>
                  <a:pt x="4844073" y="161768"/>
                </a:cubicBezTo>
                <a:cubicBezTo>
                  <a:pt x="4870797" y="164132"/>
                  <a:pt x="4827288" y="135164"/>
                  <a:pt x="4856454" y="130488"/>
                </a:cubicBezTo>
                <a:cubicBezTo>
                  <a:pt x="4892086" y="129553"/>
                  <a:pt x="4889263" y="81477"/>
                  <a:pt x="4920038" y="140418"/>
                </a:cubicBezTo>
                <a:cubicBezTo>
                  <a:pt x="4956358" y="122308"/>
                  <a:pt x="4965108" y="149263"/>
                  <a:pt x="5016639" y="158905"/>
                </a:cubicBezTo>
                <a:cubicBezTo>
                  <a:pt x="5037063" y="141828"/>
                  <a:pt x="5054534" y="147986"/>
                  <a:pt x="5072009" y="161502"/>
                </a:cubicBezTo>
                <a:cubicBezTo>
                  <a:pt x="5121260" y="153653"/>
                  <a:pt x="5167555" y="172635"/>
                  <a:pt x="5223626" y="177356"/>
                </a:cubicBezTo>
                <a:cubicBezTo>
                  <a:pt x="5282824" y="155243"/>
                  <a:pt x="5315859" y="195041"/>
                  <a:pt x="5375773" y="199913"/>
                </a:cubicBezTo>
                <a:cubicBezTo>
                  <a:pt x="5432511" y="156218"/>
                  <a:pt x="5417550" y="256036"/>
                  <a:pt x="5467502" y="250963"/>
                </a:cubicBezTo>
                <a:cubicBezTo>
                  <a:pt x="5547124" y="209975"/>
                  <a:pt x="5467171" y="283839"/>
                  <a:pt x="5592395" y="265434"/>
                </a:cubicBezTo>
                <a:cubicBezTo>
                  <a:pt x="5599201" y="258867"/>
                  <a:pt x="5614752" y="264706"/>
                  <a:pt x="5613532" y="273379"/>
                </a:cubicBezTo>
                <a:cubicBezTo>
                  <a:pt x="5621390" y="270408"/>
                  <a:pt x="5639720" y="253173"/>
                  <a:pt x="5642173" y="266904"/>
                </a:cubicBezTo>
                <a:cubicBezTo>
                  <a:pt x="5682296" y="267049"/>
                  <a:pt x="5721812" y="257513"/>
                  <a:pt x="5756910" y="239211"/>
                </a:cubicBezTo>
                <a:cubicBezTo>
                  <a:pt x="5834998" y="260050"/>
                  <a:pt x="5790596" y="197229"/>
                  <a:pt x="5846667" y="201786"/>
                </a:cubicBezTo>
                <a:cubicBezTo>
                  <a:pt x="5892444" y="227312"/>
                  <a:pt x="5908324" y="204527"/>
                  <a:pt x="5960732" y="220708"/>
                </a:cubicBezTo>
                <a:cubicBezTo>
                  <a:pt x="5977124" y="175349"/>
                  <a:pt x="6009640" y="223654"/>
                  <a:pt x="6029542" y="210339"/>
                </a:cubicBezTo>
                <a:cubicBezTo>
                  <a:pt x="6063108" y="261420"/>
                  <a:pt x="6107411" y="160034"/>
                  <a:pt x="6141123" y="159923"/>
                </a:cubicBezTo>
                <a:cubicBezTo>
                  <a:pt x="6198068" y="167749"/>
                  <a:pt x="6260628" y="219715"/>
                  <a:pt x="6290640" y="167441"/>
                </a:cubicBezTo>
                <a:cubicBezTo>
                  <a:pt x="6295193" y="188689"/>
                  <a:pt x="6290494" y="217816"/>
                  <a:pt x="6322806" y="213293"/>
                </a:cubicBezTo>
                <a:cubicBezTo>
                  <a:pt x="6335911" y="223881"/>
                  <a:pt x="6338726" y="256581"/>
                  <a:pt x="6364914" y="240140"/>
                </a:cubicBezTo>
                <a:cubicBezTo>
                  <a:pt x="6331888" y="211628"/>
                  <a:pt x="6385856" y="207033"/>
                  <a:pt x="6380420" y="173195"/>
                </a:cubicBezTo>
                <a:cubicBezTo>
                  <a:pt x="6420580" y="151473"/>
                  <a:pt x="6513519" y="179296"/>
                  <a:pt x="6507891" y="118474"/>
                </a:cubicBezTo>
                <a:cubicBezTo>
                  <a:pt x="6519398" y="82452"/>
                  <a:pt x="6571830" y="137398"/>
                  <a:pt x="6571807" y="98636"/>
                </a:cubicBezTo>
                <a:cubicBezTo>
                  <a:pt x="6594702" y="123421"/>
                  <a:pt x="6634676" y="82071"/>
                  <a:pt x="6671880" y="82931"/>
                </a:cubicBezTo>
                <a:cubicBezTo>
                  <a:pt x="6678855" y="65407"/>
                  <a:pt x="6687415" y="66196"/>
                  <a:pt x="6702266" y="75470"/>
                </a:cubicBezTo>
                <a:cubicBezTo>
                  <a:pt x="6747004" y="78450"/>
                  <a:pt x="6798307" y="53072"/>
                  <a:pt x="6845802" y="24496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7427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6">
            <a:extLst>
              <a:ext uri="{FF2B5EF4-FFF2-40B4-BE49-F238E27FC236}">
                <a16:creationId xmlns:a16="http://schemas.microsoft.com/office/drawing/2014/main" id="{80E21785-62D8-430F-9521-90166EF7C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8">
            <a:extLst>
              <a:ext uri="{FF2B5EF4-FFF2-40B4-BE49-F238E27FC236}">
                <a16:creationId xmlns:a16="http://schemas.microsoft.com/office/drawing/2014/main" id="{ED7CF8A0-D3E4-4A16-87D3-1D973AC61B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13296" y="697832"/>
            <a:ext cx="8189484" cy="5541981"/>
          </a:xfrm>
          <a:custGeom>
            <a:avLst/>
            <a:gdLst>
              <a:gd name="connsiteX0" fmla="*/ 1164045 w 7323233"/>
              <a:gd name="connsiteY0" fmla="*/ 25 h 5835507"/>
              <a:gd name="connsiteX1" fmla="*/ 1213723 w 7323233"/>
              <a:gd name="connsiteY1" fmla="*/ 8385 h 5835507"/>
              <a:gd name="connsiteX2" fmla="*/ 2251656 w 7323233"/>
              <a:gd name="connsiteY2" fmla="*/ 138318 h 5835507"/>
              <a:gd name="connsiteX3" fmla="*/ 3226534 w 7323233"/>
              <a:gd name="connsiteY3" fmla="*/ 205194 h 5835507"/>
              <a:gd name="connsiteX4" fmla="*/ 4404335 w 7323233"/>
              <a:gd name="connsiteY4" fmla="*/ 316784 h 5835507"/>
              <a:gd name="connsiteX5" fmla="*/ 5225968 w 7323233"/>
              <a:gd name="connsiteY5" fmla="*/ 350415 h 5835507"/>
              <a:gd name="connsiteX6" fmla="*/ 5266859 w 7323233"/>
              <a:gd name="connsiteY6" fmla="*/ 348884 h 5835507"/>
              <a:gd name="connsiteX7" fmla="*/ 5685318 w 7323233"/>
              <a:gd name="connsiteY7" fmla="*/ 399712 h 5835507"/>
              <a:gd name="connsiteX8" fmla="*/ 5411315 w 7323233"/>
              <a:gd name="connsiteY8" fmla="*/ 618305 h 5835507"/>
              <a:gd name="connsiteX9" fmla="*/ 5805698 w 7323233"/>
              <a:gd name="connsiteY9" fmla="*/ 721868 h 5835507"/>
              <a:gd name="connsiteX10" fmla="*/ 6188997 w 7323233"/>
              <a:gd name="connsiteY10" fmla="*/ 868233 h 5835507"/>
              <a:gd name="connsiteX11" fmla="*/ 6261225 w 7323233"/>
              <a:gd name="connsiteY11" fmla="*/ 928614 h 5835507"/>
              <a:gd name="connsiteX12" fmla="*/ 6858533 w 7323233"/>
              <a:gd name="connsiteY12" fmla="*/ 1323379 h 5835507"/>
              <a:gd name="connsiteX13" fmla="*/ 6744269 w 7323233"/>
              <a:gd name="connsiteY13" fmla="*/ 1407072 h 5835507"/>
              <a:gd name="connsiteX14" fmla="*/ 6956365 w 7323233"/>
              <a:gd name="connsiteY14" fmla="*/ 1507197 h 5835507"/>
              <a:gd name="connsiteX15" fmla="*/ 7004134 w 7323233"/>
              <a:gd name="connsiteY15" fmla="*/ 1549234 h 5835507"/>
              <a:gd name="connsiteX16" fmla="*/ 6963627 w 7323233"/>
              <a:gd name="connsiteY16" fmla="*/ 1599678 h 5835507"/>
              <a:gd name="connsiteX17" fmla="*/ 6875731 w 7323233"/>
              <a:gd name="connsiteY17" fmla="*/ 1634837 h 5835507"/>
              <a:gd name="connsiteX18" fmla="*/ 6759175 w 7323233"/>
              <a:gd name="connsiteY18" fmla="*/ 1723878 h 5835507"/>
              <a:gd name="connsiteX19" fmla="*/ 6763759 w 7323233"/>
              <a:gd name="connsiteY19" fmla="*/ 1793431 h 5835507"/>
              <a:gd name="connsiteX20" fmla="*/ 6832931 w 7323233"/>
              <a:gd name="connsiteY20" fmla="*/ 1919543 h 5835507"/>
              <a:gd name="connsiteX21" fmla="*/ 6728984 w 7323233"/>
              <a:gd name="connsiteY21" fmla="*/ 2051386 h 5835507"/>
              <a:gd name="connsiteX22" fmla="*/ 6675481 w 7323233"/>
              <a:gd name="connsiteY22" fmla="*/ 2090365 h 5835507"/>
              <a:gd name="connsiteX23" fmla="*/ 6778665 w 7323233"/>
              <a:gd name="connsiteY23" fmla="*/ 2103740 h 5835507"/>
              <a:gd name="connsiteX24" fmla="*/ 6814587 w 7323233"/>
              <a:gd name="connsiteY24" fmla="*/ 2158771 h 5835507"/>
              <a:gd name="connsiteX25" fmla="*/ 6830637 w 7323233"/>
              <a:gd name="connsiteY25" fmla="*/ 2186286 h 5835507"/>
              <a:gd name="connsiteX26" fmla="*/ 6928087 w 7323233"/>
              <a:gd name="connsiteY26" fmla="*/ 2358639 h 5835507"/>
              <a:gd name="connsiteX27" fmla="*/ 6911653 w 7323233"/>
              <a:gd name="connsiteY27" fmla="*/ 2406789 h 5835507"/>
              <a:gd name="connsiteX28" fmla="*/ 6749237 w 7323233"/>
              <a:gd name="connsiteY28" fmla="*/ 2639522 h 5835507"/>
              <a:gd name="connsiteX29" fmla="*/ 6921971 w 7323233"/>
              <a:gd name="connsiteY29" fmla="*/ 2704488 h 5835507"/>
              <a:gd name="connsiteX30" fmla="*/ 6932290 w 7323233"/>
              <a:gd name="connsiteY30" fmla="*/ 2814548 h 5835507"/>
              <a:gd name="connsiteX31" fmla="*/ 7020186 w 7323233"/>
              <a:gd name="connsiteY31" fmla="*/ 2937603 h 5835507"/>
              <a:gd name="connsiteX32" fmla="*/ 7213555 w 7323233"/>
              <a:gd name="connsiteY32" fmla="*/ 3110719 h 5835507"/>
              <a:gd name="connsiteX33" fmla="*/ 7323233 w 7323233"/>
              <a:gd name="connsiteY33" fmla="*/ 3226893 h 5835507"/>
              <a:gd name="connsiteX34" fmla="*/ 7134067 w 7323233"/>
              <a:gd name="connsiteY34" fmla="*/ 3257847 h 5835507"/>
              <a:gd name="connsiteX35" fmla="*/ 7104643 w 7323233"/>
              <a:gd name="connsiteY35" fmla="*/ 3275809 h 5835507"/>
              <a:gd name="connsiteX36" fmla="*/ 7127189 w 7323233"/>
              <a:gd name="connsiteY36" fmla="*/ 3336953 h 5835507"/>
              <a:gd name="connsiteX37" fmla="*/ 7157379 w 7323233"/>
              <a:gd name="connsiteY37" fmla="*/ 3397718 h 5835507"/>
              <a:gd name="connsiteX38" fmla="*/ 7136361 w 7323233"/>
              <a:gd name="connsiteY38" fmla="*/ 3445487 h 5835507"/>
              <a:gd name="connsiteX39" fmla="*/ 6988849 w 7323233"/>
              <a:gd name="connsiteY39" fmla="*/ 3652233 h 5835507"/>
              <a:gd name="connsiteX40" fmla="*/ 6867705 w 7323233"/>
              <a:gd name="connsiteY40" fmla="*/ 3734395 h 5835507"/>
              <a:gd name="connsiteX41" fmla="*/ 6591791 w 7323233"/>
              <a:gd name="connsiteY41" fmla="*/ 4107760 h 5835507"/>
              <a:gd name="connsiteX42" fmla="*/ 6505041 w 7323233"/>
              <a:gd name="connsiteY42" fmla="*/ 4228904 h 5835507"/>
              <a:gd name="connsiteX43" fmla="*/ 6569243 w 7323233"/>
              <a:gd name="connsiteY43" fmla="*/ 4271704 h 5835507"/>
              <a:gd name="connsiteX44" fmla="*/ 6446188 w 7323233"/>
              <a:gd name="connsiteY44" fmla="*/ 4398582 h 5835507"/>
              <a:gd name="connsiteX45" fmla="*/ 6301351 w 7323233"/>
              <a:gd name="connsiteY45" fmla="*/ 4539595 h 5835507"/>
              <a:gd name="connsiteX46" fmla="*/ 6263519 w 7323233"/>
              <a:gd name="connsiteY46" fmla="*/ 4577047 h 5835507"/>
              <a:gd name="connsiteX47" fmla="*/ 3277744 w 7323233"/>
              <a:gd name="connsiteY47" fmla="*/ 5834336 h 5835507"/>
              <a:gd name="connsiteX48" fmla="*/ 2490505 w 7323233"/>
              <a:gd name="connsiteY48" fmla="*/ 5648992 h 5835507"/>
              <a:gd name="connsiteX49" fmla="*/ 2179046 w 7323233"/>
              <a:gd name="connsiteY49" fmla="*/ 5504920 h 5835507"/>
              <a:gd name="connsiteX50" fmla="*/ 1780078 w 7323233"/>
              <a:gd name="connsiteY50" fmla="*/ 5273715 h 5835507"/>
              <a:gd name="connsiteX51" fmla="*/ 1353592 w 7323233"/>
              <a:gd name="connsiteY51" fmla="*/ 5087606 h 5835507"/>
              <a:gd name="connsiteX52" fmla="*/ 1208373 w 7323233"/>
              <a:gd name="connsiteY52" fmla="*/ 4917165 h 5835507"/>
              <a:gd name="connsiteX53" fmla="*/ 1157548 w 7323233"/>
              <a:gd name="connsiteY53" fmla="*/ 4869396 h 5835507"/>
              <a:gd name="connsiteX54" fmla="*/ 1030289 w 7323233"/>
              <a:gd name="connsiteY54" fmla="*/ 4807103 h 5835507"/>
              <a:gd name="connsiteX55" fmla="*/ 808258 w 7323233"/>
              <a:gd name="connsiteY55" fmla="*/ 4672585 h 5835507"/>
              <a:gd name="connsiteX56" fmla="*/ 889658 w 7323233"/>
              <a:gd name="connsiteY56" fmla="*/ 4642013 h 5835507"/>
              <a:gd name="connsiteX57" fmla="*/ 1123917 w 7323233"/>
              <a:gd name="connsiteY57" fmla="*/ 4723412 h 5835507"/>
              <a:gd name="connsiteX58" fmla="*/ 1294360 w 7323233"/>
              <a:gd name="connsiteY58" fmla="*/ 4745194 h 5835507"/>
              <a:gd name="connsiteX59" fmla="*/ 1054367 w 7323233"/>
              <a:gd name="connsiteY59" fmla="*/ 4603034 h 5835507"/>
              <a:gd name="connsiteX60" fmla="*/ 822015 w 7323233"/>
              <a:gd name="connsiteY60" fmla="*/ 4418070 h 5835507"/>
              <a:gd name="connsiteX61" fmla="*/ 1001246 w 7323233"/>
              <a:gd name="connsiteY61" fmla="*/ 4453610 h 5835507"/>
              <a:gd name="connsiteX62" fmla="*/ 1008889 w 7323233"/>
              <a:gd name="connsiteY62" fmla="*/ 4428770 h 5835507"/>
              <a:gd name="connsiteX63" fmla="*/ 853733 w 7323233"/>
              <a:gd name="connsiteY63" fmla="*/ 4208648 h 5835507"/>
              <a:gd name="connsiteX64" fmla="*/ 776921 w 7323233"/>
              <a:gd name="connsiteY64" fmla="*/ 4119989 h 5835507"/>
              <a:gd name="connsiteX65" fmla="*/ 431453 w 7323233"/>
              <a:gd name="connsiteY65" fmla="*/ 3852864 h 5835507"/>
              <a:gd name="connsiteX66" fmla="*/ 759342 w 7323233"/>
              <a:gd name="connsiteY66" fmla="*/ 3972095 h 5835507"/>
              <a:gd name="connsiteX67" fmla="*/ 420753 w 7323233"/>
              <a:gd name="connsiteY67" fmla="*/ 3712230 h 5835507"/>
              <a:gd name="connsiteX68" fmla="*/ 256425 w 7323233"/>
              <a:gd name="connsiteY68" fmla="*/ 3616309 h 5835507"/>
              <a:gd name="connsiteX69" fmla="*/ 214772 w 7323233"/>
              <a:gd name="connsiteY69" fmla="*/ 3559749 h 5835507"/>
              <a:gd name="connsiteX70" fmla="*/ 287762 w 7323233"/>
              <a:gd name="connsiteY70" fmla="*/ 3547521 h 5835507"/>
              <a:gd name="connsiteX71" fmla="*/ 511706 w 7323233"/>
              <a:gd name="connsiteY71" fmla="*/ 3569305 h 5835507"/>
              <a:gd name="connsiteX72" fmla="*/ 235409 w 7323233"/>
              <a:gd name="connsiteY72" fmla="*/ 3394659 h 5835507"/>
              <a:gd name="connsiteX73" fmla="*/ 442537 w 7323233"/>
              <a:gd name="connsiteY73" fmla="*/ 3421409 h 5835507"/>
              <a:gd name="connsiteX74" fmla="*/ 502152 w 7323233"/>
              <a:gd name="connsiteY74" fmla="*/ 3352622 h 5835507"/>
              <a:gd name="connsiteX75" fmla="*/ 598455 w 7323233"/>
              <a:gd name="connsiteY75" fmla="*/ 3241415 h 5835507"/>
              <a:gd name="connsiteX76" fmla="*/ 664949 w 7323233"/>
              <a:gd name="connsiteY76" fmla="*/ 3179506 h 5835507"/>
              <a:gd name="connsiteX77" fmla="*/ 692846 w 7323233"/>
              <a:gd name="connsiteY77" fmla="*/ 2984607 h 5835507"/>
              <a:gd name="connsiteX78" fmla="*/ 635524 w 7323233"/>
              <a:gd name="connsiteY78" fmla="*/ 2771366 h 5835507"/>
              <a:gd name="connsiteX79" fmla="*/ 480368 w 7323233"/>
              <a:gd name="connsiteY79" fmla="*/ 2663598 h 5835507"/>
              <a:gd name="connsiteX80" fmla="*/ 525081 w 7323233"/>
              <a:gd name="connsiteY80" fmla="*/ 2542454 h 5835507"/>
              <a:gd name="connsiteX81" fmla="*/ 855264 w 7323233"/>
              <a:gd name="connsiteY81" fmla="*/ 2615829 h 5835507"/>
              <a:gd name="connsiteX82" fmla="*/ 361137 w 7323233"/>
              <a:gd name="connsiteY82" fmla="*/ 2327301 h 5835507"/>
              <a:gd name="connsiteX83" fmla="*/ 444065 w 7323233"/>
              <a:gd name="connsiteY83" fmla="*/ 2312780 h 5835507"/>
              <a:gd name="connsiteX84" fmla="*/ 440625 w 7323233"/>
              <a:gd name="connsiteY84" fmla="*/ 2290233 h 5835507"/>
              <a:gd name="connsiteX85" fmla="*/ 445975 w 7323233"/>
              <a:gd name="connsiteY85" fmla="*/ 2151509 h 5835507"/>
              <a:gd name="connsiteX86" fmla="*/ 459734 w 7323233"/>
              <a:gd name="connsiteY86" fmla="*/ 2087690 h 5835507"/>
              <a:gd name="connsiteX87" fmla="*/ 437950 w 7323233"/>
              <a:gd name="connsiteY87" fmla="*/ 2014315 h 5835507"/>
              <a:gd name="connsiteX88" fmla="*/ 808640 w 7323233"/>
              <a:gd name="connsiteY88" fmla="*/ 2042977 h 5835507"/>
              <a:gd name="connsiteX89" fmla="*/ 969908 w 7323233"/>
              <a:gd name="connsiteY89" fmla="*/ 2026162 h 5835507"/>
              <a:gd name="connsiteX90" fmla="*/ 1251176 w 7323233"/>
              <a:gd name="connsiteY90" fmla="*/ 2021577 h 5835507"/>
              <a:gd name="connsiteX91" fmla="*/ 1381491 w 7323233"/>
              <a:gd name="connsiteY91" fmla="*/ 2035718 h 5835507"/>
              <a:gd name="connsiteX92" fmla="*/ 1492697 w 7323233"/>
              <a:gd name="connsiteY92" fmla="*/ 2017374 h 5835507"/>
              <a:gd name="connsiteX93" fmla="*/ 1386076 w 7323233"/>
              <a:gd name="connsiteY93" fmla="*/ 1931006 h 5835507"/>
              <a:gd name="connsiteX94" fmla="*/ 1235889 w 7323233"/>
              <a:gd name="connsiteY94" fmla="*/ 1932153 h 5835507"/>
              <a:gd name="connsiteX95" fmla="*/ 1128886 w 7323233"/>
              <a:gd name="connsiteY95" fmla="*/ 1875977 h 5835507"/>
              <a:gd name="connsiteX96" fmla="*/ 1026851 w 7323233"/>
              <a:gd name="connsiteY96" fmla="*/ 1774322 h 5835507"/>
              <a:gd name="connsiteX97" fmla="*/ 666861 w 7323233"/>
              <a:gd name="connsiteY97" fmla="*/ 1612290 h 5835507"/>
              <a:gd name="connsiteX98" fmla="*/ 601130 w 7323233"/>
              <a:gd name="connsiteY98" fmla="*/ 1550762 h 5835507"/>
              <a:gd name="connsiteX99" fmla="*/ 1630272 w 7323233"/>
              <a:gd name="connsiteY99" fmla="*/ 1785787 h 5835507"/>
              <a:gd name="connsiteX100" fmla="*/ 1312320 w 7323233"/>
              <a:gd name="connsiteY100" fmla="*/ 1687191 h 5835507"/>
              <a:gd name="connsiteX101" fmla="*/ 1527473 w 7323233"/>
              <a:gd name="connsiteY101" fmla="*/ 1705153 h 5835507"/>
              <a:gd name="connsiteX102" fmla="*/ 1646706 w 7323233"/>
              <a:gd name="connsiteY102" fmla="*/ 1639040 h 5835507"/>
              <a:gd name="connsiteX103" fmla="*/ 1645178 w 7323233"/>
              <a:gd name="connsiteY103" fmla="*/ 1620315 h 5835507"/>
              <a:gd name="connsiteX104" fmla="*/ 1557663 w 7323233"/>
              <a:gd name="connsiteY104" fmla="*/ 1558787 h 5835507"/>
              <a:gd name="connsiteX105" fmla="*/ 1506454 w 7323233"/>
              <a:gd name="connsiteY105" fmla="*/ 1519044 h 5835507"/>
              <a:gd name="connsiteX106" fmla="*/ 1366204 w 7323233"/>
              <a:gd name="connsiteY106" fmla="*/ 1375735 h 5835507"/>
              <a:gd name="connsiteX107" fmla="*/ 1466329 w 7323233"/>
              <a:gd name="connsiteY107" fmla="*/ 1360450 h 5835507"/>
              <a:gd name="connsiteX108" fmla="*/ 1503397 w 7323233"/>
              <a:gd name="connsiteY108" fmla="*/ 1330641 h 5835507"/>
              <a:gd name="connsiteX109" fmla="*/ 1475501 w 7323233"/>
              <a:gd name="connsiteY109" fmla="*/ 1288604 h 5835507"/>
              <a:gd name="connsiteX110" fmla="*/ 1165573 w 7323233"/>
              <a:gd name="connsiteY110" fmla="*/ 1159435 h 5835507"/>
              <a:gd name="connsiteX111" fmla="*/ 1141498 w 7323233"/>
              <a:gd name="connsiteY111" fmla="*/ 1059311 h 5835507"/>
              <a:gd name="connsiteX112" fmla="*/ 1199585 w 7323233"/>
              <a:gd name="connsiteY112" fmla="*/ 1044407 h 5835507"/>
              <a:gd name="connsiteX113" fmla="*/ 1267226 w 7323233"/>
              <a:gd name="connsiteY113" fmla="*/ 1051286 h 5835507"/>
              <a:gd name="connsiteX114" fmla="*/ 1213342 w 7323233"/>
              <a:gd name="connsiteY114" fmla="*/ 972561 h 5835507"/>
              <a:gd name="connsiteX115" fmla="*/ 993986 w 7323233"/>
              <a:gd name="connsiteY115" fmla="*/ 893073 h 5835507"/>
              <a:gd name="connsiteX116" fmla="*/ 1047486 w 7323233"/>
              <a:gd name="connsiteY116" fmla="*/ 820083 h 5835507"/>
              <a:gd name="connsiteX117" fmla="*/ 0 w 7323233"/>
              <a:gd name="connsiteY117" fmla="*/ 488371 h 5835507"/>
              <a:gd name="connsiteX118" fmla="*/ 188403 w 7323233"/>
              <a:gd name="connsiteY118" fmla="*/ 484933 h 5835507"/>
              <a:gd name="connsiteX119" fmla="*/ 584315 w 7323233"/>
              <a:gd name="connsiteY119" fmla="*/ 534230 h 5835507"/>
              <a:gd name="connsiteX120" fmla="*/ 782271 w 7323233"/>
              <a:gd name="connsiteY120" fmla="*/ 525824 h 5835507"/>
              <a:gd name="connsiteX121" fmla="*/ 967998 w 7323233"/>
              <a:gd name="connsiteY121" fmla="*/ 552574 h 5835507"/>
              <a:gd name="connsiteX122" fmla="*/ 1129651 w 7323233"/>
              <a:gd name="connsiteY122" fmla="*/ 552574 h 5835507"/>
              <a:gd name="connsiteX123" fmla="*/ 978317 w 7323233"/>
              <a:gd name="connsiteY123" fmla="*/ 513593 h 5835507"/>
              <a:gd name="connsiteX124" fmla="*/ 1074620 w 7323233"/>
              <a:gd name="connsiteY124" fmla="*/ 478818 h 5835507"/>
              <a:gd name="connsiteX125" fmla="*/ 1091435 w 7323233"/>
              <a:gd name="connsiteY125" fmla="*/ 436781 h 5835507"/>
              <a:gd name="connsiteX126" fmla="*/ 1135383 w 7323233"/>
              <a:gd name="connsiteY126" fmla="*/ 404296 h 5835507"/>
              <a:gd name="connsiteX127" fmla="*/ 1384166 w 7323233"/>
              <a:gd name="connsiteY127" fmla="*/ 420349 h 5835507"/>
              <a:gd name="connsiteX128" fmla="*/ 1219839 w 7323233"/>
              <a:gd name="connsiteY128" fmla="*/ 286593 h 5835507"/>
              <a:gd name="connsiteX129" fmla="*/ 1114364 w 7323233"/>
              <a:gd name="connsiteY129" fmla="*/ 264428 h 5835507"/>
              <a:gd name="connsiteX130" fmla="*/ 1090289 w 7323233"/>
              <a:gd name="connsiteY130" fmla="*/ 207487 h 5835507"/>
              <a:gd name="connsiteX131" fmla="*/ 1139204 w 7323233"/>
              <a:gd name="connsiteY131" fmla="*/ 195259 h 5835507"/>
              <a:gd name="connsiteX132" fmla="*/ 1382254 w 7323233"/>
              <a:gd name="connsiteY132" fmla="*/ 242265 h 5835507"/>
              <a:gd name="connsiteX133" fmla="*/ 1423145 w 7323233"/>
              <a:gd name="connsiteY133" fmla="*/ 223537 h 5835507"/>
              <a:gd name="connsiteX134" fmla="*/ 965705 w 7323233"/>
              <a:gd name="connsiteY134" fmla="*/ 102013 h 5835507"/>
              <a:gd name="connsiteX135" fmla="*/ 972586 w 7323233"/>
              <a:gd name="connsiteY135" fmla="*/ 69912 h 5835507"/>
              <a:gd name="connsiteX136" fmla="*/ 1375376 w 7323233"/>
              <a:gd name="connsiteY136" fmla="*/ 119593 h 5835507"/>
              <a:gd name="connsiteX137" fmla="*/ 1117804 w 7323233"/>
              <a:gd name="connsiteY137" fmla="*/ 25200 h 5835507"/>
              <a:gd name="connsiteX138" fmla="*/ 1164045 w 7323233"/>
              <a:gd name="connsiteY138" fmla="*/ 25 h 58355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</a:cxnLst>
            <a:rect l="l" t="t" r="r" b="b"/>
            <a:pathLst>
              <a:path w="7323233" h="5835507">
                <a:moveTo>
                  <a:pt x="1164045" y="25"/>
                </a:moveTo>
                <a:cubicBezTo>
                  <a:pt x="1180764" y="455"/>
                  <a:pt x="1198056" y="6474"/>
                  <a:pt x="1213723" y="8385"/>
                </a:cubicBezTo>
                <a:cubicBezTo>
                  <a:pt x="1559575" y="51187"/>
                  <a:pt x="1905425" y="97428"/>
                  <a:pt x="2251656" y="138318"/>
                </a:cubicBezTo>
                <a:cubicBezTo>
                  <a:pt x="2575343" y="176534"/>
                  <a:pt x="2901320" y="185322"/>
                  <a:pt x="3226534" y="205194"/>
                </a:cubicBezTo>
                <a:cubicBezTo>
                  <a:pt x="3620153" y="229271"/>
                  <a:pt x="4013008" y="263284"/>
                  <a:pt x="4404335" y="316784"/>
                </a:cubicBezTo>
                <a:cubicBezTo>
                  <a:pt x="4676048" y="354236"/>
                  <a:pt x="4950435" y="380221"/>
                  <a:pt x="5225968" y="350415"/>
                </a:cubicBezTo>
                <a:cubicBezTo>
                  <a:pt x="5239725" y="348884"/>
                  <a:pt x="5255394" y="343918"/>
                  <a:pt x="5266859" y="348884"/>
                </a:cubicBezTo>
                <a:cubicBezTo>
                  <a:pt x="5400614" y="404680"/>
                  <a:pt x="5546596" y="364553"/>
                  <a:pt x="5685318" y="399712"/>
                </a:cubicBezTo>
                <a:cubicBezTo>
                  <a:pt x="5649777" y="535377"/>
                  <a:pt x="5497299" y="524293"/>
                  <a:pt x="5411315" y="618305"/>
                </a:cubicBezTo>
                <a:cubicBezTo>
                  <a:pt x="5551565" y="655755"/>
                  <a:pt x="5677676" y="693589"/>
                  <a:pt x="5805698" y="721868"/>
                </a:cubicBezTo>
                <a:cubicBezTo>
                  <a:pt x="5941363" y="751677"/>
                  <a:pt x="6056391" y="832311"/>
                  <a:pt x="6188997" y="868233"/>
                </a:cubicBezTo>
                <a:cubicBezTo>
                  <a:pt x="6217279" y="875876"/>
                  <a:pt x="6251291" y="902627"/>
                  <a:pt x="6261225" y="928614"/>
                </a:cubicBezTo>
                <a:cubicBezTo>
                  <a:pt x="6293326" y="1012688"/>
                  <a:pt x="6934199" y="1248479"/>
                  <a:pt x="6858533" y="1323379"/>
                </a:cubicBezTo>
                <a:cubicBezTo>
                  <a:pt x="6827197" y="1354335"/>
                  <a:pt x="6786687" y="1376500"/>
                  <a:pt x="6744269" y="1407072"/>
                </a:cubicBezTo>
                <a:cubicBezTo>
                  <a:pt x="6808090" y="1464778"/>
                  <a:pt x="6879934" y="1490000"/>
                  <a:pt x="6956365" y="1507197"/>
                </a:cubicBezTo>
                <a:cubicBezTo>
                  <a:pt x="6979295" y="1512547"/>
                  <a:pt x="7001843" y="1523247"/>
                  <a:pt x="7004134" y="1549234"/>
                </a:cubicBezTo>
                <a:cubicBezTo>
                  <a:pt x="7006427" y="1576366"/>
                  <a:pt x="6983115" y="1587066"/>
                  <a:pt x="6963627" y="1599678"/>
                </a:cubicBezTo>
                <a:cubicBezTo>
                  <a:pt x="6936493" y="1617256"/>
                  <a:pt x="6910125" y="1632543"/>
                  <a:pt x="6875731" y="1634837"/>
                </a:cubicBezTo>
                <a:cubicBezTo>
                  <a:pt x="6819171" y="1638275"/>
                  <a:pt x="6792040" y="1687191"/>
                  <a:pt x="6759175" y="1723878"/>
                </a:cubicBezTo>
                <a:cubicBezTo>
                  <a:pt x="6740831" y="1744515"/>
                  <a:pt x="6731659" y="1786169"/>
                  <a:pt x="6763759" y="1793431"/>
                </a:cubicBezTo>
                <a:cubicBezTo>
                  <a:pt x="6840955" y="1811009"/>
                  <a:pt x="6834840" y="1861837"/>
                  <a:pt x="6832931" y="1919543"/>
                </a:cubicBezTo>
                <a:cubicBezTo>
                  <a:pt x="6830255" y="1991005"/>
                  <a:pt x="6784777" y="2023871"/>
                  <a:pt x="6728984" y="2051386"/>
                </a:cubicBezTo>
                <a:cubicBezTo>
                  <a:pt x="6709875" y="2060939"/>
                  <a:pt x="6682743" y="2060556"/>
                  <a:pt x="6675481" y="2090365"/>
                </a:cubicBezTo>
                <a:cubicBezTo>
                  <a:pt x="6706819" y="2118645"/>
                  <a:pt x="6745034" y="2095715"/>
                  <a:pt x="6778665" y="2103740"/>
                </a:cubicBezTo>
                <a:cubicBezTo>
                  <a:pt x="6806561" y="2110237"/>
                  <a:pt x="6852802" y="2106799"/>
                  <a:pt x="6814587" y="2158771"/>
                </a:cubicBezTo>
                <a:cubicBezTo>
                  <a:pt x="6803503" y="2173674"/>
                  <a:pt x="6816497" y="2185139"/>
                  <a:pt x="6830637" y="2186286"/>
                </a:cubicBezTo>
                <a:cubicBezTo>
                  <a:pt x="6943755" y="2198133"/>
                  <a:pt x="6891781" y="2303226"/>
                  <a:pt x="6928087" y="2358639"/>
                </a:cubicBezTo>
                <a:cubicBezTo>
                  <a:pt x="6938021" y="2373923"/>
                  <a:pt x="6927321" y="2400292"/>
                  <a:pt x="6911653" y="2406789"/>
                </a:cubicBezTo>
                <a:cubicBezTo>
                  <a:pt x="6811528" y="2449592"/>
                  <a:pt x="6797771" y="2551626"/>
                  <a:pt x="6749237" y="2639522"/>
                </a:cubicBezTo>
                <a:cubicBezTo>
                  <a:pt x="6801975" y="2674298"/>
                  <a:pt x="6865031" y="2681941"/>
                  <a:pt x="6921971" y="2704488"/>
                </a:cubicBezTo>
                <a:cubicBezTo>
                  <a:pt x="6981205" y="2728182"/>
                  <a:pt x="6981205" y="2745760"/>
                  <a:pt x="6932290" y="2814548"/>
                </a:cubicBezTo>
                <a:cubicBezTo>
                  <a:pt x="7059546" y="2829453"/>
                  <a:pt x="7059546" y="2829453"/>
                  <a:pt x="7020186" y="2937603"/>
                </a:cubicBezTo>
                <a:cubicBezTo>
                  <a:pt x="7126808" y="2947538"/>
                  <a:pt x="7197123" y="2998747"/>
                  <a:pt x="7213555" y="3110719"/>
                </a:cubicBezTo>
                <a:cubicBezTo>
                  <a:pt x="7221580" y="3164984"/>
                  <a:pt x="7269733" y="3190588"/>
                  <a:pt x="7323233" y="3226893"/>
                </a:cubicBezTo>
                <a:cubicBezTo>
                  <a:pt x="7256739" y="3262053"/>
                  <a:pt x="7211645" y="3335425"/>
                  <a:pt x="7134067" y="3257847"/>
                </a:cubicBezTo>
                <a:cubicBezTo>
                  <a:pt x="7105789" y="3229569"/>
                  <a:pt x="7108462" y="3265491"/>
                  <a:pt x="7104643" y="3275809"/>
                </a:cubicBezTo>
                <a:cubicBezTo>
                  <a:pt x="7095471" y="3301031"/>
                  <a:pt x="7114577" y="3317846"/>
                  <a:pt x="7127189" y="3336953"/>
                </a:cubicBezTo>
                <a:cubicBezTo>
                  <a:pt x="7139417" y="3356062"/>
                  <a:pt x="7153939" y="3376315"/>
                  <a:pt x="7157379" y="3397718"/>
                </a:cubicBezTo>
                <a:cubicBezTo>
                  <a:pt x="7159671" y="3412621"/>
                  <a:pt x="7148589" y="3434403"/>
                  <a:pt x="7136361" y="3445487"/>
                </a:cubicBezTo>
                <a:cubicBezTo>
                  <a:pt x="7072159" y="3503956"/>
                  <a:pt x="7110374" y="3635418"/>
                  <a:pt x="6988849" y="3652233"/>
                </a:cubicBezTo>
                <a:cubicBezTo>
                  <a:pt x="6934199" y="3659874"/>
                  <a:pt x="6907831" y="3708027"/>
                  <a:pt x="6867705" y="3734395"/>
                </a:cubicBezTo>
                <a:cubicBezTo>
                  <a:pt x="6728219" y="3826495"/>
                  <a:pt x="6634972" y="3944964"/>
                  <a:pt x="6591791" y="4107760"/>
                </a:cubicBezTo>
                <a:cubicBezTo>
                  <a:pt x="6579943" y="4152854"/>
                  <a:pt x="6534466" y="4189160"/>
                  <a:pt x="6505041" y="4228904"/>
                </a:cubicBezTo>
                <a:cubicBezTo>
                  <a:pt x="6519181" y="4257948"/>
                  <a:pt x="6596375" y="4195273"/>
                  <a:pt x="6569243" y="4271704"/>
                </a:cubicBezTo>
                <a:cubicBezTo>
                  <a:pt x="6548606" y="4329029"/>
                  <a:pt x="6495869" y="4364569"/>
                  <a:pt x="6446188" y="4398582"/>
                </a:cubicBezTo>
                <a:cubicBezTo>
                  <a:pt x="6389629" y="4437179"/>
                  <a:pt x="6326957" y="4468132"/>
                  <a:pt x="6301351" y="4539595"/>
                </a:cubicBezTo>
                <a:cubicBezTo>
                  <a:pt x="6296001" y="4554882"/>
                  <a:pt x="6278804" y="4570932"/>
                  <a:pt x="6263519" y="4577047"/>
                </a:cubicBezTo>
                <a:cubicBezTo>
                  <a:pt x="5466343" y="5834719"/>
                  <a:pt x="3503978" y="5843126"/>
                  <a:pt x="3277744" y="5834336"/>
                </a:cubicBezTo>
                <a:cubicBezTo>
                  <a:pt x="3003739" y="5823254"/>
                  <a:pt x="2744636" y="5745676"/>
                  <a:pt x="2490505" y="5648992"/>
                </a:cubicBezTo>
                <a:cubicBezTo>
                  <a:pt x="2383118" y="5608101"/>
                  <a:pt x="2283377" y="5550014"/>
                  <a:pt x="2179046" y="5504920"/>
                </a:cubicBezTo>
                <a:cubicBezTo>
                  <a:pt x="2034975" y="5442627"/>
                  <a:pt x="1923768" y="5323777"/>
                  <a:pt x="1780078" y="5273715"/>
                </a:cubicBezTo>
                <a:cubicBezTo>
                  <a:pt x="1632184" y="5222124"/>
                  <a:pt x="1505691" y="5127731"/>
                  <a:pt x="1353592" y="5087606"/>
                </a:cubicBezTo>
                <a:cubicBezTo>
                  <a:pt x="1273341" y="5066205"/>
                  <a:pt x="1195763" y="5027608"/>
                  <a:pt x="1208373" y="4917165"/>
                </a:cubicBezTo>
                <a:cubicBezTo>
                  <a:pt x="1211813" y="4885828"/>
                  <a:pt x="1190795" y="4860224"/>
                  <a:pt x="1157548" y="4869396"/>
                </a:cubicBezTo>
                <a:cubicBezTo>
                  <a:pt x="1094110" y="4886593"/>
                  <a:pt x="1065448" y="4841115"/>
                  <a:pt x="1030289" y="4807103"/>
                </a:cubicBezTo>
                <a:cubicBezTo>
                  <a:pt x="967617" y="4746725"/>
                  <a:pt x="908001" y="4682522"/>
                  <a:pt x="808258" y="4672585"/>
                </a:cubicBezTo>
                <a:cubicBezTo>
                  <a:pt x="827365" y="4625197"/>
                  <a:pt x="859849" y="4632078"/>
                  <a:pt x="889658" y="4642013"/>
                </a:cubicBezTo>
                <a:cubicBezTo>
                  <a:pt x="967998" y="4668000"/>
                  <a:pt x="1045576" y="4697425"/>
                  <a:pt x="1123917" y="4723412"/>
                </a:cubicBezTo>
                <a:cubicBezTo>
                  <a:pt x="1175126" y="4740228"/>
                  <a:pt x="1225954" y="4763921"/>
                  <a:pt x="1294360" y="4745194"/>
                </a:cubicBezTo>
                <a:cubicBezTo>
                  <a:pt x="1235507" y="4649656"/>
                  <a:pt x="1135383" y="4632459"/>
                  <a:pt x="1054367" y="4603034"/>
                </a:cubicBezTo>
                <a:cubicBezTo>
                  <a:pt x="953095" y="4565966"/>
                  <a:pt x="893480" y="4496029"/>
                  <a:pt x="822015" y="4418070"/>
                </a:cubicBezTo>
                <a:cubicBezTo>
                  <a:pt x="896536" y="4399344"/>
                  <a:pt x="942777" y="4456669"/>
                  <a:pt x="1001246" y="4453610"/>
                </a:cubicBezTo>
                <a:cubicBezTo>
                  <a:pt x="1004304" y="4443675"/>
                  <a:pt x="1009654" y="4429153"/>
                  <a:pt x="1008889" y="4428770"/>
                </a:cubicBezTo>
                <a:cubicBezTo>
                  <a:pt x="913351" y="4385969"/>
                  <a:pt x="868639" y="4305717"/>
                  <a:pt x="853733" y="4208648"/>
                </a:cubicBezTo>
                <a:cubicBezTo>
                  <a:pt x="846092" y="4158588"/>
                  <a:pt x="811315" y="4142920"/>
                  <a:pt x="776921" y="4119989"/>
                </a:cubicBezTo>
                <a:cubicBezTo>
                  <a:pt x="656924" y="4038591"/>
                  <a:pt x="530049" y="3964835"/>
                  <a:pt x="431453" y="3852864"/>
                </a:cubicBezTo>
                <a:cubicBezTo>
                  <a:pt x="545336" y="3867767"/>
                  <a:pt x="636671" y="3940758"/>
                  <a:pt x="759342" y="3972095"/>
                </a:cubicBezTo>
                <a:cubicBezTo>
                  <a:pt x="661893" y="3849042"/>
                  <a:pt x="535781" y="3786751"/>
                  <a:pt x="420753" y="3712230"/>
                </a:cubicBezTo>
                <a:cubicBezTo>
                  <a:pt x="368397" y="3678218"/>
                  <a:pt x="319865" y="3634652"/>
                  <a:pt x="256425" y="3616309"/>
                </a:cubicBezTo>
                <a:cubicBezTo>
                  <a:pt x="233878" y="3609812"/>
                  <a:pt x="196810" y="3596055"/>
                  <a:pt x="214772" y="3559749"/>
                </a:cubicBezTo>
                <a:cubicBezTo>
                  <a:pt x="230057" y="3529561"/>
                  <a:pt x="260247" y="3538731"/>
                  <a:pt x="287762" y="3547521"/>
                </a:cubicBezTo>
                <a:cubicBezTo>
                  <a:pt x="353875" y="3569305"/>
                  <a:pt x="422281" y="3569687"/>
                  <a:pt x="511706" y="3569305"/>
                </a:cubicBezTo>
                <a:cubicBezTo>
                  <a:pt x="436803" y="3469562"/>
                  <a:pt x="299609" y="3499371"/>
                  <a:pt x="235409" y="3394659"/>
                </a:cubicBezTo>
                <a:cubicBezTo>
                  <a:pt x="315659" y="3376315"/>
                  <a:pt x="377569" y="3414149"/>
                  <a:pt x="442537" y="3421409"/>
                </a:cubicBezTo>
                <a:cubicBezTo>
                  <a:pt x="501387" y="3427906"/>
                  <a:pt x="515909" y="3410328"/>
                  <a:pt x="502152" y="3352622"/>
                </a:cubicBezTo>
                <a:cubicBezTo>
                  <a:pt x="480752" y="3262815"/>
                  <a:pt x="512852" y="3216956"/>
                  <a:pt x="598455" y="3241415"/>
                </a:cubicBezTo>
                <a:cubicBezTo>
                  <a:pt x="677943" y="3264344"/>
                  <a:pt x="686349" y="3230715"/>
                  <a:pt x="664949" y="3179506"/>
                </a:cubicBezTo>
                <a:cubicBezTo>
                  <a:pt x="634377" y="3104987"/>
                  <a:pt x="669153" y="3047281"/>
                  <a:pt x="692846" y="2984607"/>
                </a:cubicBezTo>
                <a:cubicBezTo>
                  <a:pt x="729152" y="2889069"/>
                  <a:pt x="713865" y="2842445"/>
                  <a:pt x="635524" y="2771366"/>
                </a:cubicBezTo>
                <a:cubicBezTo>
                  <a:pt x="591577" y="2731620"/>
                  <a:pt x="544190" y="2697991"/>
                  <a:pt x="480368" y="2663598"/>
                </a:cubicBezTo>
                <a:cubicBezTo>
                  <a:pt x="627499" y="2644872"/>
                  <a:pt x="473109" y="2581817"/>
                  <a:pt x="525081" y="2542454"/>
                </a:cubicBezTo>
                <a:cubicBezTo>
                  <a:pt x="629027" y="2526404"/>
                  <a:pt x="713865" y="2651751"/>
                  <a:pt x="855264" y="2615829"/>
                </a:cubicBezTo>
                <a:cubicBezTo>
                  <a:pt x="680618" y="2507295"/>
                  <a:pt x="487630" y="2471755"/>
                  <a:pt x="361137" y="2327301"/>
                </a:cubicBezTo>
                <a:cubicBezTo>
                  <a:pt x="390181" y="2294436"/>
                  <a:pt x="419224" y="2325008"/>
                  <a:pt x="444065" y="2312780"/>
                </a:cubicBezTo>
                <a:cubicBezTo>
                  <a:pt x="443300" y="2305136"/>
                  <a:pt x="445212" y="2293671"/>
                  <a:pt x="440625" y="2290233"/>
                </a:cubicBezTo>
                <a:cubicBezTo>
                  <a:pt x="346234" y="2211508"/>
                  <a:pt x="344703" y="2209598"/>
                  <a:pt x="445975" y="2151509"/>
                </a:cubicBezTo>
                <a:cubicBezTo>
                  <a:pt x="481515" y="2131255"/>
                  <a:pt x="478459" y="2113293"/>
                  <a:pt x="459734" y="2087690"/>
                </a:cubicBezTo>
                <a:cubicBezTo>
                  <a:pt x="446356" y="2069728"/>
                  <a:pt x="430306" y="2053677"/>
                  <a:pt x="437950" y="2014315"/>
                </a:cubicBezTo>
                <a:cubicBezTo>
                  <a:pt x="493362" y="2064761"/>
                  <a:pt x="761252" y="2048327"/>
                  <a:pt x="808640" y="2042977"/>
                </a:cubicBezTo>
                <a:cubicBezTo>
                  <a:pt x="861758" y="2037246"/>
                  <a:pt x="914114" y="2012787"/>
                  <a:pt x="969908" y="2026162"/>
                </a:cubicBezTo>
                <a:cubicBezTo>
                  <a:pt x="1014621" y="2036864"/>
                  <a:pt x="1221748" y="2140427"/>
                  <a:pt x="1251176" y="2021577"/>
                </a:cubicBezTo>
                <a:cubicBezTo>
                  <a:pt x="1252704" y="2015846"/>
                  <a:pt x="1336395" y="2029221"/>
                  <a:pt x="1381491" y="2035718"/>
                </a:cubicBezTo>
                <a:cubicBezTo>
                  <a:pt x="1421235" y="2041068"/>
                  <a:pt x="1465947" y="2064761"/>
                  <a:pt x="1492697" y="2017374"/>
                </a:cubicBezTo>
                <a:cubicBezTo>
                  <a:pt x="1508366" y="1989477"/>
                  <a:pt x="1443782" y="1935593"/>
                  <a:pt x="1386076" y="1931006"/>
                </a:cubicBezTo>
                <a:cubicBezTo>
                  <a:pt x="1336013" y="1926802"/>
                  <a:pt x="1283658" y="1920687"/>
                  <a:pt x="1235889" y="1932153"/>
                </a:cubicBezTo>
                <a:cubicBezTo>
                  <a:pt x="1177038" y="1945911"/>
                  <a:pt x="1145320" y="1923746"/>
                  <a:pt x="1128886" y="1875977"/>
                </a:cubicBezTo>
                <a:cubicBezTo>
                  <a:pt x="1110542" y="1823240"/>
                  <a:pt x="1075383" y="1798781"/>
                  <a:pt x="1026851" y="1774322"/>
                </a:cubicBezTo>
                <a:cubicBezTo>
                  <a:pt x="909146" y="1715090"/>
                  <a:pt x="796030" y="1646684"/>
                  <a:pt x="666861" y="1612290"/>
                </a:cubicBezTo>
                <a:cubicBezTo>
                  <a:pt x="641255" y="1605409"/>
                  <a:pt x="612977" y="1596238"/>
                  <a:pt x="601130" y="1550762"/>
                </a:cubicBezTo>
                <a:cubicBezTo>
                  <a:pt x="950802" y="1618785"/>
                  <a:pt x="1269520" y="1796106"/>
                  <a:pt x="1630272" y="1785787"/>
                </a:cubicBezTo>
                <a:cubicBezTo>
                  <a:pt x="1531678" y="1729610"/>
                  <a:pt x="1417413" y="1726553"/>
                  <a:pt x="1312320" y="1687191"/>
                </a:cubicBezTo>
                <a:cubicBezTo>
                  <a:pt x="1386841" y="1657765"/>
                  <a:pt x="1456775" y="1688337"/>
                  <a:pt x="1527473" y="1705153"/>
                </a:cubicBezTo>
                <a:cubicBezTo>
                  <a:pt x="1586707" y="1718909"/>
                  <a:pt x="1640210" y="1721203"/>
                  <a:pt x="1646706" y="1639040"/>
                </a:cubicBezTo>
                <a:cubicBezTo>
                  <a:pt x="1644413" y="1633690"/>
                  <a:pt x="1644794" y="1626812"/>
                  <a:pt x="1645178" y="1620315"/>
                </a:cubicBezTo>
                <a:cubicBezTo>
                  <a:pt x="1625304" y="1586303"/>
                  <a:pt x="1594350" y="1568725"/>
                  <a:pt x="1557663" y="1558787"/>
                </a:cubicBezTo>
                <a:cubicBezTo>
                  <a:pt x="1535498" y="1552672"/>
                  <a:pt x="1506073" y="1543500"/>
                  <a:pt x="1506454" y="1519044"/>
                </a:cubicBezTo>
                <a:cubicBezTo>
                  <a:pt x="1507601" y="1428472"/>
                  <a:pt x="1436904" y="1402104"/>
                  <a:pt x="1366204" y="1375735"/>
                </a:cubicBezTo>
                <a:cubicBezTo>
                  <a:pt x="1405566" y="1330641"/>
                  <a:pt x="1436520" y="1363888"/>
                  <a:pt x="1466329" y="1360450"/>
                </a:cubicBezTo>
                <a:cubicBezTo>
                  <a:pt x="1485819" y="1358157"/>
                  <a:pt x="1503397" y="1353953"/>
                  <a:pt x="1503397" y="1330641"/>
                </a:cubicBezTo>
                <a:cubicBezTo>
                  <a:pt x="1503779" y="1311151"/>
                  <a:pt x="1494607" y="1288985"/>
                  <a:pt x="1475501" y="1288604"/>
                </a:cubicBezTo>
                <a:cubicBezTo>
                  <a:pt x="1355885" y="1285163"/>
                  <a:pt x="1289773" y="1159817"/>
                  <a:pt x="1165573" y="1159435"/>
                </a:cubicBezTo>
                <a:cubicBezTo>
                  <a:pt x="1091435" y="1159435"/>
                  <a:pt x="1204170" y="1088738"/>
                  <a:pt x="1141498" y="1059311"/>
                </a:cubicBezTo>
                <a:cubicBezTo>
                  <a:pt x="1127739" y="1052814"/>
                  <a:pt x="1177420" y="1042879"/>
                  <a:pt x="1199585" y="1044407"/>
                </a:cubicBezTo>
                <a:cubicBezTo>
                  <a:pt x="1221367" y="1045935"/>
                  <a:pt x="1240857" y="1064661"/>
                  <a:pt x="1267226" y="1051286"/>
                </a:cubicBezTo>
                <a:cubicBezTo>
                  <a:pt x="1281748" y="1003517"/>
                  <a:pt x="1244298" y="985938"/>
                  <a:pt x="1213342" y="972561"/>
                </a:cubicBezTo>
                <a:cubicBezTo>
                  <a:pt x="1141879" y="941607"/>
                  <a:pt x="1072327" y="904157"/>
                  <a:pt x="993986" y="893073"/>
                </a:cubicBezTo>
                <a:cubicBezTo>
                  <a:pt x="966089" y="889252"/>
                  <a:pt x="1034111" y="838042"/>
                  <a:pt x="1047486" y="820083"/>
                </a:cubicBezTo>
                <a:cubicBezTo>
                  <a:pt x="732209" y="631299"/>
                  <a:pt x="353112" y="640852"/>
                  <a:pt x="0" y="488371"/>
                </a:cubicBezTo>
                <a:cubicBezTo>
                  <a:pt x="77960" y="458564"/>
                  <a:pt x="135284" y="480346"/>
                  <a:pt x="188403" y="484933"/>
                </a:cubicBezTo>
                <a:cubicBezTo>
                  <a:pt x="321009" y="496396"/>
                  <a:pt x="452090" y="520090"/>
                  <a:pt x="584315" y="534230"/>
                </a:cubicBezTo>
                <a:cubicBezTo>
                  <a:pt x="649281" y="541108"/>
                  <a:pt x="709662" y="567096"/>
                  <a:pt x="782271" y="525824"/>
                </a:cubicBezTo>
                <a:cubicBezTo>
                  <a:pt x="830805" y="498308"/>
                  <a:pt x="908383" y="528115"/>
                  <a:pt x="967998" y="552574"/>
                </a:cubicBezTo>
                <a:cubicBezTo>
                  <a:pt x="1017296" y="572827"/>
                  <a:pt x="1064301" y="578177"/>
                  <a:pt x="1129651" y="552574"/>
                </a:cubicBezTo>
                <a:cubicBezTo>
                  <a:pt x="1070417" y="536905"/>
                  <a:pt x="1024939" y="523149"/>
                  <a:pt x="978317" y="513593"/>
                </a:cubicBezTo>
                <a:cubicBezTo>
                  <a:pt x="941248" y="505952"/>
                  <a:pt x="1029526" y="474996"/>
                  <a:pt x="1074620" y="478818"/>
                </a:cubicBezTo>
                <a:cubicBezTo>
                  <a:pt x="1137676" y="484168"/>
                  <a:pt x="1102136" y="464296"/>
                  <a:pt x="1091435" y="436781"/>
                </a:cubicBezTo>
                <a:cubicBezTo>
                  <a:pt x="1079970" y="407355"/>
                  <a:pt x="1113982" y="398184"/>
                  <a:pt x="1135383" y="404296"/>
                </a:cubicBezTo>
                <a:cubicBezTo>
                  <a:pt x="1217545" y="428374"/>
                  <a:pt x="1299326" y="385955"/>
                  <a:pt x="1384166" y="420349"/>
                </a:cubicBezTo>
                <a:cubicBezTo>
                  <a:pt x="1362764" y="335509"/>
                  <a:pt x="1316523" y="298440"/>
                  <a:pt x="1219839" y="286593"/>
                </a:cubicBezTo>
                <a:cubicBezTo>
                  <a:pt x="1183533" y="282009"/>
                  <a:pt x="1145701" y="288887"/>
                  <a:pt x="1114364" y="264428"/>
                </a:cubicBezTo>
                <a:cubicBezTo>
                  <a:pt x="1096402" y="250290"/>
                  <a:pt x="1076148" y="233474"/>
                  <a:pt x="1090289" y="207487"/>
                </a:cubicBezTo>
                <a:cubicBezTo>
                  <a:pt x="1100223" y="189144"/>
                  <a:pt x="1121626" y="189144"/>
                  <a:pt x="1139204" y="195259"/>
                </a:cubicBezTo>
                <a:cubicBezTo>
                  <a:pt x="1217929" y="222393"/>
                  <a:pt x="1300091" y="232328"/>
                  <a:pt x="1382254" y="242265"/>
                </a:cubicBezTo>
                <a:cubicBezTo>
                  <a:pt x="1394866" y="243793"/>
                  <a:pt x="1409004" y="248762"/>
                  <a:pt x="1423145" y="223537"/>
                </a:cubicBezTo>
                <a:cubicBezTo>
                  <a:pt x="1269520" y="182647"/>
                  <a:pt x="1123536" y="124559"/>
                  <a:pt x="965705" y="102013"/>
                </a:cubicBezTo>
                <a:cubicBezTo>
                  <a:pt x="967998" y="91312"/>
                  <a:pt x="970292" y="80612"/>
                  <a:pt x="972586" y="69912"/>
                </a:cubicBezTo>
                <a:cubicBezTo>
                  <a:pt x="1096020" y="85197"/>
                  <a:pt x="1219457" y="100484"/>
                  <a:pt x="1375376" y="119593"/>
                </a:cubicBezTo>
                <a:cubicBezTo>
                  <a:pt x="1279454" y="58828"/>
                  <a:pt x="1188885" y="79084"/>
                  <a:pt x="1117804" y="25200"/>
                </a:cubicBezTo>
                <a:cubicBezTo>
                  <a:pt x="1131179" y="4755"/>
                  <a:pt x="1147325" y="-405"/>
                  <a:pt x="1164045" y="25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B467B20-0DDC-F3AB-A7BB-2D99F9EE28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5473" y="1998925"/>
            <a:ext cx="5541054" cy="214941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EJERCICIO 3</a:t>
            </a:r>
          </a:p>
        </p:txBody>
      </p:sp>
    </p:spTree>
    <p:extLst>
      <p:ext uri="{BB962C8B-B14F-4D97-AF65-F5344CB8AC3E}">
        <p14:creationId xmlns:p14="http://schemas.microsoft.com/office/powerpoint/2010/main" val="23843989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5" name="Rectangle 154">
            <a:extLst>
              <a:ext uri="{FF2B5EF4-FFF2-40B4-BE49-F238E27FC236}">
                <a16:creationId xmlns:a16="http://schemas.microsoft.com/office/drawing/2014/main" id="{95408913-B323-422F-B521-2957A5B7F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Freeform: Shape 156">
            <a:extLst>
              <a:ext uri="{FF2B5EF4-FFF2-40B4-BE49-F238E27FC236}">
                <a16:creationId xmlns:a16="http://schemas.microsoft.com/office/drawing/2014/main" id="{AA770EBD-5B77-46EC-BF58-EF27ACD6B4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592" y="0"/>
            <a:ext cx="7299977" cy="6858000"/>
          </a:xfrm>
          <a:custGeom>
            <a:avLst/>
            <a:gdLst>
              <a:gd name="connsiteX0" fmla="*/ 1008599 w 7299977"/>
              <a:gd name="connsiteY0" fmla="*/ 0 h 6858000"/>
              <a:gd name="connsiteX1" fmla="*/ 4420653 w 7299977"/>
              <a:gd name="connsiteY1" fmla="*/ 0 h 6858000"/>
              <a:gd name="connsiteX2" fmla="*/ 5511704 w 7299977"/>
              <a:gd name="connsiteY2" fmla="*/ 0 h 6858000"/>
              <a:gd name="connsiteX3" fmla="*/ 7299977 w 7299977"/>
              <a:gd name="connsiteY3" fmla="*/ 0 h 6858000"/>
              <a:gd name="connsiteX4" fmla="*/ 7299977 w 7299977"/>
              <a:gd name="connsiteY4" fmla="*/ 6858000 h 6858000"/>
              <a:gd name="connsiteX5" fmla="*/ 5511704 w 7299977"/>
              <a:gd name="connsiteY5" fmla="*/ 6858000 h 6858000"/>
              <a:gd name="connsiteX6" fmla="*/ 4420653 w 7299977"/>
              <a:gd name="connsiteY6" fmla="*/ 6858000 h 6858000"/>
              <a:gd name="connsiteX7" fmla="*/ 1592997 w 7299977"/>
              <a:gd name="connsiteY7" fmla="*/ 6858000 h 6858000"/>
              <a:gd name="connsiteX8" fmla="*/ 1232473 w 7299977"/>
              <a:gd name="connsiteY8" fmla="*/ 6658805 h 6858000"/>
              <a:gd name="connsiteX9" fmla="*/ 1075471 w 7299977"/>
              <a:gd name="connsiteY9" fmla="*/ 6431153 h 6858000"/>
              <a:gd name="connsiteX10" fmla="*/ 1020229 w 7299977"/>
              <a:gd name="connsiteY10" fmla="*/ 6367127 h 6858000"/>
              <a:gd name="connsiteX11" fmla="*/ 883579 w 7299977"/>
              <a:gd name="connsiteY11" fmla="*/ 6281757 h 6858000"/>
              <a:gd name="connsiteX12" fmla="*/ 645167 w 7299977"/>
              <a:gd name="connsiteY12" fmla="*/ 6100347 h 6858000"/>
              <a:gd name="connsiteX13" fmla="*/ 732391 w 7299977"/>
              <a:gd name="connsiteY13" fmla="*/ 6057663 h 6858000"/>
              <a:gd name="connsiteX14" fmla="*/ 985339 w 7299977"/>
              <a:gd name="connsiteY14" fmla="*/ 6167932 h 6858000"/>
              <a:gd name="connsiteX15" fmla="*/ 1168509 w 7299977"/>
              <a:gd name="connsiteY15" fmla="*/ 6196388 h 6858000"/>
              <a:gd name="connsiteX16" fmla="*/ 909746 w 7299977"/>
              <a:gd name="connsiteY16" fmla="*/ 6004307 h 6858000"/>
              <a:gd name="connsiteX17" fmla="*/ 659704 w 7299977"/>
              <a:gd name="connsiteY17" fmla="*/ 5755314 h 6858000"/>
              <a:gd name="connsiteX18" fmla="*/ 851597 w 7299977"/>
              <a:gd name="connsiteY18" fmla="*/ 5801555 h 6858000"/>
              <a:gd name="connsiteX19" fmla="*/ 860319 w 7299977"/>
              <a:gd name="connsiteY19" fmla="*/ 5769542 h 6858000"/>
              <a:gd name="connsiteX20" fmla="*/ 691686 w 7299977"/>
              <a:gd name="connsiteY20" fmla="*/ 5474306 h 6858000"/>
              <a:gd name="connsiteX21" fmla="*/ 610278 w 7299977"/>
              <a:gd name="connsiteY21" fmla="*/ 5353367 h 6858000"/>
              <a:gd name="connsiteX22" fmla="*/ 238123 w 7299977"/>
              <a:gd name="connsiteY22" fmla="*/ 4994104 h 6858000"/>
              <a:gd name="connsiteX23" fmla="*/ 592833 w 7299977"/>
              <a:gd name="connsiteY23" fmla="*/ 5154171 h 6858000"/>
              <a:gd name="connsiteX24" fmla="*/ 226494 w 7299977"/>
              <a:gd name="connsiteY24" fmla="*/ 4805580 h 6858000"/>
              <a:gd name="connsiteX25" fmla="*/ 49139 w 7299977"/>
              <a:gd name="connsiteY25" fmla="*/ 4677526 h 6858000"/>
              <a:gd name="connsiteX26" fmla="*/ 5527 w 7299977"/>
              <a:gd name="connsiteY26" fmla="*/ 4602828 h 6858000"/>
              <a:gd name="connsiteX27" fmla="*/ 84029 w 7299977"/>
              <a:gd name="connsiteY27" fmla="*/ 4585042 h 6858000"/>
              <a:gd name="connsiteX28" fmla="*/ 325347 w 7299977"/>
              <a:gd name="connsiteY28" fmla="*/ 4613499 h 6858000"/>
              <a:gd name="connsiteX29" fmla="*/ 25879 w 7299977"/>
              <a:gd name="connsiteY29" fmla="*/ 4378734 h 6858000"/>
              <a:gd name="connsiteX30" fmla="*/ 249753 w 7299977"/>
              <a:gd name="connsiteY30" fmla="*/ 4414305 h 6858000"/>
              <a:gd name="connsiteX31" fmla="*/ 313718 w 7299977"/>
              <a:gd name="connsiteY31" fmla="*/ 4321821 h 6858000"/>
              <a:gd name="connsiteX32" fmla="*/ 418386 w 7299977"/>
              <a:gd name="connsiteY32" fmla="*/ 4172424 h 6858000"/>
              <a:gd name="connsiteX33" fmla="*/ 491072 w 7299977"/>
              <a:gd name="connsiteY33" fmla="*/ 4090612 h 6858000"/>
              <a:gd name="connsiteX34" fmla="*/ 520147 w 7299977"/>
              <a:gd name="connsiteY34" fmla="*/ 3827390 h 6858000"/>
              <a:gd name="connsiteX35" fmla="*/ 459090 w 7299977"/>
              <a:gd name="connsiteY35" fmla="*/ 3539269 h 6858000"/>
              <a:gd name="connsiteX36" fmla="*/ 290458 w 7299977"/>
              <a:gd name="connsiteY36" fmla="*/ 3393429 h 6858000"/>
              <a:gd name="connsiteX37" fmla="*/ 339884 w 7299977"/>
              <a:gd name="connsiteY37" fmla="*/ 3229805 h 6858000"/>
              <a:gd name="connsiteX38" fmla="*/ 697501 w 7299977"/>
              <a:gd name="connsiteY38" fmla="*/ 3329402 h 6858000"/>
              <a:gd name="connsiteX39" fmla="*/ 165437 w 7299977"/>
              <a:gd name="connsiteY39" fmla="*/ 2941684 h 6858000"/>
              <a:gd name="connsiteX40" fmla="*/ 255568 w 7299977"/>
              <a:gd name="connsiteY40" fmla="*/ 2923898 h 6858000"/>
              <a:gd name="connsiteX41" fmla="*/ 578296 w 7299977"/>
              <a:gd name="connsiteY41" fmla="*/ 2703362 h 6858000"/>
              <a:gd name="connsiteX42" fmla="*/ 595740 w 7299977"/>
              <a:gd name="connsiteY42" fmla="*/ 2692689 h 6858000"/>
              <a:gd name="connsiteX43" fmla="*/ 650982 w 7299977"/>
              <a:gd name="connsiteY43" fmla="*/ 2553965 h 6858000"/>
              <a:gd name="connsiteX44" fmla="*/ 825429 w 7299977"/>
              <a:gd name="connsiteY44" fmla="*/ 2532623 h 6858000"/>
              <a:gd name="connsiteX45" fmla="*/ 970802 w 7299977"/>
              <a:gd name="connsiteY45" fmla="*/ 2564636 h 6858000"/>
              <a:gd name="connsiteX46" fmla="*/ 1127805 w 7299977"/>
              <a:gd name="connsiteY46" fmla="*/ 2525509 h 6858000"/>
              <a:gd name="connsiteX47" fmla="*/ 1267362 w 7299977"/>
              <a:gd name="connsiteY47" fmla="*/ 2543294 h 6858000"/>
              <a:gd name="connsiteX48" fmla="*/ 1386568 w 7299977"/>
              <a:gd name="connsiteY48" fmla="*/ 2518395 h 6858000"/>
              <a:gd name="connsiteX49" fmla="*/ 1270270 w 7299977"/>
              <a:gd name="connsiteY49" fmla="*/ 2401012 h 6858000"/>
              <a:gd name="connsiteX50" fmla="*/ 1107453 w 7299977"/>
              <a:gd name="connsiteY50" fmla="*/ 2401012 h 6858000"/>
              <a:gd name="connsiteX51" fmla="*/ 991154 w 7299977"/>
              <a:gd name="connsiteY51" fmla="*/ 2326314 h 6858000"/>
              <a:gd name="connsiteX52" fmla="*/ 880671 w 7299977"/>
              <a:gd name="connsiteY52" fmla="*/ 2191146 h 6858000"/>
              <a:gd name="connsiteX53" fmla="*/ 491072 w 7299977"/>
              <a:gd name="connsiteY53" fmla="*/ 1974165 h 6858000"/>
              <a:gd name="connsiteX54" fmla="*/ 421293 w 7299977"/>
              <a:gd name="connsiteY54" fmla="*/ 1892353 h 6858000"/>
              <a:gd name="connsiteX55" fmla="*/ 1531941 w 7299977"/>
              <a:gd name="connsiteY55" fmla="*/ 2208931 h 6858000"/>
              <a:gd name="connsiteX56" fmla="*/ 1188861 w 7299977"/>
              <a:gd name="connsiteY56" fmla="*/ 2077320 h 6858000"/>
              <a:gd name="connsiteX57" fmla="*/ 1421458 w 7299977"/>
              <a:gd name="connsiteY57" fmla="*/ 2102219 h 6858000"/>
              <a:gd name="connsiteX58" fmla="*/ 1549386 w 7299977"/>
              <a:gd name="connsiteY58" fmla="*/ 2013292 h 6858000"/>
              <a:gd name="connsiteX59" fmla="*/ 1549386 w 7299977"/>
              <a:gd name="connsiteY59" fmla="*/ 1984836 h 6858000"/>
              <a:gd name="connsiteX60" fmla="*/ 1453440 w 7299977"/>
              <a:gd name="connsiteY60" fmla="*/ 1903025 h 6858000"/>
              <a:gd name="connsiteX61" fmla="*/ 1398198 w 7299977"/>
              <a:gd name="connsiteY61" fmla="*/ 1849668 h 6858000"/>
              <a:gd name="connsiteX62" fmla="*/ 1247011 w 7299977"/>
              <a:gd name="connsiteY62" fmla="*/ 1657587 h 6858000"/>
              <a:gd name="connsiteX63" fmla="*/ 1354586 w 7299977"/>
              <a:gd name="connsiteY63" fmla="*/ 1636245 h 6858000"/>
              <a:gd name="connsiteX64" fmla="*/ 1395290 w 7299977"/>
              <a:gd name="connsiteY64" fmla="*/ 1597117 h 6858000"/>
              <a:gd name="connsiteX65" fmla="*/ 1366216 w 7299977"/>
              <a:gd name="connsiteY65" fmla="*/ 1540204 h 6858000"/>
              <a:gd name="connsiteX66" fmla="*/ 1031858 w 7299977"/>
              <a:gd name="connsiteY66" fmla="*/ 1365909 h 6858000"/>
              <a:gd name="connsiteX67" fmla="*/ 1005692 w 7299977"/>
              <a:gd name="connsiteY67" fmla="*/ 1230741 h 6858000"/>
              <a:gd name="connsiteX68" fmla="*/ 1069655 w 7299977"/>
              <a:gd name="connsiteY68" fmla="*/ 1209399 h 6858000"/>
              <a:gd name="connsiteX69" fmla="*/ 1142342 w 7299977"/>
              <a:gd name="connsiteY69" fmla="*/ 1220069 h 6858000"/>
              <a:gd name="connsiteX70" fmla="*/ 1084193 w 7299977"/>
              <a:gd name="connsiteY70" fmla="*/ 1113358 h 6858000"/>
              <a:gd name="connsiteX71" fmla="*/ 848689 w 7299977"/>
              <a:gd name="connsiteY71" fmla="*/ 1006647 h 6858000"/>
              <a:gd name="connsiteX72" fmla="*/ 805077 w 7299977"/>
              <a:gd name="connsiteY72" fmla="*/ 949734 h 6858000"/>
              <a:gd name="connsiteX73" fmla="*/ 863226 w 7299977"/>
              <a:gd name="connsiteY73" fmla="*/ 921277 h 6858000"/>
              <a:gd name="connsiteX74" fmla="*/ 906838 w 7299977"/>
              <a:gd name="connsiteY74" fmla="*/ 910606 h 6858000"/>
              <a:gd name="connsiteX75" fmla="*/ 5527 w 7299977"/>
              <a:gd name="connsiteY75" fmla="*/ 465975 h 6858000"/>
              <a:gd name="connsiteX76" fmla="*/ 209049 w 7299977"/>
              <a:gd name="connsiteY76" fmla="*/ 462417 h 6858000"/>
              <a:gd name="connsiteX77" fmla="*/ 409664 w 7299977"/>
              <a:gd name="connsiteY77" fmla="*/ 533558 h 6858000"/>
              <a:gd name="connsiteX78" fmla="*/ 621908 w 7299977"/>
              <a:gd name="connsiteY78" fmla="*/ 522887 h 6858000"/>
              <a:gd name="connsiteX79" fmla="*/ 822522 w 7299977"/>
              <a:gd name="connsiteY79" fmla="*/ 558458 h 6858000"/>
              <a:gd name="connsiteX80" fmla="*/ 996969 w 7299977"/>
              <a:gd name="connsiteY80" fmla="*/ 558458 h 6858000"/>
              <a:gd name="connsiteX81" fmla="*/ 834151 w 7299977"/>
              <a:gd name="connsiteY81" fmla="*/ 505101 h 6858000"/>
              <a:gd name="connsiteX82" fmla="*/ 773095 w 7299977"/>
              <a:gd name="connsiteY82" fmla="*/ 416176 h 6858000"/>
              <a:gd name="connsiteX83" fmla="*/ 793447 w 7299977"/>
              <a:gd name="connsiteY83" fmla="*/ 334364 h 6858000"/>
              <a:gd name="connsiteX84" fmla="*/ 860319 w 7299977"/>
              <a:gd name="connsiteY84" fmla="*/ 359262 h 6858000"/>
              <a:gd name="connsiteX85" fmla="*/ 938820 w 7299977"/>
              <a:gd name="connsiteY85" fmla="*/ 451747 h 6858000"/>
              <a:gd name="connsiteX86" fmla="*/ 956265 w 7299977"/>
              <a:gd name="connsiteY86" fmla="*/ 394834 h 6858000"/>
              <a:gd name="connsiteX87" fmla="*/ 1002784 w 7299977"/>
              <a:gd name="connsiteY87" fmla="*/ 352148 h 6858000"/>
              <a:gd name="connsiteX88" fmla="*/ 1270270 w 7299977"/>
              <a:gd name="connsiteY88" fmla="*/ 373491 h 6858000"/>
              <a:gd name="connsiteX89" fmla="*/ 1092915 w 7299977"/>
              <a:gd name="connsiteY89" fmla="*/ 192082 h 6858000"/>
              <a:gd name="connsiteX90" fmla="*/ 979525 w 7299977"/>
              <a:gd name="connsiteY90" fmla="*/ 163625 h 6858000"/>
              <a:gd name="connsiteX91" fmla="*/ 953358 w 7299977"/>
              <a:gd name="connsiteY91" fmla="*/ 88927 h 6858000"/>
              <a:gd name="connsiteX92" fmla="*/ 1005692 w 7299977"/>
              <a:gd name="connsiteY92" fmla="*/ 71141 h 6858000"/>
              <a:gd name="connsiteX93" fmla="*/ 1267362 w 7299977"/>
              <a:gd name="connsiteY93" fmla="*/ 135168 h 6858000"/>
              <a:gd name="connsiteX94" fmla="*/ 1310975 w 7299977"/>
              <a:gd name="connsiteY94" fmla="*/ 110269 h 6858000"/>
              <a:gd name="connsiteX95" fmla="*/ 1008599 w 7299977"/>
              <a:gd name="connsiteY9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</a:cxnLst>
            <a:rect l="l" t="t" r="r" b="b"/>
            <a:pathLst>
              <a:path w="7299977" h="6858000">
                <a:moveTo>
                  <a:pt x="1008599" y="0"/>
                </a:moveTo>
                <a:lnTo>
                  <a:pt x="4420653" y="0"/>
                </a:lnTo>
                <a:lnTo>
                  <a:pt x="5511704" y="0"/>
                </a:lnTo>
                <a:lnTo>
                  <a:pt x="7299977" y="0"/>
                </a:lnTo>
                <a:lnTo>
                  <a:pt x="7299977" y="6858000"/>
                </a:lnTo>
                <a:lnTo>
                  <a:pt x="5511704" y="6858000"/>
                </a:lnTo>
                <a:lnTo>
                  <a:pt x="4420653" y="6858000"/>
                </a:lnTo>
                <a:lnTo>
                  <a:pt x="1592997" y="6858000"/>
                </a:lnTo>
                <a:cubicBezTo>
                  <a:pt x="1473792" y="6786859"/>
                  <a:pt x="1360401" y="6701489"/>
                  <a:pt x="1232473" y="6658805"/>
                </a:cubicBezTo>
                <a:cubicBezTo>
                  <a:pt x="1145250" y="6630349"/>
                  <a:pt x="1060933" y="6580550"/>
                  <a:pt x="1075471" y="6431153"/>
                </a:cubicBezTo>
                <a:cubicBezTo>
                  <a:pt x="1078378" y="6388469"/>
                  <a:pt x="1055118" y="6356456"/>
                  <a:pt x="1020229" y="6367127"/>
                </a:cubicBezTo>
                <a:cubicBezTo>
                  <a:pt x="953358" y="6388469"/>
                  <a:pt x="921375" y="6327999"/>
                  <a:pt x="883579" y="6281757"/>
                </a:cubicBezTo>
                <a:cubicBezTo>
                  <a:pt x="816707" y="6199945"/>
                  <a:pt x="752743" y="6114575"/>
                  <a:pt x="645167" y="6100347"/>
                </a:cubicBezTo>
                <a:cubicBezTo>
                  <a:pt x="665519" y="6036320"/>
                  <a:pt x="700408" y="6043434"/>
                  <a:pt x="732391" y="6057663"/>
                </a:cubicBezTo>
                <a:cubicBezTo>
                  <a:pt x="816707" y="6093234"/>
                  <a:pt x="901023" y="6132361"/>
                  <a:pt x="985339" y="6167932"/>
                </a:cubicBezTo>
                <a:cubicBezTo>
                  <a:pt x="1040581" y="6189274"/>
                  <a:pt x="1095822" y="6221287"/>
                  <a:pt x="1168509" y="6196388"/>
                </a:cubicBezTo>
                <a:cubicBezTo>
                  <a:pt x="1104545" y="6068335"/>
                  <a:pt x="996969" y="6043434"/>
                  <a:pt x="909746" y="6004307"/>
                </a:cubicBezTo>
                <a:cubicBezTo>
                  <a:pt x="802169" y="5954508"/>
                  <a:pt x="738206" y="5862025"/>
                  <a:pt x="659704" y="5755314"/>
                </a:cubicBezTo>
                <a:cubicBezTo>
                  <a:pt x="738206" y="5726858"/>
                  <a:pt x="787632" y="5805112"/>
                  <a:pt x="851597" y="5801555"/>
                </a:cubicBezTo>
                <a:cubicBezTo>
                  <a:pt x="854504" y="5790884"/>
                  <a:pt x="860319" y="5769542"/>
                  <a:pt x="860319" y="5769542"/>
                </a:cubicBezTo>
                <a:cubicBezTo>
                  <a:pt x="755650" y="5712629"/>
                  <a:pt x="709132" y="5605917"/>
                  <a:pt x="691686" y="5474306"/>
                </a:cubicBezTo>
                <a:cubicBezTo>
                  <a:pt x="685872" y="5406721"/>
                  <a:pt x="648075" y="5385379"/>
                  <a:pt x="610278" y="5353367"/>
                </a:cubicBezTo>
                <a:cubicBezTo>
                  <a:pt x="482350" y="5243097"/>
                  <a:pt x="345700" y="5143500"/>
                  <a:pt x="238123" y="4994104"/>
                </a:cubicBezTo>
                <a:cubicBezTo>
                  <a:pt x="363144" y="5011889"/>
                  <a:pt x="461997" y="5111487"/>
                  <a:pt x="592833" y="5154171"/>
                </a:cubicBezTo>
                <a:cubicBezTo>
                  <a:pt x="488165" y="4990547"/>
                  <a:pt x="351514" y="4905177"/>
                  <a:pt x="226494" y="4805580"/>
                </a:cubicBezTo>
                <a:cubicBezTo>
                  <a:pt x="168344" y="4759339"/>
                  <a:pt x="116011" y="4702425"/>
                  <a:pt x="49139" y="4677526"/>
                </a:cubicBezTo>
                <a:cubicBezTo>
                  <a:pt x="25879" y="4670412"/>
                  <a:pt x="-14826" y="4652628"/>
                  <a:pt x="5527" y="4602828"/>
                </a:cubicBezTo>
                <a:cubicBezTo>
                  <a:pt x="22972" y="4560144"/>
                  <a:pt x="54954" y="4574373"/>
                  <a:pt x="84029" y="4585042"/>
                </a:cubicBezTo>
                <a:cubicBezTo>
                  <a:pt x="153807" y="4613499"/>
                  <a:pt x="229401" y="4613499"/>
                  <a:pt x="325347" y="4613499"/>
                </a:cubicBezTo>
                <a:cubicBezTo>
                  <a:pt x="243939" y="4478331"/>
                  <a:pt x="95658" y="4521016"/>
                  <a:pt x="25879" y="4378734"/>
                </a:cubicBezTo>
                <a:cubicBezTo>
                  <a:pt x="113103" y="4353835"/>
                  <a:pt x="179975" y="4403633"/>
                  <a:pt x="249753" y="4414305"/>
                </a:cubicBezTo>
                <a:cubicBezTo>
                  <a:pt x="313718" y="4424975"/>
                  <a:pt x="328254" y="4400076"/>
                  <a:pt x="313718" y="4321821"/>
                </a:cubicBezTo>
                <a:cubicBezTo>
                  <a:pt x="290458" y="4200882"/>
                  <a:pt x="325347" y="4140411"/>
                  <a:pt x="418386" y="4172424"/>
                </a:cubicBezTo>
                <a:cubicBezTo>
                  <a:pt x="505609" y="4204438"/>
                  <a:pt x="514332" y="4158196"/>
                  <a:pt x="491072" y="4090612"/>
                </a:cubicBezTo>
                <a:cubicBezTo>
                  <a:pt x="456183" y="3991015"/>
                  <a:pt x="493979" y="3912759"/>
                  <a:pt x="520147" y="3827390"/>
                </a:cubicBezTo>
                <a:cubicBezTo>
                  <a:pt x="560851" y="3699337"/>
                  <a:pt x="543407" y="3635309"/>
                  <a:pt x="459090" y="3539269"/>
                </a:cubicBezTo>
                <a:cubicBezTo>
                  <a:pt x="409664" y="3485914"/>
                  <a:pt x="360236" y="3439672"/>
                  <a:pt x="290458" y="3393429"/>
                </a:cubicBezTo>
                <a:cubicBezTo>
                  <a:pt x="450368" y="3368530"/>
                  <a:pt x="284643" y="3283162"/>
                  <a:pt x="339884" y="3229805"/>
                </a:cubicBezTo>
                <a:cubicBezTo>
                  <a:pt x="453275" y="3208463"/>
                  <a:pt x="543407" y="3379202"/>
                  <a:pt x="697501" y="3329402"/>
                </a:cubicBezTo>
                <a:cubicBezTo>
                  <a:pt x="511425" y="3183563"/>
                  <a:pt x="302087" y="3137322"/>
                  <a:pt x="165437" y="2941684"/>
                </a:cubicBezTo>
                <a:cubicBezTo>
                  <a:pt x="197419" y="2899000"/>
                  <a:pt x="229401" y="2941684"/>
                  <a:pt x="255568" y="2923898"/>
                </a:cubicBezTo>
                <a:cubicBezTo>
                  <a:pt x="255568" y="2913227"/>
                  <a:pt x="560851" y="2980812"/>
                  <a:pt x="578296" y="2703362"/>
                </a:cubicBezTo>
                <a:cubicBezTo>
                  <a:pt x="584111" y="2703362"/>
                  <a:pt x="589926" y="2703362"/>
                  <a:pt x="595740" y="2692689"/>
                </a:cubicBezTo>
                <a:cubicBezTo>
                  <a:pt x="627722" y="2653563"/>
                  <a:pt x="598648" y="2561080"/>
                  <a:pt x="650982" y="2553965"/>
                </a:cubicBezTo>
                <a:cubicBezTo>
                  <a:pt x="709132" y="2546851"/>
                  <a:pt x="764373" y="2514837"/>
                  <a:pt x="825429" y="2532623"/>
                </a:cubicBezTo>
                <a:cubicBezTo>
                  <a:pt x="871949" y="2546851"/>
                  <a:pt x="921375" y="2564636"/>
                  <a:pt x="970802" y="2564636"/>
                </a:cubicBezTo>
                <a:cubicBezTo>
                  <a:pt x="1023136" y="2564636"/>
                  <a:pt x="1095822" y="2685576"/>
                  <a:pt x="1127805" y="2525509"/>
                </a:cubicBezTo>
                <a:cubicBezTo>
                  <a:pt x="1127805" y="2518395"/>
                  <a:pt x="1217936" y="2536181"/>
                  <a:pt x="1267362" y="2543294"/>
                </a:cubicBezTo>
                <a:cubicBezTo>
                  <a:pt x="1308067" y="2550408"/>
                  <a:pt x="1357494" y="2582422"/>
                  <a:pt x="1386568" y="2518395"/>
                </a:cubicBezTo>
                <a:cubicBezTo>
                  <a:pt x="1401105" y="2479267"/>
                  <a:pt x="1331326" y="2408126"/>
                  <a:pt x="1270270" y="2401012"/>
                </a:cubicBezTo>
                <a:cubicBezTo>
                  <a:pt x="1215029" y="2393898"/>
                  <a:pt x="1159787" y="2386784"/>
                  <a:pt x="1107453" y="2401012"/>
                </a:cubicBezTo>
                <a:cubicBezTo>
                  <a:pt x="1043489" y="2418796"/>
                  <a:pt x="1008599" y="2390340"/>
                  <a:pt x="991154" y="2326314"/>
                </a:cubicBezTo>
                <a:cubicBezTo>
                  <a:pt x="970802" y="2258731"/>
                  <a:pt x="933005" y="2223159"/>
                  <a:pt x="880671" y="2191146"/>
                </a:cubicBezTo>
                <a:cubicBezTo>
                  <a:pt x="752743" y="2112891"/>
                  <a:pt x="630630" y="2020407"/>
                  <a:pt x="491072" y="1974165"/>
                </a:cubicBezTo>
                <a:cubicBezTo>
                  <a:pt x="464905" y="1967051"/>
                  <a:pt x="432923" y="1952823"/>
                  <a:pt x="421293" y="1892353"/>
                </a:cubicBezTo>
                <a:cubicBezTo>
                  <a:pt x="799262" y="1984836"/>
                  <a:pt x="1142342" y="2223159"/>
                  <a:pt x="1531941" y="2208931"/>
                </a:cubicBezTo>
                <a:cubicBezTo>
                  <a:pt x="1427272" y="2134233"/>
                  <a:pt x="1302252" y="2130676"/>
                  <a:pt x="1188861" y="2077320"/>
                </a:cubicBezTo>
                <a:cubicBezTo>
                  <a:pt x="1270270" y="2038192"/>
                  <a:pt x="1345864" y="2080877"/>
                  <a:pt x="1421458" y="2102219"/>
                </a:cubicBezTo>
                <a:cubicBezTo>
                  <a:pt x="1485422" y="2120004"/>
                  <a:pt x="1543571" y="2123562"/>
                  <a:pt x="1549386" y="2013292"/>
                </a:cubicBezTo>
                <a:cubicBezTo>
                  <a:pt x="1549386" y="2002622"/>
                  <a:pt x="1549386" y="1995507"/>
                  <a:pt x="1549386" y="1984836"/>
                </a:cubicBezTo>
                <a:cubicBezTo>
                  <a:pt x="1526126" y="1938595"/>
                  <a:pt x="1494144" y="1917252"/>
                  <a:pt x="1453440" y="1903025"/>
                </a:cubicBezTo>
                <a:cubicBezTo>
                  <a:pt x="1430180" y="1895910"/>
                  <a:pt x="1398198" y="1881683"/>
                  <a:pt x="1398198" y="1849668"/>
                </a:cubicBezTo>
                <a:cubicBezTo>
                  <a:pt x="1401105" y="1728729"/>
                  <a:pt x="1322604" y="1693158"/>
                  <a:pt x="1247011" y="1657587"/>
                </a:cubicBezTo>
                <a:cubicBezTo>
                  <a:pt x="1287715" y="1597117"/>
                  <a:pt x="1322604" y="1639802"/>
                  <a:pt x="1354586" y="1636245"/>
                </a:cubicBezTo>
                <a:cubicBezTo>
                  <a:pt x="1374939" y="1632688"/>
                  <a:pt x="1395290" y="1629132"/>
                  <a:pt x="1395290" y="1597117"/>
                </a:cubicBezTo>
                <a:cubicBezTo>
                  <a:pt x="1395290" y="1572219"/>
                  <a:pt x="1386568" y="1540204"/>
                  <a:pt x="1366216" y="1540204"/>
                </a:cubicBezTo>
                <a:cubicBezTo>
                  <a:pt x="1238288" y="1536647"/>
                  <a:pt x="1165601" y="1365909"/>
                  <a:pt x="1031858" y="1365909"/>
                </a:cubicBezTo>
                <a:cubicBezTo>
                  <a:pt x="950450" y="1365909"/>
                  <a:pt x="1072563" y="1269868"/>
                  <a:pt x="1005692" y="1230741"/>
                </a:cubicBezTo>
                <a:cubicBezTo>
                  <a:pt x="991154" y="1220069"/>
                  <a:pt x="1046396" y="1205842"/>
                  <a:pt x="1069655" y="1209399"/>
                </a:cubicBezTo>
                <a:cubicBezTo>
                  <a:pt x="1092915" y="1212955"/>
                  <a:pt x="1113268" y="1237855"/>
                  <a:pt x="1142342" y="1220069"/>
                </a:cubicBezTo>
                <a:cubicBezTo>
                  <a:pt x="1156879" y="1156043"/>
                  <a:pt x="1119082" y="1131144"/>
                  <a:pt x="1084193" y="1113358"/>
                </a:cubicBezTo>
                <a:cubicBezTo>
                  <a:pt x="1008599" y="1070674"/>
                  <a:pt x="933005" y="1020875"/>
                  <a:pt x="848689" y="1006647"/>
                </a:cubicBezTo>
                <a:cubicBezTo>
                  <a:pt x="819615" y="1003089"/>
                  <a:pt x="802169" y="985305"/>
                  <a:pt x="805077" y="949734"/>
                </a:cubicBezTo>
                <a:cubicBezTo>
                  <a:pt x="810892" y="903491"/>
                  <a:pt x="839967" y="917720"/>
                  <a:pt x="863226" y="921277"/>
                </a:cubicBezTo>
                <a:cubicBezTo>
                  <a:pt x="877764" y="924835"/>
                  <a:pt x="892301" y="935506"/>
                  <a:pt x="906838" y="910606"/>
                </a:cubicBezTo>
                <a:cubicBezTo>
                  <a:pt x="566666" y="658055"/>
                  <a:pt x="386404" y="672284"/>
                  <a:pt x="5527" y="465975"/>
                </a:cubicBezTo>
                <a:cubicBezTo>
                  <a:pt x="89843" y="426847"/>
                  <a:pt x="150900" y="455303"/>
                  <a:pt x="209049" y="462417"/>
                </a:cubicBezTo>
                <a:cubicBezTo>
                  <a:pt x="354422" y="480203"/>
                  <a:pt x="264290" y="512216"/>
                  <a:pt x="409664" y="533558"/>
                </a:cubicBezTo>
                <a:cubicBezTo>
                  <a:pt x="479443" y="544229"/>
                  <a:pt x="543407" y="579800"/>
                  <a:pt x="621908" y="522887"/>
                </a:cubicBezTo>
                <a:cubicBezTo>
                  <a:pt x="674242" y="483759"/>
                  <a:pt x="758558" y="526444"/>
                  <a:pt x="822522" y="558458"/>
                </a:cubicBezTo>
                <a:cubicBezTo>
                  <a:pt x="874856" y="586915"/>
                  <a:pt x="927190" y="594028"/>
                  <a:pt x="996969" y="558458"/>
                </a:cubicBezTo>
                <a:cubicBezTo>
                  <a:pt x="933005" y="537116"/>
                  <a:pt x="883579" y="519330"/>
                  <a:pt x="834151" y="505101"/>
                </a:cubicBezTo>
                <a:cubicBezTo>
                  <a:pt x="793447" y="494431"/>
                  <a:pt x="770187" y="469532"/>
                  <a:pt x="773095" y="416176"/>
                </a:cubicBezTo>
                <a:cubicBezTo>
                  <a:pt x="773095" y="387720"/>
                  <a:pt x="764373" y="348592"/>
                  <a:pt x="793447" y="334364"/>
                </a:cubicBezTo>
                <a:cubicBezTo>
                  <a:pt x="816707" y="320135"/>
                  <a:pt x="848689" y="334364"/>
                  <a:pt x="860319" y="359262"/>
                </a:cubicBezTo>
                <a:cubicBezTo>
                  <a:pt x="874856" y="405504"/>
                  <a:pt x="889393" y="448189"/>
                  <a:pt x="938820" y="451747"/>
                </a:cubicBezTo>
                <a:cubicBezTo>
                  <a:pt x="1005692" y="458860"/>
                  <a:pt x="967894" y="430405"/>
                  <a:pt x="956265" y="394834"/>
                </a:cubicBezTo>
                <a:cubicBezTo>
                  <a:pt x="944635" y="355706"/>
                  <a:pt x="979525" y="345034"/>
                  <a:pt x="1002784" y="352148"/>
                </a:cubicBezTo>
                <a:cubicBezTo>
                  <a:pt x="1090008" y="384162"/>
                  <a:pt x="1180139" y="327250"/>
                  <a:pt x="1270270" y="373491"/>
                </a:cubicBezTo>
                <a:cubicBezTo>
                  <a:pt x="1247011" y="259665"/>
                  <a:pt x="1197583" y="209867"/>
                  <a:pt x="1092915" y="192082"/>
                </a:cubicBezTo>
                <a:cubicBezTo>
                  <a:pt x="1055118" y="188525"/>
                  <a:pt x="1014414" y="195638"/>
                  <a:pt x="979525" y="163625"/>
                </a:cubicBezTo>
                <a:cubicBezTo>
                  <a:pt x="959172" y="145839"/>
                  <a:pt x="938820" y="124497"/>
                  <a:pt x="953358" y="88927"/>
                </a:cubicBezTo>
                <a:cubicBezTo>
                  <a:pt x="962080" y="64027"/>
                  <a:pt x="985339" y="64027"/>
                  <a:pt x="1005692" y="71141"/>
                </a:cubicBezTo>
                <a:cubicBezTo>
                  <a:pt x="1090008" y="110269"/>
                  <a:pt x="1180139" y="120941"/>
                  <a:pt x="1267362" y="135168"/>
                </a:cubicBezTo>
                <a:cubicBezTo>
                  <a:pt x="1281900" y="138725"/>
                  <a:pt x="1296437" y="145839"/>
                  <a:pt x="1310975" y="110269"/>
                </a:cubicBezTo>
                <a:cubicBezTo>
                  <a:pt x="1209214" y="78255"/>
                  <a:pt x="1110360" y="35571"/>
                  <a:pt x="1008599" y="0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FBCD552-F202-75BB-6CE2-C6E136A5D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065749"/>
            <a:ext cx="4953001" cy="4726502"/>
          </a:xfrm>
        </p:spPr>
        <p:txBody>
          <a:bodyPr>
            <a:normAutofit/>
          </a:bodyPr>
          <a:lstStyle/>
          <a:p>
            <a:r>
              <a:rPr lang="es-ES"/>
              <a:t>CONTENIDOS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338254B-6DAC-DD23-D8D6-7DCDE2C66D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8022" y="713313"/>
            <a:ext cx="3815778" cy="5431376"/>
          </a:xfrm>
        </p:spPr>
        <p:txBody>
          <a:bodyPr anchor="ctr">
            <a:normAutofit/>
          </a:bodyPr>
          <a:lstStyle/>
          <a:p>
            <a:r>
              <a:rPr lang="es-ES" sz="2000" dirty="0"/>
              <a:t>Introducción</a:t>
            </a:r>
          </a:p>
          <a:p>
            <a:r>
              <a:rPr lang="es-ES" sz="2000" dirty="0"/>
              <a:t>Operaciones en bases de datos documentales</a:t>
            </a:r>
          </a:p>
          <a:p>
            <a:r>
              <a:rPr lang="es-ES" sz="2000" dirty="0"/>
              <a:t>Índices</a:t>
            </a:r>
          </a:p>
          <a:p>
            <a:r>
              <a:rPr lang="es-ES" sz="2000" dirty="0" err="1"/>
              <a:t>Agregation</a:t>
            </a:r>
            <a:r>
              <a:rPr lang="es-ES" sz="2000" dirty="0"/>
              <a:t> Pipeline</a:t>
            </a:r>
          </a:p>
          <a:p>
            <a:r>
              <a:rPr lang="es-ES" sz="2000" dirty="0"/>
              <a:t>Esquemas en MongoDB</a:t>
            </a:r>
          </a:p>
          <a:p>
            <a:r>
              <a:rPr lang="es-ES" sz="2000" dirty="0"/>
              <a:t>Replicación</a:t>
            </a:r>
          </a:p>
          <a:p>
            <a:r>
              <a:rPr lang="es-ES" sz="2000" dirty="0"/>
              <a:t>Otros aspectos relevantes en MongoDB</a:t>
            </a:r>
          </a:p>
          <a:p>
            <a:endParaRPr lang="es-ES" sz="2000" dirty="0"/>
          </a:p>
        </p:txBody>
      </p:sp>
    </p:spTree>
    <p:extLst>
      <p:ext uri="{BB962C8B-B14F-4D97-AF65-F5344CB8AC3E}">
        <p14:creationId xmlns:p14="http://schemas.microsoft.com/office/powerpoint/2010/main" val="16107396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0DCC097-1DB8-4B6D-85D0-6FBA0E1CA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0B58608-23C8-4441-994D-C6823EEE1D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2083506"/>
          </a:xfrm>
          <a:custGeom>
            <a:avLst/>
            <a:gdLst>
              <a:gd name="connsiteX0" fmla="*/ 0 w 12191999"/>
              <a:gd name="connsiteY0" fmla="*/ 0 h 2083506"/>
              <a:gd name="connsiteX1" fmla="*/ 9429748 w 12191999"/>
              <a:gd name="connsiteY1" fmla="*/ 0 h 2083506"/>
              <a:gd name="connsiteX2" fmla="*/ 9429748 w 12191999"/>
              <a:gd name="connsiteY2" fmla="*/ 1 h 2083506"/>
              <a:gd name="connsiteX3" fmla="*/ 12191999 w 12191999"/>
              <a:gd name="connsiteY3" fmla="*/ 1 h 2083506"/>
              <a:gd name="connsiteX4" fmla="*/ 12191999 w 12191999"/>
              <a:gd name="connsiteY4" fmla="*/ 1164372 h 2083506"/>
              <a:gd name="connsiteX5" fmla="*/ 12147852 w 12191999"/>
              <a:gd name="connsiteY5" fmla="*/ 1163783 h 2083506"/>
              <a:gd name="connsiteX6" fmla="*/ 11993604 w 12191999"/>
              <a:gd name="connsiteY6" fmla="*/ 1153496 h 2083506"/>
              <a:gd name="connsiteX7" fmla="*/ 11865319 w 12191999"/>
              <a:gd name="connsiteY7" fmla="*/ 1176624 h 2083506"/>
              <a:gd name="connsiteX8" fmla="*/ 11718353 w 12191999"/>
              <a:gd name="connsiteY8" fmla="*/ 1209136 h 2083506"/>
              <a:gd name="connsiteX9" fmla="*/ 11609067 w 12191999"/>
              <a:gd name="connsiteY9" fmla="*/ 1218512 h 2083506"/>
              <a:gd name="connsiteX10" fmla="*/ 11545958 w 12191999"/>
              <a:gd name="connsiteY10" fmla="*/ 1240430 h 2083506"/>
              <a:gd name="connsiteX11" fmla="*/ 11445770 w 12191999"/>
              <a:gd name="connsiteY11" fmla="*/ 1225780 h 2083506"/>
              <a:gd name="connsiteX12" fmla="*/ 11398842 w 12191999"/>
              <a:gd name="connsiteY12" fmla="*/ 1227250 h 2083506"/>
              <a:gd name="connsiteX13" fmla="*/ 11240093 w 12191999"/>
              <a:gd name="connsiteY13" fmla="*/ 1266797 h 2083506"/>
              <a:gd name="connsiteX14" fmla="*/ 11141364 w 12191999"/>
              <a:gd name="connsiteY14" fmla="*/ 1288059 h 2083506"/>
              <a:gd name="connsiteX15" fmla="*/ 11015396 w 12191999"/>
              <a:gd name="connsiteY15" fmla="*/ 1353104 h 2083506"/>
              <a:gd name="connsiteX16" fmla="*/ 10973905 w 12191999"/>
              <a:gd name="connsiteY16" fmla="*/ 1365109 h 2083506"/>
              <a:gd name="connsiteX17" fmla="*/ 10904858 w 12191999"/>
              <a:gd name="connsiteY17" fmla="*/ 1371966 h 2083506"/>
              <a:gd name="connsiteX18" fmla="*/ 10827883 w 12191999"/>
              <a:gd name="connsiteY18" fmla="*/ 1410270 h 2083506"/>
              <a:gd name="connsiteX19" fmla="*/ 10690996 w 12191999"/>
              <a:gd name="connsiteY19" fmla="*/ 1426394 h 2083506"/>
              <a:gd name="connsiteX20" fmla="*/ 10624461 w 12191999"/>
              <a:gd name="connsiteY20" fmla="*/ 1444283 h 2083506"/>
              <a:gd name="connsiteX21" fmla="*/ 10517208 w 12191999"/>
              <a:gd name="connsiteY21" fmla="*/ 1478947 h 2083506"/>
              <a:gd name="connsiteX22" fmla="*/ 10497937 w 12191999"/>
              <a:gd name="connsiteY22" fmla="*/ 1469831 h 2083506"/>
              <a:gd name="connsiteX23" fmla="*/ 10471201 w 12191999"/>
              <a:gd name="connsiteY23" fmla="*/ 1486037 h 2083506"/>
              <a:gd name="connsiteX24" fmla="*/ 10448263 w 12191999"/>
              <a:gd name="connsiteY24" fmla="*/ 1478223 h 2083506"/>
              <a:gd name="connsiteX25" fmla="*/ 10388089 w 12191999"/>
              <a:gd name="connsiteY25" fmla="*/ 1507175 h 2083506"/>
              <a:gd name="connsiteX26" fmla="*/ 10333720 w 12191999"/>
              <a:gd name="connsiteY26" fmla="*/ 1515848 h 2083506"/>
              <a:gd name="connsiteX27" fmla="*/ 10104338 w 12191999"/>
              <a:gd name="connsiteY27" fmla="*/ 1569424 h 2083506"/>
              <a:gd name="connsiteX28" fmla="*/ 9910445 w 12191999"/>
              <a:gd name="connsiteY28" fmla="*/ 1632275 h 2083506"/>
              <a:gd name="connsiteX29" fmla="*/ 9770872 w 12191999"/>
              <a:gd name="connsiteY29" fmla="*/ 1688088 h 2083506"/>
              <a:gd name="connsiteX30" fmla="*/ 9733849 w 12191999"/>
              <a:gd name="connsiteY30" fmla="*/ 1700034 h 2083506"/>
              <a:gd name="connsiteX31" fmla="*/ 9703714 w 12191999"/>
              <a:gd name="connsiteY31" fmla="*/ 1730093 h 2083506"/>
              <a:gd name="connsiteX32" fmla="*/ 9698351 w 12191999"/>
              <a:gd name="connsiteY32" fmla="*/ 1730377 h 2083506"/>
              <a:gd name="connsiteX33" fmla="*/ 9632895 w 12191999"/>
              <a:gd name="connsiteY33" fmla="*/ 1736363 h 2083506"/>
              <a:gd name="connsiteX34" fmla="*/ 9569107 w 12191999"/>
              <a:gd name="connsiteY34" fmla="*/ 1741010 h 2083506"/>
              <a:gd name="connsiteX35" fmla="*/ 9536451 w 12191999"/>
              <a:gd name="connsiteY35" fmla="*/ 1755120 h 2083506"/>
              <a:gd name="connsiteX36" fmla="*/ 9529385 w 12191999"/>
              <a:gd name="connsiteY36" fmla="*/ 1757515 h 2083506"/>
              <a:gd name="connsiteX37" fmla="*/ 9498527 w 12191999"/>
              <a:gd name="connsiteY37" fmla="*/ 1753117 h 2083506"/>
              <a:gd name="connsiteX38" fmla="*/ 9436642 w 12191999"/>
              <a:gd name="connsiteY38" fmla="*/ 1755478 h 2083506"/>
              <a:gd name="connsiteX39" fmla="*/ 9429748 w 12191999"/>
              <a:gd name="connsiteY39" fmla="*/ 1756317 h 2083506"/>
              <a:gd name="connsiteX40" fmla="*/ 9429748 w 12191999"/>
              <a:gd name="connsiteY40" fmla="*/ 1768745 h 2083506"/>
              <a:gd name="connsiteX41" fmla="*/ 9425802 w 12191999"/>
              <a:gd name="connsiteY41" fmla="*/ 1769273 h 2083506"/>
              <a:gd name="connsiteX42" fmla="*/ 9349763 w 12191999"/>
              <a:gd name="connsiteY42" fmla="*/ 1776107 h 2083506"/>
              <a:gd name="connsiteX43" fmla="*/ 9256503 w 12191999"/>
              <a:gd name="connsiteY43" fmla="*/ 1800699 h 2083506"/>
              <a:gd name="connsiteX44" fmla="*/ 9222873 w 12191999"/>
              <a:gd name="connsiteY44" fmla="*/ 1803003 h 2083506"/>
              <a:gd name="connsiteX45" fmla="*/ 9224095 w 12191999"/>
              <a:gd name="connsiteY45" fmla="*/ 1807355 h 2083506"/>
              <a:gd name="connsiteX46" fmla="*/ 9211603 w 12191999"/>
              <a:gd name="connsiteY46" fmla="*/ 1807675 h 2083506"/>
              <a:gd name="connsiteX47" fmla="*/ 9183719 w 12191999"/>
              <a:gd name="connsiteY47" fmla="*/ 1807781 h 2083506"/>
              <a:gd name="connsiteX48" fmla="*/ 9100221 w 12191999"/>
              <a:gd name="connsiteY48" fmla="*/ 1808989 h 2083506"/>
              <a:gd name="connsiteX49" fmla="*/ 9077439 w 12191999"/>
              <a:gd name="connsiteY49" fmla="*/ 1817333 h 2083506"/>
              <a:gd name="connsiteX50" fmla="*/ 9055889 w 12191999"/>
              <a:gd name="connsiteY50" fmla="*/ 1817464 h 2083506"/>
              <a:gd name="connsiteX51" fmla="*/ 8930912 w 12191999"/>
              <a:gd name="connsiteY51" fmla="*/ 1828648 h 2083506"/>
              <a:gd name="connsiteX52" fmla="*/ 8913729 w 12191999"/>
              <a:gd name="connsiteY52" fmla="*/ 1829483 h 2083506"/>
              <a:gd name="connsiteX53" fmla="*/ 8904423 w 12191999"/>
              <a:gd name="connsiteY53" fmla="*/ 1833234 h 2083506"/>
              <a:gd name="connsiteX54" fmla="*/ 8871099 w 12191999"/>
              <a:gd name="connsiteY54" fmla="*/ 1833979 h 2083506"/>
              <a:gd name="connsiteX55" fmla="*/ 8869557 w 12191999"/>
              <a:gd name="connsiteY55" fmla="*/ 1836113 h 2083506"/>
              <a:gd name="connsiteX56" fmla="*/ 8760021 w 12191999"/>
              <a:gd name="connsiteY56" fmla="*/ 1854442 h 2083506"/>
              <a:gd name="connsiteX57" fmla="*/ 8741254 w 12191999"/>
              <a:gd name="connsiteY57" fmla="*/ 1857469 h 2083506"/>
              <a:gd name="connsiteX58" fmla="*/ 8725039 w 12191999"/>
              <a:gd name="connsiteY58" fmla="*/ 1856552 h 2083506"/>
              <a:gd name="connsiteX59" fmla="*/ 8635265 w 12191999"/>
              <a:gd name="connsiteY59" fmla="*/ 1859168 h 2083506"/>
              <a:gd name="connsiteX60" fmla="*/ 8613911 w 12191999"/>
              <a:gd name="connsiteY60" fmla="*/ 1857561 h 2083506"/>
              <a:gd name="connsiteX61" fmla="*/ 8604931 w 12191999"/>
              <a:gd name="connsiteY61" fmla="*/ 1854170 h 2083506"/>
              <a:gd name="connsiteX62" fmla="*/ 8570171 w 12191999"/>
              <a:gd name="connsiteY62" fmla="*/ 1860579 h 2083506"/>
              <a:gd name="connsiteX63" fmla="*/ 8516537 w 12191999"/>
              <a:gd name="connsiteY63" fmla="*/ 1864971 h 2083506"/>
              <a:gd name="connsiteX64" fmla="*/ 8491046 w 12191999"/>
              <a:gd name="connsiteY64" fmla="*/ 1868141 h 2083506"/>
              <a:gd name="connsiteX65" fmla="*/ 8470478 w 12191999"/>
              <a:gd name="connsiteY65" fmla="*/ 1866216 h 2083506"/>
              <a:gd name="connsiteX66" fmla="*/ 8353433 w 12191999"/>
              <a:gd name="connsiteY66" fmla="*/ 1865729 h 2083506"/>
              <a:gd name="connsiteX67" fmla="*/ 8347675 w 12191999"/>
              <a:gd name="connsiteY67" fmla="*/ 1865075 h 2083506"/>
              <a:gd name="connsiteX68" fmla="*/ 8343939 w 12191999"/>
              <a:gd name="connsiteY68" fmla="*/ 1865677 h 2083506"/>
              <a:gd name="connsiteX69" fmla="*/ 8221566 w 12191999"/>
              <a:gd name="connsiteY69" fmla="*/ 1881148 h 2083506"/>
              <a:gd name="connsiteX70" fmla="*/ 8066095 w 12191999"/>
              <a:gd name="connsiteY70" fmla="*/ 1919902 h 2083506"/>
              <a:gd name="connsiteX71" fmla="*/ 8044849 w 12191999"/>
              <a:gd name="connsiteY71" fmla="*/ 1916308 h 2083506"/>
              <a:gd name="connsiteX72" fmla="*/ 8041142 w 12191999"/>
              <a:gd name="connsiteY72" fmla="*/ 1915506 h 2083506"/>
              <a:gd name="connsiteX73" fmla="*/ 8022159 w 12191999"/>
              <a:gd name="connsiteY73" fmla="*/ 1911521 h 2083506"/>
              <a:gd name="connsiteX74" fmla="*/ 7944932 w 12191999"/>
              <a:gd name="connsiteY74" fmla="*/ 1917265 h 2083506"/>
              <a:gd name="connsiteX75" fmla="*/ 7879011 w 12191999"/>
              <a:gd name="connsiteY75" fmla="*/ 1928570 h 2083506"/>
              <a:gd name="connsiteX76" fmla="*/ 7865529 w 12191999"/>
              <a:gd name="connsiteY76" fmla="*/ 1934399 h 2083506"/>
              <a:gd name="connsiteX77" fmla="*/ 7774801 w 12191999"/>
              <a:gd name="connsiteY77" fmla="*/ 1947969 h 2083506"/>
              <a:gd name="connsiteX78" fmla="*/ 7748398 w 12191999"/>
              <a:gd name="connsiteY78" fmla="*/ 1955982 h 2083506"/>
              <a:gd name="connsiteX79" fmla="*/ 7740684 w 12191999"/>
              <a:gd name="connsiteY79" fmla="*/ 1955717 h 2083506"/>
              <a:gd name="connsiteX80" fmla="*/ 7712976 w 12191999"/>
              <a:gd name="connsiteY80" fmla="*/ 1960442 h 2083506"/>
              <a:gd name="connsiteX81" fmla="*/ 7699956 w 12191999"/>
              <a:gd name="connsiteY81" fmla="*/ 1966104 h 2083506"/>
              <a:gd name="connsiteX82" fmla="*/ 7684158 w 12191999"/>
              <a:gd name="connsiteY82" fmla="*/ 1962927 h 2083506"/>
              <a:gd name="connsiteX83" fmla="*/ 7643109 w 12191999"/>
              <a:gd name="connsiteY83" fmla="*/ 1964400 h 2083506"/>
              <a:gd name="connsiteX84" fmla="*/ 7630180 w 12191999"/>
              <a:gd name="connsiteY84" fmla="*/ 1970266 h 2083506"/>
              <a:gd name="connsiteX85" fmla="*/ 7609131 w 12191999"/>
              <a:gd name="connsiteY85" fmla="*/ 1971774 h 2083506"/>
              <a:gd name="connsiteX86" fmla="*/ 7555555 w 12191999"/>
              <a:gd name="connsiteY86" fmla="*/ 1969491 h 2083506"/>
              <a:gd name="connsiteX87" fmla="*/ 7520919 w 12191999"/>
              <a:gd name="connsiteY87" fmla="*/ 1970177 h 2083506"/>
              <a:gd name="connsiteX88" fmla="*/ 7456258 w 12191999"/>
              <a:gd name="connsiteY88" fmla="*/ 1960468 h 2083506"/>
              <a:gd name="connsiteX89" fmla="*/ 7393047 w 12191999"/>
              <a:gd name="connsiteY89" fmla="*/ 1952408 h 2083506"/>
              <a:gd name="connsiteX90" fmla="*/ 7199912 w 12191999"/>
              <a:gd name="connsiteY90" fmla="*/ 1959913 h 2083506"/>
              <a:gd name="connsiteX91" fmla="*/ 7146774 w 12191999"/>
              <a:gd name="connsiteY91" fmla="*/ 1956641 h 2083506"/>
              <a:gd name="connsiteX92" fmla="*/ 7122244 w 12191999"/>
              <a:gd name="connsiteY92" fmla="*/ 1953891 h 2083506"/>
              <a:gd name="connsiteX93" fmla="*/ 7032241 w 12191999"/>
              <a:gd name="connsiteY93" fmla="*/ 1962723 h 2083506"/>
              <a:gd name="connsiteX94" fmla="*/ 6941492 w 12191999"/>
              <a:gd name="connsiteY94" fmla="*/ 1976868 h 2083506"/>
              <a:gd name="connsiteX95" fmla="*/ 6906514 w 12191999"/>
              <a:gd name="connsiteY95" fmla="*/ 1968589 h 2083506"/>
              <a:gd name="connsiteX96" fmla="*/ 6826395 w 12191999"/>
              <a:gd name="connsiteY96" fmla="*/ 1974141 h 2083506"/>
              <a:gd name="connsiteX97" fmla="*/ 6716431 w 12191999"/>
              <a:gd name="connsiteY97" fmla="*/ 2004297 h 2083506"/>
              <a:gd name="connsiteX98" fmla="*/ 6569607 w 12191999"/>
              <a:gd name="connsiteY98" fmla="*/ 2015496 h 2083506"/>
              <a:gd name="connsiteX99" fmla="*/ 6561430 w 12191999"/>
              <a:gd name="connsiteY99" fmla="*/ 2020996 h 2083506"/>
              <a:gd name="connsiteX100" fmla="*/ 6549371 w 12191999"/>
              <a:gd name="connsiteY100" fmla="*/ 2024747 h 2083506"/>
              <a:gd name="connsiteX101" fmla="*/ 6547040 w 12191999"/>
              <a:gd name="connsiteY101" fmla="*/ 2024474 h 2083506"/>
              <a:gd name="connsiteX102" fmla="*/ 6530482 w 12191999"/>
              <a:gd name="connsiteY102" fmla="*/ 2026659 h 2083506"/>
              <a:gd name="connsiteX103" fmla="*/ 6528565 w 12191999"/>
              <a:gd name="connsiteY103" fmla="*/ 2028600 h 2083506"/>
              <a:gd name="connsiteX104" fmla="*/ 6517741 w 12191999"/>
              <a:gd name="connsiteY104" fmla="*/ 2030558 h 2083506"/>
              <a:gd name="connsiteX105" fmla="*/ 6497855 w 12191999"/>
              <a:gd name="connsiteY105" fmla="*/ 2035650 h 2083506"/>
              <a:gd name="connsiteX106" fmla="*/ 6492785 w 12191999"/>
              <a:gd name="connsiteY106" fmla="*/ 2035444 h 2083506"/>
              <a:gd name="connsiteX107" fmla="*/ 6460692 w 12191999"/>
              <a:gd name="connsiteY107" fmla="*/ 2041321 h 2083506"/>
              <a:gd name="connsiteX108" fmla="*/ 6459609 w 12191999"/>
              <a:gd name="connsiteY108" fmla="*/ 2040851 h 2083506"/>
              <a:gd name="connsiteX109" fmla="*/ 6447765 w 12191999"/>
              <a:gd name="connsiteY109" fmla="*/ 2040102 h 2083506"/>
              <a:gd name="connsiteX110" fmla="*/ 6426590 w 12191999"/>
              <a:gd name="connsiteY110" fmla="*/ 2039928 h 2083506"/>
              <a:gd name="connsiteX111" fmla="*/ 6401693 w 12191999"/>
              <a:gd name="connsiteY111" fmla="*/ 2033537 h 2083506"/>
              <a:gd name="connsiteX112" fmla="*/ 6387141 w 12191999"/>
              <a:gd name="connsiteY112" fmla="*/ 2033161 h 2083506"/>
              <a:gd name="connsiteX113" fmla="*/ 6357846 w 12191999"/>
              <a:gd name="connsiteY113" fmla="*/ 2036782 h 2083506"/>
              <a:gd name="connsiteX114" fmla="*/ 6342914 w 12191999"/>
              <a:gd name="connsiteY114" fmla="*/ 2037585 h 2083506"/>
              <a:gd name="connsiteX115" fmla="*/ 6336300 w 12191999"/>
              <a:gd name="connsiteY115" fmla="*/ 2038781 h 2083506"/>
              <a:gd name="connsiteX116" fmla="*/ 6317178 w 12191999"/>
              <a:gd name="connsiteY116" fmla="*/ 2038968 h 2083506"/>
              <a:gd name="connsiteX117" fmla="*/ 6161427 w 12191999"/>
              <a:gd name="connsiteY117" fmla="*/ 2047338 h 2083506"/>
              <a:gd name="connsiteX118" fmla="*/ 6097339 w 12191999"/>
              <a:gd name="connsiteY118" fmla="*/ 2082438 h 2083506"/>
              <a:gd name="connsiteX119" fmla="*/ 6079059 w 12191999"/>
              <a:gd name="connsiteY119" fmla="*/ 2081299 h 2083506"/>
              <a:gd name="connsiteX120" fmla="*/ 5998439 w 12191999"/>
              <a:gd name="connsiteY120" fmla="*/ 2070958 h 2083506"/>
              <a:gd name="connsiteX121" fmla="*/ 5904290 w 12191999"/>
              <a:gd name="connsiteY121" fmla="*/ 2070255 h 2083506"/>
              <a:gd name="connsiteX122" fmla="*/ 5814867 w 12191999"/>
              <a:gd name="connsiteY122" fmla="*/ 2079032 h 2083506"/>
              <a:gd name="connsiteX123" fmla="*/ 5725743 w 12191999"/>
              <a:gd name="connsiteY123" fmla="*/ 2070558 h 2083506"/>
              <a:gd name="connsiteX124" fmla="*/ 5650546 w 12191999"/>
              <a:gd name="connsiteY124" fmla="*/ 2052412 h 2083506"/>
              <a:gd name="connsiteX125" fmla="*/ 5581284 w 12191999"/>
              <a:gd name="connsiteY125" fmla="*/ 2023175 h 2083506"/>
              <a:gd name="connsiteX126" fmla="*/ 5572593 w 12191999"/>
              <a:gd name="connsiteY126" fmla="*/ 2018391 h 2083506"/>
              <a:gd name="connsiteX127" fmla="*/ 5548580 w 12191999"/>
              <a:gd name="connsiteY127" fmla="*/ 2016951 h 2083506"/>
              <a:gd name="connsiteX128" fmla="*/ 5471173 w 12191999"/>
              <a:gd name="connsiteY128" fmla="*/ 2018786 h 2083506"/>
              <a:gd name="connsiteX129" fmla="*/ 5340320 w 12191999"/>
              <a:gd name="connsiteY129" fmla="*/ 2037611 h 2083506"/>
              <a:gd name="connsiteX130" fmla="*/ 5254376 w 12191999"/>
              <a:gd name="connsiteY130" fmla="*/ 2042928 h 2083506"/>
              <a:gd name="connsiteX131" fmla="*/ 5258035 w 12191999"/>
              <a:gd name="connsiteY131" fmla="*/ 2035649 h 2083506"/>
              <a:gd name="connsiteX132" fmla="*/ 5230622 w 12191999"/>
              <a:gd name="connsiteY132" fmla="*/ 2024576 h 2083506"/>
              <a:gd name="connsiteX133" fmla="*/ 5026203 w 12191999"/>
              <a:gd name="connsiteY133" fmla="*/ 2030162 h 2083506"/>
              <a:gd name="connsiteX134" fmla="*/ 4973988 w 12191999"/>
              <a:gd name="connsiteY134" fmla="*/ 2026668 h 2083506"/>
              <a:gd name="connsiteX135" fmla="*/ 4928030 w 12191999"/>
              <a:gd name="connsiteY135" fmla="*/ 2033642 h 2083506"/>
              <a:gd name="connsiteX136" fmla="*/ 4908970 w 12191999"/>
              <a:gd name="connsiteY136" fmla="*/ 2030033 h 2083506"/>
              <a:gd name="connsiteX137" fmla="*/ 4905679 w 12191999"/>
              <a:gd name="connsiteY137" fmla="*/ 2029300 h 2083506"/>
              <a:gd name="connsiteX138" fmla="*/ 4892525 w 12191999"/>
              <a:gd name="connsiteY138" fmla="*/ 2028768 h 2083506"/>
              <a:gd name="connsiteX139" fmla="*/ 4888818 w 12191999"/>
              <a:gd name="connsiteY139" fmla="*/ 2025619 h 2083506"/>
              <a:gd name="connsiteX140" fmla="*/ 4869018 w 12191999"/>
              <a:gd name="connsiteY140" fmla="*/ 2022668 h 2083506"/>
              <a:gd name="connsiteX141" fmla="*/ 4844804 w 12191999"/>
              <a:gd name="connsiteY141" fmla="*/ 2022527 h 2083506"/>
              <a:gd name="connsiteX142" fmla="*/ 4758778 w 12191999"/>
              <a:gd name="connsiteY142" fmla="*/ 2021694 h 2083506"/>
              <a:gd name="connsiteX143" fmla="*/ 4744748 w 12191999"/>
              <a:gd name="connsiteY143" fmla="*/ 2023396 h 2083506"/>
              <a:gd name="connsiteX144" fmla="*/ 4698956 w 12191999"/>
              <a:gd name="connsiteY144" fmla="*/ 2020558 h 2083506"/>
              <a:gd name="connsiteX145" fmla="*/ 4658147 w 12191999"/>
              <a:gd name="connsiteY145" fmla="*/ 2019920 h 2083506"/>
              <a:gd name="connsiteX146" fmla="*/ 4631706 w 12191999"/>
              <a:gd name="connsiteY146" fmla="*/ 2021274 h 2083506"/>
              <a:gd name="connsiteX147" fmla="*/ 4624776 w 12191999"/>
              <a:gd name="connsiteY147" fmla="*/ 2020152 h 2083506"/>
              <a:gd name="connsiteX148" fmla="*/ 4598150 w 12191999"/>
              <a:gd name="connsiteY148" fmla="*/ 2019429 h 2083506"/>
              <a:gd name="connsiteX149" fmla="*/ 4584588 w 12191999"/>
              <a:gd name="connsiteY149" fmla="*/ 2021092 h 2083506"/>
              <a:gd name="connsiteX150" fmla="*/ 4571203 w 12191999"/>
              <a:gd name="connsiteY150" fmla="*/ 2017263 h 2083506"/>
              <a:gd name="connsiteX151" fmla="*/ 4567930 w 12191999"/>
              <a:gd name="connsiteY151" fmla="*/ 2014458 h 2083506"/>
              <a:gd name="connsiteX152" fmla="*/ 4548984 w 12191999"/>
              <a:gd name="connsiteY152" fmla="*/ 2015717 h 2083506"/>
              <a:gd name="connsiteX153" fmla="*/ 4533451 w 12191999"/>
              <a:gd name="connsiteY153" fmla="*/ 2012976 h 2083506"/>
              <a:gd name="connsiteX154" fmla="*/ 4519910 w 12191999"/>
              <a:gd name="connsiteY154" fmla="*/ 2014768 h 2083506"/>
              <a:gd name="connsiteX155" fmla="*/ 4514290 w 12191999"/>
              <a:gd name="connsiteY155" fmla="*/ 2014364 h 2083506"/>
              <a:gd name="connsiteX156" fmla="*/ 4500320 w 12191999"/>
              <a:gd name="connsiteY156" fmla="*/ 2013007 h 2083506"/>
              <a:gd name="connsiteX157" fmla="*/ 4476219 w 12191999"/>
              <a:gd name="connsiteY157" fmla="*/ 2009993 h 2083506"/>
              <a:gd name="connsiteX158" fmla="*/ 4468701 w 12191999"/>
              <a:gd name="connsiteY158" fmla="*/ 2009574 h 2083506"/>
              <a:gd name="connsiteX159" fmla="*/ 4452333 w 12191999"/>
              <a:gd name="connsiteY159" fmla="*/ 2004964 h 2083506"/>
              <a:gd name="connsiteX160" fmla="*/ 4420644 w 12191999"/>
              <a:gd name="connsiteY160" fmla="*/ 2001021 h 2083506"/>
              <a:gd name="connsiteX161" fmla="*/ 4364856 w 12191999"/>
              <a:gd name="connsiteY161" fmla="*/ 1987267 h 2083506"/>
              <a:gd name="connsiteX162" fmla="*/ 4332062 w 12191999"/>
              <a:gd name="connsiteY162" fmla="*/ 1980703 h 2083506"/>
              <a:gd name="connsiteX163" fmla="*/ 4309876 w 12191999"/>
              <a:gd name="connsiteY163" fmla="*/ 1974653 h 2083506"/>
              <a:gd name="connsiteX164" fmla="*/ 4244391 w 12191999"/>
              <a:gd name="connsiteY164" fmla="*/ 1966109 h 2083506"/>
              <a:gd name="connsiteX165" fmla="*/ 4132071 w 12191999"/>
              <a:gd name="connsiteY165" fmla="*/ 1954813 h 2083506"/>
              <a:gd name="connsiteX166" fmla="*/ 4109069 w 12191999"/>
              <a:gd name="connsiteY166" fmla="*/ 1951778 h 2083506"/>
              <a:gd name="connsiteX167" fmla="*/ 4092908 w 12191999"/>
              <a:gd name="connsiteY167" fmla="*/ 1946662 h 2083506"/>
              <a:gd name="connsiteX168" fmla="*/ 4092306 w 12191999"/>
              <a:gd name="connsiteY168" fmla="*/ 1943291 h 2083506"/>
              <a:gd name="connsiteX169" fmla="*/ 4080234 w 12191999"/>
              <a:gd name="connsiteY169" fmla="*/ 1941219 h 2083506"/>
              <a:gd name="connsiteX170" fmla="*/ 4077778 w 12191999"/>
              <a:gd name="connsiteY170" fmla="*/ 1940145 h 2083506"/>
              <a:gd name="connsiteX171" fmla="*/ 4062936 w 12191999"/>
              <a:gd name="connsiteY171" fmla="*/ 1934506 h 2083506"/>
              <a:gd name="connsiteX172" fmla="*/ 4012506 w 12191999"/>
              <a:gd name="connsiteY172" fmla="*/ 1935475 h 2083506"/>
              <a:gd name="connsiteX173" fmla="*/ 3965880 w 12191999"/>
              <a:gd name="connsiteY173" fmla="*/ 1925968 h 2083506"/>
              <a:gd name="connsiteX174" fmla="*/ 3765338 w 12191999"/>
              <a:gd name="connsiteY174" fmla="*/ 1906649 h 2083506"/>
              <a:gd name="connsiteX175" fmla="*/ 3749493 w 12191999"/>
              <a:gd name="connsiteY175" fmla="*/ 1893071 h 2083506"/>
              <a:gd name="connsiteX176" fmla="*/ 3672704 w 12191999"/>
              <a:gd name="connsiteY176" fmla="*/ 1881383 h 2083506"/>
              <a:gd name="connsiteX177" fmla="*/ 3530082 w 12191999"/>
              <a:gd name="connsiteY177" fmla="*/ 1883187 h 2083506"/>
              <a:gd name="connsiteX178" fmla="*/ 3387664 w 12191999"/>
              <a:gd name="connsiteY178" fmla="*/ 1862579 h 2083506"/>
              <a:gd name="connsiteX179" fmla="*/ 3371681 w 12191999"/>
              <a:gd name="connsiteY179" fmla="*/ 1865293 h 2083506"/>
              <a:gd name="connsiteX180" fmla="*/ 3355305 w 12191999"/>
              <a:gd name="connsiteY180" fmla="*/ 1865842 h 2083506"/>
              <a:gd name="connsiteX181" fmla="*/ 3353790 w 12191999"/>
              <a:gd name="connsiteY181" fmla="*/ 1865158 h 2083506"/>
              <a:gd name="connsiteX182" fmla="*/ 3336210 w 12191999"/>
              <a:gd name="connsiteY182" fmla="*/ 1863564 h 2083506"/>
              <a:gd name="connsiteX183" fmla="*/ 3331381 w 12191999"/>
              <a:gd name="connsiteY183" fmla="*/ 1864716 h 2083506"/>
              <a:gd name="connsiteX184" fmla="*/ 3319012 w 12191999"/>
              <a:gd name="connsiteY184" fmla="*/ 1864093 h 2083506"/>
              <a:gd name="connsiteX185" fmla="*/ 3293818 w 12191999"/>
              <a:gd name="connsiteY185" fmla="*/ 1864135 h 2083506"/>
              <a:gd name="connsiteX186" fmla="*/ 3289881 w 12191999"/>
              <a:gd name="connsiteY186" fmla="*/ 1862954 h 2083506"/>
              <a:gd name="connsiteX187" fmla="*/ 3253090 w 12191999"/>
              <a:gd name="connsiteY187" fmla="*/ 1861164 h 2083506"/>
              <a:gd name="connsiteX188" fmla="*/ 3252949 w 12191999"/>
              <a:gd name="connsiteY188" fmla="*/ 1860574 h 2083506"/>
              <a:gd name="connsiteX189" fmla="*/ 3244187 w 12191999"/>
              <a:gd name="connsiteY189" fmla="*/ 1857604 h 2083506"/>
              <a:gd name="connsiteX190" fmla="*/ 3246570 w 12191999"/>
              <a:gd name="connsiteY190" fmla="*/ 1852946 h 2083506"/>
              <a:gd name="connsiteX191" fmla="*/ 3237810 w 12191999"/>
              <a:gd name="connsiteY191" fmla="*/ 1853064 h 2083506"/>
              <a:gd name="connsiteX192" fmla="*/ 3230822 w 12191999"/>
              <a:gd name="connsiteY192" fmla="*/ 1855474 h 2083506"/>
              <a:gd name="connsiteX193" fmla="*/ 3136549 w 12191999"/>
              <a:gd name="connsiteY193" fmla="*/ 1874037 h 2083506"/>
              <a:gd name="connsiteX194" fmla="*/ 2845754 w 12191999"/>
              <a:gd name="connsiteY194" fmla="*/ 1910932 h 2083506"/>
              <a:gd name="connsiteX195" fmla="*/ 2786878 w 12191999"/>
              <a:gd name="connsiteY195" fmla="*/ 1917162 h 2083506"/>
              <a:gd name="connsiteX196" fmla="*/ 2725298 w 12191999"/>
              <a:gd name="connsiteY196" fmla="*/ 1912340 h 2083506"/>
              <a:gd name="connsiteX197" fmla="*/ 2697754 w 12191999"/>
              <a:gd name="connsiteY197" fmla="*/ 1914863 h 2083506"/>
              <a:gd name="connsiteX198" fmla="*/ 2568063 w 12191999"/>
              <a:gd name="connsiteY198" fmla="*/ 1936283 h 2083506"/>
              <a:gd name="connsiteX199" fmla="*/ 2489784 w 12191999"/>
              <a:gd name="connsiteY199" fmla="*/ 1943720 h 2083506"/>
              <a:gd name="connsiteX200" fmla="*/ 2458978 w 12191999"/>
              <a:gd name="connsiteY200" fmla="*/ 1938095 h 2083506"/>
              <a:gd name="connsiteX201" fmla="*/ 2318712 w 12191999"/>
              <a:gd name="connsiteY201" fmla="*/ 1934474 h 2083506"/>
              <a:gd name="connsiteX202" fmla="*/ 2268709 w 12191999"/>
              <a:gd name="connsiteY202" fmla="*/ 1940521 h 2083506"/>
              <a:gd name="connsiteX203" fmla="*/ 2264080 w 12191999"/>
              <a:gd name="connsiteY203" fmla="*/ 1941232 h 2083506"/>
              <a:gd name="connsiteX204" fmla="*/ 2254684 w 12191999"/>
              <a:gd name="connsiteY204" fmla="*/ 1943524 h 2083506"/>
              <a:gd name="connsiteX205" fmla="*/ 2252523 w 12191999"/>
              <a:gd name="connsiteY205" fmla="*/ 1943004 h 2083506"/>
              <a:gd name="connsiteX206" fmla="*/ 2173350 w 12191999"/>
              <a:gd name="connsiteY206" fmla="*/ 1929202 h 2083506"/>
              <a:gd name="connsiteX207" fmla="*/ 2155266 w 12191999"/>
              <a:gd name="connsiteY207" fmla="*/ 1920267 h 2083506"/>
              <a:gd name="connsiteX208" fmla="*/ 2091013 w 12191999"/>
              <a:gd name="connsiteY208" fmla="*/ 1914631 h 2083506"/>
              <a:gd name="connsiteX209" fmla="*/ 2030712 w 12191999"/>
              <a:gd name="connsiteY209" fmla="*/ 1897690 h 2083506"/>
              <a:gd name="connsiteX210" fmla="*/ 1908838 w 12191999"/>
              <a:gd name="connsiteY210" fmla="*/ 1892222 h 2083506"/>
              <a:gd name="connsiteX211" fmla="*/ 1877796 w 12191999"/>
              <a:gd name="connsiteY211" fmla="*/ 1883887 h 2083506"/>
              <a:gd name="connsiteX212" fmla="*/ 1875824 w 12191999"/>
              <a:gd name="connsiteY212" fmla="*/ 1879265 h 2083506"/>
              <a:gd name="connsiteX213" fmla="*/ 1823048 w 12191999"/>
              <a:gd name="connsiteY213" fmla="*/ 1881064 h 2083506"/>
              <a:gd name="connsiteX214" fmla="*/ 1765736 w 12191999"/>
              <a:gd name="connsiteY214" fmla="*/ 1856578 h 2083506"/>
              <a:gd name="connsiteX215" fmla="*/ 1725669 w 12191999"/>
              <a:gd name="connsiteY215" fmla="*/ 1833744 h 2083506"/>
              <a:gd name="connsiteX216" fmla="*/ 1725216 w 12191999"/>
              <a:gd name="connsiteY216" fmla="*/ 1829447 h 2083506"/>
              <a:gd name="connsiteX217" fmla="*/ 1721485 w 12191999"/>
              <a:gd name="connsiteY217" fmla="*/ 1828960 h 2083506"/>
              <a:gd name="connsiteX218" fmla="*/ 1717786 w 12191999"/>
              <a:gd name="connsiteY218" fmla="*/ 1832224 h 2083506"/>
              <a:gd name="connsiteX219" fmla="*/ 1689907 w 12191999"/>
              <a:gd name="connsiteY219" fmla="*/ 1825425 h 2083506"/>
              <a:gd name="connsiteX220" fmla="*/ 1688093 w 12191999"/>
              <a:gd name="connsiteY220" fmla="*/ 1817391 h 2083506"/>
              <a:gd name="connsiteX221" fmla="*/ 1496789 w 12191999"/>
              <a:gd name="connsiteY221" fmla="*/ 1805297 h 2083506"/>
              <a:gd name="connsiteX222" fmla="*/ 1392839 w 12191999"/>
              <a:gd name="connsiteY222" fmla="*/ 1758649 h 2083506"/>
              <a:gd name="connsiteX223" fmla="*/ 1360872 w 12191999"/>
              <a:gd name="connsiteY223" fmla="*/ 1752441 h 2083506"/>
              <a:gd name="connsiteX224" fmla="*/ 1313885 w 12191999"/>
              <a:gd name="connsiteY224" fmla="*/ 1731785 h 2083506"/>
              <a:gd name="connsiteX225" fmla="*/ 1247665 w 12191999"/>
              <a:gd name="connsiteY225" fmla="*/ 1727765 h 2083506"/>
              <a:gd name="connsiteX226" fmla="*/ 1196850 w 12191999"/>
              <a:gd name="connsiteY226" fmla="*/ 1729622 h 2083506"/>
              <a:gd name="connsiteX227" fmla="*/ 1168728 w 12191999"/>
              <a:gd name="connsiteY227" fmla="*/ 1728550 h 2083506"/>
              <a:gd name="connsiteX228" fmla="*/ 1096918 w 12191999"/>
              <a:gd name="connsiteY228" fmla="*/ 1721485 h 2083506"/>
              <a:gd name="connsiteX229" fmla="*/ 1094082 w 12191999"/>
              <a:gd name="connsiteY229" fmla="*/ 1720113 h 2083506"/>
              <a:gd name="connsiteX230" fmla="*/ 1040782 w 12191999"/>
              <a:gd name="connsiteY230" fmla="*/ 1721762 h 2083506"/>
              <a:gd name="connsiteX231" fmla="*/ 955980 w 12191999"/>
              <a:gd name="connsiteY231" fmla="*/ 1719289 h 2083506"/>
              <a:gd name="connsiteX232" fmla="*/ 926108 w 12191999"/>
              <a:gd name="connsiteY232" fmla="*/ 1715917 h 2083506"/>
              <a:gd name="connsiteX233" fmla="*/ 876049 w 12191999"/>
              <a:gd name="connsiteY233" fmla="*/ 1710422 h 2083506"/>
              <a:gd name="connsiteX234" fmla="*/ 839194 w 12191999"/>
              <a:gd name="connsiteY234" fmla="*/ 1700176 h 2083506"/>
              <a:gd name="connsiteX235" fmla="*/ 797112 w 12191999"/>
              <a:gd name="connsiteY235" fmla="*/ 1698014 h 2083506"/>
              <a:gd name="connsiteX236" fmla="*/ 786610 w 12191999"/>
              <a:gd name="connsiteY236" fmla="*/ 1705455 h 2083506"/>
              <a:gd name="connsiteX237" fmla="*/ 741833 w 12191999"/>
              <a:gd name="connsiteY237" fmla="*/ 1700566 h 2083506"/>
              <a:gd name="connsiteX238" fmla="*/ 673985 w 12191999"/>
              <a:gd name="connsiteY238" fmla="*/ 1692278 h 2083506"/>
              <a:gd name="connsiteX239" fmla="*/ 634665 w 12191999"/>
              <a:gd name="connsiteY239" fmla="*/ 1689550 h 2083506"/>
              <a:gd name="connsiteX240" fmla="*/ 527471 w 12191999"/>
              <a:gd name="connsiteY240" fmla="*/ 1679869 h 2083506"/>
              <a:gd name="connsiteX241" fmla="*/ 420260 w 12191999"/>
              <a:gd name="connsiteY241" fmla="*/ 1668475 h 2083506"/>
              <a:gd name="connsiteX242" fmla="*/ 357630 w 12191999"/>
              <a:gd name="connsiteY242" fmla="*/ 1652142 h 2083506"/>
              <a:gd name="connsiteX243" fmla="*/ 269407 w 12191999"/>
              <a:gd name="connsiteY243" fmla="*/ 1643812 h 2083506"/>
              <a:gd name="connsiteX244" fmla="*/ 254769 w 12191999"/>
              <a:gd name="connsiteY244" fmla="*/ 1641013 h 2083506"/>
              <a:gd name="connsiteX245" fmla="*/ 150763 w 12191999"/>
              <a:gd name="connsiteY245" fmla="*/ 1628143 h 2083506"/>
              <a:gd name="connsiteX246" fmla="*/ 29133 w 12191999"/>
              <a:gd name="connsiteY246" fmla="*/ 1626172 h 2083506"/>
              <a:gd name="connsiteX247" fmla="*/ 0 w 12191999"/>
              <a:gd name="connsiteY247" fmla="*/ 1619589 h 2083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</a:cxnLst>
            <a:rect l="l" t="t" r="r" b="b"/>
            <a:pathLst>
              <a:path w="12191999" h="2083506">
                <a:moveTo>
                  <a:pt x="0" y="0"/>
                </a:moveTo>
                <a:lnTo>
                  <a:pt x="9429748" y="0"/>
                </a:lnTo>
                <a:lnTo>
                  <a:pt x="9429748" y="1"/>
                </a:lnTo>
                <a:lnTo>
                  <a:pt x="12191999" y="1"/>
                </a:lnTo>
                <a:lnTo>
                  <a:pt x="12191999" y="1164372"/>
                </a:lnTo>
                <a:lnTo>
                  <a:pt x="12147852" y="1163783"/>
                </a:lnTo>
                <a:cubicBezTo>
                  <a:pt x="12063101" y="1189107"/>
                  <a:pt x="12045020" y="1156925"/>
                  <a:pt x="11993604" y="1153496"/>
                </a:cubicBezTo>
                <a:cubicBezTo>
                  <a:pt x="11954216" y="1165241"/>
                  <a:pt x="11911195" y="1167350"/>
                  <a:pt x="11865319" y="1176624"/>
                </a:cubicBezTo>
                <a:cubicBezTo>
                  <a:pt x="11822513" y="1184682"/>
                  <a:pt x="11766915" y="1201558"/>
                  <a:pt x="11718353" y="1209136"/>
                </a:cubicBezTo>
                <a:cubicBezTo>
                  <a:pt x="11675379" y="1217463"/>
                  <a:pt x="11638007" y="1216639"/>
                  <a:pt x="11609067" y="1218512"/>
                </a:cubicBezTo>
                <a:cubicBezTo>
                  <a:pt x="11597582" y="1221322"/>
                  <a:pt x="11554280" y="1243577"/>
                  <a:pt x="11545958" y="1240430"/>
                </a:cubicBezTo>
                <a:lnTo>
                  <a:pt x="11445770" y="1225780"/>
                </a:lnTo>
                <a:cubicBezTo>
                  <a:pt x="11425543" y="1230782"/>
                  <a:pt x="11413740" y="1222096"/>
                  <a:pt x="11398842" y="1227250"/>
                </a:cubicBezTo>
                <a:cubicBezTo>
                  <a:pt x="11367060" y="1233093"/>
                  <a:pt x="11269285" y="1263712"/>
                  <a:pt x="11240093" y="1266797"/>
                </a:cubicBezTo>
                <a:cubicBezTo>
                  <a:pt x="11197297" y="1273685"/>
                  <a:pt x="11181311" y="1272682"/>
                  <a:pt x="11141364" y="1288059"/>
                </a:cubicBezTo>
                <a:cubicBezTo>
                  <a:pt x="11099891" y="1305386"/>
                  <a:pt x="11051533" y="1319157"/>
                  <a:pt x="11015396" y="1353104"/>
                </a:cubicBezTo>
                <a:cubicBezTo>
                  <a:pt x="11009424" y="1362217"/>
                  <a:pt x="10992328" y="1361966"/>
                  <a:pt x="10973905" y="1365109"/>
                </a:cubicBezTo>
                <a:cubicBezTo>
                  <a:pt x="10955482" y="1368254"/>
                  <a:pt x="10907369" y="1372817"/>
                  <a:pt x="10904858" y="1371966"/>
                </a:cubicBezTo>
                <a:cubicBezTo>
                  <a:pt x="10880521" y="1379494"/>
                  <a:pt x="10873670" y="1399734"/>
                  <a:pt x="10827883" y="1410270"/>
                </a:cubicBezTo>
                <a:cubicBezTo>
                  <a:pt x="10790248" y="1415655"/>
                  <a:pt x="10724899" y="1420726"/>
                  <a:pt x="10690996" y="1426394"/>
                </a:cubicBezTo>
                <a:cubicBezTo>
                  <a:pt x="10676463" y="1423331"/>
                  <a:pt x="10634514" y="1436908"/>
                  <a:pt x="10624461" y="1444283"/>
                </a:cubicBezTo>
                <a:cubicBezTo>
                  <a:pt x="10601952" y="1468442"/>
                  <a:pt x="10536224" y="1460228"/>
                  <a:pt x="10517208" y="1478947"/>
                </a:cubicBezTo>
                <a:cubicBezTo>
                  <a:pt x="10509508" y="1482271"/>
                  <a:pt x="10505833" y="1468818"/>
                  <a:pt x="10497937" y="1469831"/>
                </a:cubicBezTo>
                <a:lnTo>
                  <a:pt x="10471201" y="1486037"/>
                </a:lnTo>
                <a:lnTo>
                  <a:pt x="10448263" y="1478223"/>
                </a:lnTo>
                <a:lnTo>
                  <a:pt x="10388089" y="1507175"/>
                </a:lnTo>
                <a:cubicBezTo>
                  <a:pt x="10350285" y="1513081"/>
                  <a:pt x="10383281" y="1526586"/>
                  <a:pt x="10333720" y="1515848"/>
                </a:cubicBezTo>
                <a:cubicBezTo>
                  <a:pt x="10286428" y="1526223"/>
                  <a:pt x="10174884" y="1550019"/>
                  <a:pt x="10104338" y="1569424"/>
                </a:cubicBezTo>
                <a:cubicBezTo>
                  <a:pt x="10066963" y="1581564"/>
                  <a:pt x="9967395" y="1605712"/>
                  <a:pt x="9910445" y="1632275"/>
                </a:cubicBezTo>
                <a:cubicBezTo>
                  <a:pt x="9856131" y="1644130"/>
                  <a:pt x="9831118" y="1689967"/>
                  <a:pt x="9770872" y="1688088"/>
                </a:cubicBezTo>
                <a:cubicBezTo>
                  <a:pt x="9769882" y="1691843"/>
                  <a:pt x="9737016" y="1697044"/>
                  <a:pt x="9733849" y="1700034"/>
                </a:cubicBezTo>
                <a:lnTo>
                  <a:pt x="9703714" y="1730093"/>
                </a:lnTo>
                <a:lnTo>
                  <a:pt x="9698351" y="1730377"/>
                </a:lnTo>
                <a:lnTo>
                  <a:pt x="9632895" y="1736363"/>
                </a:lnTo>
                <a:lnTo>
                  <a:pt x="9569107" y="1741010"/>
                </a:lnTo>
                <a:cubicBezTo>
                  <a:pt x="9558961" y="1745882"/>
                  <a:pt x="9548028" y="1750646"/>
                  <a:pt x="9536451" y="1755120"/>
                </a:cubicBezTo>
                <a:lnTo>
                  <a:pt x="9529385" y="1757515"/>
                </a:lnTo>
                <a:lnTo>
                  <a:pt x="9498527" y="1753117"/>
                </a:lnTo>
                <a:lnTo>
                  <a:pt x="9436642" y="1755478"/>
                </a:lnTo>
                <a:lnTo>
                  <a:pt x="9429748" y="1756317"/>
                </a:lnTo>
                <a:lnTo>
                  <a:pt x="9429748" y="1768745"/>
                </a:lnTo>
                <a:lnTo>
                  <a:pt x="9425802" y="1769273"/>
                </a:lnTo>
                <a:cubicBezTo>
                  <a:pt x="9390751" y="1773262"/>
                  <a:pt x="9371406" y="1773457"/>
                  <a:pt x="9349763" y="1776107"/>
                </a:cubicBezTo>
                <a:cubicBezTo>
                  <a:pt x="9314721" y="1782260"/>
                  <a:pt x="9277650" y="1796217"/>
                  <a:pt x="9256503" y="1800699"/>
                </a:cubicBezTo>
                <a:lnTo>
                  <a:pt x="9222873" y="1803003"/>
                </a:lnTo>
                <a:lnTo>
                  <a:pt x="9224095" y="1807355"/>
                </a:lnTo>
                <a:lnTo>
                  <a:pt x="9211603" y="1807675"/>
                </a:lnTo>
                <a:lnTo>
                  <a:pt x="9183719" y="1807781"/>
                </a:lnTo>
                <a:cubicBezTo>
                  <a:pt x="9166319" y="1808439"/>
                  <a:pt x="9117935" y="1807396"/>
                  <a:pt x="9100221" y="1808989"/>
                </a:cubicBezTo>
                <a:cubicBezTo>
                  <a:pt x="9095111" y="1813630"/>
                  <a:pt x="9087224" y="1816160"/>
                  <a:pt x="9077439" y="1817333"/>
                </a:cubicBezTo>
                <a:lnTo>
                  <a:pt x="9055889" y="1817464"/>
                </a:lnTo>
                <a:lnTo>
                  <a:pt x="8930912" y="1828648"/>
                </a:lnTo>
                <a:lnTo>
                  <a:pt x="8913729" y="1829483"/>
                </a:lnTo>
                <a:lnTo>
                  <a:pt x="8904423" y="1833234"/>
                </a:lnTo>
                <a:cubicBezTo>
                  <a:pt x="8897319" y="1833982"/>
                  <a:pt x="8876911" y="1833498"/>
                  <a:pt x="8871099" y="1833979"/>
                </a:cubicBezTo>
                <a:lnTo>
                  <a:pt x="8869557" y="1836113"/>
                </a:lnTo>
                <a:cubicBezTo>
                  <a:pt x="8851043" y="1839524"/>
                  <a:pt x="8781405" y="1850882"/>
                  <a:pt x="8760021" y="1854442"/>
                </a:cubicBezTo>
                <a:cubicBezTo>
                  <a:pt x="8755749" y="1851161"/>
                  <a:pt x="8746183" y="1856343"/>
                  <a:pt x="8741254" y="1857469"/>
                </a:cubicBezTo>
                <a:cubicBezTo>
                  <a:pt x="8740491" y="1855259"/>
                  <a:pt x="8728559" y="1854585"/>
                  <a:pt x="8725039" y="1856552"/>
                </a:cubicBezTo>
                <a:cubicBezTo>
                  <a:pt x="8641157" y="1867333"/>
                  <a:pt x="8683145" y="1845054"/>
                  <a:pt x="8635265" y="1859168"/>
                </a:cubicBezTo>
                <a:cubicBezTo>
                  <a:pt x="8626795" y="1860103"/>
                  <a:pt x="8619931" y="1859212"/>
                  <a:pt x="8613911" y="1857561"/>
                </a:cubicBezTo>
                <a:lnTo>
                  <a:pt x="8604931" y="1854170"/>
                </a:lnTo>
                <a:lnTo>
                  <a:pt x="8570171" y="1860579"/>
                </a:lnTo>
                <a:cubicBezTo>
                  <a:pt x="8553049" y="1862813"/>
                  <a:pt x="8535028" y="1864294"/>
                  <a:pt x="8516537" y="1864971"/>
                </a:cubicBezTo>
                <a:cubicBezTo>
                  <a:pt x="8512388" y="1860455"/>
                  <a:pt x="8497874" y="1866870"/>
                  <a:pt x="8491046" y="1868141"/>
                </a:cubicBezTo>
                <a:cubicBezTo>
                  <a:pt x="8490975" y="1865191"/>
                  <a:pt x="8475847" y="1863778"/>
                  <a:pt x="8470478" y="1866216"/>
                </a:cubicBezTo>
                <a:cubicBezTo>
                  <a:pt x="8357654" y="1876758"/>
                  <a:pt x="8421139" y="1849210"/>
                  <a:pt x="8353433" y="1865729"/>
                </a:cubicBezTo>
                <a:lnTo>
                  <a:pt x="8347675" y="1865075"/>
                </a:lnTo>
                <a:lnTo>
                  <a:pt x="8343939" y="1865677"/>
                </a:lnTo>
                <a:cubicBezTo>
                  <a:pt x="8309852" y="1870841"/>
                  <a:pt x="8272587" y="1875809"/>
                  <a:pt x="8221566" y="1881148"/>
                </a:cubicBezTo>
                <a:cubicBezTo>
                  <a:pt x="8158043" y="1892960"/>
                  <a:pt x="8095547" y="1914042"/>
                  <a:pt x="8066095" y="1919902"/>
                </a:cubicBezTo>
                <a:cubicBezTo>
                  <a:pt x="8058949" y="1919234"/>
                  <a:pt x="8051921" y="1917862"/>
                  <a:pt x="8044849" y="1916308"/>
                </a:cubicBezTo>
                <a:lnTo>
                  <a:pt x="8041142" y="1915506"/>
                </a:lnTo>
                <a:lnTo>
                  <a:pt x="8022159" y="1911521"/>
                </a:lnTo>
                <a:lnTo>
                  <a:pt x="7944932" y="1917265"/>
                </a:lnTo>
                <a:lnTo>
                  <a:pt x="7879011" y="1928570"/>
                </a:lnTo>
                <a:lnTo>
                  <a:pt x="7865529" y="1934399"/>
                </a:lnTo>
                <a:lnTo>
                  <a:pt x="7774801" y="1947969"/>
                </a:lnTo>
                <a:lnTo>
                  <a:pt x="7748398" y="1955982"/>
                </a:lnTo>
                <a:lnTo>
                  <a:pt x="7740684" y="1955717"/>
                </a:lnTo>
                <a:cubicBezTo>
                  <a:pt x="7728362" y="1958584"/>
                  <a:pt x="7714099" y="1968442"/>
                  <a:pt x="7712976" y="1960442"/>
                </a:cubicBezTo>
                <a:lnTo>
                  <a:pt x="7699956" y="1966104"/>
                </a:lnTo>
                <a:lnTo>
                  <a:pt x="7684158" y="1962927"/>
                </a:lnTo>
                <a:cubicBezTo>
                  <a:pt x="7674684" y="1962643"/>
                  <a:pt x="7652105" y="1963177"/>
                  <a:pt x="7643109" y="1964400"/>
                </a:cubicBezTo>
                <a:lnTo>
                  <a:pt x="7630180" y="1970266"/>
                </a:lnTo>
                <a:lnTo>
                  <a:pt x="7609131" y="1971774"/>
                </a:lnTo>
                <a:cubicBezTo>
                  <a:pt x="7596694" y="1971644"/>
                  <a:pt x="7570258" y="1969757"/>
                  <a:pt x="7555555" y="1969491"/>
                </a:cubicBezTo>
                <a:cubicBezTo>
                  <a:pt x="7541460" y="1966540"/>
                  <a:pt x="7530571" y="1964848"/>
                  <a:pt x="7520919" y="1970177"/>
                </a:cubicBezTo>
                <a:cubicBezTo>
                  <a:pt x="7500295" y="1966884"/>
                  <a:pt x="7480780" y="1949401"/>
                  <a:pt x="7456258" y="1960468"/>
                </a:cubicBezTo>
                <a:cubicBezTo>
                  <a:pt x="7434946" y="1957506"/>
                  <a:pt x="7435772" y="1952500"/>
                  <a:pt x="7393047" y="1952408"/>
                </a:cubicBezTo>
                <a:cubicBezTo>
                  <a:pt x="7356520" y="1952860"/>
                  <a:pt x="7236307" y="1958626"/>
                  <a:pt x="7199912" y="1959913"/>
                </a:cubicBezTo>
                <a:cubicBezTo>
                  <a:pt x="7176501" y="1959942"/>
                  <a:pt x="7160098" y="1958343"/>
                  <a:pt x="7146774" y="1956641"/>
                </a:cubicBezTo>
                <a:lnTo>
                  <a:pt x="7122244" y="1953891"/>
                </a:lnTo>
                <a:lnTo>
                  <a:pt x="7032241" y="1962723"/>
                </a:lnTo>
                <a:cubicBezTo>
                  <a:pt x="6997214" y="1965198"/>
                  <a:pt x="6963725" y="1968396"/>
                  <a:pt x="6941492" y="1976868"/>
                </a:cubicBezTo>
                <a:cubicBezTo>
                  <a:pt x="6947015" y="1970398"/>
                  <a:pt x="6923088" y="1965379"/>
                  <a:pt x="6906514" y="1968589"/>
                </a:cubicBezTo>
                <a:cubicBezTo>
                  <a:pt x="6925890" y="1943204"/>
                  <a:pt x="6840983" y="1991464"/>
                  <a:pt x="6826395" y="1974141"/>
                </a:cubicBezTo>
                <a:cubicBezTo>
                  <a:pt x="6825676" y="1990223"/>
                  <a:pt x="6751393" y="2017492"/>
                  <a:pt x="6716431" y="2004297"/>
                </a:cubicBezTo>
                <a:cubicBezTo>
                  <a:pt x="6663167" y="2007518"/>
                  <a:pt x="6625450" y="2020811"/>
                  <a:pt x="6569607" y="2015496"/>
                </a:cubicBezTo>
                <a:cubicBezTo>
                  <a:pt x="6567874" y="2017648"/>
                  <a:pt x="6565034" y="2019449"/>
                  <a:pt x="6561430" y="2020996"/>
                </a:cubicBezTo>
                <a:lnTo>
                  <a:pt x="6549371" y="2024747"/>
                </a:lnTo>
                <a:lnTo>
                  <a:pt x="6547040" y="2024474"/>
                </a:lnTo>
                <a:cubicBezTo>
                  <a:pt x="6537882" y="2024425"/>
                  <a:pt x="6533193" y="2025332"/>
                  <a:pt x="6530482" y="2026659"/>
                </a:cubicBezTo>
                <a:lnTo>
                  <a:pt x="6528565" y="2028600"/>
                </a:lnTo>
                <a:lnTo>
                  <a:pt x="6517741" y="2030558"/>
                </a:lnTo>
                <a:lnTo>
                  <a:pt x="6497855" y="2035650"/>
                </a:lnTo>
                <a:lnTo>
                  <a:pt x="6492785" y="2035444"/>
                </a:lnTo>
                <a:lnTo>
                  <a:pt x="6460692" y="2041321"/>
                </a:lnTo>
                <a:lnTo>
                  <a:pt x="6459609" y="2040851"/>
                </a:lnTo>
                <a:cubicBezTo>
                  <a:pt x="6456451" y="2039933"/>
                  <a:pt x="6452734" y="2039508"/>
                  <a:pt x="6447765" y="2040102"/>
                </a:cubicBezTo>
                <a:cubicBezTo>
                  <a:pt x="6446007" y="2031126"/>
                  <a:pt x="6441093" y="2037380"/>
                  <a:pt x="6426590" y="2039928"/>
                </a:cubicBezTo>
                <a:cubicBezTo>
                  <a:pt x="6423606" y="2033241"/>
                  <a:pt x="6413230" y="2032925"/>
                  <a:pt x="6401693" y="2033537"/>
                </a:cubicBezTo>
                <a:lnTo>
                  <a:pt x="6387141" y="2033161"/>
                </a:lnTo>
                <a:lnTo>
                  <a:pt x="6357846" y="2036782"/>
                </a:lnTo>
                <a:lnTo>
                  <a:pt x="6342914" y="2037585"/>
                </a:lnTo>
                <a:lnTo>
                  <a:pt x="6336300" y="2038781"/>
                </a:lnTo>
                <a:lnTo>
                  <a:pt x="6317178" y="2038968"/>
                </a:lnTo>
                <a:lnTo>
                  <a:pt x="6161427" y="2047338"/>
                </a:lnTo>
                <a:cubicBezTo>
                  <a:pt x="6147824" y="2057658"/>
                  <a:pt x="6118908" y="2077615"/>
                  <a:pt x="6097339" y="2082438"/>
                </a:cubicBezTo>
                <a:cubicBezTo>
                  <a:pt x="6090149" y="2084046"/>
                  <a:pt x="6083776" y="2083972"/>
                  <a:pt x="6079059" y="2081299"/>
                </a:cubicBezTo>
                <a:cubicBezTo>
                  <a:pt x="6063900" y="2082334"/>
                  <a:pt x="6011621" y="2084537"/>
                  <a:pt x="5998439" y="2070958"/>
                </a:cubicBezTo>
                <a:cubicBezTo>
                  <a:pt x="5976443" y="2071759"/>
                  <a:pt x="5925514" y="2069780"/>
                  <a:pt x="5904290" y="2070255"/>
                </a:cubicBezTo>
                <a:cubicBezTo>
                  <a:pt x="5871515" y="2066244"/>
                  <a:pt x="5843986" y="2088249"/>
                  <a:pt x="5814867" y="2079032"/>
                </a:cubicBezTo>
                <a:cubicBezTo>
                  <a:pt x="5792003" y="2070559"/>
                  <a:pt x="5750009" y="2076273"/>
                  <a:pt x="5725743" y="2070558"/>
                </a:cubicBezTo>
                <a:cubicBezTo>
                  <a:pt x="5716432" y="2058355"/>
                  <a:pt x="5667424" y="2047322"/>
                  <a:pt x="5650546" y="2052412"/>
                </a:cubicBezTo>
                <a:cubicBezTo>
                  <a:pt x="5614627" y="2046084"/>
                  <a:pt x="5608108" y="2028306"/>
                  <a:pt x="5581284" y="2023175"/>
                </a:cubicBezTo>
                <a:lnTo>
                  <a:pt x="5572593" y="2018391"/>
                </a:lnTo>
                <a:lnTo>
                  <a:pt x="5548580" y="2016951"/>
                </a:lnTo>
                <a:cubicBezTo>
                  <a:pt x="5523726" y="2017783"/>
                  <a:pt x="5498337" y="2019663"/>
                  <a:pt x="5471173" y="2018786"/>
                </a:cubicBezTo>
                <a:cubicBezTo>
                  <a:pt x="5447687" y="2003020"/>
                  <a:pt x="5353807" y="2022324"/>
                  <a:pt x="5340320" y="2037611"/>
                </a:cubicBezTo>
                <a:cubicBezTo>
                  <a:pt x="5340015" y="2024215"/>
                  <a:pt x="5271937" y="2042455"/>
                  <a:pt x="5254376" y="2042928"/>
                </a:cubicBezTo>
                <a:cubicBezTo>
                  <a:pt x="5248522" y="2043086"/>
                  <a:pt x="5248281" y="2041270"/>
                  <a:pt x="5258035" y="2035649"/>
                </a:cubicBezTo>
                <a:cubicBezTo>
                  <a:pt x="5239374" y="2037214"/>
                  <a:pt x="5220112" y="2030252"/>
                  <a:pt x="5230622" y="2024576"/>
                </a:cubicBezTo>
                <a:cubicBezTo>
                  <a:pt x="5173932" y="2036724"/>
                  <a:pt x="5090262" y="2024645"/>
                  <a:pt x="5026203" y="2030162"/>
                </a:cubicBezTo>
                <a:cubicBezTo>
                  <a:pt x="4991280" y="2016814"/>
                  <a:pt x="5010212" y="2029164"/>
                  <a:pt x="4973988" y="2026668"/>
                </a:cubicBezTo>
                <a:cubicBezTo>
                  <a:pt x="4983896" y="2038955"/>
                  <a:pt x="4930012" y="2019774"/>
                  <a:pt x="4928030" y="2033642"/>
                </a:cubicBezTo>
                <a:cubicBezTo>
                  <a:pt x="4921501" y="2032748"/>
                  <a:pt x="4915238" y="2031445"/>
                  <a:pt x="4908970" y="2030033"/>
                </a:cubicBezTo>
                <a:lnTo>
                  <a:pt x="4905679" y="2029300"/>
                </a:lnTo>
                <a:lnTo>
                  <a:pt x="4892525" y="2028768"/>
                </a:lnTo>
                <a:lnTo>
                  <a:pt x="4888818" y="2025619"/>
                </a:lnTo>
                <a:lnTo>
                  <a:pt x="4869018" y="2022668"/>
                </a:lnTo>
                <a:cubicBezTo>
                  <a:pt x="4861602" y="2022028"/>
                  <a:pt x="4853622" y="2021880"/>
                  <a:pt x="4844804" y="2022527"/>
                </a:cubicBezTo>
                <a:cubicBezTo>
                  <a:pt x="4823110" y="2028022"/>
                  <a:pt x="4789330" y="2021287"/>
                  <a:pt x="4758778" y="2021694"/>
                </a:cubicBezTo>
                <a:lnTo>
                  <a:pt x="4744748" y="2023396"/>
                </a:lnTo>
                <a:lnTo>
                  <a:pt x="4698956" y="2020558"/>
                </a:lnTo>
                <a:cubicBezTo>
                  <a:pt x="4685921" y="2020008"/>
                  <a:pt x="4672392" y="2019718"/>
                  <a:pt x="4658147" y="2019920"/>
                </a:cubicBezTo>
                <a:lnTo>
                  <a:pt x="4631706" y="2021274"/>
                </a:lnTo>
                <a:lnTo>
                  <a:pt x="4624776" y="2020152"/>
                </a:lnTo>
                <a:cubicBezTo>
                  <a:pt x="4612703" y="2020277"/>
                  <a:pt x="4596727" y="2024226"/>
                  <a:pt x="4598150" y="2019429"/>
                </a:cubicBezTo>
                <a:lnTo>
                  <a:pt x="4584588" y="2021092"/>
                </a:lnTo>
                <a:lnTo>
                  <a:pt x="4571203" y="2017263"/>
                </a:lnTo>
                <a:cubicBezTo>
                  <a:pt x="4569736" y="2016374"/>
                  <a:pt x="4568633" y="2015427"/>
                  <a:pt x="4567930" y="2014458"/>
                </a:cubicBezTo>
                <a:lnTo>
                  <a:pt x="4548984" y="2015717"/>
                </a:lnTo>
                <a:lnTo>
                  <a:pt x="4533451" y="2012976"/>
                </a:lnTo>
                <a:lnTo>
                  <a:pt x="4519910" y="2014768"/>
                </a:lnTo>
                <a:lnTo>
                  <a:pt x="4514290" y="2014364"/>
                </a:lnTo>
                <a:lnTo>
                  <a:pt x="4500320" y="2013007"/>
                </a:lnTo>
                <a:cubicBezTo>
                  <a:pt x="4493159" y="2012056"/>
                  <a:pt x="4485144" y="2010910"/>
                  <a:pt x="4476219" y="2009993"/>
                </a:cubicBezTo>
                <a:lnTo>
                  <a:pt x="4468701" y="2009574"/>
                </a:lnTo>
                <a:lnTo>
                  <a:pt x="4452333" y="2004964"/>
                </a:lnTo>
                <a:cubicBezTo>
                  <a:pt x="4440422" y="2001479"/>
                  <a:pt x="4431048" y="1999130"/>
                  <a:pt x="4420644" y="2001021"/>
                </a:cubicBezTo>
                <a:cubicBezTo>
                  <a:pt x="4402911" y="1996519"/>
                  <a:pt x="4390524" y="1983900"/>
                  <a:pt x="4364856" y="1987267"/>
                </a:cubicBezTo>
                <a:cubicBezTo>
                  <a:pt x="4372645" y="1981550"/>
                  <a:pt x="4336350" y="1986575"/>
                  <a:pt x="4332062" y="1980703"/>
                </a:cubicBezTo>
                <a:cubicBezTo>
                  <a:pt x="4330083" y="1975974"/>
                  <a:pt x="4318612" y="1976397"/>
                  <a:pt x="4309876" y="1974653"/>
                </a:cubicBezTo>
                <a:cubicBezTo>
                  <a:pt x="4303650" y="1969824"/>
                  <a:pt x="4259693" y="1965414"/>
                  <a:pt x="4244391" y="1966109"/>
                </a:cubicBezTo>
                <a:cubicBezTo>
                  <a:pt x="4201255" y="1970914"/>
                  <a:pt x="4166558" y="1951471"/>
                  <a:pt x="4132071" y="1954813"/>
                </a:cubicBezTo>
                <a:cubicBezTo>
                  <a:pt x="4123041" y="1954358"/>
                  <a:pt x="4115554" y="1953263"/>
                  <a:pt x="4109069" y="1951778"/>
                </a:cubicBezTo>
                <a:lnTo>
                  <a:pt x="4092908" y="1946662"/>
                </a:lnTo>
                <a:cubicBezTo>
                  <a:pt x="4092707" y="1945539"/>
                  <a:pt x="4092506" y="1944415"/>
                  <a:pt x="4092306" y="1943291"/>
                </a:cubicBezTo>
                <a:lnTo>
                  <a:pt x="4080234" y="1941219"/>
                </a:lnTo>
                <a:lnTo>
                  <a:pt x="4077778" y="1940145"/>
                </a:lnTo>
                <a:cubicBezTo>
                  <a:pt x="4073105" y="1938081"/>
                  <a:pt x="4068339" y="1936119"/>
                  <a:pt x="4062936" y="1934506"/>
                </a:cubicBezTo>
                <a:cubicBezTo>
                  <a:pt x="4048082" y="1947155"/>
                  <a:pt x="4014523" y="1922869"/>
                  <a:pt x="4012506" y="1935475"/>
                </a:cubicBezTo>
                <a:cubicBezTo>
                  <a:pt x="3980228" y="1928812"/>
                  <a:pt x="3986775" y="1942559"/>
                  <a:pt x="3965880" y="1925968"/>
                </a:cubicBezTo>
                <a:cubicBezTo>
                  <a:pt x="3899515" y="1923414"/>
                  <a:pt x="3830855" y="1902158"/>
                  <a:pt x="3765338" y="1906649"/>
                </a:cubicBezTo>
                <a:cubicBezTo>
                  <a:pt x="3780686" y="1902635"/>
                  <a:pt x="3768784" y="1893856"/>
                  <a:pt x="3749493" y="1893071"/>
                </a:cubicBezTo>
                <a:cubicBezTo>
                  <a:pt x="3807776" y="1876857"/>
                  <a:pt x="3656400" y="1898030"/>
                  <a:pt x="3672704" y="1881383"/>
                </a:cubicBezTo>
                <a:cubicBezTo>
                  <a:pt x="3645532" y="1893973"/>
                  <a:pt x="3537791" y="1900656"/>
                  <a:pt x="3530082" y="1883187"/>
                </a:cubicBezTo>
                <a:cubicBezTo>
                  <a:pt x="3479808" y="1875044"/>
                  <a:pt x="3426017" y="1877998"/>
                  <a:pt x="3387664" y="1862579"/>
                </a:cubicBezTo>
                <a:cubicBezTo>
                  <a:pt x="3382649" y="1863935"/>
                  <a:pt x="3377277" y="1864791"/>
                  <a:pt x="3371681" y="1865293"/>
                </a:cubicBezTo>
                <a:lnTo>
                  <a:pt x="3355305" y="1865842"/>
                </a:lnTo>
                <a:lnTo>
                  <a:pt x="3353790" y="1865158"/>
                </a:lnTo>
                <a:cubicBezTo>
                  <a:pt x="3346144" y="1863282"/>
                  <a:pt x="3340687" y="1863057"/>
                  <a:pt x="3336210" y="1863564"/>
                </a:cubicBezTo>
                <a:lnTo>
                  <a:pt x="3331381" y="1864716"/>
                </a:lnTo>
                <a:lnTo>
                  <a:pt x="3319012" y="1864093"/>
                </a:lnTo>
                <a:lnTo>
                  <a:pt x="3293818" y="1864135"/>
                </a:lnTo>
                <a:lnTo>
                  <a:pt x="3289881" y="1862954"/>
                </a:lnTo>
                <a:lnTo>
                  <a:pt x="3253090" y="1861164"/>
                </a:lnTo>
                <a:cubicBezTo>
                  <a:pt x="3253042" y="1860968"/>
                  <a:pt x="3252996" y="1860771"/>
                  <a:pt x="3252949" y="1860574"/>
                </a:cubicBezTo>
                <a:cubicBezTo>
                  <a:pt x="3251799" y="1859213"/>
                  <a:pt x="3249368" y="1858131"/>
                  <a:pt x="3244187" y="1857604"/>
                </a:cubicBezTo>
                <a:cubicBezTo>
                  <a:pt x="3250860" y="1853873"/>
                  <a:pt x="3250577" y="1852999"/>
                  <a:pt x="3246570" y="1852946"/>
                </a:cubicBezTo>
                <a:lnTo>
                  <a:pt x="3237810" y="1853064"/>
                </a:lnTo>
                <a:lnTo>
                  <a:pt x="3230822" y="1855474"/>
                </a:lnTo>
                <a:cubicBezTo>
                  <a:pt x="3206812" y="1862286"/>
                  <a:pt x="3176733" y="1868865"/>
                  <a:pt x="3136549" y="1874037"/>
                </a:cubicBezTo>
                <a:cubicBezTo>
                  <a:pt x="3081163" y="1880168"/>
                  <a:pt x="2902557" y="1900580"/>
                  <a:pt x="2845754" y="1910932"/>
                </a:cubicBezTo>
                <a:cubicBezTo>
                  <a:pt x="2860822" y="1944376"/>
                  <a:pt x="2813389" y="1905358"/>
                  <a:pt x="2786878" y="1917162"/>
                </a:cubicBezTo>
                <a:cubicBezTo>
                  <a:pt x="2766803" y="1917398"/>
                  <a:pt x="2741628" y="1915886"/>
                  <a:pt x="2725298" y="1912340"/>
                </a:cubicBezTo>
                <a:cubicBezTo>
                  <a:pt x="2716680" y="1911427"/>
                  <a:pt x="2707572" y="1911972"/>
                  <a:pt x="2697754" y="1914863"/>
                </a:cubicBezTo>
                <a:cubicBezTo>
                  <a:pt x="2667185" y="1939014"/>
                  <a:pt x="2622149" y="1926211"/>
                  <a:pt x="2568063" y="1936283"/>
                </a:cubicBezTo>
                <a:cubicBezTo>
                  <a:pt x="2552625" y="1932001"/>
                  <a:pt x="2502682" y="1953378"/>
                  <a:pt x="2489784" y="1943720"/>
                </a:cubicBezTo>
                <a:cubicBezTo>
                  <a:pt x="2478524" y="1943155"/>
                  <a:pt x="2467418" y="1949411"/>
                  <a:pt x="2458978" y="1938095"/>
                </a:cubicBezTo>
                <a:cubicBezTo>
                  <a:pt x="2417552" y="1934639"/>
                  <a:pt x="2366376" y="1931293"/>
                  <a:pt x="2318712" y="1934474"/>
                </a:cubicBezTo>
                <a:cubicBezTo>
                  <a:pt x="2296029" y="1936526"/>
                  <a:pt x="2282069" y="1938434"/>
                  <a:pt x="2268709" y="1940521"/>
                </a:cubicBezTo>
                <a:lnTo>
                  <a:pt x="2264080" y="1941232"/>
                </a:lnTo>
                <a:lnTo>
                  <a:pt x="2254684" y="1943524"/>
                </a:lnTo>
                <a:lnTo>
                  <a:pt x="2252523" y="1943004"/>
                </a:lnTo>
                <a:lnTo>
                  <a:pt x="2173350" y="1929202"/>
                </a:lnTo>
                <a:lnTo>
                  <a:pt x="2155266" y="1920267"/>
                </a:lnTo>
                <a:lnTo>
                  <a:pt x="2091013" y="1914631"/>
                </a:lnTo>
                <a:cubicBezTo>
                  <a:pt x="2033357" y="1920614"/>
                  <a:pt x="2070513" y="1905065"/>
                  <a:pt x="2030712" y="1897690"/>
                </a:cubicBezTo>
                <a:cubicBezTo>
                  <a:pt x="1994539" y="1893055"/>
                  <a:pt x="1958569" y="1883188"/>
                  <a:pt x="1908838" y="1892222"/>
                </a:cubicBezTo>
                <a:cubicBezTo>
                  <a:pt x="1897236" y="1896147"/>
                  <a:pt x="1883338" y="1892415"/>
                  <a:pt x="1877796" y="1883887"/>
                </a:cubicBezTo>
                <a:cubicBezTo>
                  <a:pt x="1876842" y="1882419"/>
                  <a:pt x="1876177" y="1880863"/>
                  <a:pt x="1875824" y="1879265"/>
                </a:cubicBezTo>
                <a:cubicBezTo>
                  <a:pt x="1843474" y="1887199"/>
                  <a:pt x="1841511" y="1873818"/>
                  <a:pt x="1823048" y="1881064"/>
                </a:cubicBezTo>
                <a:cubicBezTo>
                  <a:pt x="1792640" y="1872164"/>
                  <a:pt x="1782358" y="1850450"/>
                  <a:pt x="1765736" y="1856578"/>
                </a:cubicBezTo>
                <a:cubicBezTo>
                  <a:pt x="1753024" y="1849107"/>
                  <a:pt x="1745932" y="1828316"/>
                  <a:pt x="1725669" y="1833744"/>
                </a:cubicBezTo>
                <a:cubicBezTo>
                  <a:pt x="1727428" y="1831405"/>
                  <a:pt x="1726953" y="1830157"/>
                  <a:pt x="1725216" y="1829447"/>
                </a:cubicBezTo>
                <a:lnTo>
                  <a:pt x="1721485" y="1828960"/>
                </a:lnTo>
                <a:lnTo>
                  <a:pt x="1717786" y="1832224"/>
                </a:lnTo>
                <a:cubicBezTo>
                  <a:pt x="1703445" y="1843277"/>
                  <a:pt x="1706547" y="1827935"/>
                  <a:pt x="1689907" y="1825425"/>
                </a:cubicBezTo>
                <a:cubicBezTo>
                  <a:pt x="1682338" y="1823445"/>
                  <a:pt x="1685181" y="1820226"/>
                  <a:pt x="1688093" y="1817391"/>
                </a:cubicBezTo>
                <a:lnTo>
                  <a:pt x="1496789" y="1805297"/>
                </a:lnTo>
                <a:cubicBezTo>
                  <a:pt x="1463551" y="1793913"/>
                  <a:pt x="1426345" y="1786892"/>
                  <a:pt x="1392839" y="1758649"/>
                </a:cubicBezTo>
                <a:cubicBezTo>
                  <a:pt x="1386461" y="1750573"/>
                  <a:pt x="1374031" y="1756918"/>
                  <a:pt x="1360872" y="1752441"/>
                </a:cubicBezTo>
                <a:cubicBezTo>
                  <a:pt x="1347711" y="1747963"/>
                  <a:pt x="1332751" y="1735898"/>
                  <a:pt x="1313885" y="1731785"/>
                </a:cubicBezTo>
                <a:cubicBezTo>
                  <a:pt x="1281989" y="1726305"/>
                  <a:pt x="1256405" y="1739744"/>
                  <a:pt x="1247665" y="1727765"/>
                </a:cubicBezTo>
                <a:cubicBezTo>
                  <a:pt x="1231363" y="1728538"/>
                  <a:pt x="1209120" y="1742556"/>
                  <a:pt x="1196850" y="1729622"/>
                </a:cubicBezTo>
                <a:cubicBezTo>
                  <a:pt x="1195195" y="1740224"/>
                  <a:pt x="1178147" y="1721561"/>
                  <a:pt x="1168728" y="1728550"/>
                </a:cubicBezTo>
                <a:cubicBezTo>
                  <a:pt x="1152073" y="1727193"/>
                  <a:pt x="1122804" y="1725926"/>
                  <a:pt x="1096918" y="1721485"/>
                </a:cubicBezTo>
                <a:lnTo>
                  <a:pt x="1094082" y="1720113"/>
                </a:lnTo>
                <a:lnTo>
                  <a:pt x="1040782" y="1721762"/>
                </a:lnTo>
                <a:cubicBezTo>
                  <a:pt x="987172" y="1722352"/>
                  <a:pt x="1023272" y="1708707"/>
                  <a:pt x="955980" y="1719289"/>
                </a:cubicBezTo>
                <a:cubicBezTo>
                  <a:pt x="948995" y="1714208"/>
                  <a:pt x="940521" y="1713816"/>
                  <a:pt x="926108" y="1715917"/>
                </a:cubicBezTo>
                <a:cubicBezTo>
                  <a:pt x="900077" y="1715834"/>
                  <a:pt x="902688" y="1703436"/>
                  <a:pt x="876049" y="1710422"/>
                </a:cubicBezTo>
                <a:cubicBezTo>
                  <a:pt x="881084" y="1703830"/>
                  <a:pt x="826830" y="1706893"/>
                  <a:pt x="839194" y="1700176"/>
                </a:cubicBezTo>
                <a:cubicBezTo>
                  <a:pt x="822548" y="1693764"/>
                  <a:pt x="813674" y="1703628"/>
                  <a:pt x="797112" y="1698014"/>
                </a:cubicBezTo>
                <a:cubicBezTo>
                  <a:pt x="778195" y="1696418"/>
                  <a:pt x="807647" y="1705364"/>
                  <a:pt x="786610" y="1705455"/>
                </a:cubicBezTo>
                <a:cubicBezTo>
                  <a:pt x="761170" y="1704357"/>
                  <a:pt x="760599" y="1716610"/>
                  <a:pt x="741833" y="1700566"/>
                </a:cubicBezTo>
                <a:lnTo>
                  <a:pt x="673985" y="1692278"/>
                </a:lnTo>
                <a:cubicBezTo>
                  <a:pt x="658515" y="1695829"/>
                  <a:pt x="646395" y="1693620"/>
                  <a:pt x="634665" y="1689550"/>
                </a:cubicBezTo>
                <a:cubicBezTo>
                  <a:pt x="599149" y="1689690"/>
                  <a:pt x="567176" y="1683160"/>
                  <a:pt x="527471" y="1679869"/>
                </a:cubicBezTo>
                <a:cubicBezTo>
                  <a:pt x="484099" y="1683240"/>
                  <a:pt x="462693" y="1671949"/>
                  <a:pt x="420260" y="1668475"/>
                </a:cubicBezTo>
                <a:cubicBezTo>
                  <a:pt x="377482" y="1677390"/>
                  <a:pt x="393500" y="1652730"/>
                  <a:pt x="357630" y="1652142"/>
                </a:cubicBezTo>
                <a:cubicBezTo>
                  <a:pt x="298692" y="1659518"/>
                  <a:pt x="359631" y="1643849"/>
                  <a:pt x="269407" y="1643812"/>
                </a:cubicBezTo>
                <a:cubicBezTo>
                  <a:pt x="264204" y="1645215"/>
                  <a:pt x="253436" y="1643159"/>
                  <a:pt x="254769" y="1641013"/>
                </a:cubicBezTo>
                <a:cubicBezTo>
                  <a:pt x="234996" y="1641090"/>
                  <a:pt x="179093" y="1626583"/>
                  <a:pt x="150763" y="1628143"/>
                </a:cubicBezTo>
                <a:cubicBezTo>
                  <a:pt x="96232" y="1619954"/>
                  <a:pt x="68845" y="1629422"/>
                  <a:pt x="29133" y="1626172"/>
                </a:cubicBezTo>
                <a:lnTo>
                  <a:pt x="0" y="16195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E6E498B-A113-9B99-0E35-A1A9503B3A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675" y="494414"/>
            <a:ext cx="10534650" cy="81740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MODIFICAR MÚLTIPLES ELEMENTOS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6EA5ADAC-865B-E44F-6039-C35E2F6A45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3900" y="3237074"/>
            <a:ext cx="10744200" cy="2182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4277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6">
            <a:extLst>
              <a:ext uri="{FF2B5EF4-FFF2-40B4-BE49-F238E27FC236}">
                <a16:creationId xmlns:a16="http://schemas.microsoft.com/office/drawing/2014/main" id="{80E21785-62D8-430F-9521-90166EF7C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8">
            <a:extLst>
              <a:ext uri="{FF2B5EF4-FFF2-40B4-BE49-F238E27FC236}">
                <a16:creationId xmlns:a16="http://schemas.microsoft.com/office/drawing/2014/main" id="{ED7CF8A0-D3E4-4A16-87D3-1D973AC61B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13296" y="697832"/>
            <a:ext cx="8189484" cy="5541981"/>
          </a:xfrm>
          <a:custGeom>
            <a:avLst/>
            <a:gdLst>
              <a:gd name="connsiteX0" fmla="*/ 1164045 w 7323233"/>
              <a:gd name="connsiteY0" fmla="*/ 25 h 5835507"/>
              <a:gd name="connsiteX1" fmla="*/ 1213723 w 7323233"/>
              <a:gd name="connsiteY1" fmla="*/ 8385 h 5835507"/>
              <a:gd name="connsiteX2" fmla="*/ 2251656 w 7323233"/>
              <a:gd name="connsiteY2" fmla="*/ 138318 h 5835507"/>
              <a:gd name="connsiteX3" fmla="*/ 3226534 w 7323233"/>
              <a:gd name="connsiteY3" fmla="*/ 205194 h 5835507"/>
              <a:gd name="connsiteX4" fmla="*/ 4404335 w 7323233"/>
              <a:gd name="connsiteY4" fmla="*/ 316784 h 5835507"/>
              <a:gd name="connsiteX5" fmla="*/ 5225968 w 7323233"/>
              <a:gd name="connsiteY5" fmla="*/ 350415 h 5835507"/>
              <a:gd name="connsiteX6" fmla="*/ 5266859 w 7323233"/>
              <a:gd name="connsiteY6" fmla="*/ 348884 h 5835507"/>
              <a:gd name="connsiteX7" fmla="*/ 5685318 w 7323233"/>
              <a:gd name="connsiteY7" fmla="*/ 399712 h 5835507"/>
              <a:gd name="connsiteX8" fmla="*/ 5411315 w 7323233"/>
              <a:gd name="connsiteY8" fmla="*/ 618305 h 5835507"/>
              <a:gd name="connsiteX9" fmla="*/ 5805698 w 7323233"/>
              <a:gd name="connsiteY9" fmla="*/ 721868 h 5835507"/>
              <a:gd name="connsiteX10" fmla="*/ 6188997 w 7323233"/>
              <a:gd name="connsiteY10" fmla="*/ 868233 h 5835507"/>
              <a:gd name="connsiteX11" fmla="*/ 6261225 w 7323233"/>
              <a:gd name="connsiteY11" fmla="*/ 928614 h 5835507"/>
              <a:gd name="connsiteX12" fmla="*/ 6858533 w 7323233"/>
              <a:gd name="connsiteY12" fmla="*/ 1323379 h 5835507"/>
              <a:gd name="connsiteX13" fmla="*/ 6744269 w 7323233"/>
              <a:gd name="connsiteY13" fmla="*/ 1407072 h 5835507"/>
              <a:gd name="connsiteX14" fmla="*/ 6956365 w 7323233"/>
              <a:gd name="connsiteY14" fmla="*/ 1507197 h 5835507"/>
              <a:gd name="connsiteX15" fmla="*/ 7004134 w 7323233"/>
              <a:gd name="connsiteY15" fmla="*/ 1549234 h 5835507"/>
              <a:gd name="connsiteX16" fmla="*/ 6963627 w 7323233"/>
              <a:gd name="connsiteY16" fmla="*/ 1599678 h 5835507"/>
              <a:gd name="connsiteX17" fmla="*/ 6875731 w 7323233"/>
              <a:gd name="connsiteY17" fmla="*/ 1634837 h 5835507"/>
              <a:gd name="connsiteX18" fmla="*/ 6759175 w 7323233"/>
              <a:gd name="connsiteY18" fmla="*/ 1723878 h 5835507"/>
              <a:gd name="connsiteX19" fmla="*/ 6763759 w 7323233"/>
              <a:gd name="connsiteY19" fmla="*/ 1793431 h 5835507"/>
              <a:gd name="connsiteX20" fmla="*/ 6832931 w 7323233"/>
              <a:gd name="connsiteY20" fmla="*/ 1919543 h 5835507"/>
              <a:gd name="connsiteX21" fmla="*/ 6728984 w 7323233"/>
              <a:gd name="connsiteY21" fmla="*/ 2051386 h 5835507"/>
              <a:gd name="connsiteX22" fmla="*/ 6675481 w 7323233"/>
              <a:gd name="connsiteY22" fmla="*/ 2090365 h 5835507"/>
              <a:gd name="connsiteX23" fmla="*/ 6778665 w 7323233"/>
              <a:gd name="connsiteY23" fmla="*/ 2103740 h 5835507"/>
              <a:gd name="connsiteX24" fmla="*/ 6814587 w 7323233"/>
              <a:gd name="connsiteY24" fmla="*/ 2158771 h 5835507"/>
              <a:gd name="connsiteX25" fmla="*/ 6830637 w 7323233"/>
              <a:gd name="connsiteY25" fmla="*/ 2186286 h 5835507"/>
              <a:gd name="connsiteX26" fmla="*/ 6928087 w 7323233"/>
              <a:gd name="connsiteY26" fmla="*/ 2358639 h 5835507"/>
              <a:gd name="connsiteX27" fmla="*/ 6911653 w 7323233"/>
              <a:gd name="connsiteY27" fmla="*/ 2406789 h 5835507"/>
              <a:gd name="connsiteX28" fmla="*/ 6749237 w 7323233"/>
              <a:gd name="connsiteY28" fmla="*/ 2639522 h 5835507"/>
              <a:gd name="connsiteX29" fmla="*/ 6921971 w 7323233"/>
              <a:gd name="connsiteY29" fmla="*/ 2704488 h 5835507"/>
              <a:gd name="connsiteX30" fmla="*/ 6932290 w 7323233"/>
              <a:gd name="connsiteY30" fmla="*/ 2814548 h 5835507"/>
              <a:gd name="connsiteX31" fmla="*/ 7020186 w 7323233"/>
              <a:gd name="connsiteY31" fmla="*/ 2937603 h 5835507"/>
              <a:gd name="connsiteX32" fmla="*/ 7213555 w 7323233"/>
              <a:gd name="connsiteY32" fmla="*/ 3110719 h 5835507"/>
              <a:gd name="connsiteX33" fmla="*/ 7323233 w 7323233"/>
              <a:gd name="connsiteY33" fmla="*/ 3226893 h 5835507"/>
              <a:gd name="connsiteX34" fmla="*/ 7134067 w 7323233"/>
              <a:gd name="connsiteY34" fmla="*/ 3257847 h 5835507"/>
              <a:gd name="connsiteX35" fmla="*/ 7104643 w 7323233"/>
              <a:gd name="connsiteY35" fmla="*/ 3275809 h 5835507"/>
              <a:gd name="connsiteX36" fmla="*/ 7127189 w 7323233"/>
              <a:gd name="connsiteY36" fmla="*/ 3336953 h 5835507"/>
              <a:gd name="connsiteX37" fmla="*/ 7157379 w 7323233"/>
              <a:gd name="connsiteY37" fmla="*/ 3397718 h 5835507"/>
              <a:gd name="connsiteX38" fmla="*/ 7136361 w 7323233"/>
              <a:gd name="connsiteY38" fmla="*/ 3445487 h 5835507"/>
              <a:gd name="connsiteX39" fmla="*/ 6988849 w 7323233"/>
              <a:gd name="connsiteY39" fmla="*/ 3652233 h 5835507"/>
              <a:gd name="connsiteX40" fmla="*/ 6867705 w 7323233"/>
              <a:gd name="connsiteY40" fmla="*/ 3734395 h 5835507"/>
              <a:gd name="connsiteX41" fmla="*/ 6591791 w 7323233"/>
              <a:gd name="connsiteY41" fmla="*/ 4107760 h 5835507"/>
              <a:gd name="connsiteX42" fmla="*/ 6505041 w 7323233"/>
              <a:gd name="connsiteY42" fmla="*/ 4228904 h 5835507"/>
              <a:gd name="connsiteX43" fmla="*/ 6569243 w 7323233"/>
              <a:gd name="connsiteY43" fmla="*/ 4271704 h 5835507"/>
              <a:gd name="connsiteX44" fmla="*/ 6446188 w 7323233"/>
              <a:gd name="connsiteY44" fmla="*/ 4398582 h 5835507"/>
              <a:gd name="connsiteX45" fmla="*/ 6301351 w 7323233"/>
              <a:gd name="connsiteY45" fmla="*/ 4539595 h 5835507"/>
              <a:gd name="connsiteX46" fmla="*/ 6263519 w 7323233"/>
              <a:gd name="connsiteY46" fmla="*/ 4577047 h 5835507"/>
              <a:gd name="connsiteX47" fmla="*/ 3277744 w 7323233"/>
              <a:gd name="connsiteY47" fmla="*/ 5834336 h 5835507"/>
              <a:gd name="connsiteX48" fmla="*/ 2490505 w 7323233"/>
              <a:gd name="connsiteY48" fmla="*/ 5648992 h 5835507"/>
              <a:gd name="connsiteX49" fmla="*/ 2179046 w 7323233"/>
              <a:gd name="connsiteY49" fmla="*/ 5504920 h 5835507"/>
              <a:gd name="connsiteX50" fmla="*/ 1780078 w 7323233"/>
              <a:gd name="connsiteY50" fmla="*/ 5273715 h 5835507"/>
              <a:gd name="connsiteX51" fmla="*/ 1353592 w 7323233"/>
              <a:gd name="connsiteY51" fmla="*/ 5087606 h 5835507"/>
              <a:gd name="connsiteX52" fmla="*/ 1208373 w 7323233"/>
              <a:gd name="connsiteY52" fmla="*/ 4917165 h 5835507"/>
              <a:gd name="connsiteX53" fmla="*/ 1157548 w 7323233"/>
              <a:gd name="connsiteY53" fmla="*/ 4869396 h 5835507"/>
              <a:gd name="connsiteX54" fmla="*/ 1030289 w 7323233"/>
              <a:gd name="connsiteY54" fmla="*/ 4807103 h 5835507"/>
              <a:gd name="connsiteX55" fmla="*/ 808258 w 7323233"/>
              <a:gd name="connsiteY55" fmla="*/ 4672585 h 5835507"/>
              <a:gd name="connsiteX56" fmla="*/ 889658 w 7323233"/>
              <a:gd name="connsiteY56" fmla="*/ 4642013 h 5835507"/>
              <a:gd name="connsiteX57" fmla="*/ 1123917 w 7323233"/>
              <a:gd name="connsiteY57" fmla="*/ 4723412 h 5835507"/>
              <a:gd name="connsiteX58" fmla="*/ 1294360 w 7323233"/>
              <a:gd name="connsiteY58" fmla="*/ 4745194 h 5835507"/>
              <a:gd name="connsiteX59" fmla="*/ 1054367 w 7323233"/>
              <a:gd name="connsiteY59" fmla="*/ 4603034 h 5835507"/>
              <a:gd name="connsiteX60" fmla="*/ 822015 w 7323233"/>
              <a:gd name="connsiteY60" fmla="*/ 4418070 h 5835507"/>
              <a:gd name="connsiteX61" fmla="*/ 1001246 w 7323233"/>
              <a:gd name="connsiteY61" fmla="*/ 4453610 h 5835507"/>
              <a:gd name="connsiteX62" fmla="*/ 1008889 w 7323233"/>
              <a:gd name="connsiteY62" fmla="*/ 4428770 h 5835507"/>
              <a:gd name="connsiteX63" fmla="*/ 853733 w 7323233"/>
              <a:gd name="connsiteY63" fmla="*/ 4208648 h 5835507"/>
              <a:gd name="connsiteX64" fmla="*/ 776921 w 7323233"/>
              <a:gd name="connsiteY64" fmla="*/ 4119989 h 5835507"/>
              <a:gd name="connsiteX65" fmla="*/ 431453 w 7323233"/>
              <a:gd name="connsiteY65" fmla="*/ 3852864 h 5835507"/>
              <a:gd name="connsiteX66" fmla="*/ 759342 w 7323233"/>
              <a:gd name="connsiteY66" fmla="*/ 3972095 h 5835507"/>
              <a:gd name="connsiteX67" fmla="*/ 420753 w 7323233"/>
              <a:gd name="connsiteY67" fmla="*/ 3712230 h 5835507"/>
              <a:gd name="connsiteX68" fmla="*/ 256425 w 7323233"/>
              <a:gd name="connsiteY68" fmla="*/ 3616309 h 5835507"/>
              <a:gd name="connsiteX69" fmla="*/ 214772 w 7323233"/>
              <a:gd name="connsiteY69" fmla="*/ 3559749 h 5835507"/>
              <a:gd name="connsiteX70" fmla="*/ 287762 w 7323233"/>
              <a:gd name="connsiteY70" fmla="*/ 3547521 h 5835507"/>
              <a:gd name="connsiteX71" fmla="*/ 511706 w 7323233"/>
              <a:gd name="connsiteY71" fmla="*/ 3569305 h 5835507"/>
              <a:gd name="connsiteX72" fmla="*/ 235409 w 7323233"/>
              <a:gd name="connsiteY72" fmla="*/ 3394659 h 5835507"/>
              <a:gd name="connsiteX73" fmla="*/ 442537 w 7323233"/>
              <a:gd name="connsiteY73" fmla="*/ 3421409 h 5835507"/>
              <a:gd name="connsiteX74" fmla="*/ 502152 w 7323233"/>
              <a:gd name="connsiteY74" fmla="*/ 3352622 h 5835507"/>
              <a:gd name="connsiteX75" fmla="*/ 598455 w 7323233"/>
              <a:gd name="connsiteY75" fmla="*/ 3241415 h 5835507"/>
              <a:gd name="connsiteX76" fmla="*/ 664949 w 7323233"/>
              <a:gd name="connsiteY76" fmla="*/ 3179506 h 5835507"/>
              <a:gd name="connsiteX77" fmla="*/ 692846 w 7323233"/>
              <a:gd name="connsiteY77" fmla="*/ 2984607 h 5835507"/>
              <a:gd name="connsiteX78" fmla="*/ 635524 w 7323233"/>
              <a:gd name="connsiteY78" fmla="*/ 2771366 h 5835507"/>
              <a:gd name="connsiteX79" fmla="*/ 480368 w 7323233"/>
              <a:gd name="connsiteY79" fmla="*/ 2663598 h 5835507"/>
              <a:gd name="connsiteX80" fmla="*/ 525081 w 7323233"/>
              <a:gd name="connsiteY80" fmla="*/ 2542454 h 5835507"/>
              <a:gd name="connsiteX81" fmla="*/ 855264 w 7323233"/>
              <a:gd name="connsiteY81" fmla="*/ 2615829 h 5835507"/>
              <a:gd name="connsiteX82" fmla="*/ 361137 w 7323233"/>
              <a:gd name="connsiteY82" fmla="*/ 2327301 h 5835507"/>
              <a:gd name="connsiteX83" fmla="*/ 444065 w 7323233"/>
              <a:gd name="connsiteY83" fmla="*/ 2312780 h 5835507"/>
              <a:gd name="connsiteX84" fmla="*/ 440625 w 7323233"/>
              <a:gd name="connsiteY84" fmla="*/ 2290233 h 5835507"/>
              <a:gd name="connsiteX85" fmla="*/ 445975 w 7323233"/>
              <a:gd name="connsiteY85" fmla="*/ 2151509 h 5835507"/>
              <a:gd name="connsiteX86" fmla="*/ 459734 w 7323233"/>
              <a:gd name="connsiteY86" fmla="*/ 2087690 h 5835507"/>
              <a:gd name="connsiteX87" fmla="*/ 437950 w 7323233"/>
              <a:gd name="connsiteY87" fmla="*/ 2014315 h 5835507"/>
              <a:gd name="connsiteX88" fmla="*/ 808640 w 7323233"/>
              <a:gd name="connsiteY88" fmla="*/ 2042977 h 5835507"/>
              <a:gd name="connsiteX89" fmla="*/ 969908 w 7323233"/>
              <a:gd name="connsiteY89" fmla="*/ 2026162 h 5835507"/>
              <a:gd name="connsiteX90" fmla="*/ 1251176 w 7323233"/>
              <a:gd name="connsiteY90" fmla="*/ 2021577 h 5835507"/>
              <a:gd name="connsiteX91" fmla="*/ 1381491 w 7323233"/>
              <a:gd name="connsiteY91" fmla="*/ 2035718 h 5835507"/>
              <a:gd name="connsiteX92" fmla="*/ 1492697 w 7323233"/>
              <a:gd name="connsiteY92" fmla="*/ 2017374 h 5835507"/>
              <a:gd name="connsiteX93" fmla="*/ 1386076 w 7323233"/>
              <a:gd name="connsiteY93" fmla="*/ 1931006 h 5835507"/>
              <a:gd name="connsiteX94" fmla="*/ 1235889 w 7323233"/>
              <a:gd name="connsiteY94" fmla="*/ 1932153 h 5835507"/>
              <a:gd name="connsiteX95" fmla="*/ 1128886 w 7323233"/>
              <a:gd name="connsiteY95" fmla="*/ 1875977 h 5835507"/>
              <a:gd name="connsiteX96" fmla="*/ 1026851 w 7323233"/>
              <a:gd name="connsiteY96" fmla="*/ 1774322 h 5835507"/>
              <a:gd name="connsiteX97" fmla="*/ 666861 w 7323233"/>
              <a:gd name="connsiteY97" fmla="*/ 1612290 h 5835507"/>
              <a:gd name="connsiteX98" fmla="*/ 601130 w 7323233"/>
              <a:gd name="connsiteY98" fmla="*/ 1550762 h 5835507"/>
              <a:gd name="connsiteX99" fmla="*/ 1630272 w 7323233"/>
              <a:gd name="connsiteY99" fmla="*/ 1785787 h 5835507"/>
              <a:gd name="connsiteX100" fmla="*/ 1312320 w 7323233"/>
              <a:gd name="connsiteY100" fmla="*/ 1687191 h 5835507"/>
              <a:gd name="connsiteX101" fmla="*/ 1527473 w 7323233"/>
              <a:gd name="connsiteY101" fmla="*/ 1705153 h 5835507"/>
              <a:gd name="connsiteX102" fmla="*/ 1646706 w 7323233"/>
              <a:gd name="connsiteY102" fmla="*/ 1639040 h 5835507"/>
              <a:gd name="connsiteX103" fmla="*/ 1645178 w 7323233"/>
              <a:gd name="connsiteY103" fmla="*/ 1620315 h 5835507"/>
              <a:gd name="connsiteX104" fmla="*/ 1557663 w 7323233"/>
              <a:gd name="connsiteY104" fmla="*/ 1558787 h 5835507"/>
              <a:gd name="connsiteX105" fmla="*/ 1506454 w 7323233"/>
              <a:gd name="connsiteY105" fmla="*/ 1519044 h 5835507"/>
              <a:gd name="connsiteX106" fmla="*/ 1366204 w 7323233"/>
              <a:gd name="connsiteY106" fmla="*/ 1375735 h 5835507"/>
              <a:gd name="connsiteX107" fmla="*/ 1466329 w 7323233"/>
              <a:gd name="connsiteY107" fmla="*/ 1360450 h 5835507"/>
              <a:gd name="connsiteX108" fmla="*/ 1503397 w 7323233"/>
              <a:gd name="connsiteY108" fmla="*/ 1330641 h 5835507"/>
              <a:gd name="connsiteX109" fmla="*/ 1475501 w 7323233"/>
              <a:gd name="connsiteY109" fmla="*/ 1288604 h 5835507"/>
              <a:gd name="connsiteX110" fmla="*/ 1165573 w 7323233"/>
              <a:gd name="connsiteY110" fmla="*/ 1159435 h 5835507"/>
              <a:gd name="connsiteX111" fmla="*/ 1141498 w 7323233"/>
              <a:gd name="connsiteY111" fmla="*/ 1059311 h 5835507"/>
              <a:gd name="connsiteX112" fmla="*/ 1199585 w 7323233"/>
              <a:gd name="connsiteY112" fmla="*/ 1044407 h 5835507"/>
              <a:gd name="connsiteX113" fmla="*/ 1267226 w 7323233"/>
              <a:gd name="connsiteY113" fmla="*/ 1051286 h 5835507"/>
              <a:gd name="connsiteX114" fmla="*/ 1213342 w 7323233"/>
              <a:gd name="connsiteY114" fmla="*/ 972561 h 5835507"/>
              <a:gd name="connsiteX115" fmla="*/ 993986 w 7323233"/>
              <a:gd name="connsiteY115" fmla="*/ 893073 h 5835507"/>
              <a:gd name="connsiteX116" fmla="*/ 1047486 w 7323233"/>
              <a:gd name="connsiteY116" fmla="*/ 820083 h 5835507"/>
              <a:gd name="connsiteX117" fmla="*/ 0 w 7323233"/>
              <a:gd name="connsiteY117" fmla="*/ 488371 h 5835507"/>
              <a:gd name="connsiteX118" fmla="*/ 188403 w 7323233"/>
              <a:gd name="connsiteY118" fmla="*/ 484933 h 5835507"/>
              <a:gd name="connsiteX119" fmla="*/ 584315 w 7323233"/>
              <a:gd name="connsiteY119" fmla="*/ 534230 h 5835507"/>
              <a:gd name="connsiteX120" fmla="*/ 782271 w 7323233"/>
              <a:gd name="connsiteY120" fmla="*/ 525824 h 5835507"/>
              <a:gd name="connsiteX121" fmla="*/ 967998 w 7323233"/>
              <a:gd name="connsiteY121" fmla="*/ 552574 h 5835507"/>
              <a:gd name="connsiteX122" fmla="*/ 1129651 w 7323233"/>
              <a:gd name="connsiteY122" fmla="*/ 552574 h 5835507"/>
              <a:gd name="connsiteX123" fmla="*/ 978317 w 7323233"/>
              <a:gd name="connsiteY123" fmla="*/ 513593 h 5835507"/>
              <a:gd name="connsiteX124" fmla="*/ 1074620 w 7323233"/>
              <a:gd name="connsiteY124" fmla="*/ 478818 h 5835507"/>
              <a:gd name="connsiteX125" fmla="*/ 1091435 w 7323233"/>
              <a:gd name="connsiteY125" fmla="*/ 436781 h 5835507"/>
              <a:gd name="connsiteX126" fmla="*/ 1135383 w 7323233"/>
              <a:gd name="connsiteY126" fmla="*/ 404296 h 5835507"/>
              <a:gd name="connsiteX127" fmla="*/ 1384166 w 7323233"/>
              <a:gd name="connsiteY127" fmla="*/ 420349 h 5835507"/>
              <a:gd name="connsiteX128" fmla="*/ 1219839 w 7323233"/>
              <a:gd name="connsiteY128" fmla="*/ 286593 h 5835507"/>
              <a:gd name="connsiteX129" fmla="*/ 1114364 w 7323233"/>
              <a:gd name="connsiteY129" fmla="*/ 264428 h 5835507"/>
              <a:gd name="connsiteX130" fmla="*/ 1090289 w 7323233"/>
              <a:gd name="connsiteY130" fmla="*/ 207487 h 5835507"/>
              <a:gd name="connsiteX131" fmla="*/ 1139204 w 7323233"/>
              <a:gd name="connsiteY131" fmla="*/ 195259 h 5835507"/>
              <a:gd name="connsiteX132" fmla="*/ 1382254 w 7323233"/>
              <a:gd name="connsiteY132" fmla="*/ 242265 h 5835507"/>
              <a:gd name="connsiteX133" fmla="*/ 1423145 w 7323233"/>
              <a:gd name="connsiteY133" fmla="*/ 223537 h 5835507"/>
              <a:gd name="connsiteX134" fmla="*/ 965705 w 7323233"/>
              <a:gd name="connsiteY134" fmla="*/ 102013 h 5835507"/>
              <a:gd name="connsiteX135" fmla="*/ 972586 w 7323233"/>
              <a:gd name="connsiteY135" fmla="*/ 69912 h 5835507"/>
              <a:gd name="connsiteX136" fmla="*/ 1375376 w 7323233"/>
              <a:gd name="connsiteY136" fmla="*/ 119593 h 5835507"/>
              <a:gd name="connsiteX137" fmla="*/ 1117804 w 7323233"/>
              <a:gd name="connsiteY137" fmla="*/ 25200 h 5835507"/>
              <a:gd name="connsiteX138" fmla="*/ 1164045 w 7323233"/>
              <a:gd name="connsiteY138" fmla="*/ 25 h 58355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</a:cxnLst>
            <a:rect l="l" t="t" r="r" b="b"/>
            <a:pathLst>
              <a:path w="7323233" h="5835507">
                <a:moveTo>
                  <a:pt x="1164045" y="25"/>
                </a:moveTo>
                <a:cubicBezTo>
                  <a:pt x="1180764" y="455"/>
                  <a:pt x="1198056" y="6474"/>
                  <a:pt x="1213723" y="8385"/>
                </a:cubicBezTo>
                <a:cubicBezTo>
                  <a:pt x="1559575" y="51187"/>
                  <a:pt x="1905425" y="97428"/>
                  <a:pt x="2251656" y="138318"/>
                </a:cubicBezTo>
                <a:cubicBezTo>
                  <a:pt x="2575343" y="176534"/>
                  <a:pt x="2901320" y="185322"/>
                  <a:pt x="3226534" y="205194"/>
                </a:cubicBezTo>
                <a:cubicBezTo>
                  <a:pt x="3620153" y="229271"/>
                  <a:pt x="4013008" y="263284"/>
                  <a:pt x="4404335" y="316784"/>
                </a:cubicBezTo>
                <a:cubicBezTo>
                  <a:pt x="4676048" y="354236"/>
                  <a:pt x="4950435" y="380221"/>
                  <a:pt x="5225968" y="350415"/>
                </a:cubicBezTo>
                <a:cubicBezTo>
                  <a:pt x="5239725" y="348884"/>
                  <a:pt x="5255394" y="343918"/>
                  <a:pt x="5266859" y="348884"/>
                </a:cubicBezTo>
                <a:cubicBezTo>
                  <a:pt x="5400614" y="404680"/>
                  <a:pt x="5546596" y="364553"/>
                  <a:pt x="5685318" y="399712"/>
                </a:cubicBezTo>
                <a:cubicBezTo>
                  <a:pt x="5649777" y="535377"/>
                  <a:pt x="5497299" y="524293"/>
                  <a:pt x="5411315" y="618305"/>
                </a:cubicBezTo>
                <a:cubicBezTo>
                  <a:pt x="5551565" y="655755"/>
                  <a:pt x="5677676" y="693589"/>
                  <a:pt x="5805698" y="721868"/>
                </a:cubicBezTo>
                <a:cubicBezTo>
                  <a:pt x="5941363" y="751677"/>
                  <a:pt x="6056391" y="832311"/>
                  <a:pt x="6188997" y="868233"/>
                </a:cubicBezTo>
                <a:cubicBezTo>
                  <a:pt x="6217279" y="875876"/>
                  <a:pt x="6251291" y="902627"/>
                  <a:pt x="6261225" y="928614"/>
                </a:cubicBezTo>
                <a:cubicBezTo>
                  <a:pt x="6293326" y="1012688"/>
                  <a:pt x="6934199" y="1248479"/>
                  <a:pt x="6858533" y="1323379"/>
                </a:cubicBezTo>
                <a:cubicBezTo>
                  <a:pt x="6827197" y="1354335"/>
                  <a:pt x="6786687" y="1376500"/>
                  <a:pt x="6744269" y="1407072"/>
                </a:cubicBezTo>
                <a:cubicBezTo>
                  <a:pt x="6808090" y="1464778"/>
                  <a:pt x="6879934" y="1490000"/>
                  <a:pt x="6956365" y="1507197"/>
                </a:cubicBezTo>
                <a:cubicBezTo>
                  <a:pt x="6979295" y="1512547"/>
                  <a:pt x="7001843" y="1523247"/>
                  <a:pt x="7004134" y="1549234"/>
                </a:cubicBezTo>
                <a:cubicBezTo>
                  <a:pt x="7006427" y="1576366"/>
                  <a:pt x="6983115" y="1587066"/>
                  <a:pt x="6963627" y="1599678"/>
                </a:cubicBezTo>
                <a:cubicBezTo>
                  <a:pt x="6936493" y="1617256"/>
                  <a:pt x="6910125" y="1632543"/>
                  <a:pt x="6875731" y="1634837"/>
                </a:cubicBezTo>
                <a:cubicBezTo>
                  <a:pt x="6819171" y="1638275"/>
                  <a:pt x="6792040" y="1687191"/>
                  <a:pt x="6759175" y="1723878"/>
                </a:cubicBezTo>
                <a:cubicBezTo>
                  <a:pt x="6740831" y="1744515"/>
                  <a:pt x="6731659" y="1786169"/>
                  <a:pt x="6763759" y="1793431"/>
                </a:cubicBezTo>
                <a:cubicBezTo>
                  <a:pt x="6840955" y="1811009"/>
                  <a:pt x="6834840" y="1861837"/>
                  <a:pt x="6832931" y="1919543"/>
                </a:cubicBezTo>
                <a:cubicBezTo>
                  <a:pt x="6830255" y="1991005"/>
                  <a:pt x="6784777" y="2023871"/>
                  <a:pt x="6728984" y="2051386"/>
                </a:cubicBezTo>
                <a:cubicBezTo>
                  <a:pt x="6709875" y="2060939"/>
                  <a:pt x="6682743" y="2060556"/>
                  <a:pt x="6675481" y="2090365"/>
                </a:cubicBezTo>
                <a:cubicBezTo>
                  <a:pt x="6706819" y="2118645"/>
                  <a:pt x="6745034" y="2095715"/>
                  <a:pt x="6778665" y="2103740"/>
                </a:cubicBezTo>
                <a:cubicBezTo>
                  <a:pt x="6806561" y="2110237"/>
                  <a:pt x="6852802" y="2106799"/>
                  <a:pt x="6814587" y="2158771"/>
                </a:cubicBezTo>
                <a:cubicBezTo>
                  <a:pt x="6803503" y="2173674"/>
                  <a:pt x="6816497" y="2185139"/>
                  <a:pt x="6830637" y="2186286"/>
                </a:cubicBezTo>
                <a:cubicBezTo>
                  <a:pt x="6943755" y="2198133"/>
                  <a:pt x="6891781" y="2303226"/>
                  <a:pt x="6928087" y="2358639"/>
                </a:cubicBezTo>
                <a:cubicBezTo>
                  <a:pt x="6938021" y="2373923"/>
                  <a:pt x="6927321" y="2400292"/>
                  <a:pt x="6911653" y="2406789"/>
                </a:cubicBezTo>
                <a:cubicBezTo>
                  <a:pt x="6811528" y="2449592"/>
                  <a:pt x="6797771" y="2551626"/>
                  <a:pt x="6749237" y="2639522"/>
                </a:cubicBezTo>
                <a:cubicBezTo>
                  <a:pt x="6801975" y="2674298"/>
                  <a:pt x="6865031" y="2681941"/>
                  <a:pt x="6921971" y="2704488"/>
                </a:cubicBezTo>
                <a:cubicBezTo>
                  <a:pt x="6981205" y="2728182"/>
                  <a:pt x="6981205" y="2745760"/>
                  <a:pt x="6932290" y="2814548"/>
                </a:cubicBezTo>
                <a:cubicBezTo>
                  <a:pt x="7059546" y="2829453"/>
                  <a:pt x="7059546" y="2829453"/>
                  <a:pt x="7020186" y="2937603"/>
                </a:cubicBezTo>
                <a:cubicBezTo>
                  <a:pt x="7126808" y="2947538"/>
                  <a:pt x="7197123" y="2998747"/>
                  <a:pt x="7213555" y="3110719"/>
                </a:cubicBezTo>
                <a:cubicBezTo>
                  <a:pt x="7221580" y="3164984"/>
                  <a:pt x="7269733" y="3190588"/>
                  <a:pt x="7323233" y="3226893"/>
                </a:cubicBezTo>
                <a:cubicBezTo>
                  <a:pt x="7256739" y="3262053"/>
                  <a:pt x="7211645" y="3335425"/>
                  <a:pt x="7134067" y="3257847"/>
                </a:cubicBezTo>
                <a:cubicBezTo>
                  <a:pt x="7105789" y="3229569"/>
                  <a:pt x="7108462" y="3265491"/>
                  <a:pt x="7104643" y="3275809"/>
                </a:cubicBezTo>
                <a:cubicBezTo>
                  <a:pt x="7095471" y="3301031"/>
                  <a:pt x="7114577" y="3317846"/>
                  <a:pt x="7127189" y="3336953"/>
                </a:cubicBezTo>
                <a:cubicBezTo>
                  <a:pt x="7139417" y="3356062"/>
                  <a:pt x="7153939" y="3376315"/>
                  <a:pt x="7157379" y="3397718"/>
                </a:cubicBezTo>
                <a:cubicBezTo>
                  <a:pt x="7159671" y="3412621"/>
                  <a:pt x="7148589" y="3434403"/>
                  <a:pt x="7136361" y="3445487"/>
                </a:cubicBezTo>
                <a:cubicBezTo>
                  <a:pt x="7072159" y="3503956"/>
                  <a:pt x="7110374" y="3635418"/>
                  <a:pt x="6988849" y="3652233"/>
                </a:cubicBezTo>
                <a:cubicBezTo>
                  <a:pt x="6934199" y="3659874"/>
                  <a:pt x="6907831" y="3708027"/>
                  <a:pt x="6867705" y="3734395"/>
                </a:cubicBezTo>
                <a:cubicBezTo>
                  <a:pt x="6728219" y="3826495"/>
                  <a:pt x="6634972" y="3944964"/>
                  <a:pt x="6591791" y="4107760"/>
                </a:cubicBezTo>
                <a:cubicBezTo>
                  <a:pt x="6579943" y="4152854"/>
                  <a:pt x="6534466" y="4189160"/>
                  <a:pt x="6505041" y="4228904"/>
                </a:cubicBezTo>
                <a:cubicBezTo>
                  <a:pt x="6519181" y="4257948"/>
                  <a:pt x="6596375" y="4195273"/>
                  <a:pt x="6569243" y="4271704"/>
                </a:cubicBezTo>
                <a:cubicBezTo>
                  <a:pt x="6548606" y="4329029"/>
                  <a:pt x="6495869" y="4364569"/>
                  <a:pt x="6446188" y="4398582"/>
                </a:cubicBezTo>
                <a:cubicBezTo>
                  <a:pt x="6389629" y="4437179"/>
                  <a:pt x="6326957" y="4468132"/>
                  <a:pt x="6301351" y="4539595"/>
                </a:cubicBezTo>
                <a:cubicBezTo>
                  <a:pt x="6296001" y="4554882"/>
                  <a:pt x="6278804" y="4570932"/>
                  <a:pt x="6263519" y="4577047"/>
                </a:cubicBezTo>
                <a:cubicBezTo>
                  <a:pt x="5466343" y="5834719"/>
                  <a:pt x="3503978" y="5843126"/>
                  <a:pt x="3277744" y="5834336"/>
                </a:cubicBezTo>
                <a:cubicBezTo>
                  <a:pt x="3003739" y="5823254"/>
                  <a:pt x="2744636" y="5745676"/>
                  <a:pt x="2490505" y="5648992"/>
                </a:cubicBezTo>
                <a:cubicBezTo>
                  <a:pt x="2383118" y="5608101"/>
                  <a:pt x="2283377" y="5550014"/>
                  <a:pt x="2179046" y="5504920"/>
                </a:cubicBezTo>
                <a:cubicBezTo>
                  <a:pt x="2034975" y="5442627"/>
                  <a:pt x="1923768" y="5323777"/>
                  <a:pt x="1780078" y="5273715"/>
                </a:cubicBezTo>
                <a:cubicBezTo>
                  <a:pt x="1632184" y="5222124"/>
                  <a:pt x="1505691" y="5127731"/>
                  <a:pt x="1353592" y="5087606"/>
                </a:cubicBezTo>
                <a:cubicBezTo>
                  <a:pt x="1273341" y="5066205"/>
                  <a:pt x="1195763" y="5027608"/>
                  <a:pt x="1208373" y="4917165"/>
                </a:cubicBezTo>
                <a:cubicBezTo>
                  <a:pt x="1211813" y="4885828"/>
                  <a:pt x="1190795" y="4860224"/>
                  <a:pt x="1157548" y="4869396"/>
                </a:cubicBezTo>
                <a:cubicBezTo>
                  <a:pt x="1094110" y="4886593"/>
                  <a:pt x="1065448" y="4841115"/>
                  <a:pt x="1030289" y="4807103"/>
                </a:cubicBezTo>
                <a:cubicBezTo>
                  <a:pt x="967617" y="4746725"/>
                  <a:pt x="908001" y="4682522"/>
                  <a:pt x="808258" y="4672585"/>
                </a:cubicBezTo>
                <a:cubicBezTo>
                  <a:pt x="827365" y="4625197"/>
                  <a:pt x="859849" y="4632078"/>
                  <a:pt x="889658" y="4642013"/>
                </a:cubicBezTo>
                <a:cubicBezTo>
                  <a:pt x="967998" y="4668000"/>
                  <a:pt x="1045576" y="4697425"/>
                  <a:pt x="1123917" y="4723412"/>
                </a:cubicBezTo>
                <a:cubicBezTo>
                  <a:pt x="1175126" y="4740228"/>
                  <a:pt x="1225954" y="4763921"/>
                  <a:pt x="1294360" y="4745194"/>
                </a:cubicBezTo>
                <a:cubicBezTo>
                  <a:pt x="1235507" y="4649656"/>
                  <a:pt x="1135383" y="4632459"/>
                  <a:pt x="1054367" y="4603034"/>
                </a:cubicBezTo>
                <a:cubicBezTo>
                  <a:pt x="953095" y="4565966"/>
                  <a:pt x="893480" y="4496029"/>
                  <a:pt x="822015" y="4418070"/>
                </a:cubicBezTo>
                <a:cubicBezTo>
                  <a:pt x="896536" y="4399344"/>
                  <a:pt x="942777" y="4456669"/>
                  <a:pt x="1001246" y="4453610"/>
                </a:cubicBezTo>
                <a:cubicBezTo>
                  <a:pt x="1004304" y="4443675"/>
                  <a:pt x="1009654" y="4429153"/>
                  <a:pt x="1008889" y="4428770"/>
                </a:cubicBezTo>
                <a:cubicBezTo>
                  <a:pt x="913351" y="4385969"/>
                  <a:pt x="868639" y="4305717"/>
                  <a:pt x="853733" y="4208648"/>
                </a:cubicBezTo>
                <a:cubicBezTo>
                  <a:pt x="846092" y="4158588"/>
                  <a:pt x="811315" y="4142920"/>
                  <a:pt x="776921" y="4119989"/>
                </a:cubicBezTo>
                <a:cubicBezTo>
                  <a:pt x="656924" y="4038591"/>
                  <a:pt x="530049" y="3964835"/>
                  <a:pt x="431453" y="3852864"/>
                </a:cubicBezTo>
                <a:cubicBezTo>
                  <a:pt x="545336" y="3867767"/>
                  <a:pt x="636671" y="3940758"/>
                  <a:pt x="759342" y="3972095"/>
                </a:cubicBezTo>
                <a:cubicBezTo>
                  <a:pt x="661893" y="3849042"/>
                  <a:pt x="535781" y="3786751"/>
                  <a:pt x="420753" y="3712230"/>
                </a:cubicBezTo>
                <a:cubicBezTo>
                  <a:pt x="368397" y="3678218"/>
                  <a:pt x="319865" y="3634652"/>
                  <a:pt x="256425" y="3616309"/>
                </a:cubicBezTo>
                <a:cubicBezTo>
                  <a:pt x="233878" y="3609812"/>
                  <a:pt x="196810" y="3596055"/>
                  <a:pt x="214772" y="3559749"/>
                </a:cubicBezTo>
                <a:cubicBezTo>
                  <a:pt x="230057" y="3529561"/>
                  <a:pt x="260247" y="3538731"/>
                  <a:pt x="287762" y="3547521"/>
                </a:cubicBezTo>
                <a:cubicBezTo>
                  <a:pt x="353875" y="3569305"/>
                  <a:pt x="422281" y="3569687"/>
                  <a:pt x="511706" y="3569305"/>
                </a:cubicBezTo>
                <a:cubicBezTo>
                  <a:pt x="436803" y="3469562"/>
                  <a:pt x="299609" y="3499371"/>
                  <a:pt x="235409" y="3394659"/>
                </a:cubicBezTo>
                <a:cubicBezTo>
                  <a:pt x="315659" y="3376315"/>
                  <a:pt x="377569" y="3414149"/>
                  <a:pt x="442537" y="3421409"/>
                </a:cubicBezTo>
                <a:cubicBezTo>
                  <a:pt x="501387" y="3427906"/>
                  <a:pt x="515909" y="3410328"/>
                  <a:pt x="502152" y="3352622"/>
                </a:cubicBezTo>
                <a:cubicBezTo>
                  <a:pt x="480752" y="3262815"/>
                  <a:pt x="512852" y="3216956"/>
                  <a:pt x="598455" y="3241415"/>
                </a:cubicBezTo>
                <a:cubicBezTo>
                  <a:pt x="677943" y="3264344"/>
                  <a:pt x="686349" y="3230715"/>
                  <a:pt x="664949" y="3179506"/>
                </a:cubicBezTo>
                <a:cubicBezTo>
                  <a:pt x="634377" y="3104987"/>
                  <a:pt x="669153" y="3047281"/>
                  <a:pt x="692846" y="2984607"/>
                </a:cubicBezTo>
                <a:cubicBezTo>
                  <a:pt x="729152" y="2889069"/>
                  <a:pt x="713865" y="2842445"/>
                  <a:pt x="635524" y="2771366"/>
                </a:cubicBezTo>
                <a:cubicBezTo>
                  <a:pt x="591577" y="2731620"/>
                  <a:pt x="544190" y="2697991"/>
                  <a:pt x="480368" y="2663598"/>
                </a:cubicBezTo>
                <a:cubicBezTo>
                  <a:pt x="627499" y="2644872"/>
                  <a:pt x="473109" y="2581817"/>
                  <a:pt x="525081" y="2542454"/>
                </a:cubicBezTo>
                <a:cubicBezTo>
                  <a:pt x="629027" y="2526404"/>
                  <a:pt x="713865" y="2651751"/>
                  <a:pt x="855264" y="2615829"/>
                </a:cubicBezTo>
                <a:cubicBezTo>
                  <a:pt x="680618" y="2507295"/>
                  <a:pt x="487630" y="2471755"/>
                  <a:pt x="361137" y="2327301"/>
                </a:cubicBezTo>
                <a:cubicBezTo>
                  <a:pt x="390181" y="2294436"/>
                  <a:pt x="419224" y="2325008"/>
                  <a:pt x="444065" y="2312780"/>
                </a:cubicBezTo>
                <a:cubicBezTo>
                  <a:pt x="443300" y="2305136"/>
                  <a:pt x="445212" y="2293671"/>
                  <a:pt x="440625" y="2290233"/>
                </a:cubicBezTo>
                <a:cubicBezTo>
                  <a:pt x="346234" y="2211508"/>
                  <a:pt x="344703" y="2209598"/>
                  <a:pt x="445975" y="2151509"/>
                </a:cubicBezTo>
                <a:cubicBezTo>
                  <a:pt x="481515" y="2131255"/>
                  <a:pt x="478459" y="2113293"/>
                  <a:pt x="459734" y="2087690"/>
                </a:cubicBezTo>
                <a:cubicBezTo>
                  <a:pt x="446356" y="2069728"/>
                  <a:pt x="430306" y="2053677"/>
                  <a:pt x="437950" y="2014315"/>
                </a:cubicBezTo>
                <a:cubicBezTo>
                  <a:pt x="493362" y="2064761"/>
                  <a:pt x="761252" y="2048327"/>
                  <a:pt x="808640" y="2042977"/>
                </a:cubicBezTo>
                <a:cubicBezTo>
                  <a:pt x="861758" y="2037246"/>
                  <a:pt x="914114" y="2012787"/>
                  <a:pt x="969908" y="2026162"/>
                </a:cubicBezTo>
                <a:cubicBezTo>
                  <a:pt x="1014621" y="2036864"/>
                  <a:pt x="1221748" y="2140427"/>
                  <a:pt x="1251176" y="2021577"/>
                </a:cubicBezTo>
                <a:cubicBezTo>
                  <a:pt x="1252704" y="2015846"/>
                  <a:pt x="1336395" y="2029221"/>
                  <a:pt x="1381491" y="2035718"/>
                </a:cubicBezTo>
                <a:cubicBezTo>
                  <a:pt x="1421235" y="2041068"/>
                  <a:pt x="1465947" y="2064761"/>
                  <a:pt x="1492697" y="2017374"/>
                </a:cubicBezTo>
                <a:cubicBezTo>
                  <a:pt x="1508366" y="1989477"/>
                  <a:pt x="1443782" y="1935593"/>
                  <a:pt x="1386076" y="1931006"/>
                </a:cubicBezTo>
                <a:cubicBezTo>
                  <a:pt x="1336013" y="1926802"/>
                  <a:pt x="1283658" y="1920687"/>
                  <a:pt x="1235889" y="1932153"/>
                </a:cubicBezTo>
                <a:cubicBezTo>
                  <a:pt x="1177038" y="1945911"/>
                  <a:pt x="1145320" y="1923746"/>
                  <a:pt x="1128886" y="1875977"/>
                </a:cubicBezTo>
                <a:cubicBezTo>
                  <a:pt x="1110542" y="1823240"/>
                  <a:pt x="1075383" y="1798781"/>
                  <a:pt x="1026851" y="1774322"/>
                </a:cubicBezTo>
                <a:cubicBezTo>
                  <a:pt x="909146" y="1715090"/>
                  <a:pt x="796030" y="1646684"/>
                  <a:pt x="666861" y="1612290"/>
                </a:cubicBezTo>
                <a:cubicBezTo>
                  <a:pt x="641255" y="1605409"/>
                  <a:pt x="612977" y="1596238"/>
                  <a:pt x="601130" y="1550762"/>
                </a:cubicBezTo>
                <a:cubicBezTo>
                  <a:pt x="950802" y="1618785"/>
                  <a:pt x="1269520" y="1796106"/>
                  <a:pt x="1630272" y="1785787"/>
                </a:cubicBezTo>
                <a:cubicBezTo>
                  <a:pt x="1531678" y="1729610"/>
                  <a:pt x="1417413" y="1726553"/>
                  <a:pt x="1312320" y="1687191"/>
                </a:cubicBezTo>
                <a:cubicBezTo>
                  <a:pt x="1386841" y="1657765"/>
                  <a:pt x="1456775" y="1688337"/>
                  <a:pt x="1527473" y="1705153"/>
                </a:cubicBezTo>
                <a:cubicBezTo>
                  <a:pt x="1586707" y="1718909"/>
                  <a:pt x="1640210" y="1721203"/>
                  <a:pt x="1646706" y="1639040"/>
                </a:cubicBezTo>
                <a:cubicBezTo>
                  <a:pt x="1644413" y="1633690"/>
                  <a:pt x="1644794" y="1626812"/>
                  <a:pt x="1645178" y="1620315"/>
                </a:cubicBezTo>
                <a:cubicBezTo>
                  <a:pt x="1625304" y="1586303"/>
                  <a:pt x="1594350" y="1568725"/>
                  <a:pt x="1557663" y="1558787"/>
                </a:cubicBezTo>
                <a:cubicBezTo>
                  <a:pt x="1535498" y="1552672"/>
                  <a:pt x="1506073" y="1543500"/>
                  <a:pt x="1506454" y="1519044"/>
                </a:cubicBezTo>
                <a:cubicBezTo>
                  <a:pt x="1507601" y="1428472"/>
                  <a:pt x="1436904" y="1402104"/>
                  <a:pt x="1366204" y="1375735"/>
                </a:cubicBezTo>
                <a:cubicBezTo>
                  <a:pt x="1405566" y="1330641"/>
                  <a:pt x="1436520" y="1363888"/>
                  <a:pt x="1466329" y="1360450"/>
                </a:cubicBezTo>
                <a:cubicBezTo>
                  <a:pt x="1485819" y="1358157"/>
                  <a:pt x="1503397" y="1353953"/>
                  <a:pt x="1503397" y="1330641"/>
                </a:cubicBezTo>
                <a:cubicBezTo>
                  <a:pt x="1503779" y="1311151"/>
                  <a:pt x="1494607" y="1288985"/>
                  <a:pt x="1475501" y="1288604"/>
                </a:cubicBezTo>
                <a:cubicBezTo>
                  <a:pt x="1355885" y="1285163"/>
                  <a:pt x="1289773" y="1159817"/>
                  <a:pt x="1165573" y="1159435"/>
                </a:cubicBezTo>
                <a:cubicBezTo>
                  <a:pt x="1091435" y="1159435"/>
                  <a:pt x="1204170" y="1088738"/>
                  <a:pt x="1141498" y="1059311"/>
                </a:cubicBezTo>
                <a:cubicBezTo>
                  <a:pt x="1127739" y="1052814"/>
                  <a:pt x="1177420" y="1042879"/>
                  <a:pt x="1199585" y="1044407"/>
                </a:cubicBezTo>
                <a:cubicBezTo>
                  <a:pt x="1221367" y="1045935"/>
                  <a:pt x="1240857" y="1064661"/>
                  <a:pt x="1267226" y="1051286"/>
                </a:cubicBezTo>
                <a:cubicBezTo>
                  <a:pt x="1281748" y="1003517"/>
                  <a:pt x="1244298" y="985938"/>
                  <a:pt x="1213342" y="972561"/>
                </a:cubicBezTo>
                <a:cubicBezTo>
                  <a:pt x="1141879" y="941607"/>
                  <a:pt x="1072327" y="904157"/>
                  <a:pt x="993986" y="893073"/>
                </a:cubicBezTo>
                <a:cubicBezTo>
                  <a:pt x="966089" y="889252"/>
                  <a:pt x="1034111" y="838042"/>
                  <a:pt x="1047486" y="820083"/>
                </a:cubicBezTo>
                <a:cubicBezTo>
                  <a:pt x="732209" y="631299"/>
                  <a:pt x="353112" y="640852"/>
                  <a:pt x="0" y="488371"/>
                </a:cubicBezTo>
                <a:cubicBezTo>
                  <a:pt x="77960" y="458564"/>
                  <a:pt x="135284" y="480346"/>
                  <a:pt x="188403" y="484933"/>
                </a:cubicBezTo>
                <a:cubicBezTo>
                  <a:pt x="321009" y="496396"/>
                  <a:pt x="452090" y="520090"/>
                  <a:pt x="584315" y="534230"/>
                </a:cubicBezTo>
                <a:cubicBezTo>
                  <a:pt x="649281" y="541108"/>
                  <a:pt x="709662" y="567096"/>
                  <a:pt x="782271" y="525824"/>
                </a:cubicBezTo>
                <a:cubicBezTo>
                  <a:pt x="830805" y="498308"/>
                  <a:pt x="908383" y="528115"/>
                  <a:pt x="967998" y="552574"/>
                </a:cubicBezTo>
                <a:cubicBezTo>
                  <a:pt x="1017296" y="572827"/>
                  <a:pt x="1064301" y="578177"/>
                  <a:pt x="1129651" y="552574"/>
                </a:cubicBezTo>
                <a:cubicBezTo>
                  <a:pt x="1070417" y="536905"/>
                  <a:pt x="1024939" y="523149"/>
                  <a:pt x="978317" y="513593"/>
                </a:cubicBezTo>
                <a:cubicBezTo>
                  <a:pt x="941248" y="505952"/>
                  <a:pt x="1029526" y="474996"/>
                  <a:pt x="1074620" y="478818"/>
                </a:cubicBezTo>
                <a:cubicBezTo>
                  <a:pt x="1137676" y="484168"/>
                  <a:pt x="1102136" y="464296"/>
                  <a:pt x="1091435" y="436781"/>
                </a:cubicBezTo>
                <a:cubicBezTo>
                  <a:pt x="1079970" y="407355"/>
                  <a:pt x="1113982" y="398184"/>
                  <a:pt x="1135383" y="404296"/>
                </a:cubicBezTo>
                <a:cubicBezTo>
                  <a:pt x="1217545" y="428374"/>
                  <a:pt x="1299326" y="385955"/>
                  <a:pt x="1384166" y="420349"/>
                </a:cubicBezTo>
                <a:cubicBezTo>
                  <a:pt x="1362764" y="335509"/>
                  <a:pt x="1316523" y="298440"/>
                  <a:pt x="1219839" y="286593"/>
                </a:cubicBezTo>
                <a:cubicBezTo>
                  <a:pt x="1183533" y="282009"/>
                  <a:pt x="1145701" y="288887"/>
                  <a:pt x="1114364" y="264428"/>
                </a:cubicBezTo>
                <a:cubicBezTo>
                  <a:pt x="1096402" y="250290"/>
                  <a:pt x="1076148" y="233474"/>
                  <a:pt x="1090289" y="207487"/>
                </a:cubicBezTo>
                <a:cubicBezTo>
                  <a:pt x="1100223" y="189144"/>
                  <a:pt x="1121626" y="189144"/>
                  <a:pt x="1139204" y="195259"/>
                </a:cubicBezTo>
                <a:cubicBezTo>
                  <a:pt x="1217929" y="222393"/>
                  <a:pt x="1300091" y="232328"/>
                  <a:pt x="1382254" y="242265"/>
                </a:cubicBezTo>
                <a:cubicBezTo>
                  <a:pt x="1394866" y="243793"/>
                  <a:pt x="1409004" y="248762"/>
                  <a:pt x="1423145" y="223537"/>
                </a:cubicBezTo>
                <a:cubicBezTo>
                  <a:pt x="1269520" y="182647"/>
                  <a:pt x="1123536" y="124559"/>
                  <a:pt x="965705" y="102013"/>
                </a:cubicBezTo>
                <a:cubicBezTo>
                  <a:pt x="967998" y="91312"/>
                  <a:pt x="970292" y="80612"/>
                  <a:pt x="972586" y="69912"/>
                </a:cubicBezTo>
                <a:cubicBezTo>
                  <a:pt x="1096020" y="85197"/>
                  <a:pt x="1219457" y="100484"/>
                  <a:pt x="1375376" y="119593"/>
                </a:cubicBezTo>
                <a:cubicBezTo>
                  <a:pt x="1279454" y="58828"/>
                  <a:pt x="1188885" y="79084"/>
                  <a:pt x="1117804" y="25200"/>
                </a:cubicBezTo>
                <a:cubicBezTo>
                  <a:pt x="1131179" y="4755"/>
                  <a:pt x="1147325" y="-405"/>
                  <a:pt x="1164045" y="25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B467B20-0DDC-F3AB-A7BB-2D99F9EE28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5473" y="1998925"/>
            <a:ext cx="5541054" cy="214941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EJERCICIO 4</a:t>
            </a:r>
          </a:p>
        </p:txBody>
      </p:sp>
    </p:spTree>
    <p:extLst>
      <p:ext uri="{BB962C8B-B14F-4D97-AF65-F5344CB8AC3E}">
        <p14:creationId xmlns:p14="http://schemas.microsoft.com/office/powerpoint/2010/main" val="26725258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9C867835-A917-4A2B-8424-3AFAF74363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EED8D03E-F375-4E67-B932-FF9B007BB4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344152" y="387180"/>
            <a:ext cx="3850317" cy="6538623"/>
          </a:xfrm>
          <a:custGeom>
            <a:avLst/>
            <a:gdLst>
              <a:gd name="connsiteX0" fmla="*/ 0 w 3850317"/>
              <a:gd name="connsiteY0" fmla="*/ 0 h 5978116"/>
              <a:gd name="connsiteX1" fmla="*/ 3850317 w 3850317"/>
              <a:gd name="connsiteY1" fmla="*/ 0 h 5978116"/>
              <a:gd name="connsiteX2" fmla="*/ 3840373 w 3850317"/>
              <a:gd name="connsiteY2" fmla="*/ 258313 h 5978116"/>
              <a:gd name="connsiteX3" fmla="*/ 3755448 w 3850317"/>
              <a:gd name="connsiteY3" fmla="*/ 1537847 h 5978116"/>
              <a:gd name="connsiteX4" fmla="*/ 3150490 w 3850317"/>
              <a:gd name="connsiteY4" fmla="*/ 3989537 h 5978116"/>
              <a:gd name="connsiteX5" fmla="*/ 3089544 w 3850317"/>
              <a:gd name="connsiteY5" fmla="*/ 3606200 h 5978116"/>
              <a:gd name="connsiteX6" fmla="*/ 2922635 w 3850317"/>
              <a:gd name="connsiteY6" fmla="*/ 4519351 h 5978116"/>
              <a:gd name="connsiteX7" fmla="*/ 2904628 w 3850317"/>
              <a:gd name="connsiteY7" fmla="*/ 4466023 h 5978116"/>
              <a:gd name="connsiteX8" fmla="*/ 2825329 w 3850317"/>
              <a:gd name="connsiteY8" fmla="*/ 4562983 h 5978116"/>
              <a:gd name="connsiteX9" fmla="*/ 2695127 w 3850317"/>
              <a:gd name="connsiteY9" fmla="*/ 4973329 h 5978116"/>
              <a:gd name="connsiteX10" fmla="*/ 2501208 w 3850317"/>
              <a:gd name="connsiteY10" fmla="*/ 4457366 h 5978116"/>
              <a:gd name="connsiteX11" fmla="*/ 2209291 w 3850317"/>
              <a:gd name="connsiteY11" fmla="*/ 5028388 h 5978116"/>
              <a:gd name="connsiteX12" fmla="*/ 2135532 w 3850317"/>
              <a:gd name="connsiteY12" fmla="*/ 5321344 h 5978116"/>
              <a:gd name="connsiteX13" fmla="*/ 2009139 w 3850317"/>
              <a:gd name="connsiteY13" fmla="*/ 4714655 h 5978116"/>
              <a:gd name="connsiteX14" fmla="*/ 1918759 w 3850317"/>
              <a:gd name="connsiteY14" fmla="*/ 4486454 h 5978116"/>
              <a:gd name="connsiteX15" fmla="*/ 1800676 w 3850317"/>
              <a:gd name="connsiteY15" fmla="*/ 4608346 h 5978116"/>
              <a:gd name="connsiteX16" fmla="*/ 1614721 w 3850317"/>
              <a:gd name="connsiteY16" fmla="*/ 5319612 h 5978116"/>
              <a:gd name="connsiteX17" fmla="*/ 1530921 w 3850317"/>
              <a:gd name="connsiteY17" fmla="*/ 5433540 h 5978116"/>
              <a:gd name="connsiteX18" fmla="*/ 1569705 w 3850317"/>
              <a:gd name="connsiteY18" fmla="*/ 4803650 h 5978116"/>
              <a:gd name="connsiteX19" fmla="*/ 1517416 w 3850317"/>
              <a:gd name="connsiteY19" fmla="*/ 4640204 h 5978116"/>
              <a:gd name="connsiteX20" fmla="*/ 1425997 w 3850317"/>
              <a:gd name="connsiteY20" fmla="*/ 4800187 h 5978116"/>
              <a:gd name="connsiteX21" fmla="*/ 1348083 w 3850317"/>
              <a:gd name="connsiteY21" fmla="*/ 5363245 h 5978116"/>
              <a:gd name="connsiteX22" fmla="*/ 1200566 w 3850317"/>
              <a:gd name="connsiteY22" fmla="*/ 5526691 h 5978116"/>
              <a:gd name="connsiteX23" fmla="*/ 1027770 w 3850317"/>
              <a:gd name="connsiteY23" fmla="*/ 5803718 h 5978116"/>
              <a:gd name="connsiteX24" fmla="*/ 892373 w 3850317"/>
              <a:gd name="connsiteY24" fmla="*/ 5604950 h 5978116"/>
              <a:gd name="connsiteX25" fmla="*/ 681487 w 3850317"/>
              <a:gd name="connsiteY25" fmla="*/ 5914528 h 5978116"/>
              <a:gd name="connsiteX26" fmla="*/ 414155 w 3850317"/>
              <a:gd name="connsiteY26" fmla="*/ 5817569 h 5978116"/>
              <a:gd name="connsiteX27" fmla="*/ 360135 w 3850317"/>
              <a:gd name="connsiteY27" fmla="*/ 5287062 h 5978116"/>
              <a:gd name="connsiteX28" fmla="*/ 281875 w 3850317"/>
              <a:gd name="connsiteY28" fmla="*/ 4677256 h 5978116"/>
              <a:gd name="connsiteX29" fmla="*/ 237897 w 3850317"/>
              <a:gd name="connsiteY29" fmla="*/ 4207696 h 5978116"/>
              <a:gd name="connsiteX30" fmla="*/ 145093 w 3850317"/>
              <a:gd name="connsiteY30" fmla="*/ 3878379 h 5978116"/>
              <a:gd name="connsiteX31" fmla="*/ 72373 w 3850317"/>
              <a:gd name="connsiteY31" fmla="*/ 2447189 h 5978116"/>
              <a:gd name="connsiteX32" fmla="*/ 0 w 3850317"/>
              <a:gd name="connsiteY32" fmla="*/ 0 h 5978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3850317" h="5978116">
                <a:moveTo>
                  <a:pt x="0" y="0"/>
                </a:moveTo>
                <a:lnTo>
                  <a:pt x="3850317" y="0"/>
                </a:lnTo>
                <a:lnTo>
                  <a:pt x="3840373" y="258313"/>
                </a:lnTo>
                <a:cubicBezTo>
                  <a:pt x="3816350" y="852957"/>
                  <a:pt x="3786959" y="1372106"/>
                  <a:pt x="3755448" y="1537847"/>
                </a:cubicBezTo>
                <a:cubicBezTo>
                  <a:pt x="3300085" y="3936555"/>
                  <a:pt x="3150490" y="3989537"/>
                  <a:pt x="3150490" y="3989537"/>
                </a:cubicBezTo>
                <a:cubicBezTo>
                  <a:pt x="3150490" y="3989537"/>
                  <a:pt x="3124172" y="3732940"/>
                  <a:pt x="3089544" y="3606200"/>
                </a:cubicBezTo>
                <a:cubicBezTo>
                  <a:pt x="3082618" y="3784537"/>
                  <a:pt x="2946529" y="4491302"/>
                  <a:pt x="2922635" y="4519351"/>
                </a:cubicBezTo>
                <a:cubicBezTo>
                  <a:pt x="2916749" y="4502729"/>
                  <a:pt x="2910515" y="4484030"/>
                  <a:pt x="2904628" y="4466023"/>
                </a:cubicBezTo>
                <a:cubicBezTo>
                  <a:pt x="2884890" y="4501344"/>
                  <a:pt x="2859958" y="4534241"/>
                  <a:pt x="2825329" y="4562983"/>
                </a:cubicBezTo>
                <a:cubicBezTo>
                  <a:pt x="2706208" y="4662020"/>
                  <a:pt x="2743260" y="4833430"/>
                  <a:pt x="2695127" y="4973329"/>
                </a:cubicBezTo>
                <a:cubicBezTo>
                  <a:pt x="2446495" y="4877408"/>
                  <a:pt x="2545186" y="4641589"/>
                  <a:pt x="2501208" y="4457366"/>
                </a:cubicBezTo>
                <a:cubicBezTo>
                  <a:pt x="2341225" y="4936277"/>
                  <a:pt x="2267120" y="4837932"/>
                  <a:pt x="2209291" y="5028388"/>
                </a:cubicBezTo>
                <a:cubicBezTo>
                  <a:pt x="2137610" y="5264900"/>
                  <a:pt x="2135532" y="5321344"/>
                  <a:pt x="2135532" y="5321344"/>
                </a:cubicBezTo>
                <a:cubicBezTo>
                  <a:pt x="2004983" y="5137467"/>
                  <a:pt x="2054502" y="4933506"/>
                  <a:pt x="2009139" y="4714655"/>
                </a:cubicBezTo>
                <a:cubicBezTo>
                  <a:pt x="1956503" y="4642281"/>
                  <a:pt x="1932264" y="4565753"/>
                  <a:pt x="1918759" y="4486454"/>
                </a:cubicBezTo>
                <a:cubicBezTo>
                  <a:pt x="1889671" y="4439359"/>
                  <a:pt x="1848463" y="4656479"/>
                  <a:pt x="1800676" y="4608346"/>
                </a:cubicBezTo>
                <a:cubicBezTo>
                  <a:pt x="1760507" y="4832391"/>
                  <a:pt x="1681208" y="5047087"/>
                  <a:pt x="1614721" y="5319612"/>
                </a:cubicBezTo>
                <a:cubicBezTo>
                  <a:pt x="1580786" y="5457780"/>
                  <a:pt x="1530574" y="5446352"/>
                  <a:pt x="1530921" y="5433540"/>
                </a:cubicBezTo>
                <a:cubicBezTo>
                  <a:pt x="1532998" y="5109418"/>
                  <a:pt x="1600177" y="5128464"/>
                  <a:pt x="1569705" y="4803650"/>
                </a:cubicBezTo>
                <a:cubicBezTo>
                  <a:pt x="1566242" y="4746167"/>
                  <a:pt x="1596022" y="4651631"/>
                  <a:pt x="1517416" y="4640204"/>
                </a:cubicBezTo>
                <a:cubicBezTo>
                  <a:pt x="1415608" y="4628430"/>
                  <a:pt x="1436385" y="4747898"/>
                  <a:pt x="1425997" y="4800187"/>
                </a:cubicBezTo>
                <a:cubicBezTo>
                  <a:pt x="1389291" y="5009342"/>
                  <a:pt x="1370938" y="5149241"/>
                  <a:pt x="1348083" y="5363245"/>
                </a:cubicBezTo>
                <a:cubicBezTo>
                  <a:pt x="1336655" y="5453625"/>
                  <a:pt x="1352931" y="5563743"/>
                  <a:pt x="1200566" y="5526691"/>
                </a:cubicBezTo>
                <a:cubicBezTo>
                  <a:pt x="1051664" y="5551623"/>
                  <a:pt x="1099105" y="5719570"/>
                  <a:pt x="1027770" y="5803718"/>
                </a:cubicBezTo>
                <a:cubicBezTo>
                  <a:pt x="945009" y="5758701"/>
                  <a:pt x="1003184" y="5640964"/>
                  <a:pt x="892373" y="5604950"/>
                </a:cubicBezTo>
                <a:cubicBezTo>
                  <a:pt x="925963" y="5772552"/>
                  <a:pt x="680448" y="5747619"/>
                  <a:pt x="681487" y="5914528"/>
                </a:cubicBezTo>
                <a:cubicBezTo>
                  <a:pt x="534662" y="6049233"/>
                  <a:pt x="467137" y="5947425"/>
                  <a:pt x="414155" y="5817569"/>
                </a:cubicBezTo>
                <a:cubicBezTo>
                  <a:pt x="348015" y="5648929"/>
                  <a:pt x="370177" y="5468515"/>
                  <a:pt x="360135" y="5287062"/>
                </a:cubicBezTo>
                <a:cubicBezTo>
                  <a:pt x="338319" y="5059207"/>
                  <a:pt x="278758" y="4907881"/>
                  <a:pt x="281875" y="4677256"/>
                </a:cubicBezTo>
                <a:cubicBezTo>
                  <a:pt x="237204" y="4527316"/>
                  <a:pt x="250017" y="4367332"/>
                  <a:pt x="237897" y="4207696"/>
                </a:cubicBezTo>
                <a:cubicBezTo>
                  <a:pt x="210194" y="3969452"/>
                  <a:pt x="176258" y="4119047"/>
                  <a:pt x="145093" y="3878379"/>
                </a:cubicBezTo>
                <a:cubicBezTo>
                  <a:pt x="114274" y="3641175"/>
                  <a:pt x="72720" y="2448920"/>
                  <a:pt x="72373" y="2447189"/>
                </a:cubicBezTo>
                <a:cubicBezTo>
                  <a:pt x="72720" y="2447189"/>
                  <a:pt x="12120" y="1233809"/>
                  <a:pt x="0" y="0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7F7A8EA-9A21-32EE-6BB5-922D1FF58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387" y="2248263"/>
            <a:ext cx="3768917" cy="160616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OPERADORES LÓGICOS</a:t>
            </a:r>
          </a:p>
        </p:txBody>
      </p:sp>
      <p:pic>
        <p:nvPicPr>
          <p:cNvPr id="10" name="Imagen 9" descr="Un dibujo de un perro&#10;&#10;Descripción generada automáticamente con confianza media">
            <a:extLst>
              <a:ext uri="{FF2B5EF4-FFF2-40B4-BE49-F238E27FC236}">
                <a16:creationId xmlns:a16="http://schemas.microsoft.com/office/drawing/2014/main" id="{BA585970-BE6A-AC5A-E44F-9A02555ED2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2091" y="2833430"/>
            <a:ext cx="4371155" cy="1191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6311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6">
            <a:extLst>
              <a:ext uri="{FF2B5EF4-FFF2-40B4-BE49-F238E27FC236}">
                <a16:creationId xmlns:a16="http://schemas.microsoft.com/office/drawing/2014/main" id="{80E21785-62D8-430F-9521-90166EF7C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8">
            <a:extLst>
              <a:ext uri="{FF2B5EF4-FFF2-40B4-BE49-F238E27FC236}">
                <a16:creationId xmlns:a16="http://schemas.microsoft.com/office/drawing/2014/main" id="{ED7CF8A0-D3E4-4A16-87D3-1D973AC61B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13296" y="697832"/>
            <a:ext cx="8189484" cy="5541981"/>
          </a:xfrm>
          <a:custGeom>
            <a:avLst/>
            <a:gdLst>
              <a:gd name="connsiteX0" fmla="*/ 1164045 w 7323233"/>
              <a:gd name="connsiteY0" fmla="*/ 25 h 5835507"/>
              <a:gd name="connsiteX1" fmla="*/ 1213723 w 7323233"/>
              <a:gd name="connsiteY1" fmla="*/ 8385 h 5835507"/>
              <a:gd name="connsiteX2" fmla="*/ 2251656 w 7323233"/>
              <a:gd name="connsiteY2" fmla="*/ 138318 h 5835507"/>
              <a:gd name="connsiteX3" fmla="*/ 3226534 w 7323233"/>
              <a:gd name="connsiteY3" fmla="*/ 205194 h 5835507"/>
              <a:gd name="connsiteX4" fmla="*/ 4404335 w 7323233"/>
              <a:gd name="connsiteY4" fmla="*/ 316784 h 5835507"/>
              <a:gd name="connsiteX5" fmla="*/ 5225968 w 7323233"/>
              <a:gd name="connsiteY5" fmla="*/ 350415 h 5835507"/>
              <a:gd name="connsiteX6" fmla="*/ 5266859 w 7323233"/>
              <a:gd name="connsiteY6" fmla="*/ 348884 h 5835507"/>
              <a:gd name="connsiteX7" fmla="*/ 5685318 w 7323233"/>
              <a:gd name="connsiteY7" fmla="*/ 399712 h 5835507"/>
              <a:gd name="connsiteX8" fmla="*/ 5411315 w 7323233"/>
              <a:gd name="connsiteY8" fmla="*/ 618305 h 5835507"/>
              <a:gd name="connsiteX9" fmla="*/ 5805698 w 7323233"/>
              <a:gd name="connsiteY9" fmla="*/ 721868 h 5835507"/>
              <a:gd name="connsiteX10" fmla="*/ 6188997 w 7323233"/>
              <a:gd name="connsiteY10" fmla="*/ 868233 h 5835507"/>
              <a:gd name="connsiteX11" fmla="*/ 6261225 w 7323233"/>
              <a:gd name="connsiteY11" fmla="*/ 928614 h 5835507"/>
              <a:gd name="connsiteX12" fmla="*/ 6858533 w 7323233"/>
              <a:gd name="connsiteY12" fmla="*/ 1323379 h 5835507"/>
              <a:gd name="connsiteX13" fmla="*/ 6744269 w 7323233"/>
              <a:gd name="connsiteY13" fmla="*/ 1407072 h 5835507"/>
              <a:gd name="connsiteX14" fmla="*/ 6956365 w 7323233"/>
              <a:gd name="connsiteY14" fmla="*/ 1507197 h 5835507"/>
              <a:gd name="connsiteX15" fmla="*/ 7004134 w 7323233"/>
              <a:gd name="connsiteY15" fmla="*/ 1549234 h 5835507"/>
              <a:gd name="connsiteX16" fmla="*/ 6963627 w 7323233"/>
              <a:gd name="connsiteY16" fmla="*/ 1599678 h 5835507"/>
              <a:gd name="connsiteX17" fmla="*/ 6875731 w 7323233"/>
              <a:gd name="connsiteY17" fmla="*/ 1634837 h 5835507"/>
              <a:gd name="connsiteX18" fmla="*/ 6759175 w 7323233"/>
              <a:gd name="connsiteY18" fmla="*/ 1723878 h 5835507"/>
              <a:gd name="connsiteX19" fmla="*/ 6763759 w 7323233"/>
              <a:gd name="connsiteY19" fmla="*/ 1793431 h 5835507"/>
              <a:gd name="connsiteX20" fmla="*/ 6832931 w 7323233"/>
              <a:gd name="connsiteY20" fmla="*/ 1919543 h 5835507"/>
              <a:gd name="connsiteX21" fmla="*/ 6728984 w 7323233"/>
              <a:gd name="connsiteY21" fmla="*/ 2051386 h 5835507"/>
              <a:gd name="connsiteX22" fmla="*/ 6675481 w 7323233"/>
              <a:gd name="connsiteY22" fmla="*/ 2090365 h 5835507"/>
              <a:gd name="connsiteX23" fmla="*/ 6778665 w 7323233"/>
              <a:gd name="connsiteY23" fmla="*/ 2103740 h 5835507"/>
              <a:gd name="connsiteX24" fmla="*/ 6814587 w 7323233"/>
              <a:gd name="connsiteY24" fmla="*/ 2158771 h 5835507"/>
              <a:gd name="connsiteX25" fmla="*/ 6830637 w 7323233"/>
              <a:gd name="connsiteY25" fmla="*/ 2186286 h 5835507"/>
              <a:gd name="connsiteX26" fmla="*/ 6928087 w 7323233"/>
              <a:gd name="connsiteY26" fmla="*/ 2358639 h 5835507"/>
              <a:gd name="connsiteX27" fmla="*/ 6911653 w 7323233"/>
              <a:gd name="connsiteY27" fmla="*/ 2406789 h 5835507"/>
              <a:gd name="connsiteX28" fmla="*/ 6749237 w 7323233"/>
              <a:gd name="connsiteY28" fmla="*/ 2639522 h 5835507"/>
              <a:gd name="connsiteX29" fmla="*/ 6921971 w 7323233"/>
              <a:gd name="connsiteY29" fmla="*/ 2704488 h 5835507"/>
              <a:gd name="connsiteX30" fmla="*/ 6932290 w 7323233"/>
              <a:gd name="connsiteY30" fmla="*/ 2814548 h 5835507"/>
              <a:gd name="connsiteX31" fmla="*/ 7020186 w 7323233"/>
              <a:gd name="connsiteY31" fmla="*/ 2937603 h 5835507"/>
              <a:gd name="connsiteX32" fmla="*/ 7213555 w 7323233"/>
              <a:gd name="connsiteY32" fmla="*/ 3110719 h 5835507"/>
              <a:gd name="connsiteX33" fmla="*/ 7323233 w 7323233"/>
              <a:gd name="connsiteY33" fmla="*/ 3226893 h 5835507"/>
              <a:gd name="connsiteX34" fmla="*/ 7134067 w 7323233"/>
              <a:gd name="connsiteY34" fmla="*/ 3257847 h 5835507"/>
              <a:gd name="connsiteX35" fmla="*/ 7104643 w 7323233"/>
              <a:gd name="connsiteY35" fmla="*/ 3275809 h 5835507"/>
              <a:gd name="connsiteX36" fmla="*/ 7127189 w 7323233"/>
              <a:gd name="connsiteY36" fmla="*/ 3336953 h 5835507"/>
              <a:gd name="connsiteX37" fmla="*/ 7157379 w 7323233"/>
              <a:gd name="connsiteY37" fmla="*/ 3397718 h 5835507"/>
              <a:gd name="connsiteX38" fmla="*/ 7136361 w 7323233"/>
              <a:gd name="connsiteY38" fmla="*/ 3445487 h 5835507"/>
              <a:gd name="connsiteX39" fmla="*/ 6988849 w 7323233"/>
              <a:gd name="connsiteY39" fmla="*/ 3652233 h 5835507"/>
              <a:gd name="connsiteX40" fmla="*/ 6867705 w 7323233"/>
              <a:gd name="connsiteY40" fmla="*/ 3734395 h 5835507"/>
              <a:gd name="connsiteX41" fmla="*/ 6591791 w 7323233"/>
              <a:gd name="connsiteY41" fmla="*/ 4107760 h 5835507"/>
              <a:gd name="connsiteX42" fmla="*/ 6505041 w 7323233"/>
              <a:gd name="connsiteY42" fmla="*/ 4228904 h 5835507"/>
              <a:gd name="connsiteX43" fmla="*/ 6569243 w 7323233"/>
              <a:gd name="connsiteY43" fmla="*/ 4271704 h 5835507"/>
              <a:gd name="connsiteX44" fmla="*/ 6446188 w 7323233"/>
              <a:gd name="connsiteY44" fmla="*/ 4398582 h 5835507"/>
              <a:gd name="connsiteX45" fmla="*/ 6301351 w 7323233"/>
              <a:gd name="connsiteY45" fmla="*/ 4539595 h 5835507"/>
              <a:gd name="connsiteX46" fmla="*/ 6263519 w 7323233"/>
              <a:gd name="connsiteY46" fmla="*/ 4577047 h 5835507"/>
              <a:gd name="connsiteX47" fmla="*/ 3277744 w 7323233"/>
              <a:gd name="connsiteY47" fmla="*/ 5834336 h 5835507"/>
              <a:gd name="connsiteX48" fmla="*/ 2490505 w 7323233"/>
              <a:gd name="connsiteY48" fmla="*/ 5648992 h 5835507"/>
              <a:gd name="connsiteX49" fmla="*/ 2179046 w 7323233"/>
              <a:gd name="connsiteY49" fmla="*/ 5504920 h 5835507"/>
              <a:gd name="connsiteX50" fmla="*/ 1780078 w 7323233"/>
              <a:gd name="connsiteY50" fmla="*/ 5273715 h 5835507"/>
              <a:gd name="connsiteX51" fmla="*/ 1353592 w 7323233"/>
              <a:gd name="connsiteY51" fmla="*/ 5087606 h 5835507"/>
              <a:gd name="connsiteX52" fmla="*/ 1208373 w 7323233"/>
              <a:gd name="connsiteY52" fmla="*/ 4917165 h 5835507"/>
              <a:gd name="connsiteX53" fmla="*/ 1157548 w 7323233"/>
              <a:gd name="connsiteY53" fmla="*/ 4869396 h 5835507"/>
              <a:gd name="connsiteX54" fmla="*/ 1030289 w 7323233"/>
              <a:gd name="connsiteY54" fmla="*/ 4807103 h 5835507"/>
              <a:gd name="connsiteX55" fmla="*/ 808258 w 7323233"/>
              <a:gd name="connsiteY55" fmla="*/ 4672585 h 5835507"/>
              <a:gd name="connsiteX56" fmla="*/ 889658 w 7323233"/>
              <a:gd name="connsiteY56" fmla="*/ 4642013 h 5835507"/>
              <a:gd name="connsiteX57" fmla="*/ 1123917 w 7323233"/>
              <a:gd name="connsiteY57" fmla="*/ 4723412 h 5835507"/>
              <a:gd name="connsiteX58" fmla="*/ 1294360 w 7323233"/>
              <a:gd name="connsiteY58" fmla="*/ 4745194 h 5835507"/>
              <a:gd name="connsiteX59" fmla="*/ 1054367 w 7323233"/>
              <a:gd name="connsiteY59" fmla="*/ 4603034 h 5835507"/>
              <a:gd name="connsiteX60" fmla="*/ 822015 w 7323233"/>
              <a:gd name="connsiteY60" fmla="*/ 4418070 h 5835507"/>
              <a:gd name="connsiteX61" fmla="*/ 1001246 w 7323233"/>
              <a:gd name="connsiteY61" fmla="*/ 4453610 h 5835507"/>
              <a:gd name="connsiteX62" fmla="*/ 1008889 w 7323233"/>
              <a:gd name="connsiteY62" fmla="*/ 4428770 h 5835507"/>
              <a:gd name="connsiteX63" fmla="*/ 853733 w 7323233"/>
              <a:gd name="connsiteY63" fmla="*/ 4208648 h 5835507"/>
              <a:gd name="connsiteX64" fmla="*/ 776921 w 7323233"/>
              <a:gd name="connsiteY64" fmla="*/ 4119989 h 5835507"/>
              <a:gd name="connsiteX65" fmla="*/ 431453 w 7323233"/>
              <a:gd name="connsiteY65" fmla="*/ 3852864 h 5835507"/>
              <a:gd name="connsiteX66" fmla="*/ 759342 w 7323233"/>
              <a:gd name="connsiteY66" fmla="*/ 3972095 h 5835507"/>
              <a:gd name="connsiteX67" fmla="*/ 420753 w 7323233"/>
              <a:gd name="connsiteY67" fmla="*/ 3712230 h 5835507"/>
              <a:gd name="connsiteX68" fmla="*/ 256425 w 7323233"/>
              <a:gd name="connsiteY68" fmla="*/ 3616309 h 5835507"/>
              <a:gd name="connsiteX69" fmla="*/ 214772 w 7323233"/>
              <a:gd name="connsiteY69" fmla="*/ 3559749 h 5835507"/>
              <a:gd name="connsiteX70" fmla="*/ 287762 w 7323233"/>
              <a:gd name="connsiteY70" fmla="*/ 3547521 h 5835507"/>
              <a:gd name="connsiteX71" fmla="*/ 511706 w 7323233"/>
              <a:gd name="connsiteY71" fmla="*/ 3569305 h 5835507"/>
              <a:gd name="connsiteX72" fmla="*/ 235409 w 7323233"/>
              <a:gd name="connsiteY72" fmla="*/ 3394659 h 5835507"/>
              <a:gd name="connsiteX73" fmla="*/ 442537 w 7323233"/>
              <a:gd name="connsiteY73" fmla="*/ 3421409 h 5835507"/>
              <a:gd name="connsiteX74" fmla="*/ 502152 w 7323233"/>
              <a:gd name="connsiteY74" fmla="*/ 3352622 h 5835507"/>
              <a:gd name="connsiteX75" fmla="*/ 598455 w 7323233"/>
              <a:gd name="connsiteY75" fmla="*/ 3241415 h 5835507"/>
              <a:gd name="connsiteX76" fmla="*/ 664949 w 7323233"/>
              <a:gd name="connsiteY76" fmla="*/ 3179506 h 5835507"/>
              <a:gd name="connsiteX77" fmla="*/ 692846 w 7323233"/>
              <a:gd name="connsiteY77" fmla="*/ 2984607 h 5835507"/>
              <a:gd name="connsiteX78" fmla="*/ 635524 w 7323233"/>
              <a:gd name="connsiteY78" fmla="*/ 2771366 h 5835507"/>
              <a:gd name="connsiteX79" fmla="*/ 480368 w 7323233"/>
              <a:gd name="connsiteY79" fmla="*/ 2663598 h 5835507"/>
              <a:gd name="connsiteX80" fmla="*/ 525081 w 7323233"/>
              <a:gd name="connsiteY80" fmla="*/ 2542454 h 5835507"/>
              <a:gd name="connsiteX81" fmla="*/ 855264 w 7323233"/>
              <a:gd name="connsiteY81" fmla="*/ 2615829 h 5835507"/>
              <a:gd name="connsiteX82" fmla="*/ 361137 w 7323233"/>
              <a:gd name="connsiteY82" fmla="*/ 2327301 h 5835507"/>
              <a:gd name="connsiteX83" fmla="*/ 444065 w 7323233"/>
              <a:gd name="connsiteY83" fmla="*/ 2312780 h 5835507"/>
              <a:gd name="connsiteX84" fmla="*/ 440625 w 7323233"/>
              <a:gd name="connsiteY84" fmla="*/ 2290233 h 5835507"/>
              <a:gd name="connsiteX85" fmla="*/ 445975 w 7323233"/>
              <a:gd name="connsiteY85" fmla="*/ 2151509 h 5835507"/>
              <a:gd name="connsiteX86" fmla="*/ 459734 w 7323233"/>
              <a:gd name="connsiteY86" fmla="*/ 2087690 h 5835507"/>
              <a:gd name="connsiteX87" fmla="*/ 437950 w 7323233"/>
              <a:gd name="connsiteY87" fmla="*/ 2014315 h 5835507"/>
              <a:gd name="connsiteX88" fmla="*/ 808640 w 7323233"/>
              <a:gd name="connsiteY88" fmla="*/ 2042977 h 5835507"/>
              <a:gd name="connsiteX89" fmla="*/ 969908 w 7323233"/>
              <a:gd name="connsiteY89" fmla="*/ 2026162 h 5835507"/>
              <a:gd name="connsiteX90" fmla="*/ 1251176 w 7323233"/>
              <a:gd name="connsiteY90" fmla="*/ 2021577 h 5835507"/>
              <a:gd name="connsiteX91" fmla="*/ 1381491 w 7323233"/>
              <a:gd name="connsiteY91" fmla="*/ 2035718 h 5835507"/>
              <a:gd name="connsiteX92" fmla="*/ 1492697 w 7323233"/>
              <a:gd name="connsiteY92" fmla="*/ 2017374 h 5835507"/>
              <a:gd name="connsiteX93" fmla="*/ 1386076 w 7323233"/>
              <a:gd name="connsiteY93" fmla="*/ 1931006 h 5835507"/>
              <a:gd name="connsiteX94" fmla="*/ 1235889 w 7323233"/>
              <a:gd name="connsiteY94" fmla="*/ 1932153 h 5835507"/>
              <a:gd name="connsiteX95" fmla="*/ 1128886 w 7323233"/>
              <a:gd name="connsiteY95" fmla="*/ 1875977 h 5835507"/>
              <a:gd name="connsiteX96" fmla="*/ 1026851 w 7323233"/>
              <a:gd name="connsiteY96" fmla="*/ 1774322 h 5835507"/>
              <a:gd name="connsiteX97" fmla="*/ 666861 w 7323233"/>
              <a:gd name="connsiteY97" fmla="*/ 1612290 h 5835507"/>
              <a:gd name="connsiteX98" fmla="*/ 601130 w 7323233"/>
              <a:gd name="connsiteY98" fmla="*/ 1550762 h 5835507"/>
              <a:gd name="connsiteX99" fmla="*/ 1630272 w 7323233"/>
              <a:gd name="connsiteY99" fmla="*/ 1785787 h 5835507"/>
              <a:gd name="connsiteX100" fmla="*/ 1312320 w 7323233"/>
              <a:gd name="connsiteY100" fmla="*/ 1687191 h 5835507"/>
              <a:gd name="connsiteX101" fmla="*/ 1527473 w 7323233"/>
              <a:gd name="connsiteY101" fmla="*/ 1705153 h 5835507"/>
              <a:gd name="connsiteX102" fmla="*/ 1646706 w 7323233"/>
              <a:gd name="connsiteY102" fmla="*/ 1639040 h 5835507"/>
              <a:gd name="connsiteX103" fmla="*/ 1645178 w 7323233"/>
              <a:gd name="connsiteY103" fmla="*/ 1620315 h 5835507"/>
              <a:gd name="connsiteX104" fmla="*/ 1557663 w 7323233"/>
              <a:gd name="connsiteY104" fmla="*/ 1558787 h 5835507"/>
              <a:gd name="connsiteX105" fmla="*/ 1506454 w 7323233"/>
              <a:gd name="connsiteY105" fmla="*/ 1519044 h 5835507"/>
              <a:gd name="connsiteX106" fmla="*/ 1366204 w 7323233"/>
              <a:gd name="connsiteY106" fmla="*/ 1375735 h 5835507"/>
              <a:gd name="connsiteX107" fmla="*/ 1466329 w 7323233"/>
              <a:gd name="connsiteY107" fmla="*/ 1360450 h 5835507"/>
              <a:gd name="connsiteX108" fmla="*/ 1503397 w 7323233"/>
              <a:gd name="connsiteY108" fmla="*/ 1330641 h 5835507"/>
              <a:gd name="connsiteX109" fmla="*/ 1475501 w 7323233"/>
              <a:gd name="connsiteY109" fmla="*/ 1288604 h 5835507"/>
              <a:gd name="connsiteX110" fmla="*/ 1165573 w 7323233"/>
              <a:gd name="connsiteY110" fmla="*/ 1159435 h 5835507"/>
              <a:gd name="connsiteX111" fmla="*/ 1141498 w 7323233"/>
              <a:gd name="connsiteY111" fmla="*/ 1059311 h 5835507"/>
              <a:gd name="connsiteX112" fmla="*/ 1199585 w 7323233"/>
              <a:gd name="connsiteY112" fmla="*/ 1044407 h 5835507"/>
              <a:gd name="connsiteX113" fmla="*/ 1267226 w 7323233"/>
              <a:gd name="connsiteY113" fmla="*/ 1051286 h 5835507"/>
              <a:gd name="connsiteX114" fmla="*/ 1213342 w 7323233"/>
              <a:gd name="connsiteY114" fmla="*/ 972561 h 5835507"/>
              <a:gd name="connsiteX115" fmla="*/ 993986 w 7323233"/>
              <a:gd name="connsiteY115" fmla="*/ 893073 h 5835507"/>
              <a:gd name="connsiteX116" fmla="*/ 1047486 w 7323233"/>
              <a:gd name="connsiteY116" fmla="*/ 820083 h 5835507"/>
              <a:gd name="connsiteX117" fmla="*/ 0 w 7323233"/>
              <a:gd name="connsiteY117" fmla="*/ 488371 h 5835507"/>
              <a:gd name="connsiteX118" fmla="*/ 188403 w 7323233"/>
              <a:gd name="connsiteY118" fmla="*/ 484933 h 5835507"/>
              <a:gd name="connsiteX119" fmla="*/ 584315 w 7323233"/>
              <a:gd name="connsiteY119" fmla="*/ 534230 h 5835507"/>
              <a:gd name="connsiteX120" fmla="*/ 782271 w 7323233"/>
              <a:gd name="connsiteY120" fmla="*/ 525824 h 5835507"/>
              <a:gd name="connsiteX121" fmla="*/ 967998 w 7323233"/>
              <a:gd name="connsiteY121" fmla="*/ 552574 h 5835507"/>
              <a:gd name="connsiteX122" fmla="*/ 1129651 w 7323233"/>
              <a:gd name="connsiteY122" fmla="*/ 552574 h 5835507"/>
              <a:gd name="connsiteX123" fmla="*/ 978317 w 7323233"/>
              <a:gd name="connsiteY123" fmla="*/ 513593 h 5835507"/>
              <a:gd name="connsiteX124" fmla="*/ 1074620 w 7323233"/>
              <a:gd name="connsiteY124" fmla="*/ 478818 h 5835507"/>
              <a:gd name="connsiteX125" fmla="*/ 1091435 w 7323233"/>
              <a:gd name="connsiteY125" fmla="*/ 436781 h 5835507"/>
              <a:gd name="connsiteX126" fmla="*/ 1135383 w 7323233"/>
              <a:gd name="connsiteY126" fmla="*/ 404296 h 5835507"/>
              <a:gd name="connsiteX127" fmla="*/ 1384166 w 7323233"/>
              <a:gd name="connsiteY127" fmla="*/ 420349 h 5835507"/>
              <a:gd name="connsiteX128" fmla="*/ 1219839 w 7323233"/>
              <a:gd name="connsiteY128" fmla="*/ 286593 h 5835507"/>
              <a:gd name="connsiteX129" fmla="*/ 1114364 w 7323233"/>
              <a:gd name="connsiteY129" fmla="*/ 264428 h 5835507"/>
              <a:gd name="connsiteX130" fmla="*/ 1090289 w 7323233"/>
              <a:gd name="connsiteY130" fmla="*/ 207487 h 5835507"/>
              <a:gd name="connsiteX131" fmla="*/ 1139204 w 7323233"/>
              <a:gd name="connsiteY131" fmla="*/ 195259 h 5835507"/>
              <a:gd name="connsiteX132" fmla="*/ 1382254 w 7323233"/>
              <a:gd name="connsiteY132" fmla="*/ 242265 h 5835507"/>
              <a:gd name="connsiteX133" fmla="*/ 1423145 w 7323233"/>
              <a:gd name="connsiteY133" fmla="*/ 223537 h 5835507"/>
              <a:gd name="connsiteX134" fmla="*/ 965705 w 7323233"/>
              <a:gd name="connsiteY134" fmla="*/ 102013 h 5835507"/>
              <a:gd name="connsiteX135" fmla="*/ 972586 w 7323233"/>
              <a:gd name="connsiteY135" fmla="*/ 69912 h 5835507"/>
              <a:gd name="connsiteX136" fmla="*/ 1375376 w 7323233"/>
              <a:gd name="connsiteY136" fmla="*/ 119593 h 5835507"/>
              <a:gd name="connsiteX137" fmla="*/ 1117804 w 7323233"/>
              <a:gd name="connsiteY137" fmla="*/ 25200 h 5835507"/>
              <a:gd name="connsiteX138" fmla="*/ 1164045 w 7323233"/>
              <a:gd name="connsiteY138" fmla="*/ 25 h 58355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</a:cxnLst>
            <a:rect l="l" t="t" r="r" b="b"/>
            <a:pathLst>
              <a:path w="7323233" h="5835507">
                <a:moveTo>
                  <a:pt x="1164045" y="25"/>
                </a:moveTo>
                <a:cubicBezTo>
                  <a:pt x="1180764" y="455"/>
                  <a:pt x="1198056" y="6474"/>
                  <a:pt x="1213723" y="8385"/>
                </a:cubicBezTo>
                <a:cubicBezTo>
                  <a:pt x="1559575" y="51187"/>
                  <a:pt x="1905425" y="97428"/>
                  <a:pt x="2251656" y="138318"/>
                </a:cubicBezTo>
                <a:cubicBezTo>
                  <a:pt x="2575343" y="176534"/>
                  <a:pt x="2901320" y="185322"/>
                  <a:pt x="3226534" y="205194"/>
                </a:cubicBezTo>
                <a:cubicBezTo>
                  <a:pt x="3620153" y="229271"/>
                  <a:pt x="4013008" y="263284"/>
                  <a:pt x="4404335" y="316784"/>
                </a:cubicBezTo>
                <a:cubicBezTo>
                  <a:pt x="4676048" y="354236"/>
                  <a:pt x="4950435" y="380221"/>
                  <a:pt x="5225968" y="350415"/>
                </a:cubicBezTo>
                <a:cubicBezTo>
                  <a:pt x="5239725" y="348884"/>
                  <a:pt x="5255394" y="343918"/>
                  <a:pt x="5266859" y="348884"/>
                </a:cubicBezTo>
                <a:cubicBezTo>
                  <a:pt x="5400614" y="404680"/>
                  <a:pt x="5546596" y="364553"/>
                  <a:pt x="5685318" y="399712"/>
                </a:cubicBezTo>
                <a:cubicBezTo>
                  <a:pt x="5649777" y="535377"/>
                  <a:pt x="5497299" y="524293"/>
                  <a:pt x="5411315" y="618305"/>
                </a:cubicBezTo>
                <a:cubicBezTo>
                  <a:pt x="5551565" y="655755"/>
                  <a:pt x="5677676" y="693589"/>
                  <a:pt x="5805698" y="721868"/>
                </a:cubicBezTo>
                <a:cubicBezTo>
                  <a:pt x="5941363" y="751677"/>
                  <a:pt x="6056391" y="832311"/>
                  <a:pt x="6188997" y="868233"/>
                </a:cubicBezTo>
                <a:cubicBezTo>
                  <a:pt x="6217279" y="875876"/>
                  <a:pt x="6251291" y="902627"/>
                  <a:pt x="6261225" y="928614"/>
                </a:cubicBezTo>
                <a:cubicBezTo>
                  <a:pt x="6293326" y="1012688"/>
                  <a:pt x="6934199" y="1248479"/>
                  <a:pt x="6858533" y="1323379"/>
                </a:cubicBezTo>
                <a:cubicBezTo>
                  <a:pt x="6827197" y="1354335"/>
                  <a:pt x="6786687" y="1376500"/>
                  <a:pt x="6744269" y="1407072"/>
                </a:cubicBezTo>
                <a:cubicBezTo>
                  <a:pt x="6808090" y="1464778"/>
                  <a:pt x="6879934" y="1490000"/>
                  <a:pt x="6956365" y="1507197"/>
                </a:cubicBezTo>
                <a:cubicBezTo>
                  <a:pt x="6979295" y="1512547"/>
                  <a:pt x="7001843" y="1523247"/>
                  <a:pt x="7004134" y="1549234"/>
                </a:cubicBezTo>
                <a:cubicBezTo>
                  <a:pt x="7006427" y="1576366"/>
                  <a:pt x="6983115" y="1587066"/>
                  <a:pt x="6963627" y="1599678"/>
                </a:cubicBezTo>
                <a:cubicBezTo>
                  <a:pt x="6936493" y="1617256"/>
                  <a:pt x="6910125" y="1632543"/>
                  <a:pt x="6875731" y="1634837"/>
                </a:cubicBezTo>
                <a:cubicBezTo>
                  <a:pt x="6819171" y="1638275"/>
                  <a:pt x="6792040" y="1687191"/>
                  <a:pt x="6759175" y="1723878"/>
                </a:cubicBezTo>
                <a:cubicBezTo>
                  <a:pt x="6740831" y="1744515"/>
                  <a:pt x="6731659" y="1786169"/>
                  <a:pt x="6763759" y="1793431"/>
                </a:cubicBezTo>
                <a:cubicBezTo>
                  <a:pt x="6840955" y="1811009"/>
                  <a:pt x="6834840" y="1861837"/>
                  <a:pt x="6832931" y="1919543"/>
                </a:cubicBezTo>
                <a:cubicBezTo>
                  <a:pt x="6830255" y="1991005"/>
                  <a:pt x="6784777" y="2023871"/>
                  <a:pt x="6728984" y="2051386"/>
                </a:cubicBezTo>
                <a:cubicBezTo>
                  <a:pt x="6709875" y="2060939"/>
                  <a:pt x="6682743" y="2060556"/>
                  <a:pt x="6675481" y="2090365"/>
                </a:cubicBezTo>
                <a:cubicBezTo>
                  <a:pt x="6706819" y="2118645"/>
                  <a:pt x="6745034" y="2095715"/>
                  <a:pt x="6778665" y="2103740"/>
                </a:cubicBezTo>
                <a:cubicBezTo>
                  <a:pt x="6806561" y="2110237"/>
                  <a:pt x="6852802" y="2106799"/>
                  <a:pt x="6814587" y="2158771"/>
                </a:cubicBezTo>
                <a:cubicBezTo>
                  <a:pt x="6803503" y="2173674"/>
                  <a:pt x="6816497" y="2185139"/>
                  <a:pt x="6830637" y="2186286"/>
                </a:cubicBezTo>
                <a:cubicBezTo>
                  <a:pt x="6943755" y="2198133"/>
                  <a:pt x="6891781" y="2303226"/>
                  <a:pt x="6928087" y="2358639"/>
                </a:cubicBezTo>
                <a:cubicBezTo>
                  <a:pt x="6938021" y="2373923"/>
                  <a:pt x="6927321" y="2400292"/>
                  <a:pt x="6911653" y="2406789"/>
                </a:cubicBezTo>
                <a:cubicBezTo>
                  <a:pt x="6811528" y="2449592"/>
                  <a:pt x="6797771" y="2551626"/>
                  <a:pt x="6749237" y="2639522"/>
                </a:cubicBezTo>
                <a:cubicBezTo>
                  <a:pt x="6801975" y="2674298"/>
                  <a:pt x="6865031" y="2681941"/>
                  <a:pt x="6921971" y="2704488"/>
                </a:cubicBezTo>
                <a:cubicBezTo>
                  <a:pt x="6981205" y="2728182"/>
                  <a:pt x="6981205" y="2745760"/>
                  <a:pt x="6932290" y="2814548"/>
                </a:cubicBezTo>
                <a:cubicBezTo>
                  <a:pt x="7059546" y="2829453"/>
                  <a:pt x="7059546" y="2829453"/>
                  <a:pt x="7020186" y="2937603"/>
                </a:cubicBezTo>
                <a:cubicBezTo>
                  <a:pt x="7126808" y="2947538"/>
                  <a:pt x="7197123" y="2998747"/>
                  <a:pt x="7213555" y="3110719"/>
                </a:cubicBezTo>
                <a:cubicBezTo>
                  <a:pt x="7221580" y="3164984"/>
                  <a:pt x="7269733" y="3190588"/>
                  <a:pt x="7323233" y="3226893"/>
                </a:cubicBezTo>
                <a:cubicBezTo>
                  <a:pt x="7256739" y="3262053"/>
                  <a:pt x="7211645" y="3335425"/>
                  <a:pt x="7134067" y="3257847"/>
                </a:cubicBezTo>
                <a:cubicBezTo>
                  <a:pt x="7105789" y="3229569"/>
                  <a:pt x="7108462" y="3265491"/>
                  <a:pt x="7104643" y="3275809"/>
                </a:cubicBezTo>
                <a:cubicBezTo>
                  <a:pt x="7095471" y="3301031"/>
                  <a:pt x="7114577" y="3317846"/>
                  <a:pt x="7127189" y="3336953"/>
                </a:cubicBezTo>
                <a:cubicBezTo>
                  <a:pt x="7139417" y="3356062"/>
                  <a:pt x="7153939" y="3376315"/>
                  <a:pt x="7157379" y="3397718"/>
                </a:cubicBezTo>
                <a:cubicBezTo>
                  <a:pt x="7159671" y="3412621"/>
                  <a:pt x="7148589" y="3434403"/>
                  <a:pt x="7136361" y="3445487"/>
                </a:cubicBezTo>
                <a:cubicBezTo>
                  <a:pt x="7072159" y="3503956"/>
                  <a:pt x="7110374" y="3635418"/>
                  <a:pt x="6988849" y="3652233"/>
                </a:cubicBezTo>
                <a:cubicBezTo>
                  <a:pt x="6934199" y="3659874"/>
                  <a:pt x="6907831" y="3708027"/>
                  <a:pt x="6867705" y="3734395"/>
                </a:cubicBezTo>
                <a:cubicBezTo>
                  <a:pt x="6728219" y="3826495"/>
                  <a:pt x="6634972" y="3944964"/>
                  <a:pt x="6591791" y="4107760"/>
                </a:cubicBezTo>
                <a:cubicBezTo>
                  <a:pt x="6579943" y="4152854"/>
                  <a:pt x="6534466" y="4189160"/>
                  <a:pt x="6505041" y="4228904"/>
                </a:cubicBezTo>
                <a:cubicBezTo>
                  <a:pt x="6519181" y="4257948"/>
                  <a:pt x="6596375" y="4195273"/>
                  <a:pt x="6569243" y="4271704"/>
                </a:cubicBezTo>
                <a:cubicBezTo>
                  <a:pt x="6548606" y="4329029"/>
                  <a:pt x="6495869" y="4364569"/>
                  <a:pt x="6446188" y="4398582"/>
                </a:cubicBezTo>
                <a:cubicBezTo>
                  <a:pt x="6389629" y="4437179"/>
                  <a:pt x="6326957" y="4468132"/>
                  <a:pt x="6301351" y="4539595"/>
                </a:cubicBezTo>
                <a:cubicBezTo>
                  <a:pt x="6296001" y="4554882"/>
                  <a:pt x="6278804" y="4570932"/>
                  <a:pt x="6263519" y="4577047"/>
                </a:cubicBezTo>
                <a:cubicBezTo>
                  <a:pt x="5466343" y="5834719"/>
                  <a:pt x="3503978" y="5843126"/>
                  <a:pt x="3277744" y="5834336"/>
                </a:cubicBezTo>
                <a:cubicBezTo>
                  <a:pt x="3003739" y="5823254"/>
                  <a:pt x="2744636" y="5745676"/>
                  <a:pt x="2490505" y="5648992"/>
                </a:cubicBezTo>
                <a:cubicBezTo>
                  <a:pt x="2383118" y="5608101"/>
                  <a:pt x="2283377" y="5550014"/>
                  <a:pt x="2179046" y="5504920"/>
                </a:cubicBezTo>
                <a:cubicBezTo>
                  <a:pt x="2034975" y="5442627"/>
                  <a:pt x="1923768" y="5323777"/>
                  <a:pt x="1780078" y="5273715"/>
                </a:cubicBezTo>
                <a:cubicBezTo>
                  <a:pt x="1632184" y="5222124"/>
                  <a:pt x="1505691" y="5127731"/>
                  <a:pt x="1353592" y="5087606"/>
                </a:cubicBezTo>
                <a:cubicBezTo>
                  <a:pt x="1273341" y="5066205"/>
                  <a:pt x="1195763" y="5027608"/>
                  <a:pt x="1208373" y="4917165"/>
                </a:cubicBezTo>
                <a:cubicBezTo>
                  <a:pt x="1211813" y="4885828"/>
                  <a:pt x="1190795" y="4860224"/>
                  <a:pt x="1157548" y="4869396"/>
                </a:cubicBezTo>
                <a:cubicBezTo>
                  <a:pt x="1094110" y="4886593"/>
                  <a:pt x="1065448" y="4841115"/>
                  <a:pt x="1030289" y="4807103"/>
                </a:cubicBezTo>
                <a:cubicBezTo>
                  <a:pt x="967617" y="4746725"/>
                  <a:pt x="908001" y="4682522"/>
                  <a:pt x="808258" y="4672585"/>
                </a:cubicBezTo>
                <a:cubicBezTo>
                  <a:pt x="827365" y="4625197"/>
                  <a:pt x="859849" y="4632078"/>
                  <a:pt x="889658" y="4642013"/>
                </a:cubicBezTo>
                <a:cubicBezTo>
                  <a:pt x="967998" y="4668000"/>
                  <a:pt x="1045576" y="4697425"/>
                  <a:pt x="1123917" y="4723412"/>
                </a:cubicBezTo>
                <a:cubicBezTo>
                  <a:pt x="1175126" y="4740228"/>
                  <a:pt x="1225954" y="4763921"/>
                  <a:pt x="1294360" y="4745194"/>
                </a:cubicBezTo>
                <a:cubicBezTo>
                  <a:pt x="1235507" y="4649656"/>
                  <a:pt x="1135383" y="4632459"/>
                  <a:pt x="1054367" y="4603034"/>
                </a:cubicBezTo>
                <a:cubicBezTo>
                  <a:pt x="953095" y="4565966"/>
                  <a:pt x="893480" y="4496029"/>
                  <a:pt x="822015" y="4418070"/>
                </a:cubicBezTo>
                <a:cubicBezTo>
                  <a:pt x="896536" y="4399344"/>
                  <a:pt x="942777" y="4456669"/>
                  <a:pt x="1001246" y="4453610"/>
                </a:cubicBezTo>
                <a:cubicBezTo>
                  <a:pt x="1004304" y="4443675"/>
                  <a:pt x="1009654" y="4429153"/>
                  <a:pt x="1008889" y="4428770"/>
                </a:cubicBezTo>
                <a:cubicBezTo>
                  <a:pt x="913351" y="4385969"/>
                  <a:pt x="868639" y="4305717"/>
                  <a:pt x="853733" y="4208648"/>
                </a:cubicBezTo>
                <a:cubicBezTo>
                  <a:pt x="846092" y="4158588"/>
                  <a:pt x="811315" y="4142920"/>
                  <a:pt x="776921" y="4119989"/>
                </a:cubicBezTo>
                <a:cubicBezTo>
                  <a:pt x="656924" y="4038591"/>
                  <a:pt x="530049" y="3964835"/>
                  <a:pt x="431453" y="3852864"/>
                </a:cubicBezTo>
                <a:cubicBezTo>
                  <a:pt x="545336" y="3867767"/>
                  <a:pt x="636671" y="3940758"/>
                  <a:pt x="759342" y="3972095"/>
                </a:cubicBezTo>
                <a:cubicBezTo>
                  <a:pt x="661893" y="3849042"/>
                  <a:pt x="535781" y="3786751"/>
                  <a:pt x="420753" y="3712230"/>
                </a:cubicBezTo>
                <a:cubicBezTo>
                  <a:pt x="368397" y="3678218"/>
                  <a:pt x="319865" y="3634652"/>
                  <a:pt x="256425" y="3616309"/>
                </a:cubicBezTo>
                <a:cubicBezTo>
                  <a:pt x="233878" y="3609812"/>
                  <a:pt x="196810" y="3596055"/>
                  <a:pt x="214772" y="3559749"/>
                </a:cubicBezTo>
                <a:cubicBezTo>
                  <a:pt x="230057" y="3529561"/>
                  <a:pt x="260247" y="3538731"/>
                  <a:pt x="287762" y="3547521"/>
                </a:cubicBezTo>
                <a:cubicBezTo>
                  <a:pt x="353875" y="3569305"/>
                  <a:pt x="422281" y="3569687"/>
                  <a:pt x="511706" y="3569305"/>
                </a:cubicBezTo>
                <a:cubicBezTo>
                  <a:pt x="436803" y="3469562"/>
                  <a:pt x="299609" y="3499371"/>
                  <a:pt x="235409" y="3394659"/>
                </a:cubicBezTo>
                <a:cubicBezTo>
                  <a:pt x="315659" y="3376315"/>
                  <a:pt x="377569" y="3414149"/>
                  <a:pt x="442537" y="3421409"/>
                </a:cubicBezTo>
                <a:cubicBezTo>
                  <a:pt x="501387" y="3427906"/>
                  <a:pt x="515909" y="3410328"/>
                  <a:pt x="502152" y="3352622"/>
                </a:cubicBezTo>
                <a:cubicBezTo>
                  <a:pt x="480752" y="3262815"/>
                  <a:pt x="512852" y="3216956"/>
                  <a:pt x="598455" y="3241415"/>
                </a:cubicBezTo>
                <a:cubicBezTo>
                  <a:pt x="677943" y="3264344"/>
                  <a:pt x="686349" y="3230715"/>
                  <a:pt x="664949" y="3179506"/>
                </a:cubicBezTo>
                <a:cubicBezTo>
                  <a:pt x="634377" y="3104987"/>
                  <a:pt x="669153" y="3047281"/>
                  <a:pt x="692846" y="2984607"/>
                </a:cubicBezTo>
                <a:cubicBezTo>
                  <a:pt x="729152" y="2889069"/>
                  <a:pt x="713865" y="2842445"/>
                  <a:pt x="635524" y="2771366"/>
                </a:cubicBezTo>
                <a:cubicBezTo>
                  <a:pt x="591577" y="2731620"/>
                  <a:pt x="544190" y="2697991"/>
                  <a:pt x="480368" y="2663598"/>
                </a:cubicBezTo>
                <a:cubicBezTo>
                  <a:pt x="627499" y="2644872"/>
                  <a:pt x="473109" y="2581817"/>
                  <a:pt x="525081" y="2542454"/>
                </a:cubicBezTo>
                <a:cubicBezTo>
                  <a:pt x="629027" y="2526404"/>
                  <a:pt x="713865" y="2651751"/>
                  <a:pt x="855264" y="2615829"/>
                </a:cubicBezTo>
                <a:cubicBezTo>
                  <a:pt x="680618" y="2507295"/>
                  <a:pt x="487630" y="2471755"/>
                  <a:pt x="361137" y="2327301"/>
                </a:cubicBezTo>
                <a:cubicBezTo>
                  <a:pt x="390181" y="2294436"/>
                  <a:pt x="419224" y="2325008"/>
                  <a:pt x="444065" y="2312780"/>
                </a:cubicBezTo>
                <a:cubicBezTo>
                  <a:pt x="443300" y="2305136"/>
                  <a:pt x="445212" y="2293671"/>
                  <a:pt x="440625" y="2290233"/>
                </a:cubicBezTo>
                <a:cubicBezTo>
                  <a:pt x="346234" y="2211508"/>
                  <a:pt x="344703" y="2209598"/>
                  <a:pt x="445975" y="2151509"/>
                </a:cubicBezTo>
                <a:cubicBezTo>
                  <a:pt x="481515" y="2131255"/>
                  <a:pt x="478459" y="2113293"/>
                  <a:pt x="459734" y="2087690"/>
                </a:cubicBezTo>
                <a:cubicBezTo>
                  <a:pt x="446356" y="2069728"/>
                  <a:pt x="430306" y="2053677"/>
                  <a:pt x="437950" y="2014315"/>
                </a:cubicBezTo>
                <a:cubicBezTo>
                  <a:pt x="493362" y="2064761"/>
                  <a:pt x="761252" y="2048327"/>
                  <a:pt x="808640" y="2042977"/>
                </a:cubicBezTo>
                <a:cubicBezTo>
                  <a:pt x="861758" y="2037246"/>
                  <a:pt x="914114" y="2012787"/>
                  <a:pt x="969908" y="2026162"/>
                </a:cubicBezTo>
                <a:cubicBezTo>
                  <a:pt x="1014621" y="2036864"/>
                  <a:pt x="1221748" y="2140427"/>
                  <a:pt x="1251176" y="2021577"/>
                </a:cubicBezTo>
                <a:cubicBezTo>
                  <a:pt x="1252704" y="2015846"/>
                  <a:pt x="1336395" y="2029221"/>
                  <a:pt x="1381491" y="2035718"/>
                </a:cubicBezTo>
                <a:cubicBezTo>
                  <a:pt x="1421235" y="2041068"/>
                  <a:pt x="1465947" y="2064761"/>
                  <a:pt x="1492697" y="2017374"/>
                </a:cubicBezTo>
                <a:cubicBezTo>
                  <a:pt x="1508366" y="1989477"/>
                  <a:pt x="1443782" y="1935593"/>
                  <a:pt x="1386076" y="1931006"/>
                </a:cubicBezTo>
                <a:cubicBezTo>
                  <a:pt x="1336013" y="1926802"/>
                  <a:pt x="1283658" y="1920687"/>
                  <a:pt x="1235889" y="1932153"/>
                </a:cubicBezTo>
                <a:cubicBezTo>
                  <a:pt x="1177038" y="1945911"/>
                  <a:pt x="1145320" y="1923746"/>
                  <a:pt x="1128886" y="1875977"/>
                </a:cubicBezTo>
                <a:cubicBezTo>
                  <a:pt x="1110542" y="1823240"/>
                  <a:pt x="1075383" y="1798781"/>
                  <a:pt x="1026851" y="1774322"/>
                </a:cubicBezTo>
                <a:cubicBezTo>
                  <a:pt x="909146" y="1715090"/>
                  <a:pt x="796030" y="1646684"/>
                  <a:pt x="666861" y="1612290"/>
                </a:cubicBezTo>
                <a:cubicBezTo>
                  <a:pt x="641255" y="1605409"/>
                  <a:pt x="612977" y="1596238"/>
                  <a:pt x="601130" y="1550762"/>
                </a:cubicBezTo>
                <a:cubicBezTo>
                  <a:pt x="950802" y="1618785"/>
                  <a:pt x="1269520" y="1796106"/>
                  <a:pt x="1630272" y="1785787"/>
                </a:cubicBezTo>
                <a:cubicBezTo>
                  <a:pt x="1531678" y="1729610"/>
                  <a:pt x="1417413" y="1726553"/>
                  <a:pt x="1312320" y="1687191"/>
                </a:cubicBezTo>
                <a:cubicBezTo>
                  <a:pt x="1386841" y="1657765"/>
                  <a:pt x="1456775" y="1688337"/>
                  <a:pt x="1527473" y="1705153"/>
                </a:cubicBezTo>
                <a:cubicBezTo>
                  <a:pt x="1586707" y="1718909"/>
                  <a:pt x="1640210" y="1721203"/>
                  <a:pt x="1646706" y="1639040"/>
                </a:cubicBezTo>
                <a:cubicBezTo>
                  <a:pt x="1644413" y="1633690"/>
                  <a:pt x="1644794" y="1626812"/>
                  <a:pt x="1645178" y="1620315"/>
                </a:cubicBezTo>
                <a:cubicBezTo>
                  <a:pt x="1625304" y="1586303"/>
                  <a:pt x="1594350" y="1568725"/>
                  <a:pt x="1557663" y="1558787"/>
                </a:cubicBezTo>
                <a:cubicBezTo>
                  <a:pt x="1535498" y="1552672"/>
                  <a:pt x="1506073" y="1543500"/>
                  <a:pt x="1506454" y="1519044"/>
                </a:cubicBezTo>
                <a:cubicBezTo>
                  <a:pt x="1507601" y="1428472"/>
                  <a:pt x="1436904" y="1402104"/>
                  <a:pt x="1366204" y="1375735"/>
                </a:cubicBezTo>
                <a:cubicBezTo>
                  <a:pt x="1405566" y="1330641"/>
                  <a:pt x="1436520" y="1363888"/>
                  <a:pt x="1466329" y="1360450"/>
                </a:cubicBezTo>
                <a:cubicBezTo>
                  <a:pt x="1485819" y="1358157"/>
                  <a:pt x="1503397" y="1353953"/>
                  <a:pt x="1503397" y="1330641"/>
                </a:cubicBezTo>
                <a:cubicBezTo>
                  <a:pt x="1503779" y="1311151"/>
                  <a:pt x="1494607" y="1288985"/>
                  <a:pt x="1475501" y="1288604"/>
                </a:cubicBezTo>
                <a:cubicBezTo>
                  <a:pt x="1355885" y="1285163"/>
                  <a:pt x="1289773" y="1159817"/>
                  <a:pt x="1165573" y="1159435"/>
                </a:cubicBezTo>
                <a:cubicBezTo>
                  <a:pt x="1091435" y="1159435"/>
                  <a:pt x="1204170" y="1088738"/>
                  <a:pt x="1141498" y="1059311"/>
                </a:cubicBezTo>
                <a:cubicBezTo>
                  <a:pt x="1127739" y="1052814"/>
                  <a:pt x="1177420" y="1042879"/>
                  <a:pt x="1199585" y="1044407"/>
                </a:cubicBezTo>
                <a:cubicBezTo>
                  <a:pt x="1221367" y="1045935"/>
                  <a:pt x="1240857" y="1064661"/>
                  <a:pt x="1267226" y="1051286"/>
                </a:cubicBezTo>
                <a:cubicBezTo>
                  <a:pt x="1281748" y="1003517"/>
                  <a:pt x="1244298" y="985938"/>
                  <a:pt x="1213342" y="972561"/>
                </a:cubicBezTo>
                <a:cubicBezTo>
                  <a:pt x="1141879" y="941607"/>
                  <a:pt x="1072327" y="904157"/>
                  <a:pt x="993986" y="893073"/>
                </a:cubicBezTo>
                <a:cubicBezTo>
                  <a:pt x="966089" y="889252"/>
                  <a:pt x="1034111" y="838042"/>
                  <a:pt x="1047486" y="820083"/>
                </a:cubicBezTo>
                <a:cubicBezTo>
                  <a:pt x="732209" y="631299"/>
                  <a:pt x="353112" y="640852"/>
                  <a:pt x="0" y="488371"/>
                </a:cubicBezTo>
                <a:cubicBezTo>
                  <a:pt x="77960" y="458564"/>
                  <a:pt x="135284" y="480346"/>
                  <a:pt x="188403" y="484933"/>
                </a:cubicBezTo>
                <a:cubicBezTo>
                  <a:pt x="321009" y="496396"/>
                  <a:pt x="452090" y="520090"/>
                  <a:pt x="584315" y="534230"/>
                </a:cubicBezTo>
                <a:cubicBezTo>
                  <a:pt x="649281" y="541108"/>
                  <a:pt x="709662" y="567096"/>
                  <a:pt x="782271" y="525824"/>
                </a:cubicBezTo>
                <a:cubicBezTo>
                  <a:pt x="830805" y="498308"/>
                  <a:pt x="908383" y="528115"/>
                  <a:pt x="967998" y="552574"/>
                </a:cubicBezTo>
                <a:cubicBezTo>
                  <a:pt x="1017296" y="572827"/>
                  <a:pt x="1064301" y="578177"/>
                  <a:pt x="1129651" y="552574"/>
                </a:cubicBezTo>
                <a:cubicBezTo>
                  <a:pt x="1070417" y="536905"/>
                  <a:pt x="1024939" y="523149"/>
                  <a:pt x="978317" y="513593"/>
                </a:cubicBezTo>
                <a:cubicBezTo>
                  <a:pt x="941248" y="505952"/>
                  <a:pt x="1029526" y="474996"/>
                  <a:pt x="1074620" y="478818"/>
                </a:cubicBezTo>
                <a:cubicBezTo>
                  <a:pt x="1137676" y="484168"/>
                  <a:pt x="1102136" y="464296"/>
                  <a:pt x="1091435" y="436781"/>
                </a:cubicBezTo>
                <a:cubicBezTo>
                  <a:pt x="1079970" y="407355"/>
                  <a:pt x="1113982" y="398184"/>
                  <a:pt x="1135383" y="404296"/>
                </a:cubicBezTo>
                <a:cubicBezTo>
                  <a:pt x="1217545" y="428374"/>
                  <a:pt x="1299326" y="385955"/>
                  <a:pt x="1384166" y="420349"/>
                </a:cubicBezTo>
                <a:cubicBezTo>
                  <a:pt x="1362764" y="335509"/>
                  <a:pt x="1316523" y="298440"/>
                  <a:pt x="1219839" y="286593"/>
                </a:cubicBezTo>
                <a:cubicBezTo>
                  <a:pt x="1183533" y="282009"/>
                  <a:pt x="1145701" y="288887"/>
                  <a:pt x="1114364" y="264428"/>
                </a:cubicBezTo>
                <a:cubicBezTo>
                  <a:pt x="1096402" y="250290"/>
                  <a:pt x="1076148" y="233474"/>
                  <a:pt x="1090289" y="207487"/>
                </a:cubicBezTo>
                <a:cubicBezTo>
                  <a:pt x="1100223" y="189144"/>
                  <a:pt x="1121626" y="189144"/>
                  <a:pt x="1139204" y="195259"/>
                </a:cubicBezTo>
                <a:cubicBezTo>
                  <a:pt x="1217929" y="222393"/>
                  <a:pt x="1300091" y="232328"/>
                  <a:pt x="1382254" y="242265"/>
                </a:cubicBezTo>
                <a:cubicBezTo>
                  <a:pt x="1394866" y="243793"/>
                  <a:pt x="1409004" y="248762"/>
                  <a:pt x="1423145" y="223537"/>
                </a:cubicBezTo>
                <a:cubicBezTo>
                  <a:pt x="1269520" y="182647"/>
                  <a:pt x="1123536" y="124559"/>
                  <a:pt x="965705" y="102013"/>
                </a:cubicBezTo>
                <a:cubicBezTo>
                  <a:pt x="967998" y="91312"/>
                  <a:pt x="970292" y="80612"/>
                  <a:pt x="972586" y="69912"/>
                </a:cubicBezTo>
                <a:cubicBezTo>
                  <a:pt x="1096020" y="85197"/>
                  <a:pt x="1219457" y="100484"/>
                  <a:pt x="1375376" y="119593"/>
                </a:cubicBezTo>
                <a:cubicBezTo>
                  <a:pt x="1279454" y="58828"/>
                  <a:pt x="1188885" y="79084"/>
                  <a:pt x="1117804" y="25200"/>
                </a:cubicBezTo>
                <a:cubicBezTo>
                  <a:pt x="1131179" y="4755"/>
                  <a:pt x="1147325" y="-405"/>
                  <a:pt x="1164045" y="25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B467B20-0DDC-F3AB-A7BB-2D99F9EE28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5473" y="1998925"/>
            <a:ext cx="5541054" cy="214941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EJERCICIO 5</a:t>
            </a:r>
          </a:p>
        </p:txBody>
      </p:sp>
    </p:spTree>
    <p:extLst>
      <p:ext uri="{BB962C8B-B14F-4D97-AF65-F5344CB8AC3E}">
        <p14:creationId xmlns:p14="http://schemas.microsoft.com/office/powerpoint/2010/main" val="12709363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C54F4CE-85F0-46ED-80DA-9518C9251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ADD1FCA-8ACB-4958-81DD-4CDD6D3E1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802086" cy="6858000"/>
          </a:xfrm>
          <a:custGeom>
            <a:avLst/>
            <a:gdLst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9647 w 5734864"/>
              <a:gd name="connsiteY33" fmla="*/ 1936120 h 6858000"/>
              <a:gd name="connsiteX34" fmla="*/ 714660 w 5734864"/>
              <a:gd name="connsiteY34" fmla="*/ 1982709 h 6858000"/>
              <a:gd name="connsiteX35" fmla="*/ 710759 w 5734864"/>
              <a:gd name="connsiteY35" fmla="*/ 2013010 h 6858000"/>
              <a:gd name="connsiteX36" fmla="*/ 697927 w 5734864"/>
              <a:gd name="connsiteY36" fmla="*/ 2069833 h 6858000"/>
              <a:gd name="connsiteX37" fmla="*/ 693594 w 5734864"/>
              <a:gd name="connsiteY37" fmla="*/ 2103731 h 6858000"/>
              <a:gd name="connsiteX38" fmla="*/ 691109 w 5734864"/>
              <a:gd name="connsiteY38" fmla="*/ 2124027 h 6858000"/>
              <a:gd name="connsiteX39" fmla="*/ 676593 w 5734864"/>
              <a:gd name="connsiteY39" fmla="*/ 2176182 h 6858000"/>
              <a:gd name="connsiteX40" fmla="*/ 633227 w 5734864"/>
              <a:gd name="connsiteY40" fmla="*/ 2258036 h 6858000"/>
              <a:gd name="connsiteX41" fmla="*/ 625564 w 5734864"/>
              <a:gd name="connsiteY41" fmla="*/ 2284567 h 6858000"/>
              <a:gd name="connsiteX42" fmla="*/ 627074 w 5734864"/>
              <a:gd name="connsiteY42" fmla="*/ 2289605 h 6858000"/>
              <a:gd name="connsiteX43" fmla="*/ 614574 w 5734864"/>
              <a:gd name="connsiteY43" fmla="*/ 2308717 h 6858000"/>
              <a:gd name="connsiteX44" fmla="*/ 606890 w 5734864"/>
              <a:gd name="connsiteY44" fmla="*/ 2320662 h 6858000"/>
              <a:gd name="connsiteX45" fmla="*/ 605558 w 5734864"/>
              <a:gd name="connsiteY45" fmla="*/ 2327897 h 6858000"/>
              <a:gd name="connsiteX46" fmla="*/ 602202 w 5734864"/>
              <a:gd name="connsiteY46" fmla="*/ 2357749 h 6858000"/>
              <a:gd name="connsiteX47" fmla="*/ 600213 w 5734864"/>
              <a:gd name="connsiteY47" fmla="*/ 2364905 h 6858000"/>
              <a:gd name="connsiteX48" fmla="*/ 597160 w 5734864"/>
              <a:gd name="connsiteY48" fmla="*/ 2388351 h 6858000"/>
              <a:gd name="connsiteX49" fmla="*/ 597982 w 5734864"/>
              <a:gd name="connsiteY49" fmla="*/ 2402296 h 6858000"/>
              <a:gd name="connsiteX50" fmla="*/ 593150 w 5734864"/>
              <a:gd name="connsiteY50" fmla="*/ 2420015 h 6858000"/>
              <a:gd name="connsiteX51" fmla="*/ 592833 w 5734864"/>
              <a:gd name="connsiteY51" fmla="*/ 2422749 h 6858000"/>
              <a:gd name="connsiteX52" fmla="*/ 594479 w 5734864"/>
              <a:gd name="connsiteY52" fmla="*/ 2426002 h 6858000"/>
              <a:gd name="connsiteX53" fmla="*/ 591963 w 5734864"/>
              <a:gd name="connsiteY53" fmla="*/ 2431950 h 6858000"/>
              <a:gd name="connsiteX54" fmla="*/ 591544 w 5734864"/>
              <a:gd name="connsiteY54" fmla="*/ 2433897 h 6858000"/>
              <a:gd name="connsiteX55" fmla="*/ 589519 w 5734864"/>
              <a:gd name="connsiteY55" fmla="*/ 2451398 h 6858000"/>
              <a:gd name="connsiteX56" fmla="*/ 590037 w 5734864"/>
              <a:gd name="connsiteY56" fmla="*/ 2455536 h 6858000"/>
              <a:gd name="connsiteX57" fmla="*/ 588179 w 5734864"/>
              <a:gd name="connsiteY57" fmla="*/ 2462981 h 6858000"/>
              <a:gd name="connsiteX58" fmla="*/ 583434 w 5734864"/>
              <a:gd name="connsiteY58" fmla="*/ 2503991 h 6858000"/>
              <a:gd name="connsiteX59" fmla="*/ 567942 w 5734864"/>
              <a:gd name="connsiteY59" fmla="*/ 2652936 h 6858000"/>
              <a:gd name="connsiteX60" fmla="*/ 573869 w 5734864"/>
              <a:gd name="connsiteY60" fmla="*/ 2670188 h 6858000"/>
              <a:gd name="connsiteX61" fmla="*/ 575243 w 5734864"/>
              <a:gd name="connsiteY61" fmla="*/ 2688114 h 6858000"/>
              <a:gd name="connsiteX62" fmla="*/ 573824 w 5734864"/>
              <a:gd name="connsiteY62" fmla="*/ 2689856 h 6858000"/>
              <a:gd name="connsiteX63" fmla="*/ 570699 w 5734864"/>
              <a:gd name="connsiteY63" fmla="*/ 2709353 h 6858000"/>
              <a:gd name="connsiteX64" fmla="*/ 573192 w 5734864"/>
              <a:gd name="connsiteY64" fmla="*/ 2714527 h 6858000"/>
              <a:gd name="connsiteX65" fmla="*/ 572044 w 5734864"/>
              <a:gd name="connsiteY65" fmla="*/ 2728187 h 6858000"/>
              <a:gd name="connsiteX66" fmla="*/ 572465 w 5734864"/>
              <a:gd name="connsiteY66" fmla="*/ 2755863 h 6858000"/>
              <a:gd name="connsiteX67" fmla="*/ 570028 w 5734864"/>
              <a:gd name="connsiteY67" fmla="*/ 2760324 h 6858000"/>
              <a:gd name="connsiteX68" fmla="*/ 566748 w 5734864"/>
              <a:gd name="connsiteY68" fmla="*/ 2800948 h 6858000"/>
              <a:gd name="connsiteX69" fmla="*/ 565509 w 5734864"/>
              <a:gd name="connsiteY69" fmla="*/ 2801167 h 6858000"/>
              <a:gd name="connsiteX70" fmla="*/ 559367 w 5734864"/>
              <a:gd name="connsiteY70" fmla="*/ 2811129 h 6858000"/>
              <a:gd name="connsiteX71" fmla="*/ 550354 w 5734864"/>
              <a:gd name="connsiteY71" fmla="*/ 2830949 h 6858000"/>
              <a:gd name="connsiteX72" fmla="*/ 514795 w 5734864"/>
              <a:gd name="connsiteY72" fmla="*/ 2872433 h 6858000"/>
              <a:gd name="connsiteX73" fmla="*/ 509875 w 5734864"/>
              <a:gd name="connsiteY73" fmla="*/ 2923099 h 6858000"/>
              <a:gd name="connsiteX74" fmla="*/ 509577 w 5734864"/>
              <a:gd name="connsiteY74" fmla="*/ 2923197 h 6858000"/>
              <a:gd name="connsiteX75" fmla="*/ 507597 w 5734864"/>
              <a:gd name="connsiteY75" fmla="*/ 2931868 h 6858000"/>
              <a:gd name="connsiteX76" fmla="*/ 507379 w 5734864"/>
              <a:gd name="connsiteY76" fmla="*/ 2938322 h 6858000"/>
              <a:gd name="connsiteX77" fmla="*/ 504725 w 5734864"/>
              <a:gd name="connsiteY77" fmla="*/ 2954519 h 6858000"/>
              <a:gd name="connsiteX78" fmla="*/ 502018 w 5734864"/>
              <a:gd name="connsiteY78" fmla="*/ 2959643 h 6858000"/>
              <a:gd name="connsiteX79" fmla="*/ 498360 w 5734864"/>
              <a:gd name="connsiteY79" fmla="*/ 2961019 h 6858000"/>
              <a:gd name="connsiteX80" fmla="*/ 498483 w 5734864"/>
              <a:gd name="connsiteY80" fmla="*/ 2962590 h 6858000"/>
              <a:gd name="connsiteX81" fmla="*/ 484403 w 5734864"/>
              <a:gd name="connsiteY81" fmla="*/ 2990538 h 6858000"/>
              <a:gd name="connsiteX82" fmla="*/ 463075 w 5734864"/>
              <a:gd name="connsiteY82" fmla="*/ 3055956 h 6858000"/>
              <a:gd name="connsiteX83" fmla="*/ 455013 w 5734864"/>
              <a:gd name="connsiteY83" fmla="*/ 3094482 h 6858000"/>
              <a:gd name="connsiteX84" fmla="*/ 428391 w 5734864"/>
              <a:gd name="connsiteY84" fmla="*/ 3198850 h 6858000"/>
              <a:gd name="connsiteX85" fmla="*/ 401440 w 5734864"/>
              <a:gd name="connsiteY85" fmla="*/ 3307560 h 6858000"/>
              <a:gd name="connsiteX86" fmla="*/ 386076 w 5734864"/>
              <a:gd name="connsiteY86" fmla="*/ 3373943 h 6858000"/>
              <a:gd name="connsiteX87" fmla="*/ 374726 w 5734864"/>
              <a:gd name="connsiteY87" fmla="*/ 3381364 h 6858000"/>
              <a:gd name="connsiteX88" fmla="*/ 369145 w 5734864"/>
              <a:gd name="connsiteY88" fmla="*/ 3383729 h 6858000"/>
              <a:gd name="connsiteX89" fmla="*/ 364294 w 5734864"/>
              <a:gd name="connsiteY89" fmla="*/ 3414159 h 6858000"/>
              <a:gd name="connsiteX90" fmla="*/ 366450 w 5734864"/>
              <a:gd name="connsiteY90" fmla="*/ 3436925 h 6858000"/>
              <a:gd name="connsiteX91" fmla="*/ 351743 w 5734864"/>
              <a:gd name="connsiteY91" fmla="*/ 3521619 h 6858000"/>
              <a:gd name="connsiteX92" fmla="*/ 345784 w 5734864"/>
              <a:gd name="connsiteY92" fmla="*/ 3603757 h 6858000"/>
              <a:gd name="connsiteX93" fmla="*/ 344198 w 5734864"/>
              <a:gd name="connsiteY93" fmla="*/ 3652424 h 6858000"/>
              <a:gd name="connsiteX94" fmla="*/ 352450 w 5734864"/>
              <a:gd name="connsiteY94" fmla="*/ 3665222 h 6858000"/>
              <a:gd name="connsiteX95" fmla="*/ 342621 w 5734864"/>
              <a:gd name="connsiteY95" fmla="*/ 3700804 h 6858000"/>
              <a:gd name="connsiteX96" fmla="*/ 341514 w 5734864"/>
              <a:gd name="connsiteY96" fmla="*/ 3734774 h 6858000"/>
              <a:gd name="connsiteX97" fmla="*/ 340607 w 5734864"/>
              <a:gd name="connsiteY97" fmla="*/ 3785153 h 6858000"/>
              <a:gd name="connsiteX98" fmla="*/ 340707 w 5734864"/>
              <a:gd name="connsiteY98" fmla="*/ 3788177 h 6858000"/>
              <a:gd name="connsiteX99" fmla="*/ 340361 w 5734864"/>
              <a:gd name="connsiteY99" fmla="*/ 3798803 h 6858000"/>
              <a:gd name="connsiteX100" fmla="*/ 339642 w 5734864"/>
              <a:gd name="connsiteY100" fmla="*/ 3838750 h 6858000"/>
              <a:gd name="connsiteX101" fmla="*/ 360295 w 5734864"/>
              <a:gd name="connsiteY101" fmla="*/ 4015196 h 6858000"/>
              <a:gd name="connsiteX102" fmla="*/ 339043 w 5734864"/>
              <a:gd name="connsiteY102" fmla="*/ 4052778 h 6858000"/>
              <a:gd name="connsiteX103" fmla="*/ 339343 w 5734864"/>
              <a:gd name="connsiteY103" fmla="*/ 4096257 h 6858000"/>
              <a:gd name="connsiteX104" fmla="*/ 340786 w 5734864"/>
              <a:gd name="connsiteY104" fmla="*/ 4321136 h 6858000"/>
              <a:gd name="connsiteX105" fmla="*/ 343158 w 5734864"/>
              <a:gd name="connsiteY105" fmla="*/ 4429174 h 6858000"/>
              <a:gd name="connsiteX106" fmla="*/ 334599 w 5734864"/>
              <a:gd name="connsiteY106" fmla="*/ 4449938 h 6858000"/>
              <a:gd name="connsiteX107" fmla="*/ 332890 w 5734864"/>
              <a:gd name="connsiteY107" fmla="*/ 4453515 h 6858000"/>
              <a:gd name="connsiteX108" fmla="*/ 331105 w 5734864"/>
              <a:gd name="connsiteY108" fmla="*/ 4467941 h 6858000"/>
              <a:gd name="connsiteX109" fmla="*/ 324289 w 5734864"/>
              <a:gd name="connsiteY109" fmla="*/ 4471861 h 6858000"/>
              <a:gd name="connsiteX110" fmla="*/ 317079 w 5734864"/>
              <a:gd name="connsiteY110" fmla="*/ 4493468 h 6858000"/>
              <a:gd name="connsiteX111" fmla="*/ 315557 w 5734864"/>
              <a:gd name="connsiteY111" fmla="*/ 4520067 h 6858000"/>
              <a:gd name="connsiteX112" fmla="*/ 315240 w 5734864"/>
              <a:gd name="connsiteY112" fmla="*/ 4536872 h 6858000"/>
              <a:gd name="connsiteX113" fmla="*/ 316200 w 5734864"/>
              <a:gd name="connsiteY113" fmla="*/ 4538297 h 6858000"/>
              <a:gd name="connsiteX114" fmla="*/ 317507 w 5734864"/>
              <a:gd name="connsiteY114" fmla="*/ 4547582 h 6858000"/>
              <a:gd name="connsiteX115" fmla="*/ 323078 w 5734864"/>
              <a:gd name="connsiteY115" fmla="*/ 4592102 h 6858000"/>
              <a:gd name="connsiteX116" fmla="*/ 328722 w 5734864"/>
              <a:gd name="connsiteY116" fmla="*/ 4667914 h 6858000"/>
              <a:gd name="connsiteX117" fmla="*/ 335597 w 5734864"/>
              <a:gd name="connsiteY117" fmla="*/ 4695035 h 6858000"/>
              <a:gd name="connsiteX118" fmla="*/ 339485 w 5734864"/>
              <a:gd name="connsiteY118" fmla="*/ 4695979 h 6858000"/>
              <a:gd name="connsiteX119" fmla="*/ 341089 w 5734864"/>
              <a:gd name="connsiteY119" fmla="*/ 4704268 h 6858000"/>
              <a:gd name="connsiteX120" fmla="*/ 342177 w 5734864"/>
              <a:gd name="connsiteY120" fmla="*/ 4706060 h 6858000"/>
              <a:gd name="connsiteX121" fmla="*/ 347751 w 5734864"/>
              <a:gd name="connsiteY121" fmla="*/ 4716754 h 6858000"/>
              <a:gd name="connsiteX122" fmla="*/ 344125 w 5734864"/>
              <a:gd name="connsiteY122" fmla="*/ 4764669 h 6858000"/>
              <a:gd name="connsiteX123" fmla="*/ 340188 w 5734864"/>
              <a:gd name="connsiteY123" fmla="*/ 4779386 h 6858000"/>
              <a:gd name="connsiteX124" fmla="*/ 335146 w 5734864"/>
              <a:gd name="connsiteY124" fmla="*/ 4787491 h 6858000"/>
              <a:gd name="connsiteX125" fmla="*/ 319124 w 5734864"/>
              <a:gd name="connsiteY125" fmla="*/ 4843514 h 6858000"/>
              <a:gd name="connsiteX126" fmla="*/ 305956 w 5734864"/>
              <a:gd name="connsiteY126" fmla="*/ 4881505 h 6858000"/>
              <a:gd name="connsiteX127" fmla="*/ 301062 w 5734864"/>
              <a:gd name="connsiteY127" fmla="*/ 4889332 h 6858000"/>
              <a:gd name="connsiteX128" fmla="*/ 302141 w 5734864"/>
              <a:gd name="connsiteY128" fmla="*/ 4899400 h 6858000"/>
              <a:gd name="connsiteX129" fmla="*/ 304424 w 5734864"/>
              <a:gd name="connsiteY129" fmla="*/ 4902664 h 6858000"/>
              <a:gd name="connsiteX130" fmla="*/ 293123 w 5734864"/>
              <a:gd name="connsiteY130" fmla="*/ 4932769 h 6858000"/>
              <a:gd name="connsiteX131" fmla="*/ 292275 w 5734864"/>
              <a:gd name="connsiteY131" fmla="*/ 4936482 h 6858000"/>
              <a:gd name="connsiteX132" fmla="*/ 288304 w 5734864"/>
              <a:gd name="connsiteY132" fmla="*/ 4962325 h 6858000"/>
              <a:gd name="connsiteX133" fmla="*/ 287420 w 5734864"/>
              <a:gd name="connsiteY133" fmla="*/ 5042193 h 6858000"/>
              <a:gd name="connsiteX134" fmla="*/ 287020 w 5734864"/>
              <a:gd name="connsiteY134" fmla="*/ 5065655 h 6858000"/>
              <a:gd name="connsiteX135" fmla="*/ 288488 w 5734864"/>
              <a:gd name="connsiteY135" fmla="*/ 5082216 h 6858000"/>
              <a:gd name="connsiteX136" fmla="*/ 282763 w 5734864"/>
              <a:gd name="connsiteY136" fmla="*/ 5127114 h 6858000"/>
              <a:gd name="connsiteX137" fmla="*/ 269316 w 5734864"/>
              <a:gd name="connsiteY137" fmla="*/ 5202682 h 6858000"/>
              <a:gd name="connsiteX138" fmla="*/ 269174 w 5734864"/>
              <a:gd name="connsiteY138" fmla="*/ 5230835 h 6858000"/>
              <a:gd name="connsiteX139" fmla="*/ 272679 w 5734864"/>
              <a:gd name="connsiteY139" fmla="*/ 5232660 h 6858000"/>
              <a:gd name="connsiteX140" fmla="*/ 272160 w 5734864"/>
              <a:gd name="connsiteY140" fmla="*/ 5241150 h 6858000"/>
              <a:gd name="connsiteX141" fmla="*/ 272760 w 5734864"/>
              <a:gd name="connsiteY141" fmla="*/ 5243156 h 6858000"/>
              <a:gd name="connsiteX142" fmla="*/ 275462 w 5734864"/>
              <a:gd name="connsiteY142" fmla="*/ 5254919 h 6858000"/>
              <a:gd name="connsiteX143" fmla="*/ 262897 w 5734864"/>
              <a:gd name="connsiteY143" fmla="*/ 5286259 h 6858000"/>
              <a:gd name="connsiteX144" fmla="*/ 252761 w 5734864"/>
              <a:gd name="connsiteY144" fmla="*/ 5357801 h 6858000"/>
              <a:gd name="connsiteX145" fmla="*/ 242360 w 5734864"/>
              <a:gd name="connsiteY145" fmla="*/ 5460080 h 6858000"/>
              <a:gd name="connsiteX146" fmla="*/ 229880 w 5734864"/>
              <a:gd name="connsiteY146" fmla="*/ 5539714 h 6858000"/>
              <a:gd name="connsiteX147" fmla="*/ 204283 w 5734864"/>
              <a:gd name="connsiteY147" fmla="*/ 5639080 h 6858000"/>
              <a:gd name="connsiteX148" fmla="*/ 198948 w 5734864"/>
              <a:gd name="connsiteY148" fmla="*/ 5710958 h 6858000"/>
              <a:gd name="connsiteX149" fmla="*/ 192367 w 5734864"/>
              <a:gd name="connsiteY149" fmla="*/ 5719859 h 6858000"/>
              <a:gd name="connsiteX150" fmla="*/ 188035 w 5734864"/>
              <a:gd name="connsiteY150" fmla="*/ 5729935 h 6858000"/>
              <a:gd name="connsiteX151" fmla="*/ 188428 w 5734864"/>
              <a:gd name="connsiteY151" fmla="*/ 5731182 h 6858000"/>
              <a:gd name="connsiteX152" fmla="*/ 181635 w 5734864"/>
              <a:gd name="connsiteY152" fmla="*/ 5753538 h 6858000"/>
              <a:gd name="connsiteX153" fmla="*/ 169744 w 5734864"/>
              <a:gd name="connsiteY153" fmla="*/ 5796307 h 6858000"/>
              <a:gd name="connsiteX154" fmla="*/ 170351 w 5734864"/>
              <a:gd name="connsiteY154" fmla="*/ 5796644 h 6858000"/>
              <a:gd name="connsiteX155" fmla="*/ 171559 w 5734864"/>
              <a:gd name="connsiteY155" fmla="*/ 5803435 h 6858000"/>
              <a:gd name="connsiteX156" fmla="*/ 172284 w 5734864"/>
              <a:gd name="connsiteY156" fmla="*/ 5816391 h 6858000"/>
              <a:gd name="connsiteX157" fmla="*/ 182542 w 5734864"/>
              <a:gd name="connsiteY157" fmla="*/ 5846382 h 6858000"/>
              <a:gd name="connsiteX158" fmla="*/ 175877 w 5734864"/>
              <a:gd name="connsiteY158" fmla="*/ 5871336 h 6858000"/>
              <a:gd name="connsiteX159" fmla="*/ 174910 w 5734864"/>
              <a:gd name="connsiteY159" fmla="*/ 5876376 h 6858000"/>
              <a:gd name="connsiteX160" fmla="*/ 175047 w 5734864"/>
              <a:gd name="connsiteY160" fmla="*/ 5876483 h 6858000"/>
              <a:gd name="connsiteX161" fmla="*/ 174335 w 5734864"/>
              <a:gd name="connsiteY161" fmla="*/ 5881814 h 6858000"/>
              <a:gd name="connsiteX162" fmla="*/ 171273 w 5734864"/>
              <a:gd name="connsiteY162" fmla="*/ 5895339 h 6858000"/>
              <a:gd name="connsiteX163" fmla="*/ 171658 w 5734864"/>
              <a:gd name="connsiteY163" fmla="*/ 5898749 h 6858000"/>
              <a:gd name="connsiteX164" fmla="*/ 174658 w 5734864"/>
              <a:gd name="connsiteY164" fmla="*/ 5919558 h 6858000"/>
              <a:gd name="connsiteX165" fmla="*/ 169099 w 5734864"/>
              <a:gd name="connsiteY165" fmla="*/ 5984417 h 6858000"/>
              <a:gd name="connsiteX166" fmla="*/ 162007 w 5734864"/>
              <a:gd name="connsiteY166" fmla="*/ 6049043 h 6858000"/>
              <a:gd name="connsiteX167" fmla="*/ 156875 w 5734864"/>
              <a:gd name="connsiteY167" fmla="*/ 6114000 h 6858000"/>
              <a:gd name="connsiteX168" fmla="*/ 165441 w 5734864"/>
              <a:gd name="connsiteY168" fmla="*/ 6146938 h 6858000"/>
              <a:gd name="connsiteX169" fmla="*/ 165177 w 5734864"/>
              <a:gd name="connsiteY169" fmla="*/ 6150658 h 6858000"/>
              <a:gd name="connsiteX170" fmla="*/ 161772 w 5734864"/>
              <a:gd name="connsiteY170" fmla="*/ 6160011 h 6858000"/>
              <a:gd name="connsiteX171" fmla="*/ 160051 w 5734864"/>
              <a:gd name="connsiteY171" fmla="*/ 6163393 h 6858000"/>
              <a:gd name="connsiteX172" fmla="*/ 158473 w 5734864"/>
              <a:gd name="connsiteY172" fmla="*/ 6168628 h 6858000"/>
              <a:gd name="connsiteX173" fmla="*/ 158573 w 5734864"/>
              <a:gd name="connsiteY173" fmla="*/ 6168799 h 6858000"/>
              <a:gd name="connsiteX174" fmla="*/ 146463 w 5734864"/>
              <a:gd name="connsiteY174" fmla="*/ 6196671 h 6858000"/>
              <a:gd name="connsiteX175" fmla="*/ 150209 w 5734864"/>
              <a:gd name="connsiteY175" fmla="*/ 6232365 h 6858000"/>
              <a:gd name="connsiteX176" fmla="*/ 148544 w 5734864"/>
              <a:gd name="connsiteY176" fmla="*/ 6246162 h 6858000"/>
              <a:gd name="connsiteX177" fmla="*/ 148403 w 5734864"/>
              <a:gd name="connsiteY177" fmla="*/ 6253754 h 6858000"/>
              <a:gd name="connsiteX178" fmla="*/ 138880 w 5734864"/>
              <a:gd name="connsiteY178" fmla="*/ 6276449 h 6858000"/>
              <a:gd name="connsiteX179" fmla="*/ 138683 w 5734864"/>
              <a:gd name="connsiteY179" fmla="*/ 6279721 h 6858000"/>
              <a:gd name="connsiteX180" fmla="*/ 130721 w 5734864"/>
              <a:gd name="connsiteY180" fmla="*/ 6293675 h 6858000"/>
              <a:gd name="connsiteX181" fmla="*/ 120717 w 5734864"/>
              <a:gd name="connsiteY181" fmla="*/ 6313967 h 6858000"/>
              <a:gd name="connsiteX182" fmla="*/ 120841 w 5734864"/>
              <a:gd name="connsiteY182" fmla="*/ 6315437 h 6858000"/>
              <a:gd name="connsiteX183" fmla="*/ 115208 w 5734864"/>
              <a:gd name="connsiteY183" fmla="*/ 6324024 h 6858000"/>
              <a:gd name="connsiteX184" fmla="*/ 101217 w 5734864"/>
              <a:gd name="connsiteY184" fmla="*/ 6365923 h 6858000"/>
              <a:gd name="connsiteX185" fmla="*/ 74946 w 5734864"/>
              <a:gd name="connsiteY185" fmla="*/ 6556817 h 6858000"/>
              <a:gd name="connsiteX186" fmla="*/ 16001 w 5734864"/>
              <a:gd name="connsiteY186" fmla="*/ 6808678 h 6858000"/>
              <a:gd name="connsiteX187" fmla="*/ 0 w 5734864"/>
              <a:gd name="connsiteY187" fmla="*/ 6858000 h 6858000"/>
              <a:gd name="connsiteX188" fmla="*/ 5734864 w 5734864"/>
              <a:gd name="connsiteY188" fmla="*/ 685800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4660 w 5734864"/>
              <a:gd name="connsiteY33" fmla="*/ 1982709 h 6858000"/>
              <a:gd name="connsiteX34" fmla="*/ 710759 w 5734864"/>
              <a:gd name="connsiteY34" fmla="*/ 2013010 h 6858000"/>
              <a:gd name="connsiteX35" fmla="*/ 697927 w 5734864"/>
              <a:gd name="connsiteY35" fmla="*/ 2069833 h 6858000"/>
              <a:gd name="connsiteX36" fmla="*/ 693594 w 5734864"/>
              <a:gd name="connsiteY36" fmla="*/ 2103731 h 6858000"/>
              <a:gd name="connsiteX37" fmla="*/ 691109 w 5734864"/>
              <a:gd name="connsiteY37" fmla="*/ 2124027 h 6858000"/>
              <a:gd name="connsiteX38" fmla="*/ 676593 w 5734864"/>
              <a:gd name="connsiteY38" fmla="*/ 2176182 h 6858000"/>
              <a:gd name="connsiteX39" fmla="*/ 633227 w 5734864"/>
              <a:gd name="connsiteY39" fmla="*/ 2258036 h 6858000"/>
              <a:gd name="connsiteX40" fmla="*/ 625564 w 5734864"/>
              <a:gd name="connsiteY40" fmla="*/ 2284567 h 6858000"/>
              <a:gd name="connsiteX41" fmla="*/ 627074 w 5734864"/>
              <a:gd name="connsiteY41" fmla="*/ 2289605 h 6858000"/>
              <a:gd name="connsiteX42" fmla="*/ 614574 w 5734864"/>
              <a:gd name="connsiteY42" fmla="*/ 2308717 h 6858000"/>
              <a:gd name="connsiteX43" fmla="*/ 606890 w 5734864"/>
              <a:gd name="connsiteY43" fmla="*/ 2320662 h 6858000"/>
              <a:gd name="connsiteX44" fmla="*/ 605558 w 5734864"/>
              <a:gd name="connsiteY44" fmla="*/ 2327897 h 6858000"/>
              <a:gd name="connsiteX45" fmla="*/ 602202 w 5734864"/>
              <a:gd name="connsiteY45" fmla="*/ 2357749 h 6858000"/>
              <a:gd name="connsiteX46" fmla="*/ 600213 w 5734864"/>
              <a:gd name="connsiteY46" fmla="*/ 2364905 h 6858000"/>
              <a:gd name="connsiteX47" fmla="*/ 597160 w 5734864"/>
              <a:gd name="connsiteY47" fmla="*/ 2388351 h 6858000"/>
              <a:gd name="connsiteX48" fmla="*/ 597982 w 5734864"/>
              <a:gd name="connsiteY48" fmla="*/ 2402296 h 6858000"/>
              <a:gd name="connsiteX49" fmla="*/ 593150 w 5734864"/>
              <a:gd name="connsiteY49" fmla="*/ 2420015 h 6858000"/>
              <a:gd name="connsiteX50" fmla="*/ 592833 w 5734864"/>
              <a:gd name="connsiteY50" fmla="*/ 2422749 h 6858000"/>
              <a:gd name="connsiteX51" fmla="*/ 594479 w 5734864"/>
              <a:gd name="connsiteY51" fmla="*/ 2426002 h 6858000"/>
              <a:gd name="connsiteX52" fmla="*/ 591963 w 5734864"/>
              <a:gd name="connsiteY52" fmla="*/ 2431950 h 6858000"/>
              <a:gd name="connsiteX53" fmla="*/ 591544 w 5734864"/>
              <a:gd name="connsiteY53" fmla="*/ 2433897 h 6858000"/>
              <a:gd name="connsiteX54" fmla="*/ 589519 w 5734864"/>
              <a:gd name="connsiteY54" fmla="*/ 2451398 h 6858000"/>
              <a:gd name="connsiteX55" fmla="*/ 590037 w 5734864"/>
              <a:gd name="connsiteY55" fmla="*/ 2455536 h 6858000"/>
              <a:gd name="connsiteX56" fmla="*/ 588179 w 5734864"/>
              <a:gd name="connsiteY56" fmla="*/ 2462981 h 6858000"/>
              <a:gd name="connsiteX57" fmla="*/ 583434 w 5734864"/>
              <a:gd name="connsiteY57" fmla="*/ 2503991 h 6858000"/>
              <a:gd name="connsiteX58" fmla="*/ 567942 w 5734864"/>
              <a:gd name="connsiteY58" fmla="*/ 2652936 h 6858000"/>
              <a:gd name="connsiteX59" fmla="*/ 573869 w 5734864"/>
              <a:gd name="connsiteY59" fmla="*/ 2670188 h 6858000"/>
              <a:gd name="connsiteX60" fmla="*/ 575243 w 5734864"/>
              <a:gd name="connsiteY60" fmla="*/ 2688114 h 6858000"/>
              <a:gd name="connsiteX61" fmla="*/ 573824 w 5734864"/>
              <a:gd name="connsiteY61" fmla="*/ 2689856 h 6858000"/>
              <a:gd name="connsiteX62" fmla="*/ 570699 w 5734864"/>
              <a:gd name="connsiteY62" fmla="*/ 2709353 h 6858000"/>
              <a:gd name="connsiteX63" fmla="*/ 573192 w 5734864"/>
              <a:gd name="connsiteY63" fmla="*/ 2714527 h 6858000"/>
              <a:gd name="connsiteX64" fmla="*/ 572044 w 5734864"/>
              <a:gd name="connsiteY64" fmla="*/ 2728187 h 6858000"/>
              <a:gd name="connsiteX65" fmla="*/ 572465 w 5734864"/>
              <a:gd name="connsiteY65" fmla="*/ 2755863 h 6858000"/>
              <a:gd name="connsiteX66" fmla="*/ 570028 w 5734864"/>
              <a:gd name="connsiteY66" fmla="*/ 2760324 h 6858000"/>
              <a:gd name="connsiteX67" fmla="*/ 566748 w 5734864"/>
              <a:gd name="connsiteY67" fmla="*/ 2800948 h 6858000"/>
              <a:gd name="connsiteX68" fmla="*/ 565509 w 5734864"/>
              <a:gd name="connsiteY68" fmla="*/ 2801167 h 6858000"/>
              <a:gd name="connsiteX69" fmla="*/ 559367 w 5734864"/>
              <a:gd name="connsiteY69" fmla="*/ 2811129 h 6858000"/>
              <a:gd name="connsiteX70" fmla="*/ 550354 w 5734864"/>
              <a:gd name="connsiteY70" fmla="*/ 2830949 h 6858000"/>
              <a:gd name="connsiteX71" fmla="*/ 514795 w 5734864"/>
              <a:gd name="connsiteY71" fmla="*/ 2872433 h 6858000"/>
              <a:gd name="connsiteX72" fmla="*/ 509875 w 5734864"/>
              <a:gd name="connsiteY72" fmla="*/ 2923099 h 6858000"/>
              <a:gd name="connsiteX73" fmla="*/ 509577 w 5734864"/>
              <a:gd name="connsiteY73" fmla="*/ 2923197 h 6858000"/>
              <a:gd name="connsiteX74" fmla="*/ 507597 w 5734864"/>
              <a:gd name="connsiteY74" fmla="*/ 2931868 h 6858000"/>
              <a:gd name="connsiteX75" fmla="*/ 507379 w 5734864"/>
              <a:gd name="connsiteY75" fmla="*/ 2938322 h 6858000"/>
              <a:gd name="connsiteX76" fmla="*/ 504725 w 5734864"/>
              <a:gd name="connsiteY76" fmla="*/ 2954519 h 6858000"/>
              <a:gd name="connsiteX77" fmla="*/ 502018 w 5734864"/>
              <a:gd name="connsiteY77" fmla="*/ 2959643 h 6858000"/>
              <a:gd name="connsiteX78" fmla="*/ 498360 w 5734864"/>
              <a:gd name="connsiteY78" fmla="*/ 2961019 h 6858000"/>
              <a:gd name="connsiteX79" fmla="*/ 498483 w 5734864"/>
              <a:gd name="connsiteY79" fmla="*/ 2962590 h 6858000"/>
              <a:gd name="connsiteX80" fmla="*/ 484403 w 5734864"/>
              <a:gd name="connsiteY80" fmla="*/ 2990538 h 6858000"/>
              <a:gd name="connsiteX81" fmla="*/ 463075 w 5734864"/>
              <a:gd name="connsiteY81" fmla="*/ 3055956 h 6858000"/>
              <a:gd name="connsiteX82" fmla="*/ 455013 w 5734864"/>
              <a:gd name="connsiteY82" fmla="*/ 3094482 h 6858000"/>
              <a:gd name="connsiteX83" fmla="*/ 428391 w 5734864"/>
              <a:gd name="connsiteY83" fmla="*/ 3198850 h 6858000"/>
              <a:gd name="connsiteX84" fmla="*/ 401440 w 5734864"/>
              <a:gd name="connsiteY84" fmla="*/ 3307560 h 6858000"/>
              <a:gd name="connsiteX85" fmla="*/ 386076 w 5734864"/>
              <a:gd name="connsiteY85" fmla="*/ 3373943 h 6858000"/>
              <a:gd name="connsiteX86" fmla="*/ 374726 w 5734864"/>
              <a:gd name="connsiteY86" fmla="*/ 3381364 h 6858000"/>
              <a:gd name="connsiteX87" fmla="*/ 369145 w 5734864"/>
              <a:gd name="connsiteY87" fmla="*/ 3383729 h 6858000"/>
              <a:gd name="connsiteX88" fmla="*/ 364294 w 5734864"/>
              <a:gd name="connsiteY88" fmla="*/ 3414159 h 6858000"/>
              <a:gd name="connsiteX89" fmla="*/ 366450 w 5734864"/>
              <a:gd name="connsiteY89" fmla="*/ 3436925 h 6858000"/>
              <a:gd name="connsiteX90" fmla="*/ 351743 w 5734864"/>
              <a:gd name="connsiteY90" fmla="*/ 3521619 h 6858000"/>
              <a:gd name="connsiteX91" fmla="*/ 345784 w 5734864"/>
              <a:gd name="connsiteY91" fmla="*/ 3603757 h 6858000"/>
              <a:gd name="connsiteX92" fmla="*/ 344198 w 5734864"/>
              <a:gd name="connsiteY92" fmla="*/ 3652424 h 6858000"/>
              <a:gd name="connsiteX93" fmla="*/ 352450 w 5734864"/>
              <a:gd name="connsiteY93" fmla="*/ 3665222 h 6858000"/>
              <a:gd name="connsiteX94" fmla="*/ 342621 w 5734864"/>
              <a:gd name="connsiteY94" fmla="*/ 3700804 h 6858000"/>
              <a:gd name="connsiteX95" fmla="*/ 341514 w 5734864"/>
              <a:gd name="connsiteY95" fmla="*/ 3734774 h 6858000"/>
              <a:gd name="connsiteX96" fmla="*/ 340607 w 5734864"/>
              <a:gd name="connsiteY96" fmla="*/ 3785153 h 6858000"/>
              <a:gd name="connsiteX97" fmla="*/ 340707 w 5734864"/>
              <a:gd name="connsiteY97" fmla="*/ 3788177 h 6858000"/>
              <a:gd name="connsiteX98" fmla="*/ 340361 w 5734864"/>
              <a:gd name="connsiteY98" fmla="*/ 3798803 h 6858000"/>
              <a:gd name="connsiteX99" fmla="*/ 339642 w 5734864"/>
              <a:gd name="connsiteY99" fmla="*/ 3838750 h 6858000"/>
              <a:gd name="connsiteX100" fmla="*/ 360295 w 5734864"/>
              <a:gd name="connsiteY100" fmla="*/ 4015196 h 6858000"/>
              <a:gd name="connsiteX101" fmla="*/ 339043 w 5734864"/>
              <a:gd name="connsiteY101" fmla="*/ 4052778 h 6858000"/>
              <a:gd name="connsiteX102" fmla="*/ 339343 w 5734864"/>
              <a:gd name="connsiteY102" fmla="*/ 4096257 h 6858000"/>
              <a:gd name="connsiteX103" fmla="*/ 340786 w 5734864"/>
              <a:gd name="connsiteY103" fmla="*/ 4321136 h 6858000"/>
              <a:gd name="connsiteX104" fmla="*/ 343158 w 5734864"/>
              <a:gd name="connsiteY104" fmla="*/ 4429174 h 6858000"/>
              <a:gd name="connsiteX105" fmla="*/ 334599 w 5734864"/>
              <a:gd name="connsiteY105" fmla="*/ 4449938 h 6858000"/>
              <a:gd name="connsiteX106" fmla="*/ 332890 w 5734864"/>
              <a:gd name="connsiteY106" fmla="*/ 4453515 h 6858000"/>
              <a:gd name="connsiteX107" fmla="*/ 331105 w 5734864"/>
              <a:gd name="connsiteY107" fmla="*/ 4467941 h 6858000"/>
              <a:gd name="connsiteX108" fmla="*/ 324289 w 5734864"/>
              <a:gd name="connsiteY108" fmla="*/ 4471861 h 6858000"/>
              <a:gd name="connsiteX109" fmla="*/ 317079 w 5734864"/>
              <a:gd name="connsiteY109" fmla="*/ 4493468 h 6858000"/>
              <a:gd name="connsiteX110" fmla="*/ 315557 w 5734864"/>
              <a:gd name="connsiteY110" fmla="*/ 4520067 h 6858000"/>
              <a:gd name="connsiteX111" fmla="*/ 315240 w 5734864"/>
              <a:gd name="connsiteY111" fmla="*/ 4536872 h 6858000"/>
              <a:gd name="connsiteX112" fmla="*/ 316200 w 5734864"/>
              <a:gd name="connsiteY112" fmla="*/ 4538297 h 6858000"/>
              <a:gd name="connsiteX113" fmla="*/ 317507 w 5734864"/>
              <a:gd name="connsiteY113" fmla="*/ 4547582 h 6858000"/>
              <a:gd name="connsiteX114" fmla="*/ 323078 w 5734864"/>
              <a:gd name="connsiteY114" fmla="*/ 4592102 h 6858000"/>
              <a:gd name="connsiteX115" fmla="*/ 328722 w 5734864"/>
              <a:gd name="connsiteY115" fmla="*/ 4667914 h 6858000"/>
              <a:gd name="connsiteX116" fmla="*/ 335597 w 5734864"/>
              <a:gd name="connsiteY116" fmla="*/ 4695035 h 6858000"/>
              <a:gd name="connsiteX117" fmla="*/ 339485 w 5734864"/>
              <a:gd name="connsiteY117" fmla="*/ 4695979 h 6858000"/>
              <a:gd name="connsiteX118" fmla="*/ 341089 w 5734864"/>
              <a:gd name="connsiteY118" fmla="*/ 4704268 h 6858000"/>
              <a:gd name="connsiteX119" fmla="*/ 342177 w 5734864"/>
              <a:gd name="connsiteY119" fmla="*/ 4706060 h 6858000"/>
              <a:gd name="connsiteX120" fmla="*/ 347751 w 5734864"/>
              <a:gd name="connsiteY120" fmla="*/ 4716754 h 6858000"/>
              <a:gd name="connsiteX121" fmla="*/ 344125 w 5734864"/>
              <a:gd name="connsiteY121" fmla="*/ 4764669 h 6858000"/>
              <a:gd name="connsiteX122" fmla="*/ 340188 w 5734864"/>
              <a:gd name="connsiteY122" fmla="*/ 4779386 h 6858000"/>
              <a:gd name="connsiteX123" fmla="*/ 335146 w 5734864"/>
              <a:gd name="connsiteY123" fmla="*/ 4787491 h 6858000"/>
              <a:gd name="connsiteX124" fmla="*/ 319124 w 5734864"/>
              <a:gd name="connsiteY124" fmla="*/ 4843514 h 6858000"/>
              <a:gd name="connsiteX125" fmla="*/ 305956 w 5734864"/>
              <a:gd name="connsiteY125" fmla="*/ 4881505 h 6858000"/>
              <a:gd name="connsiteX126" fmla="*/ 301062 w 5734864"/>
              <a:gd name="connsiteY126" fmla="*/ 4889332 h 6858000"/>
              <a:gd name="connsiteX127" fmla="*/ 302141 w 5734864"/>
              <a:gd name="connsiteY127" fmla="*/ 4899400 h 6858000"/>
              <a:gd name="connsiteX128" fmla="*/ 304424 w 5734864"/>
              <a:gd name="connsiteY128" fmla="*/ 4902664 h 6858000"/>
              <a:gd name="connsiteX129" fmla="*/ 293123 w 5734864"/>
              <a:gd name="connsiteY129" fmla="*/ 4932769 h 6858000"/>
              <a:gd name="connsiteX130" fmla="*/ 292275 w 5734864"/>
              <a:gd name="connsiteY130" fmla="*/ 4936482 h 6858000"/>
              <a:gd name="connsiteX131" fmla="*/ 288304 w 5734864"/>
              <a:gd name="connsiteY131" fmla="*/ 4962325 h 6858000"/>
              <a:gd name="connsiteX132" fmla="*/ 287420 w 5734864"/>
              <a:gd name="connsiteY132" fmla="*/ 5042193 h 6858000"/>
              <a:gd name="connsiteX133" fmla="*/ 287020 w 5734864"/>
              <a:gd name="connsiteY133" fmla="*/ 5065655 h 6858000"/>
              <a:gd name="connsiteX134" fmla="*/ 288488 w 5734864"/>
              <a:gd name="connsiteY134" fmla="*/ 5082216 h 6858000"/>
              <a:gd name="connsiteX135" fmla="*/ 282763 w 5734864"/>
              <a:gd name="connsiteY135" fmla="*/ 5127114 h 6858000"/>
              <a:gd name="connsiteX136" fmla="*/ 269316 w 5734864"/>
              <a:gd name="connsiteY136" fmla="*/ 5202682 h 6858000"/>
              <a:gd name="connsiteX137" fmla="*/ 269174 w 5734864"/>
              <a:gd name="connsiteY137" fmla="*/ 5230835 h 6858000"/>
              <a:gd name="connsiteX138" fmla="*/ 272679 w 5734864"/>
              <a:gd name="connsiteY138" fmla="*/ 5232660 h 6858000"/>
              <a:gd name="connsiteX139" fmla="*/ 272160 w 5734864"/>
              <a:gd name="connsiteY139" fmla="*/ 5241150 h 6858000"/>
              <a:gd name="connsiteX140" fmla="*/ 272760 w 5734864"/>
              <a:gd name="connsiteY140" fmla="*/ 5243156 h 6858000"/>
              <a:gd name="connsiteX141" fmla="*/ 275462 w 5734864"/>
              <a:gd name="connsiteY141" fmla="*/ 5254919 h 6858000"/>
              <a:gd name="connsiteX142" fmla="*/ 262897 w 5734864"/>
              <a:gd name="connsiteY142" fmla="*/ 5286259 h 6858000"/>
              <a:gd name="connsiteX143" fmla="*/ 252761 w 5734864"/>
              <a:gd name="connsiteY143" fmla="*/ 5357801 h 6858000"/>
              <a:gd name="connsiteX144" fmla="*/ 242360 w 5734864"/>
              <a:gd name="connsiteY144" fmla="*/ 5460080 h 6858000"/>
              <a:gd name="connsiteX145" fmla="*/ 229880 w 5734864"/>
              <a:gd name="connsiteY145" fmla="*/ 5539714 h 6858000"/>
              <a:gd name="connsiteX146" fmla="*/ 204283 w 5734864"/>
              <a:gd name="connsiteY146" fmla="*/ 5639080 h 6858000"/>
              <a:gd name="connsiteX147" fmla="*/ 198948 w 5734864"/>
              <a:gd name="connsiteY147" fmla="*/ 5710958 h 6858000"/>
              <a:gd name="connsiteX148" fmla="*/ 192367 w 5734864"/>
              <a:gd name="connsiteY148" fmla="*/ 5719859 h 6858000"/>
              <a:gd name="connsiteX149" fmla="*/ 188035 w 5734864"/>
              <a:gd name="connsiteY149" fmla="*/ 5729935 h 6858000"/>
              <a:gd name="connsiteX150" fmla="*/ 188428 w 5734864"/>
              <a:gd name="connsiteY150" fmla="*/ 5731182 h 6858000"/>
              <a:gd name="connsiteX151" fmla="*/ 181635 w 5734864"/>
              <a:gd name="connsiteY151" fmla="*/ 5753538 h 6858000"/>
              <a:gd name="connsiteX152" fmla="*/ 169744 w 5734864"/>
              <a:gd name="connsiteY152" fmla="*/ 5796307 h 6858000"/>
              <a:gd name="connsiteX153" fmla="*/ 170351 w 5734864"/>
              <a:gd name="connsiteY153" fmla="*/ 5796644 h 6858000"/>
              <a:gd name="connsiteX154" fmla="*/ 171559 w 5734864"/>
              <a:gd name="connsiteY154" fmla="*/ 5803435 h 6858000"/>
              <a:gd name="connsiteX155" fmla="*/ 172284 w 5734864"/>
              <a:gd name="connsiteY155" fmla="*/ 5816391 h 6858000"/>
              <a:gd name="connsiteX156" fmla="*/ 182542 w 5734864"/>
              <a:gd name="connsiteY156" fmla="*/ 5846382 h 6858000"/>
              <a:gd name="connsiteX157" fmla="*/ 175877 w 5734864"/>
              <a:gd name="connsiteY157" fmla="*/ 5871336 h 6858000"/>
              <a:gd name="connsiteX158" fmla="*/ 174910 w 5734864"/>
              <a:gd name="connsiteY158" fmla="*/ 5876376 h 6858000"/>
              <a:gd name="connsiteX159" fmla="*/ 175047 w 5734864"/>
              <a:gd name="connsiteY159" fmla="*/ 5876483 h 6858000"/>
              <a:gd name="connsiteX160" fmla="*/ 174335 w 5734864"/>
              <a:gd name="connsiteY160" fmla="*/ 5881814 h 6858000"/>
              <a:gd name="connsiteX161" fmla="*/ 171273 w 5734864"/>
              <a:gd name="connsiteY161" fmla="*/ 5895339 h 6858000"/>
              <a:gd name="connsiteX162" fmla="*/ 171658 w 5734864"/>
              <a:gd name="connsiteY162" fmla="*/ 5898749 h 6858000"/>
              <a:gd name="connsiteX163" fmla="*/ 174658 w 5734864"/>
              <a:gd name="connsiteY163" fmla="*/ 5919558 h 6858000"/>
              <a:gd name="connsiteX164" fmla="*/ 169099 w 5734864"/>
              <a:gd name="connsiteY164" fmla="*/ 5984417 h 6858000"/>
              <a:gd name="connsiteX165" fmla="*/ 162007 w 5734864"/>
              <a:gd name="connsiteY165" fmla="*/ 6049043 h 6858000"/>
              <a:gd name="connsiteX166" fmla="*/ 156875 w 5734864"/>
              <a:gd name="connsiteY166" fmla="*/ 6114000 h 6858000"/>
              <a:gd name="connsiteX167" fmla="*/ 165441 w 5734864"/>
              <a:gd name="connsiteY167" fmla="*/ 6146938 h 6858000"/>
              <a:gd name="connsiteX168" fmla="*/ 165177 w 5734864"/>
              <a:gd name="connsiteY168" fmla="*/ 6150658 h 6858000"/>
              <a:gd name="connsiteX169" fmla="*/ 161772 w 5734864"/>
              <a:gd name="connsiteY169" fmla="*/ 6160011 h 6858000"/>
              <a:gd name="connsiteX170" fmla="*/ 160051 w 5734864"/>
              <a:gd name="connsiteY170" fmla="*/ 6163393 h 6858000"/>
              <a:gd name="connsiteX171" fmla="*/ 158473 w 5734864"/>
              <a:gd name="connsiteY171" fmla="*/ 6168628 h 6858000"/>
              <a:gd name="connsiteX172" fmla="*/ 158573 w 5734864"/>
              <a:gd name="connsiteY172" fmla="*/ 6168799 h 6858000"/>
              <a:gd name="connsiteX173" fmla="*/ 146463 w 5734864"/>
              <a:gd name="connsiteY173" fmla="*/ 6196671 h 6858000"/>
              <a:gd name="connsiteX174" fmla="*/ 150209 w 5734864"/>
              <a:gd name="connsiteY174" fmla="*/ 6232365 h 6858000"/>
              <a:gd name="connsiteX175" fmla="*/ 148544 w 5734864"/>
              <a:gd name="connsiteY175" fmla="*/ 6246162 h 6858000"/>
              <a:gd name="connsiteX176" fmla="*/ 148403 w 5734864"/>
              <a:gd name="connsiteY176" fmla="*/ 6253754 h 6858000"/>
              <a:gd name="connsiteX177" fmla="*/ 138880 w 5734864"/>
              <a:gd name="connsiteY177" fmla="*/ 6276449 h 6858000"/>
              <a:gd name="connsiteX178" fmla="*/ 138683 w 5734864"/>
              <a:gd name="connsiteY178" fmla="*/ 6279721 h 6858000"/>
              <a:gd name="connsiteX179" fmla="*/ 130721 w 5734864"/>
              <a:gd name="connsiteY179" fmla="*/ 6293675 h 6858000"/>
              <a:gd name="connsiteX180" fmla="*/ 120717 w 5734864"/>
              <a:gd name="connsiteY180" fmla="*/ 6313967 h 6858000"/>
              <a:gd name="connsiteX181" fmla="*/ 120841 w 5734864"/>
              <a:gd name="connsiteY181" fmla="*/ 6315437 h 6858000"/>
              <a:gd name="connsiteX182" fmla="*/ 115208 w 5734864"/>
              <a:gd name="connsiteY182" fmla="*/ 6324024 h 6858000"/>
              <a:gd name="connsiteX183" fmla="*/ 101217 w 5734864"/>
              <a:gd name="connsiteY183" fmla="*/ 6365923 h 6858000"/>
              <a:gd name="connsiteX184" fmla="*/ 74946 w 5734864"/>
              <a:gd name="connsiteY184" fmla="*/ 6556817 h 6858000"/>
              <a:gd name="connsiteX185" fmla="*/ 16001 w 5734864"/>
              <a:gd name="connsiteY185" fmla="*/ 6808678 h 6858000"/>
              <a:gd name="connsiteX186" fmla="*/ 0 w 5734864"/>
              <a:gd name="connsiteY186" fmla="*/ 6858000 h 6858000"/>
              <a:gd name="connsiteX187" fmla="*/ 5734864 w 5734864"/>
              <a:gd name="connsiteY187" fmla="*/ 6858000 h 6858000"/>
              <a:gd name="connsiteX188" fmla="*/ 5734864 w 5734864"/>
              <a:gd name="connsiteY188" fmla="*/ 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7865 w 5734864"/>
              <a:gd name="connsiteY13" fmla="*/ 1070795 h 6858000"/>
              <a:gd name="connsiteX14" fmla="*/ 862786 w 5734864"/>
              <a:gd name="connsiteY14" fmla="*/ 1238994 h 6858000"/>
              <a:gd name="connsiteX15" fmla="*/ 859345 w 5734864"/>
              <a:gd name="connsiteY15" fmla="*/ 1380427 h 6858000"/>
              <a:gd name="connsiteX16" fmla="*/ 855172 w 5734864"/>
              <a:gd name="connsiteY16" fmla="*/ 1435262 h 6858000"/>
              <a:gd name="connsiteX17" fmla="*/ 860494 w 5734864"/>
              <a:gd name="connsiteY17" fmla="*/ 1453861 h 6858000"/>
              <a:gd name="connsiteX18" fmla="*/ 853731 w 5734864"/>
              <a:gd name="connsiteY18" fmla="*/ 1467047 h 6858000"/>
              <a:gd name="connsiteX19" fmla="*/ 845847 w 5734864"/>
              <a:gd name="connsiteY19" fmla="*/ 1502307 h 6858000"/>
              <a:gd name="connsiteX20" fmla="*/ 817613 w 5734864"/>
              <a:gd name="connsiteY20" fmla="*/ 1565166 h 6858000"/>
              <a:gd name="connsiteX21" fmla="*/ 804223 w 5734864"/>
              <a:gd name="connsiteY21" fmla="*/ 1601941 h 6858000"/>
              <a:gd name="connsiteX22" fmla="*/ 791773 w 5734864"/>
              <a:gd name="connsiteY22" fmla="*/ 1627005 h 6858000"/>
              <a:gd name="connsiteX23" fmla="*/ 774645 w 5734864"/>
              <a:gd name="connsiteY23" fmla="*/ 1699922 h 6858000"/>
              <a:gd name="connsiteX24" fmla="*/ 752343 w 5734864"/>
              <a:gd name="connsiteY24" fmla="*/ 1824604 h 6858000"/>
              <a:gd name="connsiteX25" fmla="*/ 746254 w 5734864"/>
              <a:gd name="connsiteY25" fmla="*/ 1850222 h 6858000"/>
              <a:gd name="connsiteX26" fmla="*/ 728600 w 5734864"/>
              <a:gd name="connsiteY26" fmla="*/ 1869603 h 6858000"/>
              <a:gd name="connsiteX27" fmla="*/ 724396 w 5734864"/>
              <a:gd name="connsiteY27" fmla="*/ 1883104 h 6858000"/>
              <a:gd name="connsiteX28" fmla="*/ 722165 w 5734864"/>
              <a:gd name="connsiteY28" fmla="*/ 1885924 h 6858000"/>
              <a:gd name="connsiteX29" fmla="*/ 721338 w 5734864"/>
              <a:gd name="connsiteY29" fmla="*/ 1887123 h 6858000"/>
              <a:gd name="connsiteX30" fmla="*/ 714840 w 5734864"/>
              <a:gd name="connsiteY30" fmla="*/ 1902274 h 6858000"/>
              <a:gd name="connsiteX31" fmla="*/ 722847 w 5734864"/>
              <a:gd name="connsiteY31" fmla="*/ 1929891 h 6858000"/>
              <a:gd name="connsiteX32" fmla="*/ 714660 w 5734864"/>
              <a:gd name="connsiteY32" fmla="*/ 1982709 h 6858000"/>
              <a:gd name="connsiteX33" fmla="*/ 710759 w 5734864"/>
              <a:gd name="connsiteY33" fmla="*/ 2013010 h 6858000"/>
              <a:gd name="connsiteX34" fmla="*/ 697927 w 5734864"/>
              <a:gd name="connsiteY34" fmla="*/ 2069833 h 6858000"/>
              <a:gd name="connsiteX35" fmla="*/ 693594 w 5734864"/>
              <a:gd name="connsiteY35" fmla="*/ 2103731 h 6858000"/>
              <a:gd name="connsiteX36" fmla="*/ 691109 w 5734864"/>
              <a:gd name="connsiteY36" fmla="*/ 2124027 h 6858000"/>
              <a:gd name="connsiteX37" fmla="*/ 676593 w 5734864"/>
              <a:gd name="connsiteY37" fmla="*/ 2176182 h 6858000"/>
              <a:gd name="connsiteX38" fmla="*/ 633227 w 5734864"/>
              <a:gd name="connsiteY38" fmla="*/ 2258036 h 6858000"/>
              <a:gd name="connsiteX39" fmla="*/ 625564 w 5734864"/>
              <a:gd name="connsiteY39" fmla="*/ 2284567 h 6858000"/>
              <a:gd name="connsiteX40" fmla="*/ 627074 w 5734864"/>
              <a:gd name="connsiteY40" fmla="*/ 2289605 h 6858000"/>
              <a:gd name="connsiteX41" fmla="*/ 614574 w 5734864"/>
              <a:gd name="connsiteY41" fmla="*/ 2308717 h 6858000"/>
              <a:gd name="connsiteX42" fmla="*/ 606890 w 5734864"/>
              <a:gd name="connsiteY42" fmla="*/ 2320662 h 6858000"/>
              <a:gd name="connsiteX43" fmla="*/ 605558 w 5734864"/>
              <a:gd name="connsiteY43" fmla="*/ 2327897 h 6858000"/>
              <a:gd name="connsiteX44" fmla="*/ 602202 w 5734864"/>
              <a:gd name="connsiteY44" fmla="*/ 2357749 h 6858000"/>
              <a:gd name="connsiteX45" fmla="*/ 600213 w 5734864"/>
              <a:gd name="connsiteY45" fmla="*/ 2364905 h 6858000"/>
              <a:gd name="connsiteX46" fmla="*/ 597160 w 5734864"/>
              <a:gd name="connsiteY46" fmla="*/ 2388351 h 6858000"/>
              <a:gd name="connsiteX47" fmla="*/ 597982 w 5734864"/>
              <a:gd name="connsiteY47" fmla="*/ 2402296 h 6858000"/>
              <a:gd name="connsiteX48" fmla="*/ 593150 w 5734864"/>
              <a:gd name="connsiteY48" fmla="*/ 2420015 h 6858000"/>
              <a:gd name="connsiteX49" fmla="*/ 592833 w 5734864"/>
              <a:gd name="connsiteY49" fmla="*/ 2422749 h 6858000"/>
              <a:gd name="connsiteX50" fmla="*/ 594479 w 5734864"/>
              <a:gd name="connsiteY50" fmla="*/ 2426002 h 6858000"/>
              <a:gd name="connsiteX51" fmla="*/ 591963 w 5734864"/>
              <a:gd name="connsiteY51" fmla="*/ 2431950 h 6858000"/>
              <a:gd name="connsiteX52" fmla="*/ 591544 w 5734864"/>
              <a:gd name="connsiteY52" fmla="*/ 2433897 h 6858000"/>
              <a:gd name="connsiteX53" fmla="*/ 589519 w 5734864"/>
              <a:gd name="connsiteY53" fmla="*/ 2451398 h 6858000"/>
              <a:gd name="connsiteX54" fmla="*/ 590037 w 5734864"/>
              <a:gd name="connsiteY54" fmla="*/ 2455536 h 6858000"/>
              <a:gd name="connsiteX55" fmla="*/ 588179 w 5734864"/>
              <a:gd name="connsiteY55" fmla="*/ 2462981 h 6858000"/>
              <a:gd name="connsiteX56" fmla="*/ 583434 w 5734864"/>
              <a:gd name="connsiteY56" fmla="*/ 2503991 h 6858000"/>
              <a:gd name="connsiteX57" fmla="*/ 567942 w 5734864"/>
              <a:gd name="connsiteY57" fmla="*/ 2652936 h 6858000"/>
              <a:gd name="connsiteX58" fmla="*/ 573869 w 5734864"/>
              <a:gd name="connsiteY58" fmla="*/ 2670188 h 6858000"/>
              <a:gd name="connsiteX59" fmla="*/ 575243 w 5734864"/>
              <a:gd name="connsiteY59" fmla="*/ 2688114 h 6858000"/>
              <a:gd name="connsiteX60" fmla="*/ 573824 w 5734864"/>
              <a:gd name="connsiteY60" fmla="*/ 2689856 h 6858000"/>
              <a:gd name="connsiteX61" fmla="*/ 570699 w 5734864"/>
              <a:gd name="connsiteY61" fmla="*/ 2709353 h 6858000"/>
              <a:gd name="connsiteX62" fmla="*/ 573192 w 5734864"/>
              <a:gd name="connsiteY62" fmla="*/ 2714527 h 6858000"/>
              <a:gd name="connsiteX63" fmla="*/ 572044 w 5734864"/>
              <a:gd name="connsiteY63" fmla="*/ 2728187 h 6858000"/>
              <a:gd name="connsiteX64" fmla="*/ 572465 w 5734864"/>
              <a:gd name="connsiteY64" fmla="*/ 2755863 h 6858000"/>
              <a:gd name="connsiteX65" fmla="*/ 570028 w 5734864"/>
              <a:gd name="connsiteY65" fmla="*/ 2760324 h 6858000"/>
              <a:gd name="connsiteX66" fmla="*/ 566748 w 5734864"/>
              <a:gd name="connsiteY66" fmla="*/ 2800948 h 6858000"/>
              <a:gd name="connsiteX67" fmla="*/ 565509 w 5734864"/>
              <a:gd name="connsiteY67" fmla="*/ 2801167 h 6858000"/>
              <a:gd name="connsiteX68" fmla="*/ 559367 w 5734864"/>
              <a:gd name="connsiteY68" fmla="*/ 2811129 h 6858000"/>
              <a:gd name="connsiteX69" fmla="*/ 550354 w 5734864"/>
              <a:gd name="connsiteY69" fmla="*/ 2830949 h 6858000"/>
              <a:gd name="connsiteX70" fmla="*/ 514795 w 5734864"/>
              <a:gd name="connsiteY70" fmla="*/ 2872433 h 6858000"/>
              <a:gd name="connsiteX71" fmla="*/ 509875 w 5734864"/>
              <a:gd name="connsiteY71" fmla="*/ 2923099 h 6858000"/>
              <a:gd name="connsiteX72" fmla="*/ 509577 w 5734864"/>
              <a:gd name="connsiteY72" fmla="*/ 2923197 h 6858000"/>
              <a:gd name="connsiteX73" fmla="*/ 507597 w 5734864"/>
              <a:gd name="connsiteY73" fmla="*/ 2931868 h 6858000"/>
              <a:gd name="connsiteX74" fmla="*/ 507379 w 5734864"/>
              <a:gd name="connsiteY74" fmla="*/ 2938322 h 6858000"/>
              <a:gd name="connsiteX75" fmla="*/ 504725 w 5734864"/>
              <a:gd name="connsiteY75" fmla="*/ 2954519 h 6858000"/>
              <a:gd name="connsiteX76" fmla="*/ 502018 w 5734864"/>
              <a:gd name="connsiteY76" fmla="*/ 2959643 h 6858000"/>
              <a:gd name="connsiteX77" fmla="*/ 498360 w 5734864"/>
              <a:gd name="connsiteY77" fmla="*/ 2961019 h 6858000"/>
              <a:gd name="connsiteX78" fmla="*/ 498483 w 5734864"/>
              <a:gd name="connsiteY78" fmla="*/ 2962590 h 6858000"/>
              <a:gd name="connsiteX79" fmla="*/ 484403 w 5734864"/>
              <a:gd name="connsiteY79" fmla="*/ 2990538 h 6858000"/>
              <a:gd name="connsiteX80" fmla="*/ 463075 w 5734864"/>
              <a:gd name="connsiteY80" fmla="*/ 3055956 h 6858000"/>
              <a:gd name="connsiteX81" fmla="*/ 455013 w 5734864"/>
              <a:gd name="connsiteY81" fmla="*/ 3094482 h 6858000"/>
              <a:gd name="connsiteX82" fmla="*/ 428391 w 5734864"/>
              <a:gd name="connsiteY82" fmla="*/ 3198850 h 6858000"/>
              <a:gd name="connsiteX83" fmla="*/ 401440 w 5734864"/>
              <a:gd name="connsiteY83" fmla="*/ 3307560 h 6858000"/>
              <a:gd name="connsiteX84" fmla="*/ 386076 w 5734864"/>
              <a:gd name="connsiteY84" fmla="*/ 3373943 h 6858000"/>
              <a:gd name="connsiteX85" fmla="*/ 374726 w 5734864"/>
              <a:gd name="connsiteY85" fmla="*/ 3381364 h 6858000"/>
              <a:gd name="connsiteX86" fmla="*/ 369145 w 5734864"/>
              <a:gd name="connsiteY86" fmla="*/ 3383729 h 6858000"/>
              <a:gd name="connsiteX87" fmla="*/ 364294 w 5734864"/>
              <a:gd name="connsiteY87" fmla="*/ 3414159 h 6858000"/>
              <a:gd name="connsiteX88" fmla="*/ 366450 w 5734864"/>
              <a:gd name="connsiteY88" fmla="*/ 3436925 h 6858000"/>
              <a:gd name="connsiteX89" fmla="*/ 351743 w 5734864"/>
              <a:gd name="connsiteY89" fmla="*/ 3521619 h 6858000"/>
              <a:gd name="connsiteX90" fmla="*/ 345784 w 5734864"/>
              <a:gd name="connsiteY90" fmla="*/ 3603757 h 6858000"/>
              <a:gd name="connsiteX91" fmla="*/ 344198 w 5734864"/>
              <a:gd name="connsiteY91" fmla="*/ 3652424 h 6858000"/>
              <a:gd name="connsiteX92" fmla="*/ 352450 w 5734864"/>
              <a:gd name="connsiteY92" fmla="*/ 3665222 h 6858000"/>
              <a:gd name="connsiteX93" fmla="*/ 342621 w 5734864"/>
              <a:gd name="connsiteY93" fmla="*/ 3700804 h 6858000"/>
              <a:gd name="connsiteX94" fmla="*/ 341514 w 5734864"/>
              <a:gd name="connsiteY94" fmla="*/ 3734774 h 6858000"/>
              <a:gd name="connsiteX95" fmla="*/ 340607 w 5734864"/>
              <a:gd name="connsiteY95" fmla="*/ 3785153 h 6858000"/>
              <a:gd name="connsiteX96" fmla="*/ 340707 w 5734864"/>
              <a:gd name="connsiteY96" fmla="*/ 3788177 h 6858000"/>
              <a:gd name="connsiteX97" fmla="*/ 340361 w 5734864"/>
              <a:gd name="connsiteY97" fmla="*/ 3798803 h 6858000"/>
              <a:gd name="connsiteX98" fmla="*/ 339642 w 5734864"/>
              <a:gd name="connsiteY98" fmla="*/ 3838750 h 6858000"/>
              <a:gd name="connsiteX99" fmla="*/ 360295 w 5734864"/>
              <a:gd name="connsiteY99" fmla="*/ 4015196 h 6858000"/>
              <a:gd name="connsiteX100" fmla="*/ 339043 w 5734864"/>
              <a:gd name="connsiteY100" fmla="*/ 4052778 h 6858000"/>
              <a:gd name="connsiteX101" fmla="*/ 339343 w 5734864"/>
              <a:gd name="connsiteY101" fmla="*/ 4096257 h 6858000"/>
              <a:gd name="connsiteX102" fmla="*/ 340786 w 5734864"/>
              <a:gd name="connsiteY102" fmla="*/ 4321136 h 6858000"/>
              <a:gd name="connsiteX103" fmla="*/ 343158 w 5734864"/>
              <a:gd name="connsiteY103" fmla="*/ 4429174 h 6858000"/>
              <a:gd name="connsiteX104" fmla="*/ 334599 w 5734864"/>
              <a:gd name="connsiteY104" fmla="*/ 4449938 h 6858000"/>
              <a:gd name="connsiteX105" fmla="*/ 332890 w 5734864"/>
              <a:gd name="connsiteY105" fmla="*/ 4453515 h 6858000"/>
              <a:gd name="connsiteX106" fmla="*/ 331105 w 5734864"/>
              <a:gd name="connsiteY106" fmla="*/ 4467941 h 6858000"/>
              <a:gd name="connsiteX107" fmla="*/ 324289 w 5734864"/>
              <a:gd name="connsiteY107" fmla="*/ 4471861 h 6858000"/>
              <a:gd name="connsiteX108" fmla="*/ 317079 w 5734864"/>
              <a:gd name="connsiteY108" fmla="*/ 4493468 h 6858000"/>
              <a:gd name="connsiteX109" fmla="*/ 315557 w 5734864"/>
              <a:gd name="connsiteY109" fmla="*/ 4520067 h 6858000"/>
              <a:gd name="connsiteX110" fmla="*/ 315240 w 5734864"/>
              <a:gd name="connsiteY110" fmla="*/ 4536872 h 6858000"/>
              <a:gd name="connsiteX111" fmla="*/ 316200 w 5734864"/>
              <a:gd name="connsiteY111" fmla="*/ 4538297 h 6858000"/>
              <a:gd name="connsiteX112" fmla="*/ 317507 w 5734864"/>
              <a:gd name="connsiteY112" fmla="*/ 4547582 h 6858000"/>
              <a:gd name="connsiteX113" fmla="*/ 323078 w 5734864"/>
              <a:gd name="connsiteY113" fmla="*/ 4592102 h 6858000"/>
              <a:gd name="connsiteX114" fmla="*/ 328722 w 5734864"/>
              <a:gd name="connsiteY114" fmla="*/ 4667914 h 6858000"/>
              <a:gd name="connsiteX115" fmla="*/ 335597 w 5734864"/>
              <a:gd name="connsiteY115" fmla="*/ 4695035 h 6858000"/>
              <a:gd name="connsiteX116" fmla="*/ 339485 w 5734864"/>
              <a:gd name="connsiteY116" fmla="*/ 4695979 h 6858000"/>
              <a:gd name="connsiteX117" fmla="*/ 341089 w 5734864"/>
              <a:gd name="connsiteY117" fmla="*/ 4704268 h 6858000"/>
              <a:gd name="connsiteX118" fmla="*/ 342177 w 5734864"/>
              <a:gd name="connsiteY118" fmla="*/ 4706060 h 6858000"/>
              <a:gd name="connsiteX119" fmla="*/ 347751 w 5734864"/>
              <a:gd name="connsiteY119" fmla="*/ 4716754 h 6858000"/>
              <a:gd name="connsiteX120" fmla="*/ 344125 w 5734864"/>
              <a:gd name="connsiteY120" fmla="*/ 4764669 h 6858000"/>
              <a:gd name="connsiteX121" fmla="*/ 340188 w 5734864"/>
              <a:gd name="connsiteY121" fmla="*/ 4779386 h 6858000"/>
              <a:gd name="connsiteX122" fmla="*/ 335146 w 5734864"/>
              <a:gd name="connsiteY122" fmla="*/ 4787491 h 6858000"/>
              <a:gd name="connsiteX123" fmla="*/ 319124 w 5734864"/>
              <a:gd name="connsiteY123" fmla="*/ 4843514 h 6858000"/>
              <a:gd name="connsiteX124" fmla="*/ 305956 w 5734864"/>
              <a:gd name="connsiteY124" fmla="*/ 4881505 h 6858000"/>
              <a:gd name="connsiteX125" fmla="*/ 301062 w 5734864"/>
              <a:gd name="connsiteY125" fmla="*/ 4889332 h 6858000"/>
              <a:gd name="connsiteX126" fmla="*/ 302141 w 5734864"/>
              <a:gd name="connsiteY126" fmla="*/ 4899400 h 6858000"/>
              <a:gd name="connsiteX127" fmla="*/ 304424 w 5734864"/>
              <a:gd name="connsiteY127" fmla="*/ 4902664 h 6858000"/>
              <a:gd name="connsiteX128" fmla="*/ 293123 w 5734864"/>
              <a:gd name="connsiteY128" fmla="*/ 4932769 h 6858000"/>
              <a:gd name="connsiteX129" fmla="*/ 292275 w 5734864"/>
              <a:gd name="connsiteY129" fmla="*/ 4936482 h 6858000"/>
              <a:gd name="connsiteX130" fmla="*/ 288304 w 5734864"/>
              <a:gd name="connsiteY130" fmla="*/ 4962325 h 6858000"/>
              <a:gd name="connsiteX131" fmla="*/ 287420 w 5734864"/>
              <a:gd name="connsiteY131" fmla="*/ 5042193 h 6858000"/>
              <a:gd name="connsiteX132" fmla="*/ 287020 w 5734864"/>
              <a:gd name="connsiteY132" fmla="*/ 5065655 h 6858000"/>
              <a:gd name="connsiteX133" fmla="*/ 288488 w 5734864"/>
              <a:gd name="connsiteY133" fmla="*/ 5082216 h 6858000"/>
              <a:gd name="connsiteX134" fmla="*/ 282763 w 5734864"/>
              <a:gd name="connsiteY134" fmla="*/ 5127114 h 6858000"/>
              <a:gd name="connsiteX135" fmla="*/ 269316 w 5734864"/>
              <a:gd name="connsiteY135" fmla="*/ 5202682 h 6858000"/>
              <a:gd name="connsiteX136" fmla="*/ 269174 w 5734864"/>
              <a:gd name="connsiteY136" fmla="*/ 5230835 h 6858000"/>
              <a:gd name="connsiteX137" fmla="*/ 272679 w 5734864"/>
              <a:gd name="connsiteY137" fmla="*/ 5232660 h 6858000"/>
              <a:gd name="connsiteX138" fmla="*/ 272160 w 5734864"/>
              <a:gd name="connsiteY138" fmla="*/ 5241150 h 6858000"/>
              <a:gd name="connsiteX139" fmla="*/ 272760 w 5734864"/>
              <a:gd name="connsiteY139" fmla="*/ 5243156 h 6858000"/>
              <a:gd name="connsiteX140" fmla="*/ 275462 w 5734864"/>
              <a:gd name="connsiteY140" fmla="*/ 5254919 h 6858000"/>
              <a:gd name="connsiteX141" fmla="*/ 262897 w 5734864"/>
              <a:gd name="connsiteY141" fmla="*/ 5286259 h 6858000"/>
              <a:gd name="connsiteX142" fmla="*/ 252761 w 5734864"/>
              <a:gd name="connsiteY142" fmla="*/ 5357801 h 6858000"/>
              <a:gd name="connsiteX143" fmla="*/ 242360 w 5734864"/>
              <a:gd name="connsiteY143" fmla="*/ 5460080 h 6858000"/>
              <a:gd name="connsiteX144" fmla="*/ 229880 w 5734864"/>
              <a:gd name="connsiteY144" fmla="*/ 5539714 h 6858000"/>
              <a:gd name="connsiteX145" fmla="*/ 204283 w 5734864"/>
              <a:gd name="connsiteY145" fmla="*/ 5639080 h 6858000"/>
              <a:gd name="connsiteX146" fmla="*/ 198948 w 5734864"/>
              <a:gd name="connsiteY146" fmla="*/ 5710958 h 6858000"/>
              <a:gd name="connsiteX147" fmla="*/ 192367 w 5734864"/>
              <a:gd name="connsiteY147" fmla="*/ 5719859 h 6858000"/>
              <a:gd name="connsiteX148" fmla="*/ 188035 w 5734864"/>
              <a:gd name="connsiteY148" fmla="*/ 5729935 h 6858000"/>
              <a:gd name="connsiteX149" fmla="*/ 188428 w 5734864"/>
              <a:gd name="connsiteY149" fmla="*/ 5731182 h 6858000"/>
              <a:gd name="connsiteX150" fmla="*/ 181635 w 5734864"/>
              <a:gd name="connsiteY150" fmla="*/ 5753538 h 6858000"/>
              <a:gd name="connsiteX151" fmla="*/ 169744 w 5734864"/>
              <a:gd name="connsiteY151" fmla="*/ 5796307 h 6858000"/>
              <a:gd name="connsiteX152" fmla="*/ 170351 w 5734864"/>
              <a:gd name="connsiteY152" fmla="*/ 5796644 h 6858000"/>
              <a:gd name="connsiteX153" fmla="*/ 171559 w 5734864"/>
              <a:gd name="connsiteY153" fmla="*/ 5803435 h 6858000"/>
              <a:gd name="connsiteX154" fmla="*/ 172284 w 5734864"/>
              <a:gd name="connsiteY154" fmla="*/ 5816391 h 6858000"/>
              <a:gd name="connsiteX155" fmla="*/ 182542 w 5734864"/>
              <a:gd name="connsiteY155" fmla="*/ 5846382 h 6858000"/>
              <a:gd name="connsiteX156" fmla="*/ 175877 w 5734864"/>
              <a:gd name="connsiteY156" fmla="*/ 5871336 h 6858000"/>
              <a:gd name="connsiteX157" fmla="*/ 174910 w 5734864"/>
              <a:gd name="connsiteY157" fmla="*/ 5876376 h 6858000"/>
              <a:gd name="connsiteX158" fmla="*/ 175047 w 5734864"/>
              <a:gd name="connsiteY158" fmla="*/ 5876483 h 6858000"/>
              <a:gd name="connsiteX159" fmla="*/ 174335 w 5734864"/>
              <a:gd name="connsiteY159" fmla="*/ 5881814 h 6858000"/>
              <a:gd name="connsiteX160" fmla="*/ 171273 w 5734864"/>
              <a:gd name="connsiteY160" fmla="*/ 5895339 h 6858000"/>
              <a:gd name="connsiteX161" fmla="*/ 171658 w 5734864"/>
              <a:gd name="connsiteY161" fmla="*/ 5898749 h 6858000"/>
              <a:gd name="connsiteX162" fmla="*/ 174658 w 5734864"/>
              <a:gd name="connsiteY162" fmla="*/ 5919558 h 6858000"/>
              <a:gd name="connsiteX163" fmla="*/ 169099 w 5734864"/>
              <a:gd name="connsiteY163" fmla="*/ 5984417 h 6858000"/>
              <a:gd name="connsiteX164" fmla="*/ 162007 w 5734864"/>
              <a:gd name="connsiteY164" fmla="*/ 6049043 h 6858000"/>
              <a:gd name="connsiteX165" fmla="*/ 156875 w 5734864"/>
              <a:gd name="connsiteY165" fmla="*/ 6114000 h 6858000"/>
              <a:gd name="connsiteX166" fmla="*/ 165441 w 5734864"/>
              <a:gd name="connsiteY166" fmla="*/ 6146938 h 6858000"/>
              <a:gd name="connsiteX167" fmla="*/ 165177 w 5734864"/>
              <a:gd name="connsiteY167" fmla="*/ 6150658 h 6858000"/>
              <a:gd name="connsiteX168" fmla="*/ 161772 w 5734864"/>
              <a:gd name="connsiteY168" fmla="*/ 6160011 h 6858000"/>
              <a:gd name="connsiteX169" fmla="*/ 160051 w 5734864"/>
              <a:gd name="connsiteY169" fmla="*/ 6163393 h 6858000"/>
              <a:gd name="connsiteX170" fmla="*/ 158473 w 5734864"/>
              <a:gd name="connsiteY170" fmla="*/ 6168628 h 6858000"/>
              <a:gd name="connsiteX171" fmla="*/ 158573 w 5734864"/>
              <a:gd name="connsiteY171" fmla="*/ 6168799 h 6858000"/>
              <a:gd name="connsiteX172" fmla="*/ 146463 w 5734864"/>
              <a:gd name="connsiteY172" fmla="*/ 6196671 h 6858000"/>
              <a:gd name="connsiteX173" fmla="*/ 150209 w 5734864"/>
              <a:gd name="connsiteY173" fmla="*/ 6232365 h 6858000"/>
              <a:gd name="connsiteX174" fmla="*/ 148544 w 5734864"/>
              <a:gd name="connsiteY174" fmla="*/ 6246162 h 6858000"/>
              <a:gd name="connsiteX175" fmla="*/ 148403 w 5734864"/>
              <a:gd name="connsiteY175" fmla="*/ 6253754 h 6858000"/>
              <a:gd name="connsiteX176" fmla="*/ 138880 w 5734864"/>
              <a:gd name="connsiteY176" fmla="*/ 6276449 h 6858000"/>
              <a:gd name="connsiteX177" fmla="*/ 138683 w 5734864"/>
              <a:gd name="connsiteY177" fmla="*/ 6279721 h 6858000"/>
              <a:gd name="connsiteX178" fmla="*/ 130721 w 5734864"/>
              <a:gd name="connsiteY178" fmla="*/ 6293675 h 6858000"/>
              <a:gd name="connsiteX179" fmla="*/ 120717 w 5734864"/>
              <a:gd name="connsiteY179" fmla="*/ 6313967 h 6858000"/>
              <a:gd name="connsiteX180" fmla="*/ 120841 w 5734864"/>
              <a:gd name="connsiteY180" fmla="*/ 6315437 h 6858000"/>
              <a:gd name="connsiteX181" fmla="*/ 115208 w 5734864"/>
              <a:gd name="connsiteY181" fmla="*/ 6324024 h 6858000"/>
              <a:gd name="connsiteX182" fmla="*/ 101217 w 5734864"/>
              <a:gd name="connsiteY182" fmla="*/ 6365923 h 6858000"/>
              <a:gd name="connsiteX183" fmla="*/ 74946 w 5734864"/>
              <a:gd name="connsiteY183" fmla="*/ 6556817 h 6858000"/>
              <a:gd name="connsiteX184" fmla="*/ 16001 w 5734864"/>
              <a:gd name="connsiteY184" fmla="*/ 6808678 h 6858000"/>
              <a:gd name="connsiteX185" fmla="*/ 0 w 5734864"/>
              <a:gd name="connsiteY185" fmla="*/ 6858000 h 6858000"/>
              <a:gd name="connsiteX186" fmla="*/ 5734864 w 5734864"/>
              <a:gd name="connsiteY186" fmla="*/ 6858000 h 6858000"/>
              <a:gd name="connsiteX187" fmla="*/ 5734864 w 5734864"/>
              <a:gd name="connsiteY18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5734864" h="6858000">
                <a:moveTo>
                  <a:pt x="5734864" y="0"/>
                </a:moveTo>
                <a:lnTo>
                  <a:pt x="771611" y="0"/>
                </a:lnTo>
                <a:cubicBezTo>
                  <a:pt x="771634" y="16369"/>
                  <a:pt x="771656" y="32739"/>
                  <a:pt x="771679" y="49108"/>
                </a:cubicBezTo>
                <a:cubicBezTo>
                  <a:pt x="775201" y="55622"/>
                  <a:pt x="788724" y="196721"/>
                  <a:pt x="794248" y="200968"/>
                </a:cubicBezTo>
                <a:lnTo>
                  <a:pt x="801749" y="414071"/>
                </a:lnTo>
                <a:cubicBezTo>
                  <a:pt x="807329" y="440933"/>
                  <a:pt x="835107" y="598697"/>
                  <a:pt x="818548" y="585467"/>
                </a:cubicBezTo>
                <a:cubicBezTo>
                  <a:pt x="856197" y="664140"/>
                  <a:pt x="837895" y="708473"/>
                  <a:pt x="857476" y="800623"/>
                </a:cubicBezTo>
                <a:cubicBezTo>
                  <a:pt x="822401" y="857344"/>
                  <a:pt x="855723" y="824571"/>
                  <a:pt x="851083" y="878903"/>
                </a:cubicBezTo>
                <a:cubicBezTo>
                  <a:pt x="884811" y="859448"/>
                  <a:pt x="834648" y="946397"/>
                  <a:pt x="873564" y="943826"/>
                </a:cubicBezTo>
                <a:cubicBezTo>
                  <a:pt x="871487" y="953795"/>
                  <a:pt x="868248" y="963533"/>
                  <a:pt x="864705" y="973328"/>
                </a:cubicBezTo>
                <a:lnTo>
                  <a:pt x="862869" y="978457"/>
                </a:lnTo>
                <a:lnTo>
                  <a:pt x="862233" y="998041"/>
                </a:lnTo>
                <a:lnTo>
                  <a:pt x="853665" y="1004750"/>
                </a:lnTo>
                <a:lnTo>
                  <a:pt x="847865" y="1070795"/>
                </a:lnTo>
                <a:cubicBezTo>
                  <a:pt x="870234" y="1110486"/>
                  <a:pt x="833172" y="1190441"/>
                  <a:pt x="862786" y="1238994"/>
                </a:cubicBezTo>
                <a:cubicBezTo>
                  <a:pt x="864699" y="1290599"/>
                  <a:pt x="860615" y="1347716"/>
                  <a:pt x="859345" y="1380427"/>
                </a:cubicBezTo>
                <a:cubicBezTo>
                  <a:pt x="845703" y="1396391"/>
                  <a:pt x="873184" y="1435525"/>
                  <a:pt x="855172" y="1435262"/>
                </a:cubicBezTo>
                <a:lnTo>
                  <a:pt x="860494" y="1453861"/>
                </a:lnTo>
                <a:lnTo>
                  <a:pt x="853731" y="1467047"/>
                </a:lnTo>
                <a:cubicBezTo>
                  <a:pt x="846549" y="1480528"/>
                  <a:pt x="841728" y="1491093"/>
                  <a:pt x="845847" y="1502307"/>
                </a:cubicBezTo>
                <a:lnTo>
                  <a:pt x="817613" y="1565166"/>
                </a:lnTo>
                <a:cubicBezTo>
                  <a:pt x="805468" y="1557258"/>
                  <a:pt x="816534" y="1596564"/>
                  <a:pt x="804223" y="1601941"/>
                </a:cubicBezTo>
                <a:cubicBezTo>
                  <a:pt x="794287" y="1604654"/>
                  <a:pt x="795328" y="1617209"/>
                  <a:pt x="791773" y="1627005"/>
                </a:cubicBezTo>
                <a:cubicBezTo>
                  <a:pt x="781684" y="1634393"/>
                  <a:pt x="772978" y="1683187"/>
                  <a:pt x="774645" y="1699922"/>
                </a:cubicBezTo>
                <a:cubicBezTo>
                  <a:pt x="785341" y="1746767"/>
                  <a:pt x="744845" y="1787099"/>
                  <a:pt x="752343" y="1824604"/>
                </a:cubicBezTo>
                <a:cubicBezTo>
                  <a:pt x="751502" y="1834578"/>
                  <a:pt x="749297" y="1842929"/>
                  <a:pt x="746254" y="1850222"/>
                </a:cubicBezTo>
                <a:lnTo>
                  <a:pt x="728600" y="1869603"/>
                </a:lnTo>
                <a:lnTo>
                  <a:pt x="724396" y="1883104"/>
                </a:lnTo>
                <a:lnTo>
                  <a:pt x="722165" y="1885924"/>
                </a:lnTo>
                <a:lnTo>
                  <a:pt x="721338" y="1887123"/>
                </a:lnTo>
                <a:lnTo>
                  <a:pt x="714840" y="1902274"/>
                </a:lnTo>
                <a:lnTo>
                  <a:pt x="722847" y="1929891"/>
                </a:lnTo>
                <a:lnTo>
                  <a:pt x="714660" y="1982709"/>
                </a:lnTo>
                <a:cubicBezTo>
                  <a:pt x="727725" y="2006201"/>
                  <a:pt x="714739" y="1997091"/>
                  <a:pt x="710759" y="2013010"/>
                </a:cubicBezTo>
                <a:cubicBezTo>
                  <a:pt x="707970" y="2027531"/>
                  <a:pt x="700788" y="2054714"/>
                  <a:pt x="697927" y="2069833"/>
                </a:cubicBezTo>
                <a:cubicBezTo>
                  <a:pt x="685211" y="2080229"/>
                  <a:pt x="698762" y="2088241"/>
                  <a:pt x="693594" y="2103731"/>
                </a:cubicBezTo>
                <a:cubicBezTo>
                  <a:pt x="688481" y="2110649"/>
                  <a:pt x="687183" y="2115973"/>
                  <a:pt x="691109" y="2124027"/>
                </a:cubicBezTo>
                <a:cubicBezTo>
                  <a:pt x="666413" y="2155740"/>
                  <a:pt x="688031" y="2144874"/>
                  <a:pt x="676593" y="2176182"/>
                </a:cubicBezTo>
                <a:cubicBezTo>
                  <a:pt x="665190" y="2202944"/>
                  <a:pt x="656416" y="2233857"/>
                  <a:pt x="633227" y="2258036"/>
                </a:cubicBezTo>
                <a:cubicBezTo>
                  <a:pt x="626930" y="2262191"/>
                  <a:pt x="623498" y="2274069"/>
                  <a:pt x="625564" y="2284567"/>
                </a:cubicBezTo>
                <a:cubicBezTo>
                  <a:pt x="625918" y="2286374"/>
                  <a:pt x="626427" y="2288071"/>
                  <a:pt x="627074" y="2289605"/>
                </a:cubicBezTo>
                <a:cubicBezTo>
                  <a:pt x="619029" y="2296628"/>
                  <a:pt x="616453" y="2303188"/>
                  <a:pt x="614574" y="2308717"/>
                </a:cubicBezTo>
                <a:lnTo>
                  <a:pt x="606890" y="2320662"/>
                </a:lnTo>
                <a:lnTo>
                  <a:pt x="605558" y="2327897"/>
                </a:lnTo>
                <a:lnTo>
                  <a:pt x="602202" y="2357749"/>
                </a:lnTo>
                <a:lnTo>
                  <a:pt x="600213" y="2364905"/>
                </a:lnTo>
                <a:lnTo>
                  <a:pt x="597160" y="2388351"/>
                </a:lnTo>
                <a:lnTo>
                  <a:pt x="597982" y="2402296"/>
                </a:lnTo>
                <a:lnTo>
                  <a:pt x="593150" y="2420015"/>
                </a:lnTo>
                <a:cubicBezTo>
                  <a:pt x="593044" y="2420926"/>
                  <a:pt x="592939" y="2421838"/>
                  <a:pt x="592833" y="2422749"/>
                </a:cubicBezTo>
                <a:lnTo>
                  <a:pt x="594479" y="2426002"/>
                </a:lnTo>
                <a:cubicBezTo>
                  <a:pt x="594168" y="2427683"/>
                  <a:pt x="593118" y="2429721"/>
                  <a:pt x="591963" y="2431950"/>
                </a:cubicBezTo>
                <a:cubicBezTo>
                  <a:pt x="591823" y="2432599"/>
                  <a:pt x="591684" y="2433248"/>
                  <a:pt x="591544" y="2433897"/>
                </a:cubicBezTo>
                <a:lnTo>
                  <a:pt x="589519" y="2451398"/>
                </a:lnTo>
                <a:cubicBezTo>
                  <a:pt x="589692" y="2452777"/>
                  <a:pt x="589864" y="2454157"/>
                  <a:pt x="590037" y="2455536"/>
                </a:cubicBezTo>
                <a:lnTo>
                  <a:pt x="588179" y="2462981"/>
                </a:lnTo>
                <a:lnTo>
                  <a:pt x="583434" y="2503991"/>
                </a:lnTo>
                <a:cubicBezTo>
                  <a:pt x="576530" y="2566058"/>
                  <a:pt x="570433" y="2625224"/>
                  <a:pt x="567942" y="2652936"/>
                </a:cubicBezTo>
                <a:cubicBezTo>
                  <a:pt x="570864" y="2658290"/>
                  <a:pt x="572739" y="2664095"/>
                  <a:pt x="573869" y="2670188"/>
                </a:cubicBezTo>
                <a:lnTo>
                  <a:pt x="575243" y="2688114"/>
                </a:lnTo>
                <a:lnTo>
                  <a:pt x="573824" y="2689856"/>
                </a:lnTo>
                <a:cubicBezTo>
                  <a:pt x="569972" y="2698471"/>
                  <a:pt x="569572" y="2704494"/>
                  <a:pt x="570699" y="2709353"/>
                </a:cubicBezTo>
                <a:lnTo>
                  <a:pt x="573192" y="2714527"/>
                </a:lnTo>
                <a:cubicBezTo>
                  <a:pt x="572809" y="2719080"/>
                  <a:pt x="572427" y="2723634"/>
                  <a:pt x="572044" y="2728187"/>
                </a:cubicBezTo>
                <a:cubicBezTo>
                  <a:pt x="572184" y="2737412"/>
                  <a:pt x="572325" y="2746638"/>
                  <a:pt x="572465" y="2755863"/>
                </a:cubicBezTo>
                <a:lnTo>
                  <a:pt x="570028" y="2760324"/>
                </a:lnTo>
                <a:lnTo>
                  <a:pt x="566748" y="2800948"/>
                </a:lnTo>
                <a:lnTo>
                  <a:pt x="565509" y="2801167"/>
                </a:lnTo>
                <a:cubicBezTo>
                  <a:pt x="562655" y="2802587"/>
                  <a:pt x="560408" y="2805381"/>
                  <a:pt x="559367" y="2811129"/>
                </a:cubicBezTo>
                <a:cubicBezTo>
                  <a:pt x="543471" y="2797318"/>
                  <a:pt x="552020" y="2812773"/>
                  <a:pt x="550354" y="2830949"/>
                </a:cubicBezTo>
                <a:cubicBezTo>
                  <a:pt x="525292" y="2813553"/>
                  <a:pt x="531129" y="2868192"/>
                  <a:pt x="514795" y="2872433"/>
                </a:cubicBezTo>
                <a:lnTo>
                  <a:pt x="509875" y="2923099"/>
                </a:lnTo>
                <a:lnTo>
                  <a:pt x="509577" y="2923197"/>
                </a:lnTo>
                <a:cubicBezTo>
                  <a:pt x="508704" y="2924865"/>
                  <a:pt x="508038" y="2927556"/>
                  <a:pt x="507597" y="2931868"/>
                </a:cubicBezTo>
                <a:cubicBezTo>
                  <a:pt x="507524" y="2934019"/>
                  <a:pt x="507452" y="2936171"/>
                  <a:pt x="507379" y="2938322"/>
                </a:cubicBezTo>
                <a:lnTo>
                  <a:pt x="504725" y="2954519"/>
                </a:lnTo>
                <a:lnTo>
                  <a:pt x="502018" y="2959643"/>
                </a:lnTo>
                <a:lnTo>
                  <a:pt x="498360" y="2961019"/>
                </a:lnTo>
                <a:lnTo>
                  <a:pt x="498483" y="2962590"/>
                </a:lnTo>
                <a:cubicBezTo>
                  <a:pt x="502388" y="2975027"/>
                  <a:pt x="510202" y="2980016"/>
                  <a:pt x="484403" y="2990538"/>
                </a:cubicBezTo>
                <a:cubicBezTo>
                  <a:pt x="489425" y="3018352"/>
                  <a:pt x="474337" y="3021029"/>
                  <a:pt x="463075" y="3055956"/>
                </a:cubicBezTo>
                <a:cubicBezTo>
                  <a:pt x="469487" y="3072485"/>
                  <a:pt x="464165" y="3083955"/>
                  <a:pt x="455013" y="3094482"/>
                </a:cubicBezTo>
                <a:cubicBezTo>
                  <a:pt x="453131" y="3130054"/>
                  <a:pt x="437643" y="3160106"/>
                  <a:pt x="428391" y="3198850"/>
                </a:cubicBezTo>
                <a:lnTo>
                  <a:pt x="401440" y="3307560"/>
                </a:lnTo>
                <a:lnTo>
                  <a:pt x="386076" y="3373943"/>
                </a:lnTo>
                <a:cubicBezTo>
                  <a:pt x="386236" y="3376061"/>
                  <a:pt x="380537" y="3378856"/>
                  <a:pt x="374726" y="3381364"/>
                </a:cubicBezTo>
                <a:lnTo>
                  <a:pt x="369145" y="3383729"/>
                </a:lnTo>
                <a:lnTo>
                  <a:pt x="364294" y="3414159"/>
                </a:lnTo>
                <a:lnTo>
                  <a:pt x="366450" y="3436925"/>
                </a:lnTo>
                <a:lnTo>
                  <a:pt x="351743" y="3521619"/>
                </a:lnTo>
                <a:lnTo>
                  <a:pt x="345784" y="3603757"/>
                </a:lnTo>
                <a:cubicBezTo>
                  <a:pt x="345255" y="3619979"/>
                  <a:pt x="344727" y="3636202"/>
                  <a:pt x="344198" y="3652424"/>
                </a:cubicBezTo>
                <a:lnTo>
                  <a:pt x="352450" y="3665222"/>
                </a:lnTo>
                <a:lnTo>
                  <a:pt x="342621" y="3700804"/>
                </a:lnTo>
                <a:lnTo>
                  <a:pt x="341514" y="3734774"/>
                </a:lnTo>
                <a:cubicBezTo>
                  <a:pt x="341212" y="3751567"/>
                  <a:pt x="340909" y="3768360"/>
                  <a:pt x="340607" y="3785153"/>
                </a:cubicBezTo>
                <a:cubicBezTo>
                  <a:pt x="340640" y="3786161"/>
                  <a:pt x="340674" y="3787169"/>
                  <a:pt x="340707" y="3788177"/>
                </a:cubicBezTo>
                <a:cubicBezTo>
                  <a:pt x="340592" y="3791719"/>
                  <a:pt x="340476" y="3795261"/>
                  <a:pt x="340361" y="3798803"/>
                </a:cubicBezTo>
                <a:cubicBezTo>
                  <a:pt x="340121" y="3812119"/>
                  <a:pt x="339882" y="3825434"/>
                  <a:pt x="339642" y="3838750"/>
                </a:cubicBezTo>
                <a:cubicBezTo>
                  <a:pt x="337363" y="3949044"/>
                  <a:pt x="361794" y="3960437"/>
                  <a:pt x="360295" y="4015196"/>
                </a:cubicBezTo>
                <a:lnTo>
                  <a:pt x="339043" y="4052778"/>
                </a:lnTo>
                <a:lnTo>
                  <a:pt x="339343" y="4096257"/>
                </a:lnTo>
                <a:cubicBezTo>
                  <a:pt x="362058" y="4159145"/>
                  <a:pt x="332404" y="4250479"/>
                  <a:pt x="340786" y="4321136"/>
                </a:cubicBezTo>
                <a:cubicBezTo>
                  <a:pt x="341421" y="4376624"/>
                  <a:pt x="344189" y="4407708"/>
                  <a:pt x="343158" y="4429174"/>
                </a:cubicBezTo>
                <a:cubicBezTo>
                  <a:pt x="340948" y="4436304"/>
                  <a:pt x="337887" y="4443121"/>
                  <a:pt x="334599" y="4449938"/>
                </a:cubicBezTo>
                <a:lnTo>
                  <a:pt x="332890" y="4453515"/>
                </a:lnTo>
                <a:lnTo>
                  <a:pt x="331105" y="4467941"/>
                </a:lnTo>
                <a:lnTo>
                  <a:pt x="324289" y="4471861"/>
                </a:lnTo>
                <a:lnTo>
                  <a:pt x="317079" y="4493468"/>
                </a:lnTo>
                <a:cubicBezTo>
                  <a:pt x="315353" y="4501584"/>
                  <a:pt x="314639" y="4510343"/>
                  <a:pt x="315557" y="4520067"/>
                </a:cubicBezTo>
                <a:cubicBezTo>
                  <a:pt x="315451" y="4525669"/>
                  <a:pt x="315346" y="4531270"/>
                  <a:pt x="315240" y="4536872"/>
                </a:cubicBezTo>
                <a:lnTo>
                  <a:pt x="316200" y="4538297"/>
                </a:lnTo>
                <a:cubicBezTo>
                  <a:pt x="316738" y="4541182"/>
                  <a:pt x="316785" y="4544563"/>
                  <a:pt x="317507" y="4547582"/>
                </a:cubicBezTo>
                <a:cubicBezTo>
                  <a:pt x="322716" y="4552468"/>
                  <a:pt x="324912" y="4582137"/>
                  <a:pt x="323078" y="4592102"/>
                </a:cubicBezTo>
                <a:cubicBezTo>
                  <a:pt x="314597" y="4619728"/>
                  <a:pt x="334923" y="4645745"/>
                  <a:pt x="328722" y="4667914"/>
                </a:cubicBezTo>
                <a:cubicBezTo>
                  <a:pt x="330810" y="4685069"/>
                  <a:pt x="333803" y="4690356"/>
                  <a:pt x="335597" y="4695035"/>
                </a:cubicBezTo>
                <a:lnTo>
                  <a:pt x="339485" y="4695979"/>
                </a:lnTo>
                <a:lnTo>
                  <a:pt x="341089" y="4704268"/>
                </a:lnTo>
                <a:lnTo>
                  <a:pt x="342177" y="4706060"/>
                </a:lnTo>
                <a:cubicBezTo>
                  <a:pt x="344268" y="4709474"/>
                  <a:pt x="346234" y="4712931"/>
                  <a:pt x="347751" y="4716754"/>
                </a:cubicBezTo>
                <a:lnTo>
                  <a:pt x="344125" y="4764669"/>
                </a:lnTo>
                <a:lnTo>
                  <a:pt x="340188" y="4779386"/>
                </a:lnTo>
                <a:lnTo>
                  <a:pt x="335146" y="4787491"/>
                </a:lnTo>
                <a:lnTo>
                  <a:pt x="319124" y="4843514"/>
                </a:lnTo>
                <a:lnTo>
                  <a:pt x="305956" y="4881505"/>
                </a:lnTo>
                <a:lnTo>
                  <a:pt x="301062" y="4889332"/>
                </a:lnTo>
                <a:lnTo>
                  <a:pt x="302141" y="4899400"/>
                </a:lnTo>
                <a:cubicBezTo>
                  <a:pt x="302767" y="4900706"/>
                  <a:pt x="303536" y="4901803"/>
                  <a:pt x="304424" y="4902664"/>
                </a:cubicBezTo>
                <a:lnTo>
                  <a:pt x="293123" y="4932769"/>
                </a:lnTo>
                <a:lnTo>
                  <a:pt x="292275" y="4936482"/>
                </a:lnTo>
                <a:lnTo>
                  <a:pt x="288304" y="4962325"/>
                </a:lnTo>
                <a:cubicBezTo>
                  <a:pt x="288009" y="4988948"/>
                  <a:pt x="287715" y="5015570"/>
                  <a:pt x="287420" y="5042193"/>
                </a:cubicBezTo>
                <a:cubicBezTo>
                  <a:pt x="295373" y="5039737"/>
                  <a:pt x="281659" y="5060438"/>
                  <a:pt x="287020" y="5065655"/>
                </a:cubicBezTo>
                <a:cubicBezTo>
                  <a:pt x="291675" y="5068928"/>
                  <a:pt x="288601" y="5075970"/>
                  <a:pt x="288488" y="5082216"/>
                </a:cubicBezTo>
                <a:cubicBezTo>
                  <a:pt x="292282" y="5088207"/>
                  <a:pt x="287008" y="5117775"/>
                  <a:pt x="282763" y="5127114"/>
                </a:cubicBezTo>
                <a:cubicBezTo>
                  <a:pt x="267723" y="5152218"/>
                  <a:pt x="280799" y="5182399"/>
                  <a:pt x="269316" y="5202682"/>
                </a:cubicBezTo>
                <a:cubicBezTo>
                  <a:pt x="267050" y="5219969"/>
                  <a:pt x="268614" y="5225841"/>
                  <a:pt x="269174" y="5230835"/>
                </a:cubicBezTo>
                <a:lnTo>
                  <a:pt x="272679" y="5232660"/>
                </a:lnTo>
                <a:lnTo>
                  <a:pt x="272160" y="5241150"/>
                </a:lnTo>
                <a:lnTo>
                  <a:pt x="272760" y="5243156"/>
                </a:lnTo>
                <a:cubicBezTo>
                  <a:pt x="273922" y="5246984"/>
                  <a:pt x="274952" y="5250824"/>
                  <a:pt x="275462" y="5254919"/>
                </a:cubicBezTo>
                <a:cubicBezTo>
                  <a:pt x="258407" y="5258851"/>
                  <a:pt x="276976" y="5290392"/>
                  <a:pt x="262897" y="5286259"/>
                </a:cubicBezTo>
                <a:cubicBezTo>
                  <a:pt x="262724" y="5309439"/>
                  <a:pt x="239612" y="5337531"/>
                  <a:pt x="252761" y="5357801"/>
                </a:cubicBezTo>
                <a:cubicBezTo>
                  <a:pt x="248775" y="5392256"/>
                  <a:pt x="247799" y="5423412"/>
                  <a:pt x="242360" y="5460080"/>
                </a:cubicBezTo>
                <a:cubicBezTo>
                  <a:pt x="232632" y="5488478"/>
                  <a:pt x="242025" y="5519143"/>
                  <a:pt x="229880" y="5539714"/>
                </a:cubicBezTo>
                <a:cubicBezTo>
                  <a:pt x="230558" y="5572454"/>
                  <a:pt x="222150" y="5613340"/>
                  <a:pt x="204283" y="5639080"/>
                </a:cubicBezTo>
                <a:cubicBezTo>
                  <a:pt x="201596" y="5674226"/>
                  <a:pt x="191051" y="5680198"/>
                  <a:pt x="198948" y="5710958"/>
                </a:cubicBezTo>
                <a:cubicBezTo>
                  <a:pt x="196338" y="5713534"/>
                  <a:pt x="194185" y="5716550"/>
                  <a:pt x="192367" y="5719859"/>
                </a:cubicBezTo>
                <a:lnTo>
                  <a:pt x="188035" y="5729935"/>
                </a:lnTo>
                <a:lnTo>
                  <a:pt x="188428" y="5731182"/>
                </a:lnTo>
                <a:lnTo>
                  <a:pt x="181635" y="5753538"/>
                </a:lnTo>
                <a:lnTo>
                  <a:pt x="169744" y="5796307"/>
                </a:lnTo>
                <a:lnTo>
                  <a:pt x="170351" y="5796644"/>
                </a:lnTo>
                <a:cubicBezTo>
                  <a:pt x="171558" y="5797954"/>
                  <a:pt x="172173" y="5799948"/>
                  <a:pt x="171559" y="5803435"/>
                </a:cubicBezTo>
                <a:cubicBezTo>
                  <a:pt x="182664" y="5798231"/>
                  <a:pt x="175075" y="5805646"/>
                  <a:pt x="172284" y="5816391"/>
                </a:cubicBezTo>
                <a:cubicBezTo>
                  <a:pt x="188911" y="5810703"/>
                  <a:pt x="174844" y="5841128"/>
                  <a:pt x="182542" y="5846382"/>
                </a:cubicBezTo>
                <a:cubicBezTo>
                  <a:pt x="180118" y="5854404"/>
                  <a:pt x="177856" y="5862781"/>
                  <a:pt x="175877" y="5871336"/>
                </a:cubicBezTo>
                <a:lnTo>
                  <a:pt x="174910" y="5876376"/>
                </a:lnTo>
                <a:lnTo>
                  <a:pt x="175047" y="5876483"/>
                </a:lnTo>
                <a:cubicBezTo>
                  <a:pt x="175167" y="5877594"/>
                  <a:pt x="174973" y="5879257"/>
                  <a:pt x="174335" y="5881814"/>
                </a:cubicBezTo>
                <a:lnTo>
                  <a:pt x="171273" y="5895339"/>
                </a:lnTo>
                <a:cubicBezTo>
                  <a:pt x="171401" y="5896476"/>
                  <a:pt x="171530" y="5897612"/>
                  <a:pt x="171658" y="5898749"/>
                </a:cubicBezTo>
                <a:lnTo>
                  <a:pt x="174658" y="5919558"/>
                </a:lnTo>
                <a:cubicBezTo>
                  <a:pt x="173958" y="5933601"/>
                  <a:pt x="171208" y="5962838"/>
                  <a:pt x="169099" y="5984417"/>
                </a:cubicBezTo>
                <a:cubicBezTo>
                  <a:pt x="162916" y="6005205"/>
                  <a:pt x="164971" y="6025162"/>
                  <a:pt x="162007" y="6049043"/>
                </a:cubicBezTo>
                <a:cubicBezTo>
                  <a:pt x="150795" y="6073830"/>
                  <a:pt x="160091" y="6088483"/>
                  <a:pt x="156875" y="6114000"/>
                </a:cubicBezTo>
                <a:cubicBezTo>
                  <a:pt x="141597" y="6134477"/>
                  <a:pt x="163381" y="6133378"/>
                  <a:pt x="165441" y="6146938"/>
                </a:cubicBezTo>
                <a:lnTo>
                  <a:pt x="165177" y="6150658"/>
                </a:lnTo>
                <a:lnTo>
                  <a:pt x="161772" y="6160011"/>
                </a:lnTo>
                <a:lnTo>
                  <a:pt x="160051" y="6163393"/>
                </a:lnTo>
                <a:cubicBezTo>
                  <a:pt x="159032" y="6165775"/>
                  <a:pt x="158564" y="6167421"/>
                  <a:pt x="158473" y="6168628"/>
                </a:cubicBezTo>
                <a:cubicBezTo>
                  <a:pt x="158506" y="6168685"/>
                  <a:pt x="158540" y="6168742"/>
                  <a:pt x="158573" y="6168799"/>
                </a:cubicBezTo>
                <a:lnTo>
                  <a:pt x="146463" y="6196671"/>
                </a:lnTo>
                <a:cubicBezTo>
                  <a:pt x="152348" y="6205503"/>
                  <a:pt x="134460" y="6231012"/>
                  <a:pt x="150209" y="6232365"/>
                </a:cubicBezTo>
                <a:cubicBezTo>
                  <a:pt x="145821" y="6242321"/>
                  <a:pt x="137774" y="6246719"/>
                  <a:pt x="148544" y="6246162"/>
                </a:cubicBezTo>
                <a:cubicBezTo>
                  <a:pt x="147378" y="6249522"/>
                  <a:pt x="147566" y="6251866"/>
                  <a:pt x="148403" y="6253754"/>
                </a:cubicBezTo>
                <a:lnTo>
                  <a:pt x="138880" y="6276449"/>
                </a:lnTo>
                <a:cubicBezTo>
                  <a:pt x="138814" y="6277540"/>
                  <a:pt x="138749" y="6278630"/>
                  <a:pt x="138683" y="6279721"/>
                </a:cubicBezTo>
                <a:lnTo>
                  <a:pt x="130721" y="6293675"/>
                </a:lnTo>
                <a:lnTo>
                  <a:pt x="120717" y="6313967"/>
                </a:lnTo>
                <a:cubicBezTo>
                  <a:pt x="120758" y="6314457"/>
                  <a:pt x="120800" y="6314947"/>
                  <a:pt x="120841" y="6315437"/>
                </a:cubicBezTo>
                <a:lnTo>
                  <a:pt x="115208" y="6324024"/>
                </a:lnTo>
                <a:cubicBezTo>
                  <a:pt x="113007" y="6326672"/>
                  <a:pt x="103991" y="6364381"/>
                  <a:pt x="101217" y="6365923"/>
                </a:cubicBezTo>
                <a:lnTo>
                  <a:pt x="74946" y="6556817"/>
                </a:lnTo>
                <a:cubicBezTo>
                  <a:pt x="55357" y="6665926"/>
                  <a:pt x="35695" y="6744075"/>
                  <a:pt x="16001" y="6808678"/>
                </a:cubicBezTo>
                <a:lnTo>
                  <a:pt x="0" y="6858000"/>
                </a:lnTo>
                <a:lnTo>
                  <a:pt x="5734864" y="6858000"/>
                </a:lnTo>
                <a:lnTo>
                  <a:pt x="5734864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ADB8CFD-70FC-465D-4159-42972E478A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3408" y="992094"/>
            <a:ext cx="3616913" cy="279516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CURSORES Y MÉTODOS</a:t>
            </a:r>
          </a:p>
        </p:txBody>
      </p:sp>
      <p:pic>
        <p:nvPicPr>
          <p:cNvPr id="5" name="Marcador de contenido 4" descr="Texto&#10;&#10;Descripción generada automáticamente">
            <a:extLst>
              <a:ext uri="{FF2B5EF4-FFF2-40B4-BE49-F238E27FC236}">
                <a16:creationId xmlns:a16="http://schemas.microsoft.com/office/drawing/2014/main" id="{45EE35BB-2A33-6DD8-31C1-45A8033039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5751" y="1722825"/>
            <a:ext cx="5708649" cy="3382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7336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9A36457-A5F4-4103-A443-02581C091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C5FB7E8-B636-40FA-BE8D-48145C0F5C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"/>
            <a:ext cx="12192000" cy="2295238"/>
          </a:xfrm>
          <a:custGeom>
            <a:avLst/>
            <a:gdLst>
              <a:gd name="connsiteX0" fmla="*/ 12160143 w 12192000"/>
              <a:gd name="connsiteY0" fmla="*/ 831692 h 2079137"/>
              <a:gd name="connsiteX1" fmla="*/ 12159112 w 12192000"/>
              <a:gd name="connsiteY1" fmla="*/ 833361 h 2079137"/>
              <a:gd name="connsiteX2" fmla="*/ 12158912 w 12192000"/>
              <a:gd name="connsiteY2" fmla="*/ 832430 h 2079137"/>
              <a:gd name="connsiteX3" fmla="*/ 0 w 12192000"/>
              <a:gd name="connsiteY3" fmla="*/ 0 h 2079137"/>
              <a:gd name="connsiteX4" fmla="*/ 12192000 w 12192000"/>
              <a:gd name="connsiteY4" fmla="*/ 0 h 2079137"/>
              <a:gd name="connsiteX5" fmla="*/ 12192000 w 12192000"/>
              <a:gd name="connsiteY5" fmla="*/ 558063 h 2079137"/>
              <a:gd name="connsiteX6" fmla="*/ 12189259 w 12192000"/>
              <a:gd name="connsiteY6" fmla="*/ 810508 h 2079137"/>
              <a:gd name="connsiteX7" fmla="*/ 12170847 w 12192000"/>
              <a:gd name="connsiteY7" fmla="*/ 825280 h 2079137"/>
              <a:gd name="connsiteX8" fmla="*/ 12160143 w 12192000"/>
              <a:gd name="connsiteY8" fmla="*/ 831692 h 2079137"/>
              <a:gd name="connsiteX9" fmla="*/ 12163806 w 12192000"/>
              <a:gd name="connsiteY9" fmla="*/ 825759 h 2079137"/>
              <a:gd name="connsiteX10" fmla="*/ 12056557 w 12192000"/>
              <a:gd name="connsiteY10" fmla="*/ 810176 h 2079137"/>
              <a:gd name="connsiteX11" fmla="*/ 11900316 w 12192000"/>
              <a:gd name="connsiteY11" fmla="*/ 789618 h 2079137"/>
              <a:gd name="connsiteX12" fmla="*/ 11791206 w 12192000"/>
              <a:gd name="connsiteY12" fmla="*/ 824176 h 2079137"/>
              <a:gd name="connsiteX13" fmla="*/ 11659257 w 12192000"/>
              <a:gd name="connsiteY13" fmla="*/ 800841 h 2079137"/>
              <a:gd name="connsiteX14" fmla="*/ 11569789 w 12192000"/>
              <a:gd name="connsiteY14" fmla="*/ 797135 h 2079137"/>
              <a:gd name="connsiteX15" fmla="*/ 11367885 w 12192000"/>
              <a:gd name="connsiteY15" fmla="*/ 791985 h 2079137"/>
              <a:gd name="connsiteX16" fmla="*/ 11174663 w 12192000"/>
              <a:gd name="connsiteY16" fmla="*/ 788721 h 2079137"/>
              <a:gd name="connsiteX17" fmla="*/ 11068220 w 12192000"/>
              <a:gd name="connsiteY17" fmla="*/ 786994 h 2079137"/>
              <a:gd name="connsiteX18" fmla="*/ 10893266 w 12192000"/>
              <a:gd name="connsiteY18" fmla="*/ 794013 h 2079137"/>
              <a:gd name="connsiteX19" fmla="*/ 10844025 w 12192000"/>
              <a:gd name="connsiteY19" fmla="*/ 789857 h 2079137"/>
              <a:gd name="connsiteX20" fmla="*/ 10814353 w 12192000"/>
              <a:gd name="connsiteY20" fmla="*/ 789010 h 2079137"/>
              <a:gd name="connsiteX21" fmla="*/ 10748393 w 12192000"/>
              <a:gd name="connsiteY21" fmla="*/ 806738 h 2079137"/>
              <a:gd name="connsiteX22" fmla="*/ 10468256 w 12192000"/>
              <a:gd name="connsiteY22" fmla="*/ 778733 h 2079137"/>
              <a:gd name="connsiteX23" fmla="*/ 10256131 w 12192000"/>
              <a:gd name="connsiteY23" fmla="*/ 788332 h 2079137"/>
              <a:gd name="connsiteX24" fmla="*/ 10177442 w 12192000"/>
              <a:gd name="connsiteY24" fmla="*/ 777371 h 2079137"/>
              <a:gd name="connsiteX25" fmla="*/ 10006086 w 12192000"/>
              <a:gd name="connsiteY25" fmla="*/ 792651 h 2079137"/>
              <a:gd name="connsiteX26" fmla="*/ 9952382 w 12192000"/>
              <a:gd name="connsiteY26" fmla="*/ 815411 h 2079137"/>
              <a:gd name="connsiteX27" fmla="*/ 9926457 w 12192000"/>
              <a:gd name="connsiteY27" fmla="*/ 827295 h 2079137"/>
              <a:gd name="connsiteX28" fmla="*/ 9843405 w 12192000"/>
              <a:gd name="connsiteY28" fmla="*/ 867046 h 2079137"/>
              <a:gd name="connsiteX29" fmla="*/ 9830866 w 12192000"/>
              <a:gd name="connsiteY29" fmla="*/ 875047 h 2079137"/>
              <a:gd name="connsiteX30" fmla="*/ 9801807 w 12192000"/>
              <a:gd name="connsiteY30" fmla="*/ 872272 h 2079137"/>
              <a:gd name="connsiteX31" fmla="*/ 9785653 w 12192000"/>
              <a:gd name="connsiteY31" fmla="*/ 861743 h 2079137"/>
              <a:gd name="connsiteX32" fmla="*/ 9781177 w 12192000"/>
              <a:gd name="connsiteY32" fmla="*/ 864820 h 2079137"/>
              <a:gd name="connsiteX33" fmla="*/ 9768640 w 12192000"/>
              <a:gd name="connsiteY33" fmla="*/ 869379 h 2079137"/>
              <a:gd name="connsiteX34" fmla="*/ 9712211 w 12192000"/>
              <a:gd name="connsiteY34" fmla="*/ 900283 h 2079137"/>
              <a:gd name="connsiteX35" fmla="*/ 9689465 w 12192000"/>
              <a:gd name="connsiteY35" fmla="*/ 899268 h 2079137"/>
              <a:gd name="connsiteX36" fmla="*/ 9600339 w 12192000"/>
              <a:gd name="connsiteY36" fmla="*/ 922112 h 2079137"/>
              <a:gd name="connsiteX37" fmla="*/ 9582850 w 12192000"/>
              <a:gd name="connsiteY37" fmla="*/ 925510 h 2079137"/>
              <a:gd name="connsiteX38" fmla="*/ 9549638 w 12192000"/>
              <a:gd name="connsiteY38" fmla="*/ 940845 h 2079137"/>
              <a:gd name="connsiteX39" fmla="*/ 9539471 w 12192000"/>
              <a:gd name="connsiteY39" fmla="*/ 941799 h 2079137"/>
              <a:gd name="connsiteX40" fmla="*/ 9505592 w 12192000"/>
              <a:gd name="connsiteY40" fmla="*/ 955533 h 2079137"/>
              <a:gd name="connsiteX41" fmla="*/ 9432569 w 12192000"/>
              <a:gd name="connsiteY41" fmla="*/ 985377 h 2079137"/>
              <a:gd name="connsiteX42" fmla="*/ 9414216 w 12192000"/>
              <a:gd name="connsiteY42" fmla="*/ 992655 h 2079137"/>
              <a:gd name="connsiteX43" fmla="*/ 9397106 w 12192000"/>
              <a:gd name="connsiteY43" fmla="*/ 992980 h 2079137"/>
              <a:gd name="connsiteX44" fmla="*/ 9305108 w 12192000"/>
              <a:gd name="connsiteY44" fmla="*/ 1007767 h 2079137"/>
              <a:gd name="connsiteX45" fmla="*/ 9282434 w 12192000"/>
              <a:gd name="connsiteY45" fmla="*/ 1007523 h 2079137"/>
              <a:gd name="connsiteX46" fmla="*/ 9271941 w 12192000"/>
              <a:gd name="connsiteY46" fmla="*/ 1002839 h 2079137"/>
              <a:gd name="connsiteX47" fmla="*/ 9238227 w 12192000"/>
              <a:gd name="connsiteY47" fmla="*/ 1017668 h 2079137"/>
              <a:gd name="connsiteX48" fmla="*/ 9184265 w 12192000"/>
              <a:gd name="connsiteY48" fmla="*/ 1031275 h 2079137"/>
              <a:gd name="connsiteX49" fmla="*/ 9159000 w 12192000"/>
              <a:gd name="connsiteY49" fmla="*/ 1039569 h 2079137"/>
              <a:gd name="connsiteX50" fmla="*/ 9137031 w 12192000"/>
              <a:gd name="connsiteY50" fmla="*/ 1038699 h 2079137"/>
              <a:gd name="connsiteX51" fmla="*/ 9015702 w 12192000"/>
              <a:gd name="connsiteY51" fmla="*/ 1051400 h 2079137"/>
              <a:gd name="connsiteX52" fmla="*/ 8971403 w 12192000"/>
              <a:gd name="connsiteY52" fmla="*/ 1040542 h 2079137"/>
              <a:gd name="connsiteX53" fmla="*/ 8961826 w 12192000"/>
              <a:gd name="connsiteY53" fmla="*/ 1045364 h 2079137"/>
              <a:gd name="connsiteX54" fmla="*/ 8888623 w 12192000"/>
              <a:gd name="connsiteY54" fmla="*/ 1053908 h 2079137"/>
              <a:gd name="connsiteX55" fmla="*/ 8841066 w 12192000"/>
              <a:gd name="connsiteY55" fmla="*/ 1060421 h 2079137"/>
              <a:gd name="connsiteX56" fmla="*/ 8752342 w 12192000"/>
              <a:gd name="connsiteY56" fmla="*/ 1080646 h 2079137"/>
              <a:gd name="connsiteX57" fmla="*/ 8699139 w 12192000"/>
              <a:gd name="connsiteY57" fmla="*/ 1087885 h 2079137"/>
              <a:gd name="connsiteX58" fmla="*/ 8667273 w 12192000"/>
              <a:gd name="connsiteY58" fmla="*/ 1092062 h 2079137"/>
              <a:gd name="connsiteX59" fmla="*/ 8586064 w 12192000"/>
              <a:gd name="connsiteY59" fmla="*/ 1114603 h 2079137"/>
              <a:gd name="connsiteX60" fmla="*/ 8460312 w 12192000"/>
              <a:gd name="connsiteY60" fmla="*/ 1179878 h 2079137"/>
              <a:gd name="connsiteX61" fmla="*/ 8419023 w 12192000"/>
              <a:gd name="connsiteY61" fmla="*/ 1191748 h 2079137"/>
              <a:gd name="connsiteX62" fmla="*/ 8410939 w 12192000"/>
              <a:gd name="connsiteY62" fmla="*/ 1189696 h 2079137"/>
              <a:gd name="connsiteX63" fmla="*/ 8362040 w 12192000"/>
              <a:gd name="connsiteY63" fmla="*/ 1220820 h 2079137"/>
              <a:gd name="connsiteX64" fmla="*/ 8273677 w 12192000"/>
              <a:gd name="connsiteY64" fmla="*/ 1236495 h 2079137"/>
              <a:gd name="connsiteX65" fmla="*/ 8204283 w 12192000"/>
              <a:gd name="connsiteY65" fmla="*/ 1243537 h 2079137"/>
              <a:gd name="connsiteX66" fmla="*/ 8166550 w 12192000"/>
              <a:gd name="connsiteY66" fmla="*/ 1249551 h 2079137"/>
              <a:gd name="connsiteX67" fmla="*/ 8137785 w 12192000"/>
              <a:gd name="connsiteY67" fmla="*/ 1251636 h 2079137"/>
              <a:gd name="connsiteX68" fmla="*/ 8071596 w 12192000"/>
              <a:gd name="connsiteY68" fmla="*/ 1269274 h 2079137"/>
              <a:gd name="connsiteX69" fmla="*/ 7964816 w 12192000"/>
              <a:gd name="connsiteY69" fmla="*/ 1303668 h 2079137"/>
              <a:gd name="connsiteX70" fmla="*/ 7941495 w 12192000"/>
              <a:gd name="connsiteY70" fmla="*/ 1309821 h 2079137"/>
              <a:gd name="connsiteX71" fmla="*/ 7919123 w 12192000"/>
              <a:gd name="connsiteY71" fmla="*/ 1310466 h 2079137"/>
              <a:gd name="connsiteX72" fmla="*/ 7911902 w 12192000"/>
              <a:gd name="connsiteY72" fmla="*/ 1306569 h 2079137"/>
              <a:gd name="connsiteX73" fmla="*/ 7898703 w 12192000"/>
              <a:gd name="connsiteY73" fmla="*/ 1309208 h 2079137"/>
              <a:gd name="connsiteX74" fmla="*/ 7894703 w 12192000"/>
              <a:gd name="connsiteY74" fmla="*/ 1308939 h 2079137"/>
              <a:gd name="connsiteX75" fmla="*/ 7872267 w 12192000"/>
              <a:gd name="connsiteY75" fmla="*/ 1308370 h 2079137"/>
              <a:gd name="connsiteX76" fmla="*/ 7836454 w 12192000"/>
              <a:gd name="connsiteY76" fmla="*/ 1331265 h 2079137"/>
              <a:gd name="connsiteX77" fmla="*/ 7782451 w 12192000"/>
              <a:gd name="connsiteY77" fmla="*/ 1339601 h 2079137"/>
              <a:gd name="connsiteX78" fmla="*/ 7542969 w 12192000"/>
              <a:gd name="connsiteY78" fmla="*/ 1372495 h 2079137"/>
              <a:gd name="connsiteX79" fmla="*/ 7476832 w 12192000"/>
              <a:gd name="connsiteY79" fmla="*/ 1431655 h 2079137"/>
              <a:gd name="connsiteX80" fmla="*/ 7370237 w 12192000"/>
              <a:gd name="connsiteY80" fmla="*/ 1474339 h 2079137"/>
              <a:gd name="connsiteX81" fmla="*/ 7222223 w 12192000"/>
              <a:gd name="connsiteY81" fmla="*/ 1510199 h 2079137"/>
              <a:gd name="connsiteX82" fmla="*/ 7215703 w 12192000"/>
              <a:gd name="connsiteY82" fmla="*/ 1520424 h 2079137"/>
              <a:gd name="connsiteX83" fmla="*/ 7204548 w 12192000"/>
              <a:gd name="connsiteY83" fmla="*/ 1528145 h 2079137"/>
              <a:gd name="connsiteX84" fmla="*/ 7202038 w 12192000"/>
              <a:gd name="connsiteY84" fmla="*/ 1527954 h 2079137"/>
              <a:gd name="connsiteX85" fmla="*/ 7173860 w 12192000"/>
              <a:gd name="connsiteY85" fmla="*/ 1541605 h 2079137"/>
              <a:gd name="connsiteX86" fmla="*/ 7155079 w 12192000"/>
              <a:gd name="connsiteY86" fmla="*/ 1552495 h 2079137"/>
              <a:gd name="connsiteX87" fmla="*/ 7149757 w 12192000"/>
              <a:gd name="connsiteY87" fmla="*/ 1552732 h 2079137"/>
              <a:gd name="connsiteX88" fmla="*/ 7104804 w 12192000"/>
              <a:gd name="connsiteY88" fmla="*/ 1565792 h 2079137"/>
              <a:gd name="connsiteX89" fmla="*/ 7082824 w 12192000"/>
              <a:gd name="connsiteY89" fmla="*/ 1567947 h 2079137"/>
              <a:gd name="connsiteX90" fmla="*/ 7021520 w 12192000"/>
              <a:gd name="connsiteY90" fmla="*/ 1562334 h 2079137"/>
              <a:gd name="connsiteX91" fmla="*/ 6988956 w 12192000"/>
              <a:gd name="connsiteY91" fmla="*/ 1576442 h 2079137"/>
              <a:gd name="connsiteX92" fmla="*/ 6981922 w 12192000"/>
              <a:gd name="connsiteY92" fmla="*/ 1578821 h 2079137"/>
              <a:gd name="connsiteX93" fmla="*/ 6981583 w 12192000"/>
              <a:gd name="connsiteY93" fmla="*/ 1578678 h 2079137"/>
              <a:gd name="connsiteX94" fmla="*/ 6973762 w 12192000"/>
              <a:gd name="connsiteY94" fmla="*/ 1580811 h 2079137"/>
              <a:gd name="connsiteX95" fmla="*/ 6969093 w 12192000"/>
              <a:gd name="connsiteY95" fmla="*/ 1583157 h 2079137"/>
              <a:gd name="connsiteX96" fmla="*/ 6890037 w 12192000"/>
              <a:gd name="connsiteY96" fmla="*/ 1575825 h 2079137"/>
              <a:gd name="connsiteX97" fmla="*/ 6785054 w 12192000"/>
              <a:gd name="connsiteY97" fmla="*/ 1582200 h 2079137"/>
              <a:gd name="connsiteX98" fmla="*/ 6681692 w 12192000"/>
              <a:gd name="connsiteY98" fmla="*/ 1591296 h 2079137"/>
              <a:gd name="connsiteX99" fmla="*/ 6644556 w 12192000"/>
              <a:gd name="connsiteY99" fmla="*/ 1595940 h 2079137"/>
              <a:gd name="connsiteX100" fmla="*/ 6577106 w 12192000"/>
              <a:gd name="connsiteY100" fmla="*/ 1598261 h 2079137"/>
              <a:gd name="connsiteX101" fmla="*/ 6544183 w 12192000"/>
              <a:gd name="connsiteY101" fmla="*/ 1596149 h 2079137"/>
              <a:gd name="connsiteX102" fmla="*/ 6540921 w 12192000"/>
              <a:gd name="connsiteY102" fmla="*/ 1593857 h 2079137"/>
              <a:gd name="connsiteX103" fmla="*/ 6535046 w 12192000"/>
              <a:gd name="connsiteY103" fmla="*/ 1593283 h 2079137"/>
              <a:gd name="connsiteX104" fmla="*/ 6519853 w 12192000"/>
              <a:gd name="connsiteY104" fmla="*/ 1595771 h 2079137"/>
              <a:gd name="connsiteX105" fmla="*/ 6514280 w 12192000"/>
              <a:gd name="connsiteY105" fmla="*/ 1597376 h 2079137"/>
              <a:gd name="connsiteX106" fmla="*/ 6505824 w 12192000"/>
              <a:gd name="connsiteY106" fmla="*/ 1598298 h 2079137"/>
              <a:gd name="connsiteX107" fmla="*/ 6505573 w 12192000"/>
              <a:gd name="connsiteY107" fmla="*/ 1598109 h 2079137"/>
              <a:gd name="connsiteX108" fmla="*/ 6497741 w 12192000"/>
              <a:gd name="connsiteY108" fmla="*/ 1599392 h 2079137"/>
              <a:gd name="connsiteX109" fmla="*/ 6459992 w 12192000"/>
              <a:gd name="connsiteY109" fmla="*/ 1608358 h 2079137"/>
              <a:gd name="connsiteX110" fmla="*/ 6404572 w 12192000"/>
              <a:gd name="connsiteY110" fmla="*/ 1593771 h 2079137"/>
              <a:gd name="connsiteX111" fmla="*/ 6382671 w 12192000"/>
              <a:gd name="connsiteY111" fmla="*/ 1592612 h 2079137"/>
              <a:gd name="connsiteX112" fmla="*/ 6369843 w 12192000"/>
              <a:gd name="connsiteY112" fmla="*/ 1590015 h 2079137"/>
              <a:gd name="connsiteX113" fmla="*/ 6269740 w 12192000"/>
              <a:gd name="connsiteY113" fmla="*/ 1614633 h 2079137"/>
              <a:gd name="connsiteX114" fmla="*/ 6255405 w 12192000"/>
              <a:gd name="connsiteY114" fmla="*/ 1620529 h 2079137"/>
              <a:gd name="connsiteX115" fmla="*/ 6244248 w 12192000"/>
              <a:gd name="connsiteY115" fmla="*/ 1629561 h 2079137"/>
              <a:gd name="connsiteX116" fmla="*/ 6086396 w 12192000"/>
              <a:gd name="connsiteY116" fmla="*/ 1642666 h 2079137"/>
              <a:gd name="connsiteX117" fmla="*/ 5867429 w 12192000"/>
              <a:gd name="connsiteY117" fmla="*/ 1695554 h 2079137"/>
              <a:gd name="connsiteX118" fmla="*/ 5772864 w 12192000"/>
              <a:gd name="connsiteY118" fmla="*/ 1689002 h 2079137"/>
              <a:gd name="connsiteX119" fmla="*/ 5629833 w 12192000"/>
              <a:gd name="connsiteY119" fmla="*/ 1713273 h 2079137"/>
              <a:gd name="connsiteX120" fmla="*/ 5504771 w 12192000"/>
              <a:gd name="connsiteY120" fmla="*/ 1725744 h 2079137"/>
              <a:gd name="connsiteX121" fmla="*/ 5490967 w 12192000"/>
              <a:gd name="connsiteY121" fmla="*/ 1726367 h 2079137"/>
              <a:gd name="connsiteX122" fmla="*/ 5486015 w 12192000"/>
              <a:gd name="connsiteY122" fmla="*/ 1721481 h 2079137"/>
              <a:gd name="connsiteX123" fmla="*/ 5439364 w 12192000"/>
              <a:gd name="connsiteY123" fmla="*/ 1721349 h 2079137"/>
              <a:gd name="connsiteX124" fmla="*/ 5350025 w 12192000"/>
              <a:gd name="connsiteY124" fmla="*/ 1729885 h 2079137"/>
              <a:gd name="connsiteX125" fmla="*/ 5336104 w 12192000"/>
              <a:gd name="connsiteY125" fmla="*/ 1734377 h 2079137"/>
              <a:gd name="connsiteX126" fmla="*/ 5245234 w 12192000"/>
              <a:gd name="connsiteY126" fmla="*/ 1738520 h 2079137"/>
              <a:gd name="connsiteX127" fmla="*/ 5182955 w 12192000"/>
              <a:gd name="connsiteY127" fmla="*/ 1744622 h 2079137"/>
              <a:gd name="connsiteX128" fmla="*/ 5169506 w 12192000"/>
              <a:gd name="connsiteY128" fmla="*/ 1748993 h 2079137"/>
              <a:gd name="connsiteX129" fmla="*/ 5154299 w 12192000"/>
              <a:gd name="connsiteY129" fmla="*/ 1744080 h 2079137"/>
              <a:gd name="connsiteX130" fmla="*/ 5149917 w 12192000"/>
              <a:gd name="connsiteY130" fmla="*/ 1739727 h 2079137"/>
              <a:gd name="connsiteX131" fmla="*/ 5100319 w 12192000"/>
              <a:gd name="connsiteY131" fmla="*/ 1745797 h 2079137"/>
              <a:gd name="connsiteX132" fmla="*/ 5094361 w 12192000"/>
              <a:gd name="connsiteY132" fmla="*/ 1745767 h 2079137"/>
              <a:gd name="connsiteX133" fmla="*/ 5053410 w 12192000"/>
              <a:gd name="connsiteY133" fmla="*/ 1742790 h 2079137"/>
              <a:gd name="connsiteX134" fmla="*/ 4992711 w 12192000"/>
              <a:gd name="connsiteY134" fmla="*/ 1734075 h 2079137"/>
              <a:gd name="connsiteX135" fmla="*/ 4930098 w 12192000"/>
              <a:gd name="connsiteY135" fmla="*/ 1717312 h 2079137"/>
              <a:gd name="connsiteX136" fmla="*/ 4893834 w 12192000"/>
              <a:gd name="connsiteY136" fmla="*/ 1710028 h 2079137"/>
              <a:gd name="connsiteX137" fmla="*/ 4868730 w 12192000"/>
              <a:gd name="connsiteY137" fmla="*/ 1702384 h 2079137"/>
              <a:gd name="connsiteX138" fmla="*/ 4797925 w 12192000"/>
              <a:gd name="connsiteY138" fmla="*/ 1695535 h 2079137"/>
              <a:gd name="connsiteX139" fmla="*/ 4677670 w 12192000"/>
              <a:gd name="connsiteY139" fmla="*/ 1689453 h 2079137"/>
              <a:gd name="connsiteX140" fmla="*/ 4634248 w 12192000"/>
              <a:gd name="connsiteY140" fmla="*/ 1680227 h 2079137"/>
              <a:gd name="connsiteX141" fmla="*/ 4632434 w 12192000"/>
              <a:gd name="connsiteY141" fmla="*/ 1674607 h 2079137"/>
              <a:gd name="connsiteX142" fmla="*/ 4619204 w 12192000"/>
              <a:gd name="connsiteY142" fmla="*/ 1672507 h 2079137"/>
              <a:gd name="connsiteX143" fmla="*/ 4616283 w 12192000"/>
              <a:gd name="connsiteY143" fmla="*/ 1670977 h 2079137"/>
              <a:gd name="connsiteX144" fmla="*/ 4598926 w 12192000"/>
              <a:gd name="connsiteY144" fmla="*/ 1663178 h 2079137"/>
              <a:gd name="connsiteX145" fmla="*/ 4547069 w 12192000"/>
              <a:gd name="connsiteY145" fmla="*/ 1670642 h 2079137"/>
              <a:gd name="connsiteX146" fmla="*/ 4523516 w 12192000"/>
              <a:gd name="connsiteY146" fmla="*/ 1669785 h 2079137"/>
              <a:gd name="connsiteX147" fmla="*/ 4500586 w 12192000"/>
              <a:gd name="connsiteY147" fmla="*/ 1675912 h 2079137"/>
              <a:gd name="connsiteX148" fmla="*/ 4488196 w 12192000"/>
              <a:gd name="connsiteY148" fmla="*/ 1683463 h 2079137"/>
              <a:gd name="connsiteX149" fmla="*/ 4445463 w 12192000"/>
              <a:gd name="connsiteY149" fmla="*/ 1695634 h 2079137"/>
              <a:gd name="connsiteX150" fmla="*/ 4446550 w 12192000"/>
              <a:gd name="connsiteY150" fmla="*/ 1680538 h 2079137"/>
              <a:gd name="connsiteX151" fmla="*/ 4365375 w 12192000"/>
              <a:gd name="connsiteY151" fmla="*/ 1697935 h 2079137"/>
              <a:gd name="connsiteX152" fmla="*/ 4305123 w 12192000"/>
              <a:gd name="connsiteY152" fmla="*/ 1714185 h 2079137"/>
              <a:gd name="connsiteX153" fmla="*/ 4292665 w 12192000"/>
              <a:gd name="connsiteY153" fmla="*/ 1720703 h 2079137"/>
              <a:gd name="connsiteX154" fmla="*/ 4276789 w 12192000"/>
              <a:gd name="connsiteY154" fmla="*/ 1718367 h 2079137"/>
              <a:gd name="connsiteX155" fmla="*/ 4271683 w 12192000"/>
              <a:gd name="connsiteY155" fmla="*/ 1714801 h 2079137"/>
              <a:gd name="connsiteX156" fmla="*/ 4223918 w 12192000"/>
              <a:gd name="connsiteY156" fmla="*/ 1728936 h 2079137"/>
              <a:gd name="connsiteX157" fmla="*/ 4218039 w 12192000"/>
              <a:gd name="connsiteY157" fmla="*/ 1729885 h 2079137"/>
              <a:gd name="connsiteX158" fmla="*/ 4177153 w 12192000"/>
              <a:gd name="connsiteY158" fmla="*/ 1733691 h 2079137"/>
              <a:gd name="connsiteX159" fmla="*/ 4051032 w 12192000"/>
              <a:gd name="connsiteY159" fmla="*/ 1728886 h 2079137"/>
              <a:gd name="connsiteX160" fmla="*/ 4013978 w 12192000"/>
              <a:gd name="connsiteY160" fmla="*/ 1727679 h 2079137"/>
              <a:gd name="connsiteX161" fmla="*/ 3987857 w 12192000"/>
              <a:gd name="connsiteY161" fmla="*/ 1724282 h 2079137"/>
              <a:gd name="connsiteX162" fmla="*/ 3916852 w 12192000"/>
              <a:gd name="connsiteY162" fmla="*/ 1729184 h 2079137"/>
              <a:gd name="connsiteX163" fmla="*/ 3797263 w 12192000"/>
              <a:gd name="connsiteY163" fmla="*/ 1742976 h 2079137"/>
              <a:gd name="connsiteX164" fmla="*/ 3752806 w 12192000"/>
              <a:gd name="connsiteY164" fmla="*/ 1741033 h 2079137"/>
              <a:gd name="connsiteX165" fmla="*/ 3749997 w 12192000"/>
              <a:gd name="connsiteY165" fmla="*/ 1735799 h 2079137"/>
              <a:gd name="connsiteX166" fmla="*/ 3736582 w 12192000"/>
              <a:gd name="connsiteY166" fmla="*/ 1735907 h 2079137"/>
              <a:gd name="connsiteX167" fmla="*/ 3733428 w 12192000"/>
              <a:gd name="connsiteY167" fmla="*/ 1734881 h 2079137"/>
              <a:gd name="connsiteX168" fmla="*/ 3714911 w 12192000"/>
              <a:gd name="connsiteY168" fmla="*/ 1730056 h 2079137"/>
              <a:gd name="connsiteX169" fmla="*/ 3665172 w 12192000"/>
              <a:gd name="connsiteY169" fmla="*/ 1745936 h 2079137"/>
              <a:gd name="connsiteX170" fmla="*/ 3552006 w 12192000"/>
              <a:gd name="connsiteY170" fmla="*/ 1755220 h 2079137"/>
              <a:gd name="connsiteX171" fmla="*/ 3390301 w 12192000"/>
              <a:gd name="connsiteY171" fmla="*/ 1762546 h 2079137"/>
              <a:gd name="connsiteX172" fmla="*/ 3264312 w 12192000"/>
              <a:gd name="connsiteY172" fmla="*/ 1774620 h 2079137"/>
              <a:gd name="connsiteX173" fmla="*/ 3106901 w 12192000"/>
              <a:gd name="connsiteY173" fmla="*/ 1804264 h 2079137"/>
              <a:gd name="connsiteX174" fmla="*/ 2993303 w 12192000"/>
              <a:gd name="connsiteY174" fmla="*/ 1806542 h 2079137"/>
              <a:gd name="connsiteX175" fmla="*/ 2979115 w 12192000"/>
              <a:gd name="connsiteY175" fmla="*/ 1815432 h 2079137"/>
              <a:gd name="connsiteX176" fmla="*/ 2963118 w 12192000"/>
              <a:gd name="connsiteY176" fmla="*/ 1820962 h 2079137"/>
              <a:gd name="connsiteX177" fmla="*/ 2961156 w 12192000"/>
              <a:gd name="connsiteY177" fmla="*/ 1820297 h 2079137"/>
              <a:gd name="connsiteX178" fmla="*/ 2925719 w 12192000"/>
              <a:gd name="connsiteY178" fmla="*/ 1828468 h 2079137"/>
              <a:gd name="connsiteX179" fmla="*/ 2857951 w 12192000"/>
              <a:gd name="connsiteY179" fmla="*/ 1842496 h 2079137"/>
              <a:gd name="connsiteX180" fmla="*/ 2857427 w 12192000"/>
              <a:gd name="connsiteY180" fmla="*/ 1841591 h 2079137"/>
              <a:gd name="connsiteX181" fmla="*/ 2846731 w 12192000"/>
              <a:gd name="connsiteY181" fmla="*/ 1839316 h 2079137"/>
              <a:gd name="connsiteX182" fmla="*/ 2826290 w 12192000"/>
              <a:gd name="connsiteY182" fmla="*/ 1837274 h 2079137"/>
              <a:gd name="connsiteX183" fmla="*/ 2779146 w 12192000"/>
              <a:gd name="connsiteY183" fmla="*/ 1820071 h 2079137"/>
              <a:gd name="connsiteX184" fmla="*/ 2739608 w 12192000"/>
              <a:gd name="connsiteY184" fmla="*/ 1827861 h 2079137"/>
              <a:gd name="connsiteX185" fmla="*/ 2731631 w 12192000"/>
              <a:gd name="connsiteY185" fmla="*/ 1828881 h 2079137"/>
              <a:gd name="connsiteX186" fmla="*/ 2731464 w 12192000"/>
              <a:gd name="connsiteY186" fmla="*/ 1828677 h 2079137"/>
              <a:gd name="connsiteX187" fmla="*/ 2723037 w 12192000"/>
              <a:gd name="connsiteY187" fmla="*/ 1829303 h 2079137"/>
              <a:gd name="connsiteX188" fmla="*/ 2701616 w 12192000"/>
              <a:gd name="connsiteY188" fmla="*/ 1832725 h 2079137"/>
              <a:gd name="connsiteX189" fmla="*/ 2696239 w 12192000"/>
              <a:gd name="connsiteY189" fmla="*/ 1831904 h 2079137"/>
              <a:gd name="connsiteX190" fmla="*/ 2663445 w 12192000"/>
              <a:gd name="connsiteY190" fmla="*/ 1825958 h 2079137"/>
              <a:gd name="connsiteX191" fmla="*/ 2560925 w 12192000"/>
              <a:gd name="connsiteY191" fmla="*/ 1829094 h 2079137"/>
              <a:gd name="connsiteX192" fmla="*/ 2458739 w 12192000"/>
              <a:gd name="connsiteY192" fmla="*/ 1834479 h 2079137"/>
              <a:gd name="connsiteX193" fmla="*/ 2356074 w 12192000"/>
              <a:gd name="connsiteY193" fmla="*/ 1836991 h 2079137"/>
              <a:gd name="connsiteX194" fmla="*/ 2304241 w 12192000"/>
              <a:gd name="connsiteY194" fmla="*/ 1822021 h 2079137"/>
              <a:gd name="connsiteX195" fmla="*/ 2298362 w 12192000"/>
              <a:gd name="connsiteY195" fmla="*/ 1822125 h 2079137"/>
              <a:gd name="connsiteX196" fmla="*/ 2283527 w 12192000"/>
              <a:gd name="connsiteY196" fmla="*/ 1826361 h 2079137"/>
              <a:gd name="connsiteX197" fmla="*/ 2278150 w 12192000"/>
              <a:gd name="connsiteY197" fmla="*/ 1828604 h 2079137"/>
              <a:gd name="connsiteX198" fmla="*/ 2269853 w 12192000"/>
              <a:gd name="connsiteY198" fmla="*/ 1830502 h 2079137"/>
              <a:gd name="connsiteX199" fmla="*/ 2269585 w 12192000"/>
              <a:gd name="connsiteY199" fmla="*/ 1830341 h 2079137"/>
              <a:gd name="connsiteX200" fmla="*/ 2225332 w 12192000"/>
              <a:gd name="connsiteY200" fmla="*/ 1845825 h 2079137"/>
              <a:gd name="connsiteX201" fmla="*/ 2169048 w 12192000"/>
              <a:gd name="connsiteY201" fmla="*/ 1837658 h 2079137"/>
              <a:gd name="connsiteX202" fmla="*/ 2147231 w 12192000"/>
              <a:gd name="connsiteY202" fmla="*/ 1839027 h 2079137"/>
              <a:gd name="connsiteX203" fmla="*/ 2135241 w 12192000"/>
              <a:gd name="connsiteY203" fmla="*/ 1838652 h 2079137"/>
              <a:gd name="connsiteX204" fmla="*/ 2099215 w 12192000"/>
              <a:gd name="connsiteY204" fmla="*/ 1850768 h 2079137"/>
              <a:gd name="connsiteX205" fmla="*/ 2094046 w 12192000"/>
              <a:gd name="connsiteY205" fmla="*/ 1850806 h 2079137"/>
              <a:gd name="connsiteX206" fmla="*/ 2071850 w 12192000"/>
              <a:gd name="connsiteY206" fmla="*/ 1861319 h 2079137"/>
              <a:gd name="connsiteX207" fmla="*/ 2039607 w 12192000"/>
              <a:gd name="connsiteY207" fmla="*/ 1874318 h 2079137"/>
              <a:gd name="connsiteX208" fmla="*/ 2037289 w 12192000"/>
              <a:gd name="connsiteY208" fmla="*/ 1874025 h 2079137"/>
              <a:gd name="connsiteX209" fmla="*/ 2023615 w 12192000"/>
              <a:gd name="connsiteY209" fmla="*/ 1881562 h 2079137"/>
              <a:gd name="connsiteX210" fmla="*/ 1957176 w 12192000"/>
              <a:gd name="connsiteY210" fmla="*/ 1898709 h 2079137"/>
              <a:gd name="connsiteX211" fmla="*/ 1858081 w 12192000"/>
              <a:gd name="connsiteY211" fmla="*/ 1923144 h 2079137"/>
              <a:gd name="connsiteX212" fmla="*/ 1738865 w 12192000"/>
              <a:gd name="connsiteY212" fmla="*/ 1944965 h 2079137"/>
              <a:gd name="connsiteX213" fmla="*/ 1616692 w 12192000"/>
              <a:gd name="connsiteY213" fmla="*/ 1989107 h 2079137"/>
              <a:gd name="connsiteX214" fmla="*/ 1411898 w 12192000"/>
              <a:gd name="connsiteY214" fmla="*/ 2046254 h 2079137"/>
              <a:gd name="connsiteX215" fmla="*/ 1375780 w 12192000"/>
              <a:gd name="connsiteY215" fmla="*/ 2047961 h 2079137"/>
              <a:gd name="connsiteX216" fmla="*/ 1375707 w 12192000"/>
              <a:gd name="connsiteY216" fmla="*/ 2047981 h 2079137"/>
              <a:gd name="connsiteX217" fmla="*/ 1285585 w 12192000"/>
              <a:gd name="connsiteY217" fmla="*/ 2047113 h 2079137"/>
              <a:gd name="connsiteX218" fmla="*/ 1263658 w 12192000"/>
              <a:gd name="connsiteY218" fmla="*/ 2041397 h 2079137"/>
              <a:gd name="connsiteX219" fmla="*/ 1170403 w 12192000"/>
              <a:gd name="connsiteY219" fmla="*/ 2033399 h 2079137"/>
              <a:gd name="connsiteX220" fmla="*/ 1153718 w 12192000"/>
              <a:gd name="connsiteY220" fmla="*/ 2029576 h 2079137"/>
              <a:gd name="connsiteX221" fmla="*/ 1133937 w 12192000"/>
              <a:gd name="connsiteY221" fmla="*/ 2032149 h 2079137"/>
              <a:gd name="connsiteX222" fmla="*/ 1054999 w 12192000"/>
              <a:gd name="connsiteY222" fmla="*/ 2043242 h 2079137"/>
              <a:gd name="connsiteX223" fmla="*/ 1018405 w 12192000"/>
              <a:gd name="connsiteY223" fmla="*/ 2048281 h 2079137"/>
              <a:gd name="connsiteX224" fmla="*/ 1016563 w 12192000"/>
              <a:gd name="connsiteY224" fmla="*/ 2051718 h 2079137"/>
              <a:gd name="connsiteX225" fmla="*/ 1008284 w 12192000"/>
              <a:gd name="connsiteY225" fmla="*/ 2046742 h 2079137"/>
              <a:gd name="connsiteX226" fmla="*/ 981974 w 12192000"/>
              <a:gd name="connsiteY226" fmla="*/ 2048363 h 2079137"/>
              <a:gd name="connsiteX227" fmla="*/ 971903 w 12192000"/>
              <a:gd name="connsiteY227" fmla="*/ 2053484 h 2079137"/>
              <a:gd name="connsiteX228" fmla="*/ 954015 w 12192000"/>
              <a:gd name="connsiteY228" fmla="*/ 2052529 h 2079137"/>
              <a:gd name="connsiteX229" fmla="*/ 839571 w 12192000"/>
              <a:gd name="connsiteY229" fmla="*/ 2046509 h 2079137"/>
              <a:gd name="connsiteX230" fmla="*/ 823321 w 12192000"/>
              <a:gd name="connsiteY230" fmla="*/ 2054296 h 2079137"/>
              <a:gd name="connsiteX231" fmla="*/ 800990 w 12192000"/>
              <a:gd name="connsiteY231" fmla="*/ 2051523 h 2079137"/>
              <a:gd name="connsiteX232" fmla="*/ 776439 w 12192000"/>
              <a:gd name="connsiteY232" fmla="*/ 2062634 h 2079137"/>
              <a:gd name="connsiteX233" fmla="*/ 763041 w 12192000"/>
              <a:gd name="connsiteY233" fmla="*/ 2063995 h 2079137"/>
              <a:gd name="connsiteX234" fmla="*/ 757863 w 12192000"/>
              <a:gd name="connsiteY234" fmla="*/ 2065877 h 2079137"/>
              <a:gd name="connsiteX235" fmla="*/ 745053 w 12192000"/>
              <a:gd name="connsiteY235" fmla="*/ 2051831 h 2079137"/>
              <a:gd name="connsiteX236" fmla="*/ 722609 w 12192000"/>
              <a:gd name="connsiteY236" fmla="*/ 2049504 h 2079137"/>
              <a:gd name="connsiteX237" fmla="*/ 717618 w 12192000"/>
              <a:gd name="connsiteY237" fmla="*/ 2042131 h 2079137"/>
              <a:gd name="connsiteX238" fmla="*/ 703285 w 12192000"/>
              <a:gd name="connsiteY238" fmla="*/ 2046808 h 2079137"/>
              <a:gd name="connsiteX239" fmla="*/ 680199 w 12192000"/>
              <a:gd name="connsiteY239" fmla="*/ 2051947 h 2079137"/>
              <a:gd name="connsiteX240" fmla="*/ 667351 w 12192000"/>
              <a:gd name="connsiteY240" fmla="*/ 2054469 h 2079137"/>
              <a:gd name="connsiteX241" fmla="*/ 660961 w 12192000"/>
              <a:gd name="connsiteY241" fmla="*/ 2049404 h 2079137"/>
              <a:gd name="connsiteX242" fmla="*/ 638282 w 12192000"/>
              <a:gd name="connsiteY242" fmla="*/ 2060093 h 2079137"/>
              <a:gd name="connsiteX243" fmla="*/ 583551 w 12192000"/>
              <a:gd name="connsiteY243" fmla="*/ 2070197 h 2079137"/>
              <a:gd name="connsiteX244" fmla="*/ 525274 w 12192000"/>
              <a:gd name="connsiteY244" fmla="*/ 2079137 h 2079137"/>
              <a:gd name="connsiteX245" fmla="*/ 405635 w 12192000"/>
              <a:gd name="connsiteY245" fmla="*/ 2059339 h 2079137"/>
              <a:gd name="connsiteX246" fmla="*/ 281555 w 12192000"/>
              <a:gd name="connsiteY246" fmla="*/ 2022847 h 2079137"/>
              <a:gd name="connsiteX247" fmla="*/ 98513 w 12192000"/>
              <a:gd name="connsiteY247" fmla="*/ 1969504 h 2079137"/>
              <a:gd name="connsiteX248" fmla="*/ 56191 w 12192000"/>
              <a:gd name="connsiteY248" fmla="*/ 1950709 h 2079137"/>
              <a:gd name="connsiteX249" fmla="*/ 0 w 12192000"/>
              <a:gd name="connsiteY249" fmla="*/ 1935789 h 2079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</a:cxnLst>
            <a:rect l="l" t="t" r="r" b="b"/>
            <a:pathLst>
              <a:path w="12192000" h="2079137">
                <a:moveTo>
                  <a:pt x="12160143" y="831692"/>
                </a:moveTo>
                <a:lnTo>
                  <a:pt x="12159112" y="833361"/>
                </a:lnTo>
                <a:cubicBezTo>
                  <a:pt x="12157915" y="833832"/>
                  <a:pt x="12157402" y="833649"/>
                  <a:pt x="12158912" y="83243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558063"/>
                </a:lnTo>
                <a:lnTo>
                  <a:pt x="12189259" y="810508"/>
                </a:lnTo>
                <a:lnTo>
                  <a:pt x="12170847" y="825280"/>
                </a:lnTo>
                <a:lnTo>
                  <a:pt x="12160143" y="831692"/>
                </a:lnTo>
                <a:lnTo>
                  <a:pt x="12163806" y="825759"/>
                </a:lnTo>
                <a:cubicBezTo>
                  <a:pt x="12125449" y="821525"/>
                  <a:pt x="12082203" y="824698"/>
                  <a:pt x="12056557" y="810176"/>
                </a:cubicBezTo>
                <a:cubicBezTo>
                  <a:pt x="12050902" y="790976"/>
                  <a:pt x="11923731" y="799312"/>
                  <a:pt x="11900316" y="789618"/>
                </a:cubicBezTo>
                <a:cubicBezTo>
                  <a:pt x="11841702" y="803374"/>
                  <a:pt x="11823963" y="832645"/>
                  <a:pt x="11791206" y="824176"/>
                </a:cubicBezTo>
                <a:cubicBezTo>
                  <a:pt x="11768977" y="817380"/>
                  <a:pt x="11683857" y="828947"/>
                  <a:pt x="11659257" y="800841"/>
                </a:cubicBezTo>
                <a:cubicBezTo>
                  <a:pt x="11617173" y="818107"/>
                  <a:pt x="11602556" y="790694"/>
                  <a:pt x="11569789" y="797135"/>
                </a:cubicBezTo>
                <a:cubicBezTo>
                  <a:pt x="11498310" y="795094"/>
                  <a:pt x="11458472" y="819882"/>
                  <a:pt x="11367885" y="791985"/>
                </a:cubicBezTo>
                <a:cubicBezTo>
                  <a:pt x="11325508" y="798158"/>
                  <a:pt x="11266580" y="755023"/>
                  <a:pt x="11174663" y="788721"/>
                </a:cubicBezTo>
                <a:cubicBezTo>
                  <a:pt x="11122703" y="792192"/>
                  <a:pt x="11150009" y="775410"/>
                  <a:pt x="11068220" y="786994"/>
                </a:cubicBezTo>
                <a:cubicBezTo>
                  <a:pt x="11046931" y="759861"/>
                  <a:pt x="10919185" y="793102"/>
                  <a:pt x="10893266" y="794013"/>
                </a:cubicBezTo>
                <a:cubicBezTo>
                  <a:pt x="10874184" y="776189"/>
                  <a:pt x="10862860" y="788743"/>
                  <a:pt x="10844025" y="789857"/>
                </a:cubicBezTo>
                <a:cubicBezTo>
                  <a:pt x="10836453" y="779294"/>
                  <a:pt x="10820690" y="778184"/>
                  <a:pt x="10814353" y="789010"/>
                </a:cubicBezTo>
                <a:cubicBezTo>
                  <a:pt x="10819669" y="816016"/>
                  <a:pt x="10754019" y="789067"/>
                  <a:pt x="10748393" y="806738"/>
                </a:cubicBezTo>
                <a:cubicBezTo>
                  <a:pt x="10687156" y="807873"/>
                  <a:pt x="10550299" y="781800"/>
                  <a:pt x="10468256" y="778733"/>
                </a:cubicBezTo>
                <a:cubicBezTo>
                  <a:pt x="10436666" y="770025"/>
                  <a:pt x="10371995" y="797252"/>
                  <a:pt x="10256131" y="788332"/>
                </a:cubicBezTo>
                <a:cubicBezTo>
                  <a:pt x="10240995" y="781626"/>
                  <a:pt x="10182664" y="765742"/>
                  <a:pt x="10177442" y="777371"/>
                </a:cubicBezTo>
                <a:cubicBezTo>
                  <a:pt x="10141447" y="775683"/>
                  <a:pt x="10030323" y="810071"/>
                  <a:pt x="10006086" y="792651"/>
                </a:cubicBezTo>
                <a:cubicBezTo>
                  <a:pt x="10009448" y="818833"/>
                  <a:pt x="9960389" y="791426"/>
                  <a:pt x="9952382" y="815411"/>
                </a:cubicBezTo>
                <a:lnTo>
                  <a:pt x="9926457" y="827295"/>
                </a:lnTo>
                <a:lnTo>
                  <a:pt x="9843405" y="867046"/>
                </a:lnTo>
                <a:lnTo>
                  <a:pt x="9830866" y="875047"/>
                </a:lnTo>
                <a:lnTo>
                  <a:pt x="9801807" y="872272"/>
                </a:lnTo>
                <a:lnTo>
                  <a:pt x="9785653" y="861743"/>
                </a:lnTo>
                <a:lnTo>
                  <a:pt x="9781177" y="864820"/>
                </a:lnTo>
                <a:cubicBezTo>
                  <a:pt x="9776153" y="871003"/>
                  <a:pt x="9773556" y="874842"/>
                  <a:pt x="9768640" y="869379"/>
                </a:cubicBezTo>
                <a:lnTo>
                  <a:pt x="9712211" y="900283"/>
                </a:lnTo>
                <a:cubicBezTo>
                  <a:pt x="9706243" y="902750"/>
                  <a:pt x="9698952" y="902954"/>
                  <a:pt x="9689465" y="899268"/>
                </a:cubicBezTo>
                <a:cubicBezTo>
                  <a:pt x="9670819" y="902906"/>
                  <a:pt x="9618108" y="917739"/>
                  <a:pt x="9600339" y="922112"/>
                </a:cubicBezTo>
                <a:lnTo>
                  <a:pt x="9582850" y="925510"/>
                </a:lnTo>
                <a:cubicBezTo>
                  <a:pt x="9574400" y="928631"/>
                  <a:pt x="9556868" y="938130"/>
                  <a:pt x="9549638" y="940845"/>
                </a:cubicBezTo>
                <a:cubicBezTo>
                  <a:pt x="9543792" y="942327"/>
                  <a:pt x="9546812" y="939351"/>
                  <a:pt x="9539471" y="941799"/>
                </a:cubicBezTo>
                <a:cubicBezTo>
                  <a:pt x="9538994" y="947702"/>
                  <a:pt x="9536009" y="953248"/>
                  <a:pt x="9505592" y="955533"/>
                </a:cubicBezTo>
                <a:cubicBezTo>
                  <a:pt x="9486013" y="968563"/>
                  <a:pt x="9460860" y="978842"/>
                  <a:pt x="9432569" y="985377"/>
                </a:cubicBezTo>
                <a:cubicBezTo>
                  <a:pt x="9426990" y="980335"/>
                  <a:pt x="9418918" y="990185"/>
                  <a:pt x="9414216" y="992655"/>
                </a:cubicBezTo>
                <a:cubicBezTo>
                  <a:pt x="9412644" y="989014"/>
                  <a:pt x="9400057" y="989255"/>
                  <a:pt x="9397106" y="992980"/>
                </a:cubicBezTo>
                <a:cubicBezTo>
                  <a:pt x="9314093" y="1020862"/>
                  <a:pt x="9349678" y="978420"/>
                  <a:pt x="9305108" y="1007767"/>
                </a:cubicBezTo>
                <a:cubicBezTo>
                  <a:pt x="9296670" y="1010324"/>
                  <a:pt x="9289251" y="1009612"/>
                  <a:pt x="9282434" y="1007523"/>
                </a:cubicBezTo>
                <a:lnTo>
                  <a:pt x="9271941" y="1002839"/>
                </a:lnTo>
                <a:lnTo>
                  <a:pt x="9238227" y="1017668"/>
                </a:lnTo>
                <a:cubicBezTo>
                  <a:pt x="9221294" y="1023415"/>
                  <a:pt x="9203166" y="1027997"/>
                  <a:pt x="9184265" y="1031275"/>
                </a:cubicBezTo>
                <a:cubicBezTo>
                  <a:pt x="9178371" y="1024135"/>
                  <a:pt x="9165618" y="1036637"/>
                  <a:pt x="9159000" y="1039569"/>
                </a:cubicBezTo>
                <a:cubicBezTo>
                  <a:pt x="9157881" y="1034602"/>
                  <a:pt x="9141725" y="1033964"/>
                  <a:pt x="9137031" y="1038699"/>
                </a:cubicBezTo>
                <a:cubicBezTo>
                  <a:pt x="9023973" y="1069523"/>
                  <a:pt x="9079946" y="1015706"/>
                  <a:pt x="9015702" y="1051400"/>
                </a:cubicBezTo>
                <a:lnTo>
                  <a:pt x="8971403" y="1040542"/>
                </a:lnTo>
                <a:lnTo>
                  <a:pt x="8961826" y="1045364"/>
                </a:lnTo>
                <a:cubicBezTo>
                  <a:pt x="8922837" y="1050010"/>
                  <a:pt x="8909116" y="1040754"/>
                  <a:pt x="8888623" y="1053908"/>
                </a:cubicBezTo>
                <a:cubicBezTo>
                  <a:pt x="8850424" y="1035587"/>
                  <a:pt x="8865892" y="1054194"/>
                  <a:pt x="8841066" y="1060421"/>
                </a:cubicBezTo>
                <a:cubicBezTo>
                  <a:pt x="8818353" y="1064878"/>
                  <a:pt x="8775995" y="1076068"/>
                  <a:pt x="8752342" y="1080646"/>
                </a:cubicBezTo>
                <a:cubicBezTo>
                  <a:pt x="8736966" y="1099406"/>
                  <a:pt x="8723186" y="1079948"/>
                  <a:pt x="8699139" y="1087885"/>
                </a:cubicBezTo>
                <a:cubicBezTo>
                  <a:pt x="8688630" y="1095506"/>
                  <a:pt x="8680324" y="1097539"/>
                  <a:pt x="8667273" y="1092062"/>
                </a:cubicBezTo>
                <a:cubicBezTo>
                  <a:pt x="8619205" y="1128818"/>
                  <a:pt x="8634590" y="1097116"/>
                  <a:pt x="8586064" y="1114603"/>
                </a:cubicBezTo>
                <a:cubicBezTo>
                  <a:pt x="8544721" y="1131913"/>
                  <a:pt x="8496602" y="1145520"/>
                  <a:pt x="8460312" y="1179878"/>
                </a:cubicBezTo>
                <a:cubicBezTo>
                  <a:pt x="8454266" y="1189140"/>
                  <a:pt x="8435781" y="1194455"/>
                  <a:pt x="8419023" y="1191748"/>
                </a:cubicBezTo>
                <a:cubicBezTo>
                  <a:pt x="8416138" y="1191283"/>
                  <a:pt x="8413416" y="1190591"/>
                  <a:pt x="8410939" y="1189696"/>
                </a:cubicBezTo>
                <a:cubicBezTo>
                  <a:pt x="8390077" y="1213458"/>
                  <a:pt x="8370324" y="1205397"/>
                  <a:pt x="8362040" y="1220820"/>
                </a:cubicBezTo>
                <a:cubicBezTo>
                  <a:pt x="8320616" y="1231942"/>
                  <a:pt x="8281663" y="1222882"/>
                  <a:pt x="8273677" y="1236495"/>
                </a:cubicBezTo>
                <a:cubicBezTo>
                  <a:pt x="8251358" y="1238573"/>
                  <a:pt x="8216738" y="1228341"/>
                  <a:pt x="8204283" y="1243537"/>
                </a:cubicBezTo>
                <a:cubicBezTo>
                  <a:pt x="8198634" y="1233135"/>
                  <a:pt x="8181550" y="1254947"/>
                  <a:pt x="8166550" y="1249551"/>
                </a:cubicBezTo>
                <a:cubicBezTo>
                  <a:pt x="8155570" y="1244572"/>
                  <a:pt x="8147825" y="1250027"/>
                  <a:pt x="8137785" y="1251636"/>
                </a:cubicBezTo>
                <a:cubicBezTo>
                  <a:pt x="8123427" y="1248361"/>
                  <a:pt x="8081662" y="1261833"/>
                  <a:pt x="8071596" y="1269274"/>
                </a:cubicBezTo>
                <a:cubicBezTo>
                  <a:pt x="8048949" y="1293759"/>
                  <a:pt x="7983924" y="1284712"/>
                  <a:pt x="7964816" y="1303668"/>
                </a:cubicBezTo>
                <a:cubicBezTo>
                  <a:pt x="7957137" y="1306992"/>
                  <a:pt x="7949335" y="1308861"/>
                  <a:pt x="7941495" y="1309821"/>
                </a:cubicBezTo>
                <a:lnTo>
                  <a:pt x="7919123" y="1310466"/>
                </a:lnTo>
                <a:lnTo>
                  <a:pt x="7911902" y="1306569"/>
                </a:lnTo>
                <a:lnTo>
                  <a:pt x="7898703" y="1309208"/>
                </a:lnTo>
                <a:lnTo>
                  <a:pt x="7894703" y="1308939"/>
                </a:lnTo>
                <a:lnTo>
                  <a:pt x="7872267" y="1308370"/>
                </a:lnTo>
                <a:cubicBezTo>
                  <a:pt x="7886550" y="1330359"/>
                  <a:pt x="7812648" y="1314851"/>
                  <a:pt x="7836454" y="1331265"/>
                </a:cubicBezTo>
                <a:cubicBezTo>
                  <a:pt x="7798907" y="1336933"/>
                  <a:pt x="7831419" y="1351068"/>
                  <a:pt x="7782451" y="1339601"/>
                </a:cubicBezTo>
                <a:cubicBezTo>
                  <a:pt x="7727636" y="1365002"/>
                  <a:pt x="7583002" y="1338768"/>
                  <a:pt x="7542969" y="1372495"/>
                </a:cubicBezTo>
                <a:cubicBezTo>
                  <a:pt x="7546396" y="1360942"/>
                  <a:pt x="7492851" y="1424323"/>
                  <a:pt x="7476832" y="1431655"/>
                </a:cubicBezTo>
                <a:cubicBezTo>
                  <a:pt x="7439619" y="1443703"/>
                  <a:pt x="7425596" y="1454661"/>
                  <a:pt x="7370237" y="1474339"/>
                </a:cubicBezTo>
                <a:cubicBezTo>
                  <a:pt x="7316246" y="1485928"/>
                  <a:pt x="7281903" y="1512712"/>
                  <a:pt x="7222223" y="1510199"/>
                </a:cubicBezTo>
                <a:cubicBezTo>
                  <a:pt x="7221190" y="1514030"/>
                  <a:pt x="7218885" y="1517398"/>
                  <a:pt x="7215703" y="1520424"/>
                </a:cubicBezTo>
                <a:lnTo>
                  <a:pt x="7204548" y="1528145"/>
                </a:lnTo>
                <a:lnTo>
                  <a:pt x="7202038" y="1527954"/>
                </a:lnTo>
                <a:lnTo>
                  <a:pt x="7173860" y="1541605"/>
                </a:lnTo>
                <a:lnTo>
                  <a:pt x="7155079" y="1552495"/>
                </a:lnTo>
                <a:lnTo>
                  <a:pt x="7149757" y="1552732"/>
                </a:lnTo>
                <a:cubicBezTo>
                  <a:pt x="7141378" y="1554948"/>
                  <a:pt x="7115959" y="1563256"/>
                  <a:pt x="7104804" y="1565792"/>
                </a:cubicBezTo>
                <a:cubicBezTo>
                  <a:pt x="7099811" y="1550850"/>
                  <a:pt x="7096935" y="1561973"/>
                  <a:pt x="7082824" y="1567947"/>
                </a:cubicBezTo>
                <a:cubicBezTo>
                  <a:pt x="7071919" y="1546070"/>
                  <a:pt x="7039417" y="1570606"/>
                  <a:pt x="7021520" y="1562334"/>
                </a:cubicBezTo>
                <a:cubicBezTo>
                  <a:pt x="7011400" y="1567217"/>
                  <a:pt x="7000495" y="1571981"/>
                  <a:pt x="6988956" y="1576442"/>
                </a:cubicBezTo>
                <a:lnTo>
                  <a:pt x="6981922" y="1578821"/>
                </a:lnTo>
                <a:lnTo>
                  <a:pt x="6981583" y="1578678"/>
                </a:lnTo>
                <a:cubicBezTo>
                  <a:pt x="6979627" y="1578791"/>
                  <a:pt x="6977153" y="1579421"/>
                  <a:pt x="6973762" y="1580811"/>
                </a:cubicBezTo>
                <a:lnTo>
                  <a:pt x="6969093" y="1583157"/>
                </a:lnTo>
                <a:lnTo>
                  <a:pt x="6890037" y="1575825"/>
                </a:lnTo>
                <a:cubicBezTo>
                  <a:pt x="6849459" y="1579997"/>
                  <a:pt x="6820022" y="1566922"/>
                  <a:pt x="6785054" y="1582200"/>
                </a:cubicBezTo>
                <a:cubicBezTo>
                  <a:pt x="6747047" y="1586037"/>
                  <a:pt x="6712794" y="1582954"/>
                  <a:pt x="6681692" y="1591296"/>
                </a:cubicBezTo>
                <a:cubicBezTo>
                  <a:pt x="6667557" y="1587501"/>
                  <a:pt x="6654822" y="1586753"/>
                  <a:pt x="6644556" y="1595940"/>
                </a:cubicBezTo>
                <a:cubicBezTo>
                  <a:pt x="6608615" y="1597269"/>
                  <a:pt x="6597697" y="1587005"/>
                  <a:pt x="6577106" y="1598261"/>
                </a:cubicBezTo>
                <a:lnTo>
                  <a:pt x="6544183" y="1596149"/>
                </a:lnTo>
                <a:lnTo>
                  <a:pt x="6540921" y="1593857"/>
                </a:lnTo>
                <a:lnTo>
                  <a:pt x="6535046" y="1593283"/>
                </a:lnTo>
                <a:lnTo>
                  <a:pt x="6519853" y="1595771"/>
                </a:lnTo>
                <a:lnTo>
                  <a:pt x="6514280" y="1597376"/>
                </a:lnTo>
                <a:cubicBezTo>
                  <a:pt x="6510385" y="1598232"/>
                  <a:pt x="6507735" y="1598481"/>
                  <a:pt x="6505824" y="1598298"/>
                </a:cubicBezTo>
                <a:lnTo>
                  <a:pt x="6505573" y="1598109"/>
                </a:lnTo>
                <a:lnTo>
                  <a:pt x="6497741" y="1599392"/>
                </a:lnTo>
                <a:cubicBezTo>
                  <a:pt x="6484628" y="1602044"/>
                  <a:pt x="6471968" y="1605085"/>
                  <a:pt x="6459992" y="1608358"/>
                </a:cubicBezTo>
                <a:cubicBezTo>
                  <a:pt x="6447037" y="1597612"/>
                  <a:pt x="6404274" y="1616787"/>
                  <a:pt x="6404572" y="1593771"/>
                </a:cubicBezTo>
                <a:cubicBezTo>
                  <a:pt x="6388277" y="1597519"/>
                  <a:pt x="6380141" y="1607970"/>
                  <a:pt x="6382671" y="1592612"/>
                </a:cubicBezTo>
                <a:lnTo>
                  <a:pt x="6369843" y="1590015"/>
                </a:lnTo>
                <a:lnTo>
                  <a:pt x="6269740" y="1614633"/>
                </a:lnTo>
                <a:lnTo>
                  <a:pt x="6255405" y="1620529"/>
                </a:lnTo>
                <a:cubicBezTo>
                  <a:pt x="6250911" y="1623016"/>
                  <a:pt x="6247090" y="1625968"/>
                  <a:pt x="6244248" y="1629561"/>
                </a:cubicBezTo>
                <a:cubicBezTo>
                  <a:pt x="6188859" y="1618246"/>
                  <a:pt x="6143250" y="1639346"/>
                  <a:pt x="6086396" y="1642666"/>
                </a:cubicBezTo>
                <a:cubicBezTo>
                  <a:pt x="6024311" y="1653696"/>
                  <a:pt x="5889522" y="1686499"/>
                  <a:pt x="5867429" y="1695554"/>
                </a:cubicBezTo>
                <a:cubicBezTo>
                  <a:pt x="5848669" y="1700350"/>
                  <a:pt x="5763994" y="1699795"/>
                  <a:pt x="5772864" y="1689002"/>
                </a:cubicBezTo>
                <a:cubicBezTo>
                  <a:pt x="5718480" y="1716048"/>
                  <a:pt x="5694188" y="1696562"/>
                  <a:pt x="5629833" y="1713273"/>
                </a:cubicBezTo>
                <a:lnTo>
                  <a:pt x="5504771" y="1725744"/>
                </a:lnTo>
                <a:lnTo>
                  <a:pt x="5490967" y="1726367"/>
                </a:lnTo>
                <a:lnTo>
                  <a:pt x="5486015" y="1721481"/>
                </a:lnTo>
                <a:lnTo>
                  <a:pt x="5439364" y="1721349"/>
                </a:lnTo>
                <a:cubicBezTo>
                  <a:pt x="5418850" y="1733129"/>
                  <a:pt x="5381503" y="1725668"/>
                  <a:pt x="5350025" y="1729885"/>
                </a:cubicBezTo>
                <a:lnTo>
                  <a:pt x="5336104" y="1734377"/>
                </a:lnTo>
                <a:lnTo>
                  <a:pt x="5245234" y="1738520"/>
                </a:lnTo>
                <a:lnTo>
                  <a:pt x="5182955" y="1744622"/>
                </a:lnTo>
                <a:lnTo>
                  <a:pt x="5169506" y="1748993"/>
                </a:lnTo>
                <a:lnTo>
                  <a:pt x="5154299" y="1744080"/>
                </a:lnTo>
                <a:cubicBezTo>
                  <a:pt x="5152463" y="1742751"/>
                  <a:pt x="5150989" y="1741283"/>
                  <a:pt x="5149917" y="1739727"/>
                </a:cubicBezTo>
                <a:lnTo>
                  <a:pt x="5100319" y="1745797"/>
                </a:lnTo>
                <a:lnTo>
                  <a:pt x="5094361" y="1745767"/>
                </a:lnTo>
                <a:lnTo>
                  <a:pt x="5053410" y="1742790"/>
                </a:lnTo>
                <a:lnTo>
                  <a:pt x="4992711" y="1734075"/>
                </a:lnTo>
                <a:cubicBezTo>
                  <a:pt x="4972764" y="1728527"/>
                  <a:pt x="4955480" y="1708667"/>
                  <a:pt x="4930098" y="1717312"/>
                </a:cubicBezTo>
                <a:cubicBezTo>
                  <a:pt x="4936142" y="1706767"/>
                  <a:pt x="4900350" y="1719438"/>
                  <a:pt x="4893834" y="1710028"/>
                </a:cubicBezTo>
                <a:cubicBezTo>
                  <a:pt x="4890113" y="1702277"/>
                  <a:pt x="4878389" y="1704314"/>
                  <a:pt x="4868730" y="1702384"/>
                </a:cubicBezTo>
                <a:cubicBezTo>
                  <a:pt x="4860577" y="1694955"/>
                  <a:pt x="4813519" y="1692594"/>
                  <a:pt x="4797925" y="1695535"/>
                </a:cubicBezTo>
                <a:cubicBezTo>
                  <a:pt x="4754973" y="1708626"/>
                  <a:pt x="4712186" y="1679830"/>
                  <a:pt x="4677670" y="1689453"/>
                </a:cubicBezTo>
                <a:cubicBezTo>
                  <a:pt x="4650390" y="1686902"/>
                  <a:pt x="4641786" y="1682702"/>
                  <a:pt x="4634248" y="1680227"/>
                </a:cubicBezTo>
                <a:lnTo>
                  <a:pt x="4632434" y="1674607"/>
                </a:lnTo>
                <a:lnTo>
                  <a:pt x="4619204" y="1672507"/>
                </a:lnTo>
                <a:lnTo>
                  <a:pt x="4616283" y="1670977"/>
                </a:lnTo>
                <a:cubicBezTo>
                  <a:pt x="4610716" y="1668036"/>
                  <a:pt x="4605090" y="1665277"/>
                  <a:pt x="4598926" y="1663178"/>
                </a:cubicBezTo>
                <a:cubicBezTo>
                  <a:pt x="4588025" y="1686237"/>
                  <a:pt x="4544698" y="1649138"/>
                  <a:pt x="4547069" y="1670642"/>
                </a:cubicBezTo>
                <a:lnTo>
                  <a:pt x="4523516" y="1669785"/>
                </a:lnTo>
                <a:lnTo>
                  <a:pt x="4500586" y="1675912"/>
                </a:lnTo>
                <a:lnTo>
                  <a:pt x="4488196" y="1683463"/>
                </a:lnTo>
                <a:lnTo>
                  <a:pt x="4445463" y="1695634"/>
                </a:lnTo>
                <a:lnTo>
                  <a:pt x="4446550" y="1680538"/>
                </a:lnTo>
                <a:lnTo>
                  <a:pt x="4365375" y="1697935"/>
                </a:lnTo>
                <a:lnTo>
                  <a:pt x="4305123" y="1714185"/>
                </a:lnTo>
                <a:lnTo>
                  <a:pt x="4292665" y="1720703"/>
                </a:lnTo>
                <a:lnTo>
                  <a:pt x="4276789" y="1718367"/>
                </a:lnTo>
                <a:cubicBezTo>
                  <a:pt x="4274740" y="1717359"/>
                  <a:pt x="4273021" y="1716157"/>
                  <a:pt x="4271683" y="1714801"/>
                </a:cubicBezTo>
                <a:lnTo>
                  <a:pt x="4223918" y="1728936"/>
                </a:lnTo>
                <a:lnTo>
                  <a:pt x="4218039" y="1729885"/>
                </a:lnTo>
                <a:lnTo>
                  <a:pt x="4177153" y="1733691"/>
                </a:lnTo>
                <a:lnTo>
                  <a:pt x="4051032" y="1728886"/>
                </a:lnTo>
                <a:cubicBezTo>
                  <a:pt x="4055072" y="1717510"/>
                  <a:pt x="4022108" y="1735873"/>
                  <a:pt x="4013978" y="1727679"/>
                </a:cubicBezTo>
                <a:cubicBezTo>
                  <a:pt x="4008905" y="1720660"/>
                  <a:pt x="3997723" y="1724594"/>
                  <a:pt x="3987857" y="1724282"/>
                </a:cubicBezTo>
                <a:cubicBezTo>
                  <a:pt x="3978476" y="1718309"/>
                  <a:pt x="3931683" y="1723723"/>
                  <a:pt x="3916852" y="1729184"/>
                </a:cubicBezTo>
                <a:cubicBezTo>
                  <a:pt x="3876910" y="1749138"/>
                  <a:pt x="3829523" y="1727824"/>
                  <a:pt x="3797263" y="1742976"/>
                </a:cubicBezTo>
                <a:cubicBezTo>
                  <a:pt x="3769922" y="1744951"/>
                  <a:pt x="3760682" y="1742230"/>
                  <a:pt x="3752806" y="1741033"/>
                </a:cubicBezTo>
                <a:lnTo>
                  <a:pt x="3749997" y="1735799"/>
                </a:lnTo>
                <a:lnTo>
                  <a:pt x="3736582" y="1735907"/>
                </a:lnTo>
                <a:lnTo>
                  <a:pt x="3733428" y="1734881"/>
                </a:lnTo>
                <a:cubicBezTo>
                  <a:pt x="3727408" y="1732899"/>
                  <a:pt x="3721365" y="1731108"/>
                  <a:pt x="3714911" y="1730056"/>
                </a:cubicBezTo>
                <a:cubicBezTo>
                  <a:pt x="3708355" y="1754554"/>
                  <a:pt x="3658933" y="1725152"/>
                  <a:pt x="3665172" y="1745936"/>
                </a:cubicBezTo>
                <a:cubicBezTo>
                  <a:pt x="3628569" y="1744420"/>
                  <a:pt x="3583742" y="1775884"/>
                  <a:pt x="3552006" y="1755220"/>
                </a:cubicBezTo>
                <a:cubicBezTo>
                  <a:pt x="3497522" y="1758390"/>
                  <a:pt x="3448310" y="1757433"/>
                  <a:pt x="3390301" y="1762546"/>
                </a:cubicBezTo>
                <a:cubicBezTo>
                  <a:pt x="3345266" y="1774524"/>
                  <a:pt x="3297039" y="1758531"/>
                  <a:pt x="3264312" y="1774620"/>
                </a:cubicBezTo>
                <a:cubicBezTo>
                  <a:pt x="3212634" y="1771139"/>
                  <a:pt x="3147905" y="1780248"/>
                  <a:pt x="3106901" y="1804264"/>
                </a:cubicBezTo>
                <a:cubicBezTo>
                  <a:pt x="3051355" y="1805490"/>
                  <a:pt x="3041708" y="1820368"/>
                  <a:pt x="2993303" y="1806542"/>
                </a:cubicBezTo>
                <a:cubicBezTo>
                  <a:pt x="2989182" y="1810139"/>
                  <a:pt x="2984377" y="1813039"/>
                  <a:pt x="2979115" y="1815432"/>
                </a:cubicBezTo>
                <a:lnTo>
                  <a:pt x="2963118" y="1820962"/>
                </a:lnTo>
                <a:lnTo>
                  <a:pt x="2961156" y="1820297"/>
                </a:lnTo>
                <a:lnTo>
                  <a:pt x="2925719" y="1828468"/>
                </a:lnTo>
                <a:lnTo>
                  <a:pt x="2857951" y="1842496"/>
                </a:lnTo>
                <a:lnTo>
                  <a:pt x="2857427" y="1841591"/>
                </a:lnTo>
                <a:cubicBezTo>
                  <a:pt x="2855386" y="1839734"/>
                  <a:pt x="2852250" y="1838690"/>
                  <a:pt x="2846731" y="1839316"/>
                </a:cubicBezTo>
                <a:cubicBezTo>
                  <a:pt x="2855175" y="1823564"/>
                  <a:pt x="2843311" y="1834035"/>
                  <a:pt x="2826290" y="1837274"/>
                </a:cubicBezTo>
                <a:cubicBezTo>
                  <a:pt x="2835609" y="1813530"/>
                  <a:pt x="2787284" y="1831665"/>
                  <a:pt x="2779146" y="1820071"/>
                </a:cubicBezTo>
                <a:cubicBezTo>
                  <a:pt x="2766432" y="1822985"/>
                  <a:pt x="2753158" y="1825635"/>
                  <a:pt x="2739608" y="1827861"/>
                </a:cubicBezTo>
                <a:lnTo>
                  <a:pt x="2731631" y="1828881"/>
                </a:lnTo>
                <a:cubicBezTo>
                  <a:pt x="2731575" y="1828813"/>
                  <a:pt x="2731521" y="1828744"/>
                  <a:pt x="2731464" y="1828677"/>
                </a:cubicBezTo>
                <a:cubicBezTo>
                  <a:pt x="2729715" y="1828415"/>
                  <a:pt x="2727085" y="1828569"/>
                  <a:pt x="2723037" y="1829303"/>
                </a:cubicBezTo>
                <a:lnTo>
                  <a:pt x="2701616" y="1832725"/>
                </a:lnTo>
                <a:lnTo>
                  <a:pt x="2696239" y="1831904"/>
                </a:lnTo>
                <a:lnTo>
                  <a:pt x="2663445" y="1825958"/>
                </a:lnTo>
                <a:cubicBezTo>
                  <a:pt x="2641260" y="1825904"/>
                  <a:pt x="2595040" y="1827674"/>
                  <a:pt x="2560925" y="1829094"/>
                </a:cubicBezTo>
                <a:cubicBezTo>
                  <a:pt x="2527977" y="1836499"/>
                  <a:pt x="2496507" y="1831991"/>
                  <a:pt x="2458739" y="1834479"/>
                </a:cubicBezTo>
                <a:cubicBezTo>
                  <a:pt x="2419379" y="1848893"/>
                  <a:pt x="2396428" y="1834257"/>
                  <a:pt x="2356074" y="1836991"/>
                </a:cubicBezTo>
                <a:cubicBezTo>
                  <a:pt x="2323435" y="1857644"/>
                  <a:pt x="2325610" y="1826053"/>
                  <a:pt x="2304241" y="1822021"/>
                </a:cubicBezTo>
                <a:lnTo>
                  <a:pt x="2298362" y="1822125"/>
                </a:lnTo>
                <a:lnTo>
                  <a:pt x="2283527" y="1826361"/>
                </a:lnTo>
                <a:lnTo>
                  <a:pt x="2278150" y="1828604"/>
                </a:lnTo>
                <a:cubicBezTo>
                  <a:pt x="2274371" y="1829907"/>
                  <a:pt x="2271762" y="1830461"/>
                  <a:pt x="2269853" y="1830502"/>
                </a:cubicBezTo>
                <a:lnTo>
                  <a:pt x="2269585" y="1830341"/>
                </a:lnTo>
                <a:lnTo>
                  <a:pt x="2225332" y="1845825"/>
                </a:lnTo>
                <a:cubicBezTo>
                  <a:pt x="2211505" y="1836594"/>
                  <a:pt x="2170867" y="1860661"/>
                  <a:pt x="2169048" y="1837658"/>
                </a:cubicBezTo>
                <a:cubicBezTo>
                  <a:pt x="2153238" y="1843278"/>
                  <a:pt x="2146132" y="1854645"/>
                  <a:pt x="2147231" y="1839027"/>
                </a:cubicBezTo>
                <a:cubicBezTo>
                  <a:pt x="2141901" y="1840465"/>
                  <a:pt x="2138205" y="1840014"/>
                  <a:pt x="2135241" y="1838652"/>
                </a:cubicBezTo>
                <a:lnTo>
                  <a:pt x="2099215" y="1850768"/>
                </a:lnTo>
                <a:lnTo>
                  <a:pt x="2094046" y="1850806"/>
                </a:lnTo>
                <a:lnTo>
                  <a:pt x="2071850" y="1861319"/>
                </a:lnTo>
                <a:lnTo>
                  <a:pt x="2039607" y="1874318"/>
                </a:lnTo>
                <a:lnTo>
                  <a:pt x="2037289" y="1874025"/>
                </a:lnTo>
                <a:lnTo>
                  <a:pt x="2023615" y="1881562"/>
                </a:lnTo>
                <a:cubicBezTo>
                  <a:pt x="2019390" y="1884562"/>
                  <a:pt x="1959668" y="1894795"/>
                  <a:pt x="1957176" y="1898709"/>
                </a:cubicBezTo>
                <a:cubicBezTo>
                  <a:pt x="1901224" y="1893805"/>
                  <a:pt x="1914145" y="1913274"/>
                  <a:pt x="1858081" y="1923144"/>
                </a:cubicBezTo>
                <a:cubicBezTo>
                  <a:pt x="1819487" y="1923227"/>
                  <a:pt x="1798952" y="1929741"/>
                  <a:pt x="1738865" y="1944965"/>
                </a:cubicBezTo>
                <a:cubicBezTo>
                  <a:pt x="1698633" y="1955957"/>
                  <a:pt x="1670491" y="1978862"/>
                  <a:pt x="1616692" y="1989107"/>
                </a:cubicBezTo>
                <a:cubicBezTo>
                  <a:pt x="1565257" y="2022368"/>
                  <a:pt x="1474172" y="2022156"/>
                  <a:pt x="1411898" y="2046254"/>
                </a:cubicBezTo>
                <a:cubicBezTo>
                  <a:pt x="1380237" y="2035952"/>
                  <a:pt x="1386648" y="2042292"/>
                  <a:pt x="1375780" y="2047961"/>
                </a:cubicBezTo>
                <a:cubicBezTo>
                  <a:pt x="1375756" y="2047968"/>
                  <a:pt x="1375731" y="2047974"/>
                  <a:pt x="1375707" y="2047981"/>
                </a:cubicBezTo>
                <a:lnTo>
                  <a:pt x="1285585" y="2047113"/>
                </a:lnTo>
                <a:cubicBezTo>
                  <a:pt x="1279541" y="2043453"/>
                  <a:pt x="1272537" y="2040974"/>
                  <a:pt x="1263658" y="2041397"/>
                </a:cubicBezTo>
                <a:cubicBezTo>
                  <a:pt x="1212454" y="2058890"/>
                  <a:pt x="1258499" y="2026611"/>
                  <a:pt x="1170403" y="2033399"/>
                </a:cubicBezTo>
                <a:cubicBezTo>
                  <a:pt x="1166530" y="2036274"/>
                  <a:pt x="1154254" y="2033463"/>
                  <a:pt x="1153718" y="2029576"/>
                </a:cubicBezTo>
                <a:cubicBezTo>
                  <a:pt x="1148486" y="2030819"/>
                  <a:pt x="1137980" y="2038354"/>
                  <a:pt x="1133937" y="2032149"/>
                </a:cubicBezTo>
                <a:cubicBezTo>
                  <a:pt x="1104720" y="2031606"/>
                  <a:pt x="1077532" y="2035424"/>
                  <a:pt x="1054999" y="2043242"/>
                </a:cubicBezTo>
                <a:cubicBezTo>
                  <a:pt x="1024875" y="2038090"/>
                  <a:pt x="1020473" y="2042711"/>
                  <a:pt x="1018405" y="2048281"/>
                </a:cubicBezTo>
                <a:lnTo>
                  <a:pt x="1016563" y="2051718"/>
                </a:lnTo>
                <a:lnTo>
                  <a:pt x="1008284" y="2046742"/>
                </a:lnTo>
                <a:cubicBezTo>
                  <a:pt x="999244" y="2043620"/>
                  <a:pt x="990505" y="2044937"/>
                  <a:pt x="981974" y="2048363"/>
                </a:cubicBezTo>
                <a:lnTo>
                  <a:pt x="971903" y="2053484"/>
                </a:lnTo>
                <a:lnTo>
                  <a:pt x="954015" y="2052529"/>
                </a:lnTo>
                <a:cubicBezTo>
                  <a:pt x="931960" y="2051365"/>
                  <a:pt x="861352" y="2046214"/>
                  <a:pt x="839571" y="2046509"/>
                </a:cubicBezTo>
                <a:lnTo>
                  <a:pt x="823321" y="2054296"/>
                </a:lnTo>
                <a:lnTo>
                  <a:pt x="800990" y="2051523"/>
                </a:lnTo>
                <a:cubicBezTo>
                  <a:pt x="790723" y="2052171"/>
                  <a:pt x="782268" y="2055403"/>
                  <a:pt x="776439" y="2062634"/>
                </a:cubicBezTo>
                <a:cubicBezTo>
                  <a:pt x="773155" y="2056184"/>
                  <a:pt x="769593" y="2059253"/>
                  <a:pt x="763041" y="2063995"/>
                </a:cubicBezTo>
                <a:lnTo>
                  <a:pt x="757863" y="2065877"/>
                </a:lnTo>
                <a:lnTo>
                  <a:pt x="745053" y="2051831"/>
                </a:lnTo>
                <a:lnTo>
                  <a:pt x="722609" y="2049504"/>
                </a:lnTo>
                <a:lnTo>
                  <a:pt x="717618" y="2042131"/>
                </a:lnTo>
                <a:lnTo>
                  <a:pt x="703285" y="2046808"/>
                </a:lnTo>
                <a:cubicBezTo>
                  <a:pt x="698219" y="2048137"/>
                  <a:pt x="690058" y="2049926"/>
                  <a:pt x="680199" y="2051947"/>
                </a:cubicBezTo>
                <a:lnTo>
                  <a:pt x="667351" y="2054469"/>
                </a:lnTo>
                <a:lnTo>
                  <a:pt x="660961" y="2049404"/>
                </a:lnTo>
                <a:lnTo>
                  <a:pt x="638282" y="2060093"/>
                </a:lnTo>
                <a:lnTo>
                  <a:pt x="583551" y="2070197"/>
                </a:lnTo>
                <a:cubicBezTo>
                  <a:pt x="569268" y="2091365"/>
                  <a:pt x="529124" y="2053106"/>
                  <a:pt x="525274" y="2079137"/>
                </a:cubicBezTo>
                <a:cubicBezTo>
                  <a:pt x="506495" y="2056498"/>
                  <a:pt x="440091" y="2069666"/>
                  <a:pt x="405635" y="2059339"/>
                </a:cubicBezTo>
                <a:cubicBezTo>
                  <a:pt x="397410" y="2069278"/>
                  <a:pt x="294416" y="2032966"/>
                  <a:pt x="281555" y="2022847"/>
                </a:cubicBezTo>
                <a:cubicBezTo>
                  <a:pt x="171589" y="1986245"/>
                  <a:pt x="126791" y="1985528"/>
                  <a:pt x="98513" y="1969504"/>
                </a:cubicBezTo>
                <a:cubicBezTo>
                  <a:pt x="85544" y="1965247"/>
                  <a:pt x="73324" y="1958000"/>
                  <a:pt x="56191" y="1950709"/>
                </a:cubicBezTo>
                <a:lnTo>
                  <a:pt x="0" y="19357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C415205-A05A-2EB1-BE5F-3867184EE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6" y="548640"/>
            <a:ext cx="9543405" cy="1188720"/>
          </a:xfrm>
        </p:spPr>
        <p:txBody>
          <a:bodyPr>
            <a:normAutofit/>
          </a:bodyPr>
          <a:lstStyle/>
          <a:p>
            <a:r>
              <a:rPr lang="es-ES">
                <a:solidFill>
                  <a:schemeClr val="tx1">
                    <a:lumMod val="85000"/>
                    <a:lumOff val="15000"/>
                  </a:schemeClr>
                </a:solidFill>
              </a:rPr>
              <a:t>RECUPERAR SOLO ALGUNOS CAMPOS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A436326-5F01-B524-509C-5FF57CC88C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57987" y="2431765"/>
            <a:ext cx="8276026" cy="3320031"/>
          </a:xfrm>
        </p:spPr>
        <p:txBody>
          <a:bodyPr anchor="ctr">
            <a:normAutofit/>
          </a:bodyPr>
          <a:lstStyle/>
          <a:p>
            <a:pPr lvl="0"/>
            <a:r>
              <a:rPr lang="es-E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Hemos visto que el método '</a:t>
            </a:r>
            <a:r>
              <a:rPr lang="es-E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find</a:t>
            </a:r>
            <a:r>
              <a:rPr lang="es-E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’:</a:t>
            </a:r>
          </a:p>
          <a:p>
            <a:pPr lvl="1"/>
            <a:r>
              <a:rPr lang="es-E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Si no le pasamos parámetros nos retorna todos los documentos de la colección que hace referencia: </a:t>
            </a:r>
            <a:r>
              <a:rPr lang="es-E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db.libros.find</a:t>
            </a:r>
            <a:r>
              <a:rPr lang="es-E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({precio: 50},{titulo:1,cantidad:1,_id:0})</a:t>
            </a:r>
          </a:p>
          <a:p>
            <a:pPr lvl="1"/>
            <a:r>
              <a:rPr lang="es-E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El primer parámetro en el caso que lo indiquemos filtra la colección y recupera los documentos que cumplen la condición</a:t>
            </a:r>
          </a:p>
          <a:p>
            <a:pPr lvl="1"/>
            <a:r>
              <a:rPr lang="es-E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En el segundo parámetro del método '</a:t>
            </a:r>
            <a:r>
              <a:rPr lang="es-E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find</a:t>
            </a:r>
            <a:r>
              <a:rPr lang="es-E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' debemos especificar cada campo y un valor 1 indicando que se lo quiere recuperar.</a:t>
            </a:r>
          </a:p>
          <a:p>
            <a:endParaRPr lang="es-E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42DCE2C-2863-46FA-9BE7-24365A24D9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24586" y="5970896"/>
            <a:ext cx="9967416" cy="887104"/>
          </a:xfrm>
          <a:custGeom>
            <a:avLst/>
            <a:gdLst>
              <a:gd name="connsiteX0" fmla="*/ 4686423 w 9517857"/>
              <a:gd name="connsiteY0" fmla="*/ 247919 h 918356"/>
              <a:gd name="connsiteX1" fmla="*/ 4689051 w 9517857"/>
              <a:gd name="connsiteY1" fmla="*/ 250968 h 918356"/>
              <a:gd name="connsiteX2" fmla="*/ 4687244 w 9517857"/>
              <a:gd name="connsiteY2" fmla="*/ 251298 h 918356"/>
              <a:gd name="connsiteX3" fmla="*/ 4685225 w 9517857"/>
              <a:gd name="connsiteY3" fmla="*/ 246530 h 918356"/>
              <a:gd name="connsiteX4" fmla="*/ 4686133 w 9517857"/>
              <a:gd name="connsiteY4" fmla="*/ 246727 h 918356"/>
              <a:gd name="connsiteX5" fmla="*/ 4686423 w 9517857"/>
              <a:gd name="connsiteY5" fmla="*/ 247919 h 918356"/>
              <a:gd name="connsiteX6" fmla="*/ 9517856 w 9517857"/>
              <a:gd name="connsiteY6" fmla="*/ 0 h 918356"/>
              <a:gd name="connsiteX7" fmla="*/ 9517857 w 9517857"/>
              <a:gd name="connsiteY7" fmla="*/ 12 h 918356"/>
              <a:gd name="connsiteX8" fmla="*/ 9517857 w 9517857"/>
              <a:gd name="connsiteY8" fmla="*/ 918356 h 918356"/>
              <a:gd name="connsiteX9" fmla="*/ 14604 w 9517857"/>
              <a:gd name="connsiteY9" fmla="*/ 918356 h 918356"/>
              <a:gd name="connsiteX10" fmla="*/ 12841 w 9517857"/>
              <a:gd name="connsiteY10" fmla="*/ 917763 h 918356"/>
              <a:gd name="connsiteX11" fmla="*/ 93 w 9517857"/>
              <a:gd name="connsiteY11" fmla="*/ 912471 h 918356"/>
              <a:gd name="connsiteX12" fmla="*/ 58674 w 9517857"/>
              <a:gd name="connsiteY12" fmla="*/ 890322 h 918356"/>
              <a:gd name="connsiteX13" fmla="*/ 275005 w 9517857"/>
              <a:gd name="connsiteY13" fmla="*/ 807229 h 918356"/>
              <a:gd name="connsiteX14" fmla="*/ 587824 w 9517857"/>
              <a:gd name="connsiteY14" fmla="*/ 798195 h 918356"/>
              <a:gd name="connsiteX15" fmla="*/ 651826 w 9517857"/>
              <a:gd name="connsiteY15" fmla="*/ 738338 h 918356"/>
              <a:gd name="connsiteX16" fmla="*/ 727985 w 9517857"/>
              <a:gd name="connsiteY16" fmla="*/ 719826 h 918356"/>
              <a:gd name="connsiteX17" fmla="*/ 778982 w 9517857"/>
              <a:gd name="connsiteY17" fmla="*/ 710142 h 918356"/>
              <a:gd name="connsiteX18" fmla="*/ 849944 w 9517857"/>
              <a:gd name="connsiteY18" fmla="*/ 717987 h 918356"/>
              <a:gd name="connsiteX19" fmla="*/ 921659 w 9517857"/>
              <a:gd name="connsiteY19" fmla="*/ 712695 h 918356"/>
              <a:gd name="connsiteX20" fmla="*/ 930946 w 9517857"/>
              <a:gd name="connsiteY20" fmla="*/ 734046 h 918356"/>
              <a:gd name="connsiteX21" fmla="*/ 986250 w 9517857"/>
              <a:gd name="connsiteY21" fmla="*/ 713530 h 918356"/>
              <a:gd name="connsiteX22" fmla="*/ 1013752 w 9517857"/>
              <a:gd name="connsiteY22" fmla="*/ 713361 h 918356"/>
              <a:gd name="connsiteX23" fmla="*/ 1023734 w 9517857"/>
              <a:gd name="connsiteY23" fmla="*/ 718571 h 918356"/>
              <a:gd name="connsiteX24" fmla="*/ 1063207 w 9517857"/>
              <a:gd name="connsiteY24" fmla="*/ 715651 h 918356"/>
              <a:gd name="connsiteX25" fmla="*/ 1081980 w 9517857"/>
              <a:gd name="connsiteY25" fmla="*/ 738455 h 918356"/>
              <a:gd name="connsiteX26" fmla="*/ 1218120 w 9517857"/>
              <a:gd name="connsiteY26" fmla="*/ 713280 h 918356"/>
              <a:gd name="connsiteX27" fmla="*/ 1397459 w 9517857"/>
              <a:gd name="connsiteY27" fmla="*/ 691190 h 918356"/>
              <a:gd name="connsiteX28" fmla="*/ 1580688 w 9517857"/>
              <a:gd name="connsiteY28" fmla="*/ 693697 h 918356"/>
              <a:gd name="connsiteX29" fmla="*/ 1772334 w 9517857"/>
              <a:gd name="connsiteY29" fmla="*/ 710640 h 918356"/>
              <a:gd name="connsiteX30" fmla="*/ 2002561 w 9517857"/>
              <a:gd name="connsiteY30" fmla="*/ 659917 h 918356"/>
              <a:gd name="connsiteX31" fmla="*/ 2135144 w 9517857"/>
              <a:gd name="connsiteY31" fmla="*/ 636501 h 918356"/>
              <a:gd name="connsiteX32" fmla="*/ 2440292 w 9517857"/>
              <a:gd name="connsiteY32" fmla="*/ 593862 h 918356"/>
              <a:gd name="connsiteX33" fmla="*/ 2547829 w 9517857"/>
              <a:gd name="connsiteY33" fmla="*/ 566150 h 918356"/>
              <a:gd name="connsiteX34" fmla="*/ 2658055 w 9517857"/>
              <a:gd name="connsiteY34" fmla="*/ 578727 h 918356"/>
              <a:gd name="connsiteX35" fmla="*/ 2693698 w 9517857"/>
              <a:gd name="connsiteY35" fmla="*/ 560029 h 918356"/>
              <a:gd name="connsiteX36" fmla="*/ 2699673 w 9517857"/>
              <a:gd name="connsiteY36" fmla="*/ 556400 h 918356"/>
              <a:gd name="connsiteX37" fmla="*/ 2727306 w 9517857"/>
              <a:gd name="connsiteY37" fmla="*/ 550698 h 918356"/>
              <a:gd name="connsiteX38" fmla="*/ 2730451 w 9517857"/>
              <a:gd name="connsiteY38" fmla="*/ 538058 h 918356"/>
              <a:gd name="connsiteX39" fmla="*/ 2768713 w 9517857"/>
              <a:gd name="connsiteY39" fmla="*/ 521575 h 918356"/>
              <a:gd name="connsiteX40" fmla="*/ 2820868 w 9517857"/>
              <a:gd name="connsiteY40" fmla="*/ 514160 h 918356"/>
              <a:gd name="connsiteX41" fmla="*/ 3073635 w 9517857"/>
              <a:gd name="connsiteY41" fmla="*/ 491294 h 918356"/>
              <a:gd name="connsiteX42" fmla="*/ 3222071 w 9517857"/>
              <a:gd name="connsiteY42" fmla="*/ 470559 h 918356"/>
              <a:gd name="connsiteX43" fmla="*/ 3274069 w 9517857"/>
              <a:gd name="connsiteY43" fmla="*/ 451605 h 918356"/>
              <a:gd name="connsiteX44" fmla="*/ 3349632 w 9517857"/>
              <a:gd name="connsiteY44" fmla="*/ 432583 h 918356"/>
              <a:gd name="connsiteX45" fmla="*/ 3479593 w 9517857"/>
              <a:gd name="connsiteY45" fmla="*/ 390437 h 918356"/>
              <a:gd name="connsiteX46" fmla="*/ 3660110 w 9517857"/>
              <a:gd name="connsiteY46" fmla="*/ 348726 h 918356"/>
              <a:gd name="connsiteX47" fmla="*/ 3750023 w 9517857"/>
              <a:gd name="connsiteY47" fmla="*/ 370678 h 918356"/>
              <a:gd name="connsiteX48" fmla="*/ 3844133 w 9517857"/>
              <a:gd name="connsiteY48" fmla="*/ 360648 h 918356"/>
              <a:gd name="connsiteX49" fmla="*/ 3913545 w 9517857"/>
              <a:gd name="connsiteY49" fmla="*/ 344235 h 918356"/>
              <a:gd name="connsiteX50" fmla="*/ 4266740 w 9517857"/>
              <a:gd name="connsiteY50" fmla="*/ 361454 h 918356"/>
              <a:gd name="connsiteX51" fmla="*/ 4430770 w 9517857"/>
              <a:gd name="connsiteY51" fmla="*/ 342643 h 918356"/>
              <a:gd name="connsiteX52" fmla="*/ 4512664 w 9517857"/>
              <a:gd name="connsiteY52" fmla="*/ 319948 h 918356"/>
              <a:gd name="connsiteX53" fmla="*/ 4616423 w 9517857"/>
              <a:gd name="connsiteY53" fmla="*/ 290914 h 918356"/>
              <a:gd name="connsiteX54" fmla="*/ 4691675 w 9517857"/>
              <a:gd name="connsiteY54" fmla="*/ 254011 h 918356"/>
              <a:gd name="connsiteX55" fmla="*/ 4689051 w 9517857"/>
              <a:gd name="connsiteY55" fmla="*/ 250968 h 918356"/>
              <a:gd name="connsiteX56" fmla="*/ 4719994 w 9517857"/>
              <a:gd name="connsiteY56" fmla="*/ 245307 h 918356"/>
              <a:gd name="connsiteX57" fmla="*/ 4752894 w 9517857"/>
              <a:gd name="connsiteY57" fmla="*/ 239875 h 918356"/>
              <a:gd name="connsiteX58" fmla="*/ 4769329 w 9517857"/>
              <a:gd name="connsiteY58" fmla="*/ 233585 h 918356"/>
              <a:gd name="connsiteX59" fmla="*/ 4775634 w 9517857"/>
              <a:gd name="connsiteY59" fmla="*/ 234063 h 918356"/>
              <a:gd name="connsiteX60" fmla="*/ 4790452 w 9517857"/>
              <a:gd name="connsiteY60" fmla="*/ 233572 h 918356"/>
              <a:gd name="connsiteX61" fmla="*/ 4789062 w 9517857"/>
              <a:gd name="connsiteY61" fmla="*/ 241924 h 918356"/>
              <a:gd name="connsiteX62" fmla="*/ 4827826 w 9517857"/>
              <a:gd name="connsiteY62" fmla="*/ 246977 h 918356"/>
              <a:gd name="connsiteX63" fmla="*/ 4892569 w 9517857"/>
              <a:gd name="connsiteY63" fmla="*/ 249933 h 918356"/>
              <a:gd name="connsiteX64" fmla="*/ 4896611 w 9517857"/>
              <a:gd name="connsiteY64" fmla="*/ 240448 h 918356"/>
              <a:gd name="connsiteX65" fmla="*/ 4917286 w 9517857"/>
              <a:gd name="connsiteY65" fmla="*/ 243659 h 918356"/>
              <a:gd name="connsiteX66" fmla="*/ 4981173 w 9517857"/>
              <a:gd name="connsiteY66" fmla="*/ 247103 h 918356"/>
              <a:gd name="connsiteX67" fmla="*/ 5060397 w 9517857"/>
              <a:gd name="connsiteY67" fmla="*/ 263688 h 918356"/>
              <a:gd name="connsiteX68" fmla="*/ 5252996 w 9517857"/>
              <a:gd name="connsiteY68" fmla="*/ 270655 h 918356"/>
              <a:gd name="connsiteX69" fmla="*/ 5358056 w 9517857"/>
              <a:gd name="connsiteY69" fmla="*/ 247248 h 918356"/>
              <a:gd name="connsiteX70" fmla="*/ 5426496 w 9517857"/>
              <a:gd name="connsiteY70" fmla="*/ 235142 h 918356"/>
              <a:gd name="connsiteX71" fmla="*/ 5497161 w 9517857"/>
              <a:gd name="connsiteY71" fmla="*/ 228808 h 918356"/>
              <a:gd name="connsiteX72" fmla="*/ 5826043 w 9517857"/>
              <a:gd name="connsiteY72" fmla="*/ 148073 h 918356"/>
              <a:gd name="connsiteX73" fmla="*/ 6013415 w 9517857"/>
              <a:gd name="connsiteY73" fmla="*/ 137316 h 918356"/>
              <a:gd name="connsiteX74" fmla="*/ 6080994 w 9517857"/>
              <a:gd name="connsiteY74" fmla="*/ 142938 h 918356"/>
              <a:gd name="connsiteX75" fmla="*/ 6194152 w 9517857"/>
              <a:gd name="connsiteY75" fmla="*/ 151772 h 918356"/>
              <a:gd name="connsiteX76" fmla="*/ 6281379 w 9517857"/>
              <a:gd name="connsiteY76" fmla="*/ 181626 h 918356"/>
              <a:gd name="connsiteX77" fmla="*/ 6374947 w 9517857"/>
              <a:gd name="connsiteY77" fmla="*/ 179799 h 918356"/>
              <a:gd name="connsiteX78" fmla="*/ 6448518 w 9517857"/>
              <a:gd name="connsiteY78" fmla="*/ 164378 h 918356"/>
              <a:gd name="connsiteX79" fmla="*/ 6544700 w 9517857"/>
              <a:gd name="connsiteY79" fmla="*/ 167161 h 918356"/>
              <a:gd name="connsiteX80" fmla="*/ 6648353 w 9517857"/>
              <a:gd name="connsiteY80" fmla="*/ 172250 h 918356"/>
              <a:gd name="connsiteX81" fmla="*/ 6736227 w 9517857"/>
              <a:gd name="connsiteY81" fmla="*/ 173216 h 918356"/>
              <a:gd name="connsiteX82" fmla="*/ 6977218 w 9517857"/>
              <a:gd name="connsiteY82" fmla="*/ 184289 h 918356"/>
              <a:gd name="connsiteX83" fmla="*/ 7065221 w 9517857"/>
              <a:gd name="connsiteY83" fmla="*/ 227531 h 918356"/>
              <a:gd name="connsiteX84" fmla="*/ 7366876 w 9517857"/>
              <a:gd name="connsiteY84" fmla="*/ 248468 h 918356"/>
              <a:gd name="connsiteX85" fmla="*/ 7565449 w 9517857"/>
              <a:gd name="connsiteY85" fmla="*/ 258950 h 918356"/>
              <a:gd name="connsiteX86" fmla="*/ 7599285 w 9517857"/>
              <a:gd name="connsiteY86" fmla="*/ 266021 h 918356"/>
              <a:gd name="connsiteX87" fmla="*/ 7644411 w 9517857"/>
              <a:gd name="connsiteY87" fmla="*/ 258986 h 918356"/>
              <a:gd name="connsiteX88" fmla="*/ 7825110 w 9517857"/>
              <a:gd name="connsiteY88" fmla="*/ 229109 h 918356"/>
              <a:gd name="connsiteX89" fmla="*/ 7965804 w 9517857"/>
              <a:gd name="connsiteY89" fmla="*/ 190545 h 918356"/>
              <a:gd name="connsiteX90" fmla="*/ 8147401 w 9517857"/>
              <a:gd name="connsiteY90" fmla="*/ 205617 h 918356"/>
              <a:gd name="connsiteX91" fmla="*/ 8256033 w 9517857"/>
              <a:gd name="connsiteY91" fmla="*/ 193713 h 918356"/>
              <a:gd name="connsiteX92" fmla="*/ 8410677 w 9517857"/>
              <a:gd name="connsiteY92" fmla="*/ 172167 h 918356"/>
              <a:gd name="connsiteX93" fmla="*/ 8617841 w 9517857"/>
              <a:gd name="connsiteY93" fmla="*/ 155167 h 918356"/>
              <a:gd name="connsiteX94" fmla="*/ 8715976 w 9517857"/>
              <a:gd name="connsiteY94" fmla="*/ 178374 h 918356"/>
              <a:gd name="connsiteX95" fmla="*/ 8778827 w 9517857"/>
              <a:gd name="connsiteY95" fmla="*/ 172936 h 918356"/>
              <a:gd name="connsiteX96" fmla="*/ 8840778 w 9517857"/>
              <a:gd name="connsiteY96" fmla="*/ 143149 h 918356"/>
              <a:gd name="connsiteX97" fmla="*/ 9010380 w 9517857"/>
              <a:gd name="connsiteY97" fmla="*/ 91891 h 918356"/>
              <a:gd name="connsiteX98" fmla="*/ 9110856 w 9517857"/>
              <a:gd name="connsiteY98" fmla="*/ 70997 h 918356"/>
              <a:gd name="connsiteX99" fmla="*/ 9268817 w 9517857"/>
              <a:gd name="connsiteY99" fmla="*/ 53082 h 918356"/>
              <a:gd name="connsiteX100" fmla="*/ 9316667 w 9517857"/>
              <a:gd name="connsiteY100" fmla="*/ 45047 h 918356"/>
              <a:gd name="connsiteX101" fmla="*/ 9428209 w 9517857"/>
              <a:gd name="connsiteY101" fmla="*/ 29923 h 918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9517857" h="918356">
                <a:moveTo>
                  <a:pt x="4686423" y="247919"/>
                </a:moveTo>
                <a:lnTo>
                  <a:pt x="4689051" y="250968"/>
                </a:lnTo>
                <a:lnTo>
                  <a:pt x="4687244" y="251298"/>
                </a:lnTo>
                <a:close/>
                <a:moveTo>
                  <a:pt x="4685225" y="246530"/>
                </a:moveTo>
                <a:cubicBezTo>
                  <a:pt x="4688837" y="243198"/>
                  <a:pt x="4687468" y="244598"/>
                  <a:pt x="4686133" y="246727"/>
                </a:cubicBezTo>
                <a:lnTo>
                  <a:pt x="4686423" y="247919"/>
                </a:lnTo>
                <a:close/>
                <a:moveTo>
                  <a:pt x="9517856" y="0"/>
                </a:moveTo>
                <a:lnTo>
                  <a:pt x="9517857" y="12"/>
                </a:lnTo>
                <a:lnTo>
                  <a:pt x="9517857" y="918356"/>
                </a:lnTo>
                <a:lnTo>
                  <a:pt x="14604" y="918356"/>
                </a:lnTo>
                <a:lnTo>
                  <a:pt x="12841" y="917763"/>
                </a:lnTo>
                <a:cubicBezTo>
                  <a:pt x="4532" y="914864"/>
                  <a:pt x="-773" y="912807"/>
                  <a:pt x="93" y="912471"/>
                </a:cubicBezTo>
                <a:cubicBezTo>
                  <a:pt x="172" y="912298"/>
                  <a:pt x="58594" y="890495"/>
                  <a:pt x="58674" y="890322"/>
                </a:cubicBezTo>
                <a:cubicBezTo>
                  <a:pt x="127436" y="929614"/>
                  <a:pt x="206243" y="828226"/>
                  <a:pt x="275005" y="807229"/>
                </a:cubicBezTo>
                <a:cubicBezTo>
                  <a:pt x="303983" y="806087"/>
                  <a:pt x="504960" y="777375"/>
                  <a:pt x="587824" y="798195"/>
                </a:cubicBezTo>
                <a:cubicBezTo>
                  <a:pt x="598733" y="769348"/>
                  <a:pt x="682904" y="785924"/>
                  <a:pt x="651826" y="738338"/>
                </a:cubicBezTo>
                <a:cubicBezTo>
                  <a:pt x="688440" y="737862"/>
                  <a:pt x="753255" y="750396"/>
                  <a:pt x="727985" y="719826"/>
                </a:cubicBezTo>
                <a:cubicBezTo>
                  <a:pt x="739648" y="718749"/>
                  <a:pt x="775717" y="715087"/>
                  <a:pt x="778982" y="710142"/>
                </a:cubicBezTo>
                <a:cubicBezTo>
                  <a:pt x="779189" y="709407"/>
                  <a:pt x="849736" y="718721"/>
                  <a:pt x="849944" y="717987"/>
                </a:cubicBezTo>
                <a:lnTo>
                  <a:pt x="921659" y="712695"/>
                </a:lnTo>
                <a:lnTo>
                  <a:pt x="930946" y="734046"/>
                </a:lnTo>
                <a:lnTo>
                  <a:pt x="986250" y="713530"/>
                </a:lnTo>
                <a:lnTo>
                  <a:pt x="1013752" y="713361"/>
                </a:lnTo>
                <a:lnTo>
                  <a:pt x="1023734" y="718571"/>
                </a:lnTo>
                <a:cubicBezTo>
                  <a:pt x="1033291" y="721276"/>
                  <a:pt x="1045398" y="721394"/>
                  <a:pt x="1063207" y="715651"/>
                </a:cubicBezTo>
                <a:lnTo>
                  <a:pt x="1081980" y="738455"/>
                </a:lnTo>
                <a:lnTo>
                  <a:pt x="1218120" y="713280"/>
                </a:lnTo>
                <a:cubicBezTo>
                  <a:pt x="1230137" y="716162"/>
                  <a:pt x="1387179" y="685179"/>
                  <a:pt x="1397459" y="691190"/>
                </a:cubicBezTo>
                <a:cubicBezTo>
                  <a:pt x="1490025" y="704984"/>
                  <a:pt x="1465878" y="715604"/>
                  <a:pt x="1580688" y="693697"/>
                </a:cubicBezTo>
                <a:cubicBezTo>
                  <a:pt x="1607067" y="704379"/>
                  <a:pt x="1719477" y="658239"/>
                  <a:pt x="1772334" y="710640"/>
                </a:cubicBezTo>
                <a:cubicBezTo>
                  <a:pt x="1745536" y="644824"/>
                  <a:pt x="1976078" y="716436"/>
                  <a:pt x="2002561" y="659917"/>
                </a:cubicBezTo>
                <a:cubicBezTo>
                  <a:pt x="2045346" y="660357"/>
                  <a:pt x="2166676" y="654391"/>
                  <a:pt x="2135144" y="636501"/>
                </a:cubicBezTo>
                <a:cubicBezTo>
                  <a:pt x="2276591" y="665055"/>
                  <a:pt x="2293173" y="591792"/>
                  <a:pt x="2440292" y="593862"/>
                </a:cubicBezTo>
                <a:cubicBezTo>
                  <a:pt x="2495160" y="534824"/>
                  <a:pt x="2473343" y="585644"/>
                  <a:pt x="2547829" y="566150"/>
                </a:cubicBezTo>
                <a:cubicBezTo>
                  <a:pt x="2545438" y="614169"/>
                  <a:pt x="2632278" y="528280"/>
                  <a:pt x="2658055" y="578727"/>
                </a:cubicBezTo>
                <a:cubicBezTo>
                  <a:pt x="2670795" y="573581"/>
                  <a:pt x="2682322" y="567005"/>
                  <a:pt x="2693698" y="560029"/>
                </a:cubicBezTo>
                <a:lnTo>
                  <a:pt x="2699673" y="556400"/>
                </a:lnTo>
                <a:lnTo>
                  <a:pt x="2727306" y="550698"/>
                </a:lnTo>
                <a:lnTo>
                  <a:pt x="2730451" y="538058"/>
                </a:lnTo>
                <a:lnTo>
                  <a:pt x="2768713" y="521575"/>
                </a:lnTo>
                <a:cubicBezTo>
                  <a:pt x="2783756" y="517104"/>
                  <a:pt x="2800788" y="514291"/>
                  <a:pt x="2820868" y="514160"/>
                </a:cubicBezTo>
                <a:cubicBezTo>
                  <a:pt x="2894791" y="532885"/>
                  <a:pt x="2981506" y="465507"/>
                  <a:pt x="3073635" y="491294"/>
                </a:cubicBezTo>
                <a:cubicBezTo>
                  <a:pt x="3106872" y="496624"/>
                  <a:pt x="3205785" y="487718"/>
                  <a:pt x="3222071" y="470559"/>
                </a:cubicBezTo>
                <a:cubicBezTo>
                  <a:pt x="3242193" y="465514"/>
                  <a:pt x="3267163" y="469136"/>
                  <a:pt x="3274069" y="451605"/>
                </a:cubicBezTo>
                <a:cubicBezTo>
                  <a:pt x="3286659" y="430165"/>
                  <a:pt x="3363648" y="455571"/>
                  <a:pt x="3349632" y="432583"/>
                </a:cubicBezTo>
                <a:cubicBezTo>
                  <a:pt x="3404182" y="449847"/>
                  <a:pt x="3438210" y="404323"/>
                  <a:pt x="3479593" y="390437"/>
                </a:cubicBezTo>
                <a:cubicBezTo>
                  <a:pt x="3523240" y="408403"/>
                  <a:pt x="3567027" y="361554"/>
                  <a:pt x="3660110" y="348726"/>
                </a:cubicBezTo>
                <a:cubicBezTo>
                  <a:pt x="3708299" y="369683"/>
                  <a:pt x="3662447" y="344775"/>
                  <a:pt x="3750023" y="370678"/>
                </a:cubicBezTo>
                <a:cubicBezTo>
                  <a:pt x="3752092" y="367132"/>
                  <a:pt x="3816880" y="365055"/>
                  <a:pt x="3844133" y="360648"/>
                </a:cubicBezTo>
                <a:cubicBezTo>
                  <a:pt x="3871386" y="356240"/>
                  <a:pt x="3882848" y="332490"/>
                  <a:pt x="3913545" y="344235"/>
                </a:cubicBezTo>
                <a:cubicBezTo>
                  <a:pt x="4050255" y="376864"/>
                  <a:pt x="4159924" y="363190"/>
                  <a:pt x="4266740" y="361454"/>
                </a:cubicBezTo>
                <a:cubicBezTo>
                  <a:pt x="4385770" y="354374"/>
                  <a:pt x="4314535" y="340143"/>
                  <a:pt x="4430770" y="342643"/>
                </a:cubicBezTo>
                <a:cubicBezTo>
                  <a:pt x="4439969" y="322594"/>
                  <a:pt x="4478290" y="314645"/>
                  <a:pt x="4512664" y="319948"/>
                </a:cubicBezTo>
                <a:cubicBezTo>
                  <a:pt x="4570011" y="315138"/>
                  <a:pt x="4549085" y="269599"/>
                  <a:pt x="4616423" y="290914"/>
                </a:cubicBezTo>
                <a:cubicBezTo>
                  <a:pt x="4599641" y="270277"/>
                  <a:pt x="4692085" y="269216"/>
                  <a:pt x="4691675" y="254011"/>
                </a:cubicBezTo>
                <a:lnTo>
                  <a:pt x="4689051" y="250968"/>
                </a:lnTo>
                <a:lnTo>
                  <a:pt x="4719994" y="245307"/>
                </a:lnTo>
                <a:cubicBezTo>
                  <a:pt x="4732635" y="242775"/>
                  <a:pt x="4745300" y="240335"/>
                  <a:pt x="4752894" y="239875"/>
                </a:cubicBezTo>
                <a:lnTo>
                  <a:pt x="4769329" y="233585"/>
                </a:lnTo>
                <a:lnTo>
                  <a:pt x="4775634" y="234063"/>
                </a:lnTo>
                <a:lnTo>
                  <a:pt x="4790452" y="233572"/>
                </a:lnTo>
                <a:cubicBezTo>
                  <a:pt x="4789989" y="236356"/>
                  <a:pt x="4789525" y="239141"/>
                  <a:pt x="4789062" y="241924"/>
                </a:cubicBezTo>
                <a:cubicBezTo>
                  <a:pt x="4786342" y="249932"/>
                  <a:pt x="4804560" y="248631"/>
                  <a:pt x="4827826" y="246977"/>
                </a:cubicBezTo>
                <a:cubicBezTo>
                  <a:pt x="4875782" y="239569"/>
                  <a:pt x="4874112" y="283413"/>
                  <a:pt x="4892569" y="249933"/>
                </a:cubicBezTo>
                <a:lnTo>
                  <a:pt x="4896611" y="240448"/>
                </a:lnTo>
                <a:lnTo>
                  <a:pt x="4917286" y="243659"/>
                </a:lnTo>
                <a:cubicBezTo>
                  <a:pt x="4923060" y="243799"/>
                  <a:pt x="4981729" y="240979"/>
                  <a:pt x="4981173" y="247103"/>
                </a:cubicBezTo>
                <a:cubicBezTo>
                  <a:pt x="5024880" y="220690"/>
                  <a:pt x="5014146" y="257963"/>
                  <a:pt x="5060397" y="263688"/>
                </a:cubicBezTo>
                <a:cubicBezTo>
                  <a:pt x="5093356" y="238589"/>
                  <a:pt x="5157892" y="275351"/>
                  <a:pt x="5252996" y="270655"/>
                </a:cubicBezTo>
                <a:cubicBezTo>
                  <a:pt x="5288840" y="241872"/>
                  <a:pt x="5287005" y="287921"/>
                  <a:pt x="5358056" y="247248"/>
                </a:cubicBezTo>
                <a:cubicBezTo>
                  <a:pt x="5361752" y="250257"/>
                  <a:pt x="5403312" y="238215"/>
                  <a:pt x="5426496" y="235142"/>
                </a:cubicBezTo>
                <a:cubicBezTo>
                  <a:pt x="5449679" y="232069"/>
                  <a:pt x="5473549" y="245611"/>
                  <a:pt x="5497161" y="228808"/>
                </a:cubicBezTo>
                <a:cubicBezTo>
                  <a:pt x="5611861" y="172767"/>
                  <a:pt x="5723211" y="165860"/>
                  <a:pt x="5826043" y="148073"/>
                </a:cubicBezTo>
                <a:cubicBezTo>
                  <a:pt x="5943127" y="133166"/>
                  <a:pt x="5872659" y="193078"/>
                  <a:pt x="6013415" y="137316"/>
                </a:cubicBezTo>
                <a:cubicBezTo>
                  <a:pt x="6031924" y="154783"/>
                  <a:pt x="6050745" y="154258"/>
                  <a:pt x="6080994" y="142938"/>
                </a:cubicBezTo>
                <a:cubicBezTo>
                  <a:pt x="6138083" y="137090"/>
                  <a:pt x="6140195" y="184383"/>
                  <a:pt x="6194152" y="151772"/>
                </a:cubicBezTo>
                <a:cubicBezTo>
                  <a:pt x="6187280" y="177783"/>
                  <a:pt x="6304222" y="153410"/>
                  <a:pt x="6281379" y="181626"/>
                </a:cubicBezTo>
                <a:cubicBezTo>
                  <a:pt x="6321899" y="201819"/>
                  <a:pt x="6335111" y="162590"/>
                  <a:pt x="6374947" y="179799"/>
                </a:cubicBezTo>
                <a:cubicBezTo>
                  <a:pt x="6417404" y="181336"/>
                  <a:pt x="6402484" y="169694"/>
                  <a:pt x="6448518" y="164378"/>
                </a:cubicBezTo>
                <a:cubicBezTo>
                  <a:pt x="6504958" y="162488"/>
                  <a:pt x="6493438" y="111203"/>
                  <a:pt x="6544700" y="167161"/>
                </a:cubicBezTo>
                <a:cubicBezTo>
                  <a:pt x="6601507" y="148697"/>
                  <a:pt x="6566269" y="164386"/>
                  <a:pt x="6648353" y="172250"/>
                </a:cubicBezTo>
                <a:cubicBezTo>
                  <a:pt x="6680008" y="155223"/>
                  <a:pt x="6707960" y="160673"/>
                  <a:pt x="6736227" y="173216"/>
                </a:cubicBezTo>
                <a:cubicBezTo>
                  <a:pt x="6813963" y="164284"/>
                  <a:pt x="6888143" y="181296"/>
                  <a:pt x="6977218" y="184289"/>
                </a:cubicBezTo>
                <a:cubicBezTo>
                  <a:pt x="7040424" y="188318"/>
                  <a:pt x="7000278" y="216835"/>
                  <a:pt x="7065221" y="227531"/>
                </a:cubicBezTo>
                <a:cubicBezTo>
                  <a:pt x="7130163" y="238228"/>
                  <a:pt x="7291878" y="238208"/>
                  <a:pt x="7366876" y="248468"/>
                </a:cubicBezTo>
                <a:cubicBezTo>
                  <a:pt x="7491356" y="206752"/>
                  <a:pt x="7367734" y="280166"/>
                  <a:pt x="7565449" y="258950"/>
                </a:cubicBezTo>
                <a:cubicBezTo>
                  <a:pt x="7575959" y="252432"/>
                  <a:pt x="7600854" y="257628"/>
                  <a:pt x="7599285" y="266021"/>
                </a:cubicBezTo>
                <a:cubicBezTo>
                  <a:pt x="7611616" y="262940"/>
                  <a:pt x="7639946" y="245819"/>
                  <a:pt x="7644411" y="258986"/>
                </a:cubicBezTo>
                <a:cubicBezTo>
                  <a:pt x="7708015" y="258012"/>
                  <a:pt x="7770249" y="247724"/>
                  <a:pt x="7825110" y="229109"/>
                </a:cubicBezTo>
                <a:cubicBezTo>
                  <a:pt x="7949762" y="247028"/>
                  <a:pt x="7921956" y="197757"/>
                  <a:pt x="7965804" y="190545"/>
                </a:cubicBezTo>
                <a:cubicBezTo>
                  <a:pt x="8039439" y="213878"/>
                  <a:pt x="8063651" y="191475"/>
                  <a:pt x="8147401" y="205617"/>
                </a:cubicBezTo>
                <a:cubicBezTo>
                  <a:pt x="8166453" y="196610"/>
                  <a:pt x="8225048" y="207099"/>
                  <a:pt x="8256033" y="193713"/>
                </a:cubicBezTo>
                <a:cubicBezTo>
                  <a:pt x="8311388" y="242017"/>
                  <a:pt x="8350376" y="178592"/>
                  <a:pt x="8410677" y="172167"/>
                </a:cubicBezTo>
                <a:cubicBezTo>
                  <a:pt x="8470978" y="165743"/>
                  <a:pt x="8572470" y="206385"/>
                  <a:pt x="8617841" y="155167"/>
                </a:cubicBezTo>
                <a:cubicBezTo>
                  <a:pt x="8646050" y="160448"/>
                  <a:pt x="8664949" y="183631"/>
                  <a:pt x="8715976" y="178374"/>
                </a:cubicBezTo>
                <a:cubicBezTo>
                  <a:pt x="8737194" y="188216"/>
                  <a:pt x="8738009" y="189511"/>
                  <a:pt x="8778827" y="172936"/>
                </a:cubicBezTo>
                <a:cubicBezTo>
                  <a:pt x="8725277" y="146372"/>
                  <a:pt x="8850819" y="175612"/>
                  <a:pt x="8840778" y="143149"/>
                </a:cubicBezTo>
                <a:cubicBezTo>
                  <a:pt x="8903519" y="121096"/>
                  <a:pt x="9021861" y="150359"/>
                  <a:pt x="9010380" y="91891"/>
                </a:cubicBezTo>
                <a:cubicBezTo>
                  <a:pt x="9027103" y="56852"/>
                  <a:pt x="9112524" y="108357"/>
                  <a:pt x="9110856" y="70997"/>
                </a:cubicBezTo>
                <a:cubicBezTo>
                  <a:pt x="9148189" y="94250"/>
                  <a:pt x="9209809" y="53285"/>
                  <a:pt x="9268817" y="53082"/>
                </a:cubicBezTo>
                <a:cubicBezTo>
                  <a:pt x="9279135" y="35997"/>
                  <a:pt x="9292736" y="36520"/>
                  <a:pt x="9316667" y="45047"/>
                </a:cubicBezTo>
                <a:cubicBezTo>
                  <a:pt x="9352186" y="45862"/>
                  <a:pt x="9390008" y="39799"/>
                  <a:pt x="9428209" y="29923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8531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6">
            <a:extLst>
              <a:ext uri="{FF2B5EF4-FFF2-40B4-BE49-F238E27FC236}">
                <a16:creationId xmlns:a16="http://schemas.microsoft.com/office/drawing/2014/main" id="{80E21785-62D8-430F-9521-90166EF7C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8">
            <a:extLst>
              <a:ext uri="{FF2B5EF4-FFF2-40B4-BE49-F238E27FC236}">
                <a16:creationId xmlns:a16="http://schemas.microsoft.com/office/drawing/2014/main" id="{ED7CF8A0-D3E4-4A16-87D3-1D973AC61B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13296" y="697832"/>
            <a:ext cx="8189484" cy="5541981"/>
          </a:xfrm>
          <a:custGeom>
            <a:avLst/>
            <a:gdLst>
              <a:gd name="connsiteX0" fmla="*/ 1164045 w 7323233"/>
              <a:gd name="connsiteY0" fmla="*/ 25 h 5835507"/>
              <a:gd name="connsiteX1" fmla="*/ 1213723 w 7323233"/>
              <a:gd name="connsiteY1" fmla="*/ 8385 h 5835507"/>
              <a:gd name="connsiteX2" fmla="*/ 2251656 w 7323233"/>
              <a:gd name="connsiteY2" fmla="*/ 138318 h 5835507"/>
              <a:gd name="connsiteX3" fmla="*/ 3226534 w 7323233"/>
              <a:gd name="connsiteY3" fmla="*/ 205194 h 5835507"/>
              <a:gd name="connsiteX4" fmla="*/ 4404335 w 7323233"/>
              <a:gd name="connsiteY4" fmla="*/ 316784 h 5835507"/>
              <a:gd name="connsiteX5" fmla="*/ 5225968 w 7323233"/>
              <a:gd name="connsiteY5" fmla="*/ 350415 h 5835507"/>
              <a:gd name="connsiteX6" fmla="*/ 5266859 w 7323233"/>
              <a:gd name="connsiteY6" fmla="*/ 348884 h 5835507"/>
              <a:gd name="connsiteX7" fmla="*/ 5685318 w 7323233"/>
              <a:gd name="connsiteY7" fmla="*/ 399712 h 5835507"/>
              <a:gd name="connsiteX8" fmla="*/ 5411315 w 7323233"/>
              <a:gd name="connsiteY8" fmla="*/ 618305 h 5835507"/>
              <a:gd name="connsiteX9" fmla="*/ 5805698 w 7323233"/>
              <a:gd name="connsiteY9" fmla="*/ 721868 h 5835507"/>
              <a:gd name="connsiteX10" fmla="*/ 6188997 w 7323233"/>
              <a:gd name="connsiteY10" fmla="*/ 868233 h 5835507"/>
              <a:gd name="connsiteX11" fmla="*/ 6261225 w 7323233"/>
              <a:gd name="connsiteY11" fmla="*/ 928614 h 5835507"/>
              <a:gd name="connsiteX12" fmla="*/ 6858533 w 7323233"/>
              <a:gd name="connsiteY12" fmla="*/ 1323379 h 5835507"/>
              <a:gd name="connsiteX13" fmla="*/ 6744269 w 7323233"/>
              <a:gd name="connsiteY13" fmla="*/ 1407072 h 5835507"/>
              <a:gd name="connsiteX14" fmla="*/ 6956365 w 7323233"/>
              <a:gd name="connsiteY14" fmla="*/ 1507197 h 5835507"/>
              <a:gd name="connsiteX15" fmla="*/ 7004134 w 7323233"/>
              <a:gd name="connsiteY15" fmla="*/ 1549234 h 5835507"/>
              <a:gd name="connsiteX16" fmla="*/ 6963627 w 7323233"/>
              <a:gd name="connsiteY16" fmla="*/ 1599678 h 5835507"/>
              <a:gd name="connsiteX17" fmla="*/ 6875731 w 7323233"/>
              <a:gd name="connsiteY17" fmla="*/ 1634837 h 5835507"/>
              <a:gd name="connsiteX18" fmla="*/ 6759175 w 7323233"/>
              <a:gd name="connsiteY18" fmla="*/ 1723878 h 5835507"/>
              <a:gd name="connsiteX19" fmla="*/ 6763759 w 7323233"/>
              <a:gd name="connsiteY19" fmla="*/ 1793431 h 5835507"/>
              <a:gd name="connsiteX20" fmla="*/ 6832931 w 7323233"/>
              <a:gd name="connsiteY20" fmla="*/ 1919543 h 5835507"/>
              <a:gd name="connsiteX21" fmla="*/ 6728984 w 7323233"/>
              <a:gd name="connsiteY21" fmla="*/ 2051386 h 5835507"/>
              <a:gd name="connsiteX22" fmla="*/ 6675481 w 7323233"/>
              <a:gd name="connsiteY22" fmla="*/ 2090365 h 5835507"/>
              <a:gd name="connsiteX23" fmla="*/ 6778665 w 7323233"/>
              <a:gd name="connsiteY23" fmla="*/ 2103740 h 5835507"/>
              <a:gd name="connsiteX24" fmla="*/ 6814587 w 7323233"/>
              <a:gd name="connsiteY24" fmla="*/ 2158771 h 5835507"/>
              <a:gd name="connsiteX25" fmla="*/ 6830637 w 7323233"/>
              <a:gd name="connsiteY25" fmla="*/ 2186286 h 5835507"/>
              <a:gd name="connsiteX26" fmla="*/ 6928087 w 7323233"/>
              <a:gd name="connsiteY26" fmla="*/ 2358639 h 5835507"/>
              <a:gd name="connsiteX27" fmla="*/ 6911653 w 7323233"/>
              <a:gd name="connsiteY27" fmla="*/ 2406789 h 5835507"/>
              <a:gd name="connsiteX28" fmla="*/ 6749237 w 7323233"/>
              <a:gd name="connsiteY28" fmla="*/ 2639522 h 5835507"/>
              <a:gd name="connsiteX29" fmla="*/ 6921971 w 7323233"/>
              <a:gd name="connsiteY29" fmla="*/ 2704488 h 5835507"/>
              <a:gd name="connsiteX30" fmla="*/ 6932290 w 7323233"/>
              <a:gd name="connsiteY30" fmla="*/ 2814548 h 5835507"/>
              <a:gd name="connsiteX31" fmla="*/ 7020186 w 7323233"/>
              <a:gd name="connsiteY31" fmla="*/ 2937603 h 5835507"/>
              <a:gd name="connsiteX32" fmla="*/ 7213555 w 7323233"/>
              <a:gd name="connsiteY32" fmla="*/ 3110719 h 5835507"/>
              <a:gd name="connsiteX33" fmla="*/ 7323233 w 7323233"/>
              <a:gd name="connsiteY33" fmla="*/ 3226893 h 5835507"/>
              <a:gd name="connsiteX34" fmla="*/ 7134067 w 7323233"/>
              <a:gd name="connsiteY34" fmla="*/ 3257847 h 5835507"/>
              <a:gd name="connsiteX35" fmla="*/ 7104643 w 7323233"/>
              <a:gd name="connsiteY35" fmla="*/ 3275809 h 5835507"/>
              <a:gd name="connsiteX36" fmla="*/ 7127189 w 7323233"/>
              <a:gd name="connsiteY36" fmla="*/ 3336953 h 5835507"/>
              <a:gd name="connsiteX37" fmla="*/ 7157379 w 7323233"/>
              <a:gd name="connsiteY37" fmla="*/ 3397718 h 5835507"/>
              <a:gd name="connsiteX38" fmla="*/ 7136361 w 7323233"/>
              <a:gd name="connsiteY38" fmla="*/ 3445487 h 5835507"/>
              <a:gd name="connsiteX39" fmla="*/ 6988849 w 7323233"/>
              <a:gd name="connsiteY39" fmla="*/ 3652233 h 5835507"/>
              <a:gd name="connsiteX40" fmla="*/ 6867705 w 7323233"/>
              <a:gd name="connsiteY40" fmla="*/ 3734395 h 5835507"/>
              <a:gd name="connsiteX41" fmla="*/ 6591791 w 7323233"/>
              <a:gd name="connsiteY41" fmla="*/ 4107760 h 5835507"/>
              <a:gd name="connsiteX42" fmla="*/ 6505041 w 7323233"/>
              <a:gd name="connsiteY42" fmla="*/ 4228904 h 5835507"/>
              <a:gd name="connsiteX43" fmla="*/ 6569243 w 7323233"/>
              <a:gd name="connsiteY43" fmla="*/ 4271704 h 5835507"/>
              <a:gd name="connsiteX44" fmla="*/ 6446188 w 7323233"/>
              <a:gd name="connsiteY44" fmla="*/ 4398582 h 5835507"/>
              <a:gd name="connsiteX45" fmla="*/ 6301351 w 7323233"/>
              <a:gd name="connsiteY45" fmla="*/ 4539595 h 5835507"/>
              <a:gd name="connsiteX46" fmla="*/ 6263519 w 7323233"/>
              <a:gd name="connsiteY46" fmla="*/ 4577047 h 5835507"/>
              <a:gd name="connsiteX47" fmla="*/ 3277744 w 7323233"/>
              <a:gd name="connsiteY47" fmla="*/ 5834336 h 5835507"/>
              <a:gd name="connsiteX48" fmla="*/ 2490505 w 7323233"/>
              <a:gd name="connsiteY48" fmla="*/ 5648992 h 5835507"/>
              <a:gd name="connsiteX49" fmla="*/ 2179046 w 7323233"/>
              <a:gd name="connsiteY49" fmla="*/ 5504920 h 5835507"/>
              <a:gd name="connsiteX50" fmla="*/ 1780078 w 7323233"/>
              <a:gd name="connsiteY50" fmla="*/ 5273715 h 5835507"/>
              <a:gd name="connsiteX51" fmla="*/ 1353592 w 7323233"/>
              <a:gd name="connsiteY51" fmla="*/ 5087606 h 5835507"/>
              <a:gd name="connsiteX52" fmla="*/ 1208373 w 7323233"/>
              <a:gd name="connsiteY52" fmla="*/ 4917165 h 5835507"/>
              <a:gd name="connsiteX53" fmla="*/ 1157548 w 7323233"/>
              <a:gd name="connsiteY53" fmla="*/ 4869396 h 5835507"/>
              <a:gd name="connsiteX54" fmla="*/ 1030289 w 7323233"/>
              <a:gd name="connsiteY54" fmla="*/ 4807103 h 5835507"/>
              <a:gd name="connsiteX55" fmla="*/ 808258 w 7323233"/>
              <a:gd name="connsiteY55" fmla="*/ 4672585 h 5835507"/>
              <a:gd name="connsiteX56" fmla="*/ 889658 w 7323233"/>
              <a:gd name="connsiteY56" fmla="*/ 4642013 h 5835507"/>
              <a:gd name="connsiteX57" fmla="*/ 1123917 w 7323233"/>
              <a:gd name="connsiteY57" fmla="*/ 4723412 h 5835507"/>
              <a:gd name="connsiteX58" fmla="*/ 1294360 w 7323233"/>
              <a:gd name="connsiteY58" fmla="*/ 4745194 h 5835507"/>
              <a:gd name="connsiteX59" fmla="*/ 1054367 w 7323233"/>
              <a:gd name="connsiteY59" fmla="*/ 4603034 h 5835507"/>
              <a:gd name="connsiteX60" fmla="*/ 822015 w 7323233"/>
              <a:gd name="connsiteY60" fmla="*/ 4418070 h 5835507"/>
              <a:gd name="connsiteX61" fmla="*/ 1001246 w 7323233"/>
              <a:gd name="connsiteY61" fmla="*/ 4453610 h 5835507"/>
              <a:gd name="connsiteX62" fmla="*/ 1008889 w 7323233"/>
              <a:gd name="connsiteY62" fmla="*/ 4428770 h 5835507"/>
              <a:gd name="connsiteX63" fmla="*/ 853733 w 7323233"/>
              <a:gd name="connsiteY63" fmla="*/ 4208648 h 5835507"/>
              <a:gd name="connsiteX64" fmla="*/ 776921 w 7323233"/>
              <a:gd name="connsiteY64" fmla="*/ 4119989 h 5835507"/>
              <a:gd name="connsiteX65" fmla="*/ 431453 w 7323233"/>
              <a:gd name="connsiteY65" fmla="*/ 3852864 h 5835507"/>
              <a:gd name="connsiteX66" fmla="*/ 759342 w 7323233"/>
              <a:gd name="connsiteY66" fmla="*/ 3972095 h 5835507"/>
              <a:gd name="connsiteX67" fmla="*/ 420753 w 7323233"/>
              <a:gd name="connsiteY67" fmla="*/ 3712230 h 5835507"/>
              <a:gd name="connsiteX68" fmla="*/ 256425 w 7323233"/>
              <a:gd name="connsiteY68" fmla="*/ 3616309 h 5835507"/>
              <a:gd name="connsiteX69" fmla="*/ 214772 w 7323233"/>
              <a:gd name="connsiteY69" fmla="*/ 3559749 h 5835507"/>
              <a:gd name="connsiteX70" fmla="*/ 287762 w 7323233"/>
              <a:gd name="connsiteY70" fmla="*/ 3547521 h 5835507"/>
              <a:gd name="connsiteX71" fmla="*/ 511706 w 7323233"/>
              <a:gd name="connsiteY71" fmla="*/ 3569305 h 5835507"/>
              <a:gd name="connsiteX72" fmla="*/ 235409 w 7323233"/>
              <a:gd name="connsiteY72" fmla="*/ 3394659 h 5835507"/>
              <a:gd name="connsiteX73" fmla="*/ 442537 w 7323233"/>
              <a:gd name="connsiteY73" fmla="*/ 3421409 h 5835507"/>
              <a:gd name="connsiteX74" fmla="*/ 502152 w 7323233"/>
              <a:gd name="connsiteY74" fmla="*/ 3352622 h 5835507"/>
              <a:gd name="connsiteX75" fmla="*/ 598455 w 7323233"/>
              <a:gd name="connsiteY75" fmla="*/ 3241415 h 5835507"/>
              <a:gd name="connsiteX76" fmla="*/ 664949 w 7323233"/>
              <a:gd name="connsiteY76" fmla="*/ 3179506 h 5835507"/>
              <a:gd name="connsiteX77" fmla="*/ 692846 w 7323233"/>
              <a:gd name="connsiteY77" fmla="*/ 2984607 h 5835507"/>
              <a:gd name="connsiteX78" fmla="*/ 635524 w 7323233"/>
              <a:gd name="connsiteY78" fmla="*/ 2771366 h 5835507"/>
              <a:gd name="connsiteX79" fmla="*/ 480368 w 7323233"/>
              <a:gd name="connsiteY79" fmla="*/ 2663598 h 5835507"/>
              <a:gd name="connsiteX80" fmla="*/ 525081 w 7323233"/>
              <a:gd name="connsiteY80" fmla="*/ 2542454 h 5835507"/>
              <a:gd name="connsiteX81" fmla="*/ 855264 w 7323233"/>
              <a:gd name="connsiteY81" fmla="*/ 2615829 h 5835507"/>
              <a:gd name="connsiteX82" fmla="*/ 361137 w 7323233"/>
              <a:gd name="connsiteY82" fmla="*/ 2327301 h 5835507"/>
              <a:gd name="connsiteX83" fmla="*/ 444065 w 7323233"/>
              <a:gd name="connsiteY83" fmla="*/ 2312780 h 5835507"/>
              <a:gd name="connsiteX84" fmla="*/ 440625 w 7323233"/>
              <a:gd name="connsiteY84" fmla="*/ 2290233 h 5835507"/>
              <a:gd name="connsiteX85" fmla="*/ 445975 w 7323233"/>
              <a:gd name="connsiteY85" fmla="*/ 2151509 h 5835507"/>
              <a:gd name="connsiteX86" fmla="*/ 459734 w 7323233"/>
              <a:gd name="connsiteY86" fmla="*/ 2087690 h 5835507"/>
              <a:gd name="connsiteX87" fmla="*/ 437950 w 7323233"/>
              <a:gd name="connsiteY87" fmla="*/ 2014315 h 5835507"/>
              <a:gd name="connsiteX88" fmla="*/ 808640 w 7323233"/>
              <a:gd name="connsiteY88" fmla="*/ 2042977 h 5835507"/>
              <a:gd name="connsiteX89" fmla="*/ 969908 w 7323233"/>
              <a:gd name="connsiteY89" fmla="*/ 2026162 h 5835507"/>
              <a:gd name="connsiteX90" fmla="*/ 1251176 w 7323233"/>
              <a:gd name="connsiteY90" fmla="*/ 2021577 h 5835507"/>
              <a:gd name="connsiteX91" fmla="*/ 1381491 w 7323233"/>
              <a:gd name="connsiteY91" fmla="*/ 2035718 h 5835507"/>
              <a:gd name="connsiteX92" fmla="*/ 1492697 w 7323233"/>
              <a:gd name="connsiteY92" fmla="*/ 2017374 h 5835507"/>
              <a:gd name="connsiteX93" fmla="*/ 1386076 w 7323233"/>
              <a:gd name="connsiteY93" fmla="*/ 1931006 h 5835507"/>
              <a:gd name="connsiteX94" fmla="*/ 1235889 w 7323233"/>
              <a:gd name="connsiteY94" fmla="*/ 1932153 h 5835507"/>
              <a:gd name="connsiteX95" fmla="*/ 1128886 w 7323233"/>
              <a:gd name="connsiteY95" fmla="*/ 1875977 h 5835507"/>
              <a:gd name="connsiteX96" fmla="*/ 1026851 w 7323233"/>
              <a:gd name="connsiteY96" fmla="*/ 1774322 h 5835507"/>
              <a:gd name="connsiteX97" fmla="*/ 666861 w 7323233"/>
              <a:gd name="connsiteY97" fmla="*/ 1612290 h 5835507"/>
              <a:gd name="connsiteX98" fmla="*/ 601130 w 7323233"/>
              <a:gd name="connsiteY98" fmla="*/ 1550762 h 5835507"/>
              <a:gd name="connsiteX99" fmla="*/ 1630272 w 7323233"/>
              <a:gd name="connsiteY99" fmla="*/ 1785787 h 5835507"/>
              <a:gd name="connsiteX100" fmla="*/ 1312320 w 7323233"/>
              <a:gd name="connsiteY100" fmla="*/ 1687191 h 5835507"/>
              <a:gd name="connsiteX101" fmla="*/ 1527473 w 7323233"/>
              <a:gd name="connsiteY101" fmla="*/ 1705153 h 5835507"/>
              <a:gd name="connsiteX102" fmla="*/ 1646706 w 7323233"/>
              <a:gd name="connsiteY102" fmla="*/ 1639040 h 5835507"/>
              <a:gd name="connsiteX103" fmla="*/ 1645178 w 7323233"/>
              <a:gd name="connsiteY103" fmla="*/ 1620315 h 5835507"/>
              <a:gd name="connsiteX104" fmla="*/ 1557663 w 7323233"/>
              <a:gd name="connsiteY104" fmla="*/ 1558787 h 5835507"/>
              <a:gd name="connsiteX105" fmla="*/ 1506454 w 7323233"/>
              <a:gd name="connsiteY105" fmla="*/ 1519044 h 5835507"/>
              <a:gd name="connsiteX106" fmla="*/ 1366204 w 7323233"/>
              <a:gd name="connsiteY106" fmla="*/ 1375735 h 5835507"/>
              <a:gd name="connsiteX107" fmla="*/ 1466329 w 7323233"/>
              <a:gd name="connsiteY107" fmla="*/ 1360450 h 5835507"/>
              <a:gd name="connsiteX108" fmla="*/ 1503397 w 7323233"/>
              <a:gd name="connsiteY108" fmla="*/ 1330641 h 5835507"/>
              <a:gd name="connsiteX109" fmla="*/ 1475501 w 7323233"/>
              <a:gd name="connsiteY109" fmla="*/ 1288604 h 5835507"/>
              <a:gd name="connsiteX110" fmla="*/ 1165573 w 7323233"/>
              <a:gd name="connsiteY110" fmla="*/ 1159435 h 5835507"/>
              <a:gd name="connsiteX111" fmla="*/ 1141498 w 7323233"/>
              <a:gd name="connsiteY111" fmla="*/ 1059311 h 5835507"/>
              <a:gd name="connsiteX112" fmla="*/ 1199585 w 7323233"/>
              <a:gd name="connsiteY112" fmla="*/ 1044407 h 5835507"/>
              <a:gd name="connsiteX113" fmla="*/ 1267226 w 7323233"/>
              <a:gd name="connsiteY113" fmla="*/ 1051286 h 5835507"/>
              <a:gd name="connsiteX114" fmla="*/ 1213342 w 7323233"/>
              <a:gd name="connsiteY114" fmla="*/ 972561 h 5835507"/>
              <a:gd name="connsiteX115" fmla="*/ 993986 w 7323233"/>
              <a:gd name="connsiteY115" fmla="*/ 893073 h 5835507"/>
              <a:gd name="connsiteX116" fmla="*/ 1047486 w 7323233"/>
              <a:gd name="connsiteY116" fmla="*/ 820083 h 5835507"/>
              <a:gd name="connsiteX117" fmla="*/ 0 w 7323233"/>
              <a:gd name="connsiteY117" fmla="*/ 488371 h 5835507"/>
              <a:gd name="connsiteX118" fmla="*/ 188403 w 7323233"/>
              <a:gd name="connsiteY118" fmla="*/ 484933 h 5835507"/>
              <a:gd name="connsiteX119" fmla="*/ 584315 w 7323233"/>
              <a:gd name="connsiteY119" fmla="*/ 534230 h 5835507"/>
              <a:gd name="connsiteX120" fmla="*/ 782271 w 7323233"/>
              <a:gd name="connsiteY120" fmla="*/ 525824 h 5835507"/>
              <a:gd name="connsiteX121" fmla="*/ 967998 w 7323233"/>
              <a:gd name="connsiteY121" fmla="*/ 552574 h 5835507"/>
              <a:gd name="connsiteX122" fmla="*/ 1129651 w 7323233"/>
              <a:gd name="connsiteY122" fmla="*/ 552574 h 5835507"/>
              <a:gd name="connsiteX123" fmla="*/ 978317 w 7323233"/>
              <a:gd name="connsiteY123" fmla="*/ 513593 h 5835507"/>
              <a:gd name="connsiteX124" fmla="*/ 1074620 w 7323233"/>
              <a:gd name="connsiteY124" fmla="*/ 478818 h 5835507"/>
              <a:gd name="connsiteX125" fmla="*/ 1091435 w 7323233"/>
              <a:gd name="connsiteY125" fmla="*/ 436781 h 5835507"/>
              <a:gd name="connsiteX126" fmla="*/ 1135383 w 7323233"/>
              <a:gd name="connsiteY126" fmla="*/ 404296 h 5835507"/>
              <a:gd name="connsiteX127" fmla="*/ 1384166 w 7323233"/>
              <a:gd name="connsiteY127" fmla="*/ 420349 h 5835507"/>
              <a:gd name="connsiteX128" fmla="*/ 1219839 w 7323233"/>
              <a:gd name="connsiteY128" fmla="*/ 286593 h 5835507"/>
              <a:gd name="connsiteX129" fmla="*/ 1114364 w 7323233"/>
              <a:gd name="connsiteY129" fmla="*/ 264428 h 5835507"/>
              <a:gd name="connsiteX130" fmla="*/ 1090289 w 7323233"/>
              <a:gd name="connsiteY130" fmla="*/ 207487 h 5835507"/>
              <a:gd name="connsiteX131" fmla="*/ 1139204 w 7323233"/>
              <a:gd name="connsiteY131" fmla="*/ 195259 h 5835507"/>
              <a:gd name="connsiteX132" fmla="*/ 1382254 w 7323233"/>
              <a:gd name="connsiteY132" fmla="*/ 242265 h 5835507"/>
              <a:gd name="connsiteX133" fmla="*/ 1423145 w 7323233"/>
              <a:gd name="connsiteY133" fmla="*/ 223537 h 5835507"/>
              <a:gd name="connsiteX134" fmla="*/ 965705 w 7323233"/>
              <a:gd name="connsiteY134" fmla="*/ 102013 h 5835507"/>
              <a:gd name="connsiteX135" fmla="*/ 972586 w 7323233"/>
              <a:gd name="connsiteY135" fmla="*/ 69912 h 5835507"/>
              <a:gd name="connsiteX136" fmla="*/ 1375376 w 7323233"/>
              <a:gd name="connsiteY136" fmla="*/ 119593 h 5835507"/>
              <a:gd name="connsiteX137" fmla="*/ 1117804 w 7323233"/>
              <a:gd name="connsiteY137" fmla="*/ 25200 h 5835507"/>
              <a:gd name="connsiteX138" fmla="*/ 1164045 w 7323233"/>
              <a:gd name="connsiteY138" fmla="*/ 25 h 58355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</a:cxnLst>
            <a:rect l="l" t="t" r="r" b="b"/>
            <a:pathLst>
              <a:path w="7323233" h="5835507">
                <a:moveTo>
                  <a:pt x="1164045" y="25"/>
                </a:moveTo>
                <a:cubicBezTo>
                  <a:pt x="1180764" y="455"/>
                  <a:pt x="1198056" y="6474"/>
                  <a:pt x="1213723" y="8385"/>
                </a:cubicBezTo>
                <a:cubicBezTo>
                  <a:pt x="1559575" y="51187"/>
                  <a:pt x="1905425" y="97428"/>
                  <a:pt x="2251656" y="138318"/>
                </a:cubicBezTo>
                <a:cubicBezTo>
                  <a:pt x="2575343" y="176534"/>
                  <a:pt x="2901320" y="185322"/>
                  <a:pt x="3226534" y="205194"/>
                </a:cubicBezTo>
                <a:cubicBezTo>
                  <a:pt x="3620153" y="229271"/>
                  <a:pt x="4013008" y="263284"/>
                  <a:pt x="4404335" y="316784"/>
                </a:cubicBezTo>
                <a:cubicBezTo>
                  <a:pt x="4676048" y="354236"/>
                  <a:pt x="4950435" y="380221"/>
                  <a:pt x="5225968" y="350415"/>
                </a:cubicBezTo>
                <a:cubicBezTo>
                  <a:pt x="5239725" y="348884"/>
                  <a:pt x="5255394" y="343918"/>
                  <a:pt x="5266859" y="348884"/>
                </a:cubicBezTo>
                <a:cubicBezTo>
                  <a:pt x="5400614" y="404680"/>
                  <a:pt x="5546596" y="364553"/>
                  <a:pt x="5685318" y="399712"/>
                </a:cubicBezTo>
                <a:cubicBezTo>
                  <a:pt x="5649777" y="535377"/>
                  <a:pt x="5497299" y="524293"/>
                  <a:pt x="5411315" y="618305"/>
                </a:cubicBezTo>
                <a:cubicBezTo>
                  <a:pt x="5551565" y="655755"/>
                  <a:pt x="5677676" y="693589"/>
                  <a:pt x="5805698" y="721868"/>
                </a:cubicBezTo>
                <a:cubicBezTo>
                  <a:pt x="5941363" y="751677"/>
                  <a:pt x="6056391" y="832311"/>
                  <a:pt x="6188997" y="868233"/>
                </a:cubicBezTo>
                <a:cubicBezTo>
                  <a:pt x="6217279" y="875876"/>
                  <a:pt x="6251291" y="902627"/>
                  <a:pt x="6261225" y="928614"/>
                </a:cubicBezTo>
                <a:cubicBezTo>
                  <a:pt x="6293326" y="1012688"/>
                  <a:pt x="6934199" y="1248479"/>
                  <a:pt x="6858533" y="1323379"/>
                </a:cubicBezTo>
                <a:cubicBezTo>
                  <a:pt x="6827197" y="1354335"/>
                  <a:pt x="6786687" y="1376500"/>
                  <a:pt x="6744269" y="1407072"/>
                </a:cubicBezTo>
                <a:cubicBezTo>
                  <a:pt x="6808090" y="1464778"/>
                  <a:pt x="6879934" y="1490000"/>
                  <a:pt x="6956365" y="1507197"/>
                </a:cubicBezTo>
                <a:cubicBezTo>
                  <a:pt x="6979295" y="1512547"/>
                  <a:pt x="7001843" y="1523247"/>
                  <a:pt x="7004134" y="1549234"/>
                </a:cubicBezTo>
                <a:cubicBezTo>
                  <a:pt x="7006427" y="1576366"/>
                  <a:pt x="6983115" y="1587066"/>
                  <a:pt x="6963627" y="1599678"/>
                </a:cubicBezTo>
                <a:cubicBezTo>
                  <a:pt x="6936493" y="1617256"/>
                  <a:pt x="6910125" y="1632543"/>
                  <a:pt x="6875731" y="1634837"/>
                </a:cubicBezTo>
                <a:cubicBezTo>
                  <a:pt x="6819171" y="1638275"/>
                  <a:pt x="6792040" y="1687191"/>
                  <a:pt x="6759175" y="1723878"/>
                </a:cubicBezTo>
                <a:cubicBezTo>
                  <a:pt x="6740831" y="1744515"/>
                  <a:pt x="6731659" y="1786169"/>
                  <a:pt x="6763759" y="1793431"/>
                </a:cubicBezTo>
                <a:cubicBezTo>
                  <a:pt x="6840955" y="1811009"/>
                  <a:pt x="6834840" y="1861837"/>
                  <a:pt x="6832931" y="1919543"/>
                </a:cubicBezTo>
                <a:cubicBezTo>
                  <a:pt x="6830255" y="1991005"/>
                  <a:pt x="6784777" y="2023871"/>
                  <a:pt x="6728984" y="2051386"/>
                </a:cubicBezTo>
                <a:cubicBezTo>
                  <a:pt x="6709875" y="2060939"/>
                  <a:pt x="6682743" y="2060556"/>
                  <a:pt x="6675481" y="2090365"/>
                </a:cubicBezTo>
                <a:cubicBezTo>
                  <a:pt x="6706819" y="2118645"/>
                  <a:pt x="6745034" y="2095715"/>
                  <a:pt x="6778665" y="2103740"/>
                </a:cubicBezTo>
                <a:cubicBezTo>
                  <a:pt x="6806561" y="2110237"/>
                  <a:pt x="6852802" y="2106799"/>
                  <a:pt x="6814587" y="2158771"/>
                </a:cubicBezTo>
                <a:cubicBezTo>
                  <a:pt x="6803503" y="2173674"/>
                  <a:pt x="6816497" y="2185139"/>
                  <a:pt x="6830637" y="2186286"/>
                </a:cubicBezTo>
                <a:cubicBezTo>
                  <a:pt x="6943755" y="2198133"/>
                  <a:pt x="6891781" y="2303226"/>
                  <a:pt x="6928087" y="2358639"/>
                </a:cubicBezTo>
                <a:cubicBezTo>
                  <a:pt x="6938021" y="2373923"/>
                  <a:pt x="6927321" y="2400292"/>
                  <a:pt x="6911653" y="2406789"/>
                </a:cubicBezTo>
                <a:cubicBezTo>
                  <a:pt x="6811528" y="2449592"/>
                  <a:pt x="6797771" y="2551626"/>
                  <a:pt x="6749237" y="2639522"/>
                </a:cubicBezTo>
                <a:cubicBezTo>
                  <a:pt x="6801975" y="2674298"/>
                  <a:pt x="6865031" y="2681941"/>
                  <a:pt x="6921971" y="2704488"/>
                </a:cubicBezTo>
                <a:cubicBezTo>
                  <a:pt x="6981205" y="2728182"/>
                  <a:pt x="6981205" y="2745760"/>
                  <a:pt x="6932290" y="2814548"/>
                </a:cubicBezTo>
                <a:cubicBezTo>
                  <a:pt x="7059546" y="2829453"/>
                  <a:pt x="7059546" y="2829453"/>
                  <a:pt x="7020186" y="2937603"/>
                </a:cubicBezTo>
                <a:cubicBezTo>
                  <a:pt x="7126808" y="2947538"/>
                  <a:pt x="7197123" y="2998747"/>
                  <a:pt x="7213555" y="3110719"/>
                </a:cubicBezTo>
                <a:cubicBezTo>
                  <a:pt x="7221580" y="3164984"/>
                  <a:pt x="7269733" y="3190588"/>
                  <a:pt x="7323233" y="3226893"/>
                </a:cubicBezTo>
                <a:cubicBezTo>
                  <a:pt x="7256739" y="3262053"/>
                  <a:pt x="7211645" y="3335425"/>
                  <a:pt x="7134067" y="3257847"/>
                </a:cubicBezTo>
                <a:cubicBezTo>
                  <a:pt x="7105789" y="3229569"/>
                  <a:pt x="7108462" y="3265491"/>
                  <a:pt x="7104643" y="3275809"/>
                </a:cubicBezTo>
                <a:cubicBezTo>
                  <a:pt x="7095471" y="3301031"/>
                  <a:pt x="7114577" y="3317846"/>
                  <a:pt x="7127189" y="3336953"/>
                </a:cubicBezTo>
                <a:cubicBezTo>
                  <a:pt x="7139417" y="3356062"/>
                  <a:pt x="7153939" y="3376315"/>
                  <a:pt x="7157379" y="3397718"/>
                </a:cubicBezTo>
                <a:cubicBezTo>
                  <a:pt x="7159671" y="3412621"/>
                  <a:pt x="7148589" y="3434403"/>
                  <a:pt x="7136361" y="3445487"/>
                </a:cubicBezTo>
                <a:cubicBezTo>
                  <a:pt x="7072159" y="3503956"/>
                  <a:pt x="7110374" y="3635418"/>
                  <a:pt x="6988849" y="3652233"/>
                </a:cubicBezTo>
                <a:cubicBezTo>
                  <a:pt x="6934199" y="3659874"/>
                  <a:pt x="6907831" y="3708027"/>
                  <a:pt x="6867705" y="3734395"/>
                </a:cubicBezTo>
                <a:cubicBezTo>
                  <a:pt x="6728219" y="3826495"/>
                  <a:pt x="6634972" y="3944964"/>
                  <a:pt x="6591791" y="4107760"/>
                </a:cubicBezTo>
                <a:cubicBezTo>
                  <a:pt x="6579943" y="4152854"/>
                  <a:pt x="6534466" y="4189160"/>
                  <a:pt x="6505041" y="4228904"/>
                </a:cubicBezTo>
                <a:cubicBezTo>
                  <a:pt x="6519181" y="4257948"/>
                  <a:pt x="6596375" y="4195273"/>
                  <a:pt x="6569243" y="4271704"/>
                </a:cubicBezTo>
                <a:cubicBezTo>
                  <a:pt x="6548606" y="4329029"/>
                  <a:pt x="6495869" y="4364569"/>
                  <a:pt x="6446188" y="4398582"/>
                </a:cubicBezTo>
                <a:cubicBezTo>
                  <a:pt x="6389629" y="4437179"/>
                  <a:pt x="6326957" y="4468132"/>
                  <a:pt x="6301351" y="4539595"/>
                </a:cubicBezTo>
                <a:cubicBezTo>
                  <a:pt x="6296001" y="4554882"/>
                  <a:pt x="6278804" y="4570932"/>
                  <a:pt x="6263519" y="4577047"/>
                </a:cubicBezTo>
                <a:cubicBezTo>
                  <a:pt x="5466343" y="5834719"/>
                  <a:pt x="3503978" y="5843126"/>
                  <a:pt x="3277744" y="5834336"/>
                </a:cubicBezTo>
                <a:cubicBezTo>
                  <a:pt x="3003739" y="5823254"/>
                  <a:pt x="2744636" y="5745676"/>
                  <a:pt x="2490505" y="5648992"/>
                </a:cubicBezTo>
                <a:cubicBezTo>
                  <a:pt x="2383118" y="5608101"/>
                  <a:pt x="2283377" y="5550014"/>
                  <a:pt x="2179046" y="5504920"/>
                </a:cubicBezTo>
                <a:cubicBezTo>
                  <a:pt x="2034975" y="5442627"/>
                  <a:pt x="1923768" y="5323777"/>
                  <a:pt x="1780078" y="5273715"/>
                </a:cubicBezTo>
                <a:cubicBezTo>
                  <a:pt x="1632184" y="5222124"/>
                  <a:pt x="1505691" y="5127731"/>
                  <a:pt x="1353592" y="5087606"/>
                </a:cubicBezTo>
                <a:cubicBezTo>
                  <a:pt x="1273341" y="5066205"/>
                  <a:pt x="1195763" y="5027608"/>
                  <a:pt x="1208373" y="4917165"/>
                </a:cubicBezTo>
                <a:cubicBezTo>
                  <a:pt x="1211813" y="4885828"/>
                  <a:pt x="1190795" y="4860224"/>
                  <a:pt x="1157548" y="4869396"/>
                </a:cubicBezTo>
                <a:cubicBezTo>
                  <a:pt x="1094110" y="4886593"/>
                  <a:pt x="1065448" y="4841115"/>
                  <a:pt x="1030289" y="4807103"/>
                </a:cubicBezTo>
                <a:cubicBezTo>
                  <a:pt x="967617" y="4746725"/>
                  <a:pt x="908001" y="4682522"/>
                  <a:pt x="808258" y="4672585"/>
                </a:cubicBezTo>
                <a:cubicBezTo>
                  <a:pt x="827365" y="4625197"/>
                  <a:pt x="859849" y="4632078"/>
                  <a:pt x="889658" y="4642013"/>
                </a:cubicBezTo>
                <a:cubicBezTo>
                  <a:pt x="967998" y="4668000"/>
                  <a:pt x="1045576" y="4697425"/>
                  <a:pt x="1123917" y="4723412"/>
                </a:cubicBezTo>
                <a:cubicBezTo>
                  <a:pt x="1175126" y="4740228"/>
                  <a:pt x="1225954" y="4763921"/>
                  <a:pt x="1294360" y="4745194"/>
                </a:cubicBezTo>
                <a:cubicBezTo>
                  <a:pt x="1235507" y="4649656"/>
                  <a:pt x="1135383" y="4632459"/>
                  <a:pt x="1054367" y="4603034"/>
                </a:cubicBezTo>
                <a:cubicBezTo>
                  <a:pt x="953095" y="4565966"/>
                  <a:pt x="893480" y="4496029"/>
                  <a:pt x="822015" y="4418070"/>
                </a:cubicBezTo>
                <a:cubicBezTo>
                  <a:pt x="896536" y="4399344"/>
                  <a:pt x="942777" y="4456669"/>
                  <a:pt x="1001246" y="4453610"/>
                </a:cubicBezTo>
                <a:cubicBezTo>
                  <a:pt x="1004304" y="4443675"/>
                  <a:pt x="1009654" y="4429153"/>
                  <a:pt x="1008889" y="4428770"/>
                </a:cubicBezTo>
                <a:cubicBezTo>
                  <a:pt x="913351" y="4385969"/>
                  <a:pt x="868639" y="4305717"/>
                  <a:pt x="853733" y="4208648"/>
                </a:cubicBezTo>
                <a:cubicBezTo>
                  <a:pt x="846092" y="4158588"/>
                  <a:pt x="811315" y="4142920"/>
                  <a:pt x="776921" y="4119989"/>
                </a:cubicBezTo>
                <a:cubicBezTo>
                  <a:pt x="656924" y="4038591"/>
                  <a:pt x="530049" y="3964835"/>
                  <a:pt x="431453" y="3852864"/>
                </a:cubicBezTo>
                <a:cubicBezTo>
                  <a:pt x="545336" y="3867767"/>
                  <a:pt x="636671" y="3940758"/>
                  <a:pt x="759342" y="3972095"/>
                </a:cubicBezTo>
                <a:cubicBezTo>
                  <a:pt x="661893" y="3849042"/>
                  <a:pt x="535781" y="3786751"/>
                  <a:pt x="420753" y="3712230"/>
                </a:cubicBezTo>
                <a:cubicBezTo>
                  <a:pt x="368397" y="3678218"/>
                  <a:pt x="319865" y="3634652"/>
                  <a:pt x="256425" y="3616309"/>
                </a:cubicBezTo>
                <a:cubicBezTo>
                  <a:pt x="233878" y="3609812"/>
                  <a:pt x="196810" y="3596055"/>
                  <a:pt x="214772" y="3559749"/>
                </a:cubicBezTo>
                <a:cubicBezTo>
                  <a:pt x="230057" y="3529561"/>
                  <a:pt x="260247" y="3538731"/>
                  <a:pt x="287762" y="3547521"/>
                </a:cubicBezTo>
                <a:cubicBezTo>
                  <a:pt x="353875" y="3569305"/>
                  <a:pt x="422281" y="3569687"/>
                  <a:pt x="511706" y="3569305"/>
                </a:cubicBezTo>
                <a:cubicBezTo>
                  <a:pt x="436803" y="3469562"/>
                  <a:pt x="299609" y="3499371"/>
                  <a:pt x="235409" y="3394659"/>
                </a:cubicBezTo>
                <a:cubicBezTo>
                  <a:pt x="315659" y="3376315"/>
                  <a:pt x="377569" y="3414149"/>
                  <a:pt x="442537" y="3421409"/>
                </a:cubicBezTo>
                <a:cubicBezTo>
                  <a:pt x="501387" y="3427906"/>
                  <a:pt x="515909" y="3410328"/>
                  <a:pt x="502152" y="3352622"/>
                </a:cubicBezTo>
                <a:cubicBezTo>
                  <a:pt x="480752" y="3262815"/>
                  <a:pt x="512852" y="3216956"/>
                  <a:pt x="598455" y="3241415"/>
                </a:cubicBezTo>
                <a:cubicBezTo>
                  <a:pt x="677943" y="3264344"/>
                  <a:pt x="686349" y="3230715"/>
                  <a:pt x="664949" y="3179506"/>
                </a:cubicBezTo>
                <a:cubicBezTo>
                  <a:pt x="634377" y="3104987"/>
                  <a:pt x="669153" y="3047281"/>
                  <a:pt x="692846" y="2984607"/>
                </a:cubicBezTo>
                <a:cubicBezTo>
                  <a:pt x="729152" y="2889069"/>
                  <a:pt x="713865" y="2842445"/>
                  <a:pt x="635524" y="2771366"/>
                </a:cubicBezTo>
                <a:cubicBezTo>
                  <a:pt x="591577" y="2731620"/>
                  <a:pt x="544190" y="2697991"/>
                  <a:pt x="480368" y="2663598"/>
                </a:cubicBezTo>
                <a:cubicBezTo>
                  <a:pt x="627499" y="2644872"/>
                  <a:pt x="473109" y="2581817"/>
                  <a:pt x="525081" y="2542454"/>
                </a:cubicBezTo>
                <a:cubicBezTo>
                  <a:pt x="629027" y="2526404"/>
                  <a:pt x="713865" y="2651751"/>
                  <a:pt x="855264" y="2615829"/>
                </a:cubicBezTo>
                <a:cubicBezTo>
                  <a:pt x="680618" y="2507295"/>
                  <a:pt x="487630" y="2471755"/>
                  <a:pt x="361137" y="2327301"/>
                </a:cubicBezTo>
                <a:cubicBezTo>
                  <a:pt x="390181" y="2294436"/>
                  <a:pt x="419224" y="2325008"/>
                  <a:pt x="444065" y="2312780"/>
                </a:cubicBezTo>
                <a:cubicBezTo>
                  <a:pt x="443300" y="2305136"/>
                  <a:pt x="445212" y="2293671"/>
                  <a:pt x="440625" y="2290233"/>
                </a:cubicBezTo>
                <a:cubicBezTo>
                  <a:pt x="346234" y="2211508"/>
                  <a:pt x="344703" y="2209598"/>
                  <a:pt x="445975" y="2151509"/>
                </a:cubicBezTo>
                <a:cubicBezTo>
                  <a:pt x="481515" y="2131255"/>
                  <a:pt x="478459" y="2113293"/>
                  <a:pt x="459734" y="2087690"/>
                </a:cubicBezTo>
                <a:cubicBezTo>
                  <a:pt x="446356" y="2069728"/>
                  <a:pt x="430306" y="2053677"/>
                  <a:pt x="437950" y="2014315"/>
                </a:cubicBezTo>
                <a:cubicBezTo>
                  <a:pt x="493362" y="2064761"/>
                  <a:pt x="761252" y="2048327"/>
                  <a:pt x="808640" y="2042977"/>
                </a:cubicBezTo>
                <a:cubicBezTo>
                  <a:pt x="861758" y="2037246"/>
                  <a:pt x="914114" y="2012787"/>
                  <a:pt x="969908" y="2026162"/>
                </a:cubicBezTo>
                <a:cubicBezTo>
                  <a:pt x="1014621" y="2036864"/>
                  <a:pt x="1221748" y="2140427"/>
                  <a:pt x="1251176" y="2021577"/>
                </a:cubicBezTo>
                <a:cubicBezTo>
                  <a:pt x="1252704" y="2015846"/>
                  <a:pt x="1336395" y="2029221"/>
                  <a:pt x="1381491" y="2035718"/>
                </a:cubicBezTo>
                <a:cubicBezTo>
                  <a:pt x="1421235" y="2041068"/>
                  <a:pt x="1465947" y="2064761"/>
                  <a:pt x="1492697" y="2017374"/>
                </a:cubicBezTo>
                <a:cubicBezTo>
                  <a:pt x="1508366" y="1989477"/>
                  <a:pt x="1443782" y="1935593"/>
                  <a:pt x="1386076" y="1931006"/>
                </a:cubicBezTo>
                <a:cubicBezTo>
                  <a:pt x="1336013" y="1926802"/>
                  <a:pt x="1283658" y="1920687"/>
                  <a:pt x="1235889" y="1932153"/>
                </a:cubicBezTo>
                <a:cubicBezTo>
                  <a:pt x="1177038" y="1945911"/>
                  <a:pt x="1145320" y="1923746"/>
                  <a:pt x="1128886" y="1875977"/>
                </a:cubicBezTo>
                <a:cubicBezTo>
                  <a:pt x="1110542" y="1823240"/>
                  <a:pt x="1075383" y="1798781"/>
                  <a:pt x="1026851" y="1774322"/>
                </a:cubicBezTo>
                <a:cubicBezTo>
                  <a:pt x="909146" y="1715090"/>
                  <a:pt x="796030" y="1646684"/>
                  <a:pt x="666861" y="1612290"/>
                </a:cubicBezTo>
                <a:cubicBezTo>
                  <a:pt x="641255" y="1605409"/>
                  <a:pt x="612977" y="1596238"/>
                  <a:pt x="601130" y="1550762"/>
                </a:cubicBezTo>
                <a:cubicBezTo>
                  <a:pt x="950802" y="1618785"/>
                  <a:pt x="1269520" y="1796106"/>
                  <a:pt x="1630272" y="1785787"/>
                </a:cubicBezTo>
                <a:cubicBezTo>
                  <a:pt x="1531678" y="1729610"/>
                  <a:pt x="1417413" y="1726553"/>
                  <a:pt x="1312320" y="1687191"/>
                </a:cubicBezTo>
                <a:cubicBezTo>
                  <a:pt x="1386841" y="1657765"/>
                  <a:pt x="1456775" y="1688337"/>
                  <a:pt x="1527473" y="1705153"/>
                </a:cubicBezTo>
                <a:cubicBezTo>
                  <a:pt x="1586707" y="1718909"/>
                  <a:pt x="1640210" y="1721203"/>
                  <a:pt x="1646706" y="1639040"/>
                </a:cubicBezTo>
                <a:cubicBezTo>
                  <a:pt x="1644413" y="1633690"/>
                  <a:pt x="1644794" y="1626812"/>
                  <a:pt x="1645178" y="1620315"/>
                </a:cubicBezTo>
                <a:cubicBezTo>
                  <a:pt x="1625304" y="1586303"/>
                  <a:pt x="1594350" y="1568725"/>
                  <a:pt x="1557663" y="1558787"/>
                </a:cubicBezTo>
                <a:cubicBezTo>
                  <a:pt x="1535498" y="1552672"/>
                  <a:pt x="1506073" y="1543500"/>
                  <a:pt x="1506454" y="1519044"/>
                </a:cubicBezTo>
                <a:cubicBezTo>
                  <a:pt x="1507601" y="1428472"/>
                  <a:pt x="1436904" y="1402104"/>
                  <a:pt x="1366204" y="1375735"/>
                </a:cubicBezTo>
                <a:cubicBezTo>
                  <a:pt x="1405566" y="1330641"/>
                  <a:pt x="1436520" y="1363888"/>
                  <a:pt x="1466329" y="1360450"/>
                </a:cubicBezTo>
                <a:cubicBezTo>
                  <a:pt x="1485819" y="1358157"/>
                  <a:pt x="1503397" y="1353953"/>
                  <a:pt x="1503397" y="1330641"/>
                </a:cubicBezTo>
                <a:cubicBezTo>
                  <a:pt x="1503779" y="1311151"/>
                  <a:pt x="1494607" y="1288985"/>
                  <a:pt x="1475501" y="1288604"/>
                </a:cubicBezTo>
                <a:cubicBezTo>
                  <a:pt x="1355885" y="1285163"/>
                  <a:pt x="1289773" y="1159817"/>
                  <a:pt x="1165573" y="1159435"/>
                </a:cubicBezTo>
                <a:cubicBezTo>
                  <a:pt x="1091435" y="1159435"/>
                  <a:pt x="1204170" y="1088738"/>
                  <a:pt x="1141498" y="1059311"/>
                </a:cubicBezTo>
                <a:cubicBezTo>
                  <a:pt x="1127739" y="1052814"/>
                  <a:pt x="1177420" y="1042879"/>
                  <a:pt x="1199585" y="1044407"/>
                </a:cubicBezTo>
                <a:cubicBezTo>
                  <a:pt x="1221367" y="1045935"/>
                  <a:pt x="1240857" y="1064661"/>
                  <a:pt x="1267226" y="1051286"/>
                </a:cubicBezTo>
                <a:cubicBezTo>
                  <a:pt x="1281748" y="1003517"/>
                  <a:pt x="1244298" y="985938"/>
                  <a:pt x="1213342" y="972561"/>
                </a:cubicBezTo>
                <a:cubicBezTo>
                  <a:pt x="1141879" y="941607"/>
                  <a:pt x="1072327" y="904157"/>
                  <a:pt x="993986" y="893073"/>
                </a:cubicBezTo>
                <a:cubicBezTo>
                  <a:pt x="966089" y="889252"/>
                  <a:pt x="1034111" y="838042"/>
                  <a:pt x="1047486" y="820083"/>
                </a:cubicBezTo>
                <a:cubicBezTo>
                  <a:pt x="732209" y="631299"/>
                  <a:pt x="353112" y="640852"/>
                  <a:pt x="0" y="488371"/>
                </a:cubicBezTo>
                <a:cubicBezTo>
                  <a:pt x="77960" y="458564"/>
                  <a:pt x="135284" y="480346"/>
                  <a:pt x="188403" y="484933"/>
                </a:cubicBezTo>
                <a:cubicBezTo>
                  <a:pt x="321009" y="496396"/>
                  <a:pt x="452090" y="520090"/>
                  <a:pt x="584315" y="534230"/>
                </a:cubicBezTo>
                <a:cubicBezTo>
                  <a:pt x="649281" y="541108"/>
                  <a:pt x="709662" y="567096"/>
                  <a:pt x="782271" y="525824"/>
                </a:cubicBezTo>
                <a:cubicBezTo>
                  <a:pt x="830805" y="498308"/>
                  <a:pt x="908383" y="528115"/>
                  <a:pt x="967998" y="552574"/>
                </a:cubicBezTo>
                <a:cubicBezTo>
                  <a:pt x="1017296" y="572827"/>
                  <a:pt x="1064301" y="578177"/>
                  <a:pt x="1129651" y="552574"/>
                </a:cubicBezTo>
                <a:cubicBezTo>
                  <a:pt x="1070417" y="536905"/>
                  <a:pt x="1024939" y="523149"/>
                  <a:pt x="978317" y="513593"/>
                </a:cubicBezTo>
                <a:cubicBezTo>
                  <a:pt x="941248" y="505952"/>
                  <a:pt x="1029526" y="474996"/>
                  <a:pt x="1074620" y="478818"/>
                </a:cubicBezTo>
                <a:cubicBezTo>
                  <a:pt x="1137676" y="484168"/>
                  <a:pt x="1102136" y="464296"/>
                  <a:pt x="1091435" y="436781"/>
                </a:cubicBezTo>
                <a:cubicBezTo>
                  <a:pt x="1079970" y="407355"/>
                  <a:pt x="1113982" y="398184"/>
                  <a:pt x="1135383" y="404296"/>
                </a:cubicBezTo>
                <a:cubicBezTo>
                  <a:pt x="1217545" y="428374"/>
                  <a:pt x="1299326" y="385955"/>
                  <a:pt x="1384166" y="420349"/>
                </a:cubicBezTo>
                <a:cubicBezTo>
                  <a:pt x="1362764" y="335509"/>
                  <a:pt x="1316523" y="298440"/>
                  <a:pt x="1219839" y="286593"/>
                </a:cubicBezTo>
                <a:cubicBezTo>
                  <a:pt x="1183533" y="282009"/>
                  <a:pt x="1145701" y="288887"/>
                  <a:pt x="1114364" y="264428"/>
                </a:cubicBezTo>
                <a:cubicBezTo>
                  <a:pt x="1096402" y="250290"/>
                  <a:pt x="1076148" y="233474"/>
                  <a:pt x="1090289" y="207487"/>
                </a:cubicBezTo>
                <a:cubicBezTo>
                  <a:pt x="1100223" y="189144"/>
                  <a:pt x="1121626" y="189144"/>
                  <a:pt x="1139204" y="195259"/>
                </a:cubicBezTo>
                <a:cubicBezTo>
                  <a:pt x="1217929" y="222393"/>
                  <a:pt x="1300091" y="232328"/>
                  <a:pt x="1382254" y="242265"/>
                </a:cubicBezTo>
                <a:cubicBezTo>
                  <a:pt x="1394866" y="243793"/>
                  <a:pt x="1409004" y="248762"/>
                  <a:pt x="1423145" y="223537"/>
                </a:cubicBezTo>
                <a:cubicBezTo>
                  <a:pt x="1269520" y="182647"/>
                  <a:pt x="1123536" y="124559"/>
                  <a:pt x="965705" y="102013"/>
                </a:cubicBezTo>
                <a:cubicBezTo>
                  <a:pt x="967998" y="91312"/>
                  <a:pt x="970292" y="80612"/>
                  <a:pt x="972586" y="69912"/>
                </a:cubicBezTo>
                <a:cubicBezTo>
                  <a:pt x="1096020" y="85197"/>
                  <a:pt x="1219457" y="100484"/>
                  <a:pt x="1375376" y="119593"/>
                </a:cubicBezTo>
                <a:cubicBezTo>
                  <a:pt x="1279454" y="58828"/>
                  <a:pt x="1188885" y="79084"/>
                  <a:pt x="1117804" y="25200"/>
                </a:cubicBezTo>
                <a:cubicBezTo>
                  <a:pt x="1131179" y="4755"/>
                  <a:pt x="1147325" y="-405"/>
                  <a:pt x="1164045" y="25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B467B20-0DDC-F3AB-A7BB-2D99F9EE28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5473" y="1998925"/>
            <a:ext cx="5541054" cy="214941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EJERCICIO </a:t>
            </a:r>
            <a:r>
              <a:rPr lang="en-US" sz="5200" dirty="0"/>
              <a:t>6</a:t>
            </a:r>
            <a:endParaRPr lang="en-US" sz="52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872066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F0DCC097-1DB8-4B6D-85D0-6FBA0E1CA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E0B58608-23C8-4441-994D-C6823EEE1D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2083506"/>
          </a:xfrm>
          <a:custGeom>
            <a:avLst/>
            <a:gdLst>
              <a:gd name="connsiteX0" fmla="*/ 0 w 12191999"/>
              <a:gd name="connsiteY0" fmla="*/ 0 h 2083506"/>
              <a:gd name="connsiteX1" fmla="*/ 9429748 w 12191999"/>
              <a:gd name="connsiteY1" fmla="*/ 0 h 2083506"/>
              <a:gd name="connsiteX2" fmla="*/ 9429748 w 12191999"/>
              <a:gd name="connsiteY2" fmla="*/ 1 h 2083506"/>
              <a:gd name="connsiteX3" fmla="*/ 12191999 w 12191999"/>
              <a:gd name="connsiteY3" fmla="*/ 1 h 2083506"/>
              <a:gd name="connsiteX4" fmla="*/ 12191999 w 12191999"/>
              <a:gd name="connsiteY4" fmla="*/ 1164372 h 2083506"/>
              <a:gd name="connsiteX5" fmla="*/ 12147852 w 12191999"/>
              <a:gd name="connsiteY5" fmla="*/ 1163783 h 2083506"/>
              <a:gd name="connsiteX6" fmla="*/ 11993604 w 12191999"/>
              <a:gd name="connsiteY6" fmla="*/ 1153496 h 2083506"/>
              <a:gd name="connsiteX7" fmla="*/ 11865319 w 12191999"/>
              <a:gd name="connsiteY7" fmla="*/ 1176624 h 2083506"/>
              <a:gd name="connsiteX8" fmla="*/ 11718353 w 12191999"/>
              <a:gd name="connsiteY8" fmla="*/ 1209136 h 2083506"/>
              <a:gd name="connsiteX9" fmla="*/ 11609067 w 12191999"/>
              <a:gd name="connsiteY9" fmla="*/ 1218512 h 2083506"/>
              <a:gd name="connsiteX10" fmla="*/ 11545958 w 12191999"/>
              <a:gd name="connsiteY10" fmla="*/ 1240430 h 2083506"/>
              <a:gd name="connsiteX11" fmla="*/ 11445770 w 12191999"/>
              <a:gd name="connsiteY11" fmla="*/ 1225780 h 2083506"/>
              <a:gd name="connsiteX12" fmla="*/ 11398842 w 12191999"/>
              <a:gd name="connsiteY12" fmla="*/ 1227250 h 2083506"/>
              <a:gd name="connsiteX13" fmla="*/ 11240093 w 12191999"/>
              <a:gd name="connsiteY13" fmla="*/ 1266797 h 2083506"/>
              <a:gd name="connsiteX14" fmla="*/ 11141364 w 12191999"/>
              <a:gd name="connsiteY14" fmla="*/ 1288059 h 2083506"/>
              <a:gd name="connsiteX15" fmla="*/ 11015396 w 12191999"/>
              <a:gd name="connsiteY15" fmla="*/ 1353104 h 2083506"/>
              <a:gd name="connsiteX16" fmla="*/ 10973905 w 12191999"/>
              <a:gd name="connsiteY16" fmla="*/ 1365109 h 2083506"/>
              <a:gd name="connsiteX17" fmla="*/ 10904858 w 12191999"/>
              <a:gd name="connsiteY17" fmla="*/ 1371966 h 2083506"/>
              <a:gd name="connsiteX18" fmla="*/ 10827883 w 12191999"/>
              <a:gd name="connsiteY18" fmla="*/ 1410270 h 2083506"/>
              <a:gd name="connsiteX19" fmla="*/ 10690996 w 12191999"/>
              <a:gd name="connsiteY19" fmla="*/ 1426394 h 2083506"/>
              <a:gd name="connsiteX20" fmla="*/ 10624461 w 12191999"/>
              <a:gd name="connsiteY20" fmla="*/ 1444283 h 2083506"/>
              <a:gd name="connsiteX21" fmla="*/ 10517208 w 12191999"/>
              <a:gd name="connsiteY21" fmla="*/ 1478947 h 2083506"/>
              <a:gd name="connsiteX22" fmla="*/ 10497937 w 12191999"/>
              <a:gd name="connsiteY22" fmla="*/ 1469831 h 2083506"/>
              <a:gd name="connsiteX23" fmla="*/ 10471201 w 12191999"/>
              <a:gd name="connsiteY23" fmla="*/ 1486037 h 2083506"/>
              <a:gd name="connsiteX24" fmla="*/ 10448263 w 12191999"/>
              <a:gd name="connsiteY24" fmla="*/ 1478223 h 2083506"/>
              <a:gd name="connsiteX25" fmla="*/ 10388089 w 12191999"/>
              <a:gd name="connsiteY25" fmla="*/ 1507175 h 2083506"/>
              <a:gd name="connsiteX26" fmla="*/ 10333720 w 12191999"/>
              <a:gd name="connsiteY26" fmla="*/ 1515848 h 2083506"/>
              <a:gd name="connsiteX27" fmla="*/ 10104338 w 12191999"/>
              <a:gd name="connsiteY27" fmla="*/ 1569424 h 2083506"/>
              <a:gd name="connsiteX28" fmla="*/ 9910445 w 12191999"/>
              <a:gd name="connsiteY28" fmla="*/ 1632275 h 2083506"/>
              <a:gd name="connsiteX29" fmla="*/ 9770872 w 12191999"/>
              <a:gd name="connsiteY29" fmla="*/ 1688088 h 2083506"/>
              <a:gd name="connsiteX30" fmla="*/ 9733849 w 12191999"/>
              <a:gd name="connsiteY30" fmla="*/ 1700034 h 2083506"/>
              <a:gd name="connsiteX31" fmla="*/ 9703714 w 12191999"/>
              <a:gd name="connsiteY31" fmla="*/ 1730093 h 2083506"/>
              <a:gd name="connsiteX32" fmla="*/ 9698351 w 12191999"/>
              <a:gd name="connsiteY32" fmla="*/ 1730377 h 2083506"/>
              <a:gd name="connsiteX33" fmla="*/ 9632895 w 12191999"/>
              <a:gd name="connsiteY33" fmla="*/ 1736363 h 2083506"/>
              <a:gd name="connsiteX34" fmla="*/ 9569107 w 12191999"/>
              <a:gd name="connsiteY34" fmla="*/ 1741010 h 2083506"/>
              <a:gd name="connsiteX35" fmla="*/ 9536451 w 12191999"/>
              <a:gd name="connsiteY35" fmla="*/ 1755120 h 2083506"/>
              <a:gd name="connsiteX36" fmla="*/ 9529385 w 12191999"/>
              <a:gd name="connsiteY36" fmla="*/ 1757515 h 2083506"/>
              <a:gd name="connsiteX37" fmla="*/ 9498527 w 12191999"/>
              <a:gd name="connsiteY37" fmla="*/ 1753117 h 2083506"/>
              <a:gd name="connsiteX38" fmla="*/ 9436642 w 12191999"/>
              <a:gd name="connsiteY38" fmla="*/ 1755478 h 2083506"/>
              <a:gd name="connsiteX39" fmla="*/ 9429748 w 12191999"/>
              <a:gd name="connsiteY39" fmla="*/ 1756317 h 2083506"/>
              <a:gd name="connsiteX40" fmla="*/ 9429748 w 12191999"/>
              <a:gd name="connsiteY40" fmla="*/ 1768745 h 2083506"/>
              <a:gd name="connsiteX41" fmla="*/ 9425802 w 12191999"/>
              <a:gd name="connsiteY41" fmla="*/ 1769273 h 2083506"/>
              <a:gd name="connsiteX42" fmla="*/ 9349763 w 12191999"/>
              <a:gd name="connsiteY42" fmla="*/ 1776107 h 2083506"/>
              <a:gd name="connsiteX43" fmla="*/ 9256503 w 12191999"/>
              <a:gd name="connsiteY43" fmla="*/ 1800699 h 2083506"/>
              <a:gd name="connsiteX44" fmla="*/ 9222873 w 12191999"/>
              <a:gd name="connsiteY44" fmla="*/ 1803003 h 2083506"/>
              <a:gd name="connsiteX45" fmla="*/ 9224095 w 12191999"/>
              <a:gd name="connsiteY45" fmla="*/ 1807355 h 2083506"/>
              <a:gd name="connsiteX46" fmla="*/ 9211603 w 12191999"/>
              <a:gd name="connsiteY46" fmla="*/ 1807675 h 2083506"/>
              <a:gd name="connsiteX47" fmla="*/ 9183719 w 12191999"/>
              <a:gd name="connsiteY47" fmla="*/ 1807781 h 2083506"/>
              <a:gd name="connsiteX48" fmla="*/ 9100221 w 12191999"/>
              <a:gd name="connsiteY48" fmla="*/ 1808989 h 2083506"/>
              <a:gd name="connsiteX49" fmla="*/ 9077439 w 12191999"/>
              <a:gd name="connsiteY49" fmla="*/ 1817333 h 2083506"/>
              <a:gd name="connsiteX50" fmla="*/ 9055889 w 12191999"/>
              <a:gd name="connsiteY50" fmla="*/ 1817464 h 2083506"/>
              <a:gd name="connsiteX51" fmla="*/ 8930912 w 12191999"/>
              <a:gd name="connsiteY51" fmla="*/ 1828648 h 2083506"/>
              <a:gd name="connsiteX52" fmla="*/ 8913729 w 12191999"/>
              <a:gd name="connsiteY52" fmla="*/ 1829483 h 2083506"/>
              <a:gd name="connsiteX53" fmla="*/ 8904423 w 12191999"/>
              <a:gd name="connsiteY53" fmla="*/ 1833234 h 2083506"/>
              <a:gd name="connsiteX54" fmla="*/ 8871099 w 12191999"/>
              <a:gd name="connsiteY54" fmla="*/ 1833979 h 2083506"/>
              <a:gd name="connsiteX55" fmla="*/ 8869557 w 12191999"/>
              <a:gd name="connsiteY55" fmla="*/ 1836113 h 2083506"/>
              <a:gd name="connsiteX56" fmla="*/ 8760021 w 12191999"/>
              <a:gd name="connsiteY56" fmla="*/ 1854442 h 2083506"/>
              <a:gd name="connsiteX57" fmla="*/ 8741254 w 12191999"/>
              <a:gd name="connsiteY57" fmla="*/ 1857469 h 2083506"/>
              <a:gd name="connsiteX58" fmla="*/ 8725039 w 12191999"/>
              <a:gd name="connsiteY58" fmla="*/ 1856552 h 2083506"/>
              <a:gd name="connsiteX59" fmla="*/ 8635265 w 12191999"/>
              <a:gd name="connsiteY59" fmla="*/ 1859168 h 2083506"/>
              <a:gd name="connsiteX60" fmla="*/ 8613911 w 12191999"/>
              <a:gd name="connsiteY60" fmla="*/ 1857561 h 2083506"/>
              <a:gd name="connsiteX61" fmla="*/ 8604931 w 12191999"/>
              <a:gd name="connsiteY61" fmla="*/ 1854170 h 2083506"/>
              <a:gd name="connsiteX62" fmla="*/ 8570171 w 12191999"/>
              <a:gd name="connsiteY62" fmla="*/ 1860579 h 2083506"/>
              <a:gd name="connsiteX63" fmla="*/ 8516537 w 12191999"/>
              <a:gd name="connsiteY63" fmla="*/ 1864971 h 2083506"/>
              <a:gd name="connsiteX64" fmla="*/ 8491046 w 12191999"/>
              <a:gd name="connsiteY64" fmla="*/ 1868141 h 2083506"/>
              <a:gd name="connsiteX65" fmla="*/ 8470478 w 12191999"/>
              <a:gd name="connsiteY65" fmla="*/ 1866216 h 2083506"/>
              <a:gd name="connsiteX66" fmla="*/ 8353433 w 12191999"/>
              <a:gd name="connsiteY66" fmla="*/ 1865729 h 2083506"/>
              <a:gd name="connsiteX67" fmla="*/ 8347675 w 12191999"/>
              <a:gd name="connsiteY67" fmla="*/ 1865075 h 2083506"/>
              <a:gd name="connsiteX68" fmla="*/ 8343939 w 12191999"/>
              <a:gd name="connsiteY68" fmla="*/ 1865677 h 2083506"/>
              <a:gd name="connsiteX69" fmla="*/ 8221566 w 12191999"/>
              <a:gd name="connsiteY69" fmla="*/ 1881148 h 2083506"/>
              <a:gd name="connsiteX70" fmla="*/ 8066095 w 12191999"/>
              <a:gd name="connsiteY70" fmla="*/ 1919902 h 2083506"/>
              <a:gd name="connsiteX71" fmla="*/ 8044849 w 12191999"/>
              <a:gd name="connsiteY71" fmla="*/ 1916308 h 2083506"/>
              <a:gd name="connsiteX72" fmla="*/ 8041142 w 12191999"/>
              <a:gd name="connsiteY72" fmla="*/ 1915506 h 2083506"/>
              <a:gd name="connsiteX73" fmla="*/ 8022159 w 12191999"/>
              <a:gd name="connsiteY73" fmla="*/ 1911521 h 2083506"/>
              <a:gd name="connsiteX74" fmla="*/ 7944932 w 12191999"/>
              <a:gd name="connsiteY74" fmla="*/ 1917265 h 2083506"/>
              <a:gd name="connsiteX75" fmla="*/ 7879011 w 12191999"/>
              <a:gd name="connsiteY75" fmla="*/ 1928570 h 2083506"/>
              <a:gd name="connsiteX76" fmla="*/ 7865529 w 12191999"/>
              <a:gd name="connsiteY76" fmla="*/ 1934399 h 2083506"/>
              <a:gd name="connsiteX77" fmla="*/ 7774801 w 12191999"/>
              <a:gd name="connsiteY77" fmla="*/ 1947969 h 2083506"/>
              <a:gd name="connsiteX78" fmla="*/ 7748398 w 12191999"/>
              <a:gd name="connsiteY78" fmla="*/ 1955982 h 2083506"/>
              <a:gd name="connsiteX79" fmla="*/ 7740684 w 12191999"/>
              <a:gd name="connsiteY79" fmla="*/ 1955717 h 2083506"/>
              <a:gd name="connsiteX80" fmla="*/ 7712976 w 12191999"/>
              <a:gd name="connsiteY80" fmla="*/ 1960442 h 2083506"/>
              <a:gd name="connsiteX81" fmla="*/ 7699956 w 12191999"/>
              <a:gd name="connsiteY81" fmla="*/ 1966104 h 2083506"/>
              <a:gd name="connsiteX82" fmla="*/ 7684158 w 12191999"/>
              <a:gd name="connsiteY82" fmla="*/ 1962927 h 2083506"/>
              <a:gd name="connsiteX83" fmla="*/ 7643109 w 12191999"/>
              <a:gd name="connsiteY83" fmla="*/ 1964400 h 2083506"/>
              <a:gd name="connsiteX84" fmla="*/ 7630180 w 12191999"/>
              <a:gd name="connsiteY84" fmla="*/ 1970266 h 2083506"/>
              <a:gd name="connsiteX85" fmla="*/ 7609131 w 12191999"/>
              <a:gd name="connsiteY85" fmla="*/ 1971774 h 2083506"/>
              <a:gd name="connsiteX86" fmla="*/ 7555555 w 12191999"/>
              <a:gd name="connsiteY86" fmla="*/ 1969491 h 2083506"/>
              <a:gd name="connsiteX87" fmla="*/ 7520919 w 12191999"/>
              <a:gd name="connsiteY87" fmla="*/ 1970177 h 2083506"/>
              <a:gd name="connsiteX88" fmla="*/ 7456258 w 12191999"/>
              <a:gd name="connsiteY88" fmla="*/ 1960468 h 2083506"/>
              <a:gd name="connsiteX89" fmla="*/ 7393047 w 12191999"/>
              <a:gd name="connsiteY89" fmla="*/ 1952408 h 2083506"/>
              <a:gd name="connsiteX90" fmla="*/ 7199912 w 12191999"/>
              <a:gd name="connsiteY90" fmla="*/ 1959913 h 2083506"/>
              <a:gd name="connsiteX91" fmla="*/ 7146774 w 12191999"/>
              <a:gd name="connsiteY91" fmla="*/ 1956641 h 2083506"/>
              <a:gd name="connsiteX92" fmla="*/ 7122244 w 12191999"/>
              <a:gd name="connsiteY92" fmla="*/ 1953891 h 2083506"/>
              <a:gd name="connsiteX93" fmla="*/ 7032241 w 12191999"/>
              <a:gd name="connsiteY93" fmla="*/ 1962723 h 2083506"/>
              <a:gd name="connsiteX94" fmla="*/ 6941492 w 12191999"/>
              <a:gd name="connsiteY94" fmla="*/ 1976868 h 2083506"/>
              <a:gd name="connsiteX95" fmla="*/ 6906514 w 12191999"/>
              <a:gd name="connsiteY95" fmla="*/ 1968589 h 2083506"/>
              <a:gd name="connsiteX96" fmla="*/ 6826395 w 12191999"/>
              <a:gd name="connsiteY96" fmla="*/ 1974141 h 2083506"/>
              <a:gd name="connsiteX97" fmla="*/ 6716431 w 12191999"/>
              <a:gd name="connsiteY97" fmla="*/ 2004297 h 2083506"/>
              <a:gd name="connsiteX98" fmla="*/ 6569607 w 12191999"/>
              <a:gd name="connsiteY98" fmla="*/ 2015496 h 2083506"/>
              <a:gd name="connsiteX99" fmla="*/ 6561430 w 12191999"/>
              <a:gd name="connsiteY99" fmla="*/ 2020996 h 2083506"/>
              <a:gd name="connsiteX100" fmla="*/ 6549371 w 12191999"/>
              <a:gd name="connsiteY100" fmla="*/ 2024747 h 2083506"/>
              <a:gd name="connsiteX101" fmla="*/ 6547040 w 12191999"/>
              <a:gd name="connsiteY101" fmla="*/ 2024474 h 2083506"/>
              <a:gd name="connsiteX102" fmla="*/ 6530482 w 12191999"/>
              <a:gd name="connsiteY102" fmla="*/ 2026659 h 2083506"/>
              <a:gd name="connsiteX103" fmla="*/ 6528565 w 12191999"/>
              <a:gd name="connsiteY103" fmla="*/ 2028600 h 2083506"/>
              <a:gd name="connsiteX104" fmla="*/ 6517741 w 12191999"/>
              <a:gd name="connsiteY104" fmla="*/ 2030558 h 2083506"/>
              <a:gd name="connsiteX105" fmla="*/ 6497855 w 12191999"/>
              <a:gd name="connsiteY105" fmla="*/ 2035650 h 2083506"/>
              <a:gd name="connsiteX106" fmla="*/ 6492785 w 12191999"/>
              <a:gd name="connsiteY106" fmla="*/ 2035444 h 2083506"/>
              <a:gd name="connsiteX107" fmla="*/ 6460692 w 12191999"/>
              <a:gd name="connsiteY107" fmla="*/ 2041321 h 2083506"/>
              <a:gd name="connsiteX108" fmla="*/ 6459609 w 12191999"/>
              <a:gd name="connsiteY108" fmla="*/ 2040851 h 2083506"/>
              <a:gd name="connsiteX109" fmla="*/ 6447765 w 12191999"/>
              <a:gd name="connsiteY109" fmla="*/ 2040102 h 2083506"/>
              <a:gd name="connsiteX110" fmla="*/ 6426590 w 12191999"/>
              <a:gd name="connsiteY110" fmla="*/ 2039928 h 2083506"/>
              <a:gd name="connsiteX111" fmla="*/ 6401693 w 12191999"/>
              <a:gd name="connsiteY111" fmla="*/ 2033537 h 2083506"/>
              <a:gd name="connsiteX112" fmla="*/ 6387141 w 12191999"/>
              <a:gd name="connsiteY112" fmla="*/ 2033161 h 2083506"/>
              <a:gd name="connsiteX113" fmla="*/ 6357846 w 12191999"/>
              <a:gd name="connsiteY113" fmla="*/ 2036782 h 2083506"/>
              <a:gd name="connsiteX114" fmla="*/ 6342914 w 12191999"/>
              <a:gd name="connsiteY114" fmla="*/ 2037585 h 2083506"/>
              <a:gd name="connsiteX115" fmla="*/ 6336300 w 12191999"/>
              <a:gd name="connsiteY115" fmla="*/ 2038781 h 2083506"/>
              <a:gd name="connsiteX116" fmla="*/ 6317178 w 12191999"/>
              <a:gd name="connsiteY116" fmla="*/ 2038968 h 2083506"/>
              <a:gd name="connsiteX117" fmla="*/ 6161427 w 12191999"/>
              <a:gd name="connsiteY117" fmla="*/ 2047338 h 2083506"/>
              <a:gd name="connsiteX118" fmla="*/ 6097339 w 12191999"/>
              <a:gd name="connsiteY118" fmla="*/ 2082438 h 2083506"/>
              <a:gd name="connsiteX119" fmla="*/ 6079059 w 12191999"/>
              <a:gd name="connsiteY119" fmla="*/ 2081299 h 2083506"/>
              <a:gd name="connsiteX120" fmla="*/ 5998439 w 12191999"/>
              <a:gd name="connsiteY120" fmla="*/ 2070958 h 2083506"/>
              <a:gd name="connsiteX121" fmla="*/ 5904290 w 12191999"/>
              <a:gd name="connsiteY121" fmla="*/ 2070255 h 2083506"/>
              <a:gd name="connsiteX122" fmla="*/ 5814867 w 12191999"/>
              <a:gd name="connsiteY122" fmla="*/ 2079032 h 2083506"/>
              <a:gd name="connsiteX123" fmla="*/ 5725743 w 12191999"/>
              <a:gd name="connsiteY123" fmla="*/ 2070558 h 2083506"/>
              <a:gd name="connsiteX124" fmla="*/ 5650546 w 12191999"/>
              <a:gd name="connsiteY124" fmla="*/ 2052412 h 2083506"/>
              <a:gd name="connsiteX125" fmla="*/ 5581284 w 12191999"/>
              <a:gd name="connsiteY125" fmla="*/ 2023175 h 2083506"/>
              <a:gd name="connsiteX126" fmla="*/ 5572593 w 12191999"/>
              <a:gd name="connsiteY126" fmla="*/ 2018391 h 2083506"/>
              <a:gd name="connsiteX127" fmla="*/ 5548580 w 12191999"/>
              <a:gd name="connsiteY127" fmla="*/ 2016951 h 2083506"/>
              <a:gd name="connsiteX128" fmla="*/ 5471173 w 12191999"/>
              <a:gd name="connsiteY128" fmla="*/ 2018786 h 2083506"/>
              <a:gd name="connsiteX129" fmla="*/ 5340320 w 12191999"/>
              <a:gd name="connsiteY129" fmla="*/ 2037611 h 2083506"/>
              <a:gd name="connsiteX130" fmla="*/ 5254376 w 12191999"/>
              <a:gd name="connsiteY130" fmla="*/ 2042928 h 2083506"/>
              <a:gd name="connsiteX131" fmla="*/ 5258035 w 12191999"/>
              <a:gd name="connsiteY131" fmla="*/ 2035649 h 2083506"/>
              <a:gd name="connsiteX132" fmla="*/ 5230622 w 12191999"/>
              <a:gd name="connsiteY132" fmla="*/ 2024576 h 2083506"/>
              <a:gd name="connsiteX133" fmla="*/ 5026203 w 12191999"/>
              <a:gd name="connsiteY133" fmla="*/ 2030162 h 2083506"/>
              <a:gd name="connsiteX134" fmla="*/ 4973988 w 12191999"/>
              <a:gd name="connsiteY134" fmla="*/ 2026668 h 2083506"/>
              <a:gd name="connsiteX135" fmla="*/ 4928030 w 12191999"/>
              <a:gd name="connsiteY135" fmla="*/ 2033642 h 2083506"/>
              <a:gd name="connsiteX136" fmla="*/ 4908970 w 12191999"/>
              <a:gd name="connsiteY136" fmla="*/ 2030033 h 2083506"/>
              <a:gd name="connsiteX137" fmla="*/ 4905679 w 12191999"/>
              <a:gd name="connsiteY137" fmla="*/ 2029300 h 2083506"/>
              <a:gd name="connsiteX138" fmla="*/ 4892525 w 12191999"/>
              <a:gd name="connsiteY138" fmla="*/ 2028768 h 2083506"/>
              <a:gd name="connsiteX139" fmla="*/ 4888818 w 12191999"/>
              <a:gd name="connsiteY139" fmla="*/ 2025619 h 2083506"/>
              <a:gd name="connsiteX140" fmla="*/ 4869018 w 12191999"/>
              <a:gd name="connsiteY140" fmla="*/ 2022668 h 2083506"/>
              <a:gd name="connsiteX141" fmla="*/ 4844804 w 12191999"/>
              <a:gd name="connsiteY141" fmla="*/ 2022527 h 2083506"/>
              <a:gd name="connsiteX142" fmla="*/ 4758778 w 12191999"/>
              <a:gd name="connsiteY142" fmla="*/ 2021694 h 2083506"/>
              <a:gd name="connsiteX143" fmla="*/ 4744748 w 12191999"/>
              <a:gd name="connsiteY143" fmla="*/ 2023396 h 2083506"/>
              <a:gd name="connsiteX144" fmla="*/ 4698956 w 12191999"/>
              <a:gd name="connsiteY144" fmla="*/ 2020558 h 2083506"/>
              <a:gd name="connsiteX145" fmla="*/ 4658147 w 12191999"/>
              <a:gd name="connsiteY145" fmla="*/ 2019920 h 2083506"/>
              <a:gd name="connsiteX146" fmla="*/ 4631706 w 12191999"/>
              <a:gd name="connsiteY146" fmla="*/ 2021274 h 2083506"/>
              <a:gd name="connsiteX147" fmla="*/ 4624776 w 12191999"/>
              <a:gd name="connsiteY147" fmla="*/ 2020152 h 2083506"/>
              <a:gd name="connsiteX148" fmla="*/ 4598150 w 12191999"/>
              <a:gd name="connsiteY148" fmla="*/ 2019429 h 2083506"/>
              <a:gd name="connsiteX149" fmla="*/ 4584588 w 12191999"/>
              <a:gd name="connsiteY149" fmla="*/ 2021092 h 2083506"/>
              <a:gd name="connsiteX150" fmla="*/ 4571203 w 12191999"/>
              <a:gd name="connsiteY150" fmla="*/ 2017263 h 2083506"/>
              <a:gd name="connsiteX151" fmla="*/ 4567930 w 12191999"/>
              <a:gd name="connsiteY151" fmla="*/ 2014458 h 2083506"/>
              <a:gd name="connsiteX152" fmla="*/ 4548984 w 12191999"/>
              <a:gd name="connsiteY152" fmla="*/ 2015717 h 2083506"/>
              <a:gd name="connsiteX153" fmla="*/ 4533451 w 12191999"/>
              <a:gd name="connsiteY153" fmla="*/ 2012976 h 2083506"/>
              <a:gd name="connsiteX154" fmla="*/ 4519910 w 12191999"/>
              <a:gd name="connsiteY154" fmla="*/ 2014768 h 2083506"/>
              <a:gd name="connsiteX155" fmla="*/ 4514290 w 12191999"/>
              <a:gd name="connsiteY155" fmla="*/ 2014364 h 2083506"/>
              <a:gd name="connsiteX156" fmla="*/ 4500320 w 12191999"/>
              <a:gd name="connsiteY156" fmla="*/ 2013007 h 2083506"/>
              <a:gd name="connsiteX157" fmla="*/ 4476219 w 12191999"/>
              <a:gd name="connsiteY157" fmla="*/ 2009993 h 2083506"/>
              <a:gd name="connsiteX158" fmla="*/ 4468701 w 12191999"/>
              <a:gd name="connsiteY158" fmla="*/ 2009574 h 2083506"/>
              <a:gd name="connsiteX159" fmla="*/ 4452333 w 12191999"/>
              <a:gd name="connsiteY159" fmla="*/ 2004964 h 2083506"/>
              <a:gd name="connsiteX160" fmla="*/ 4420644 w 12191999"/>
              <a:gd name="connsiteY160" fmla="*/ 2001021 h 2083506"/>
              <a:gd name="connsiteX161" fmla="*/ 4364856 w 12191999"/>
              <a:gd name="connsiteY161" fmla="*/ 1987267 h 2083506"/>
              <a:gd name="connsiteX162" fmla="*/ 4332062 w 12191999"/>
              <a:gd name="connsiteY162" fmla="*/ 1980703 h 2083506"/>
              <a:gd name="connsiteX163" fmla="*/ 4309876 w 12191999"/>
              <a:gd name="connsiteY163" fmla="*/ 1974653 h 2083506"/>
              <a:gd name="connsiteX164" fmla="*/ 4244391 w 12191999"/>
              <a:gd name="connsiteY164" fmla="*/ 1966109 h 2083506"/>
              <a:gd name="connsiteX165" fmla="*/ 4132071 w 12191999"/>
              <a:gd name="connsiteY165" fmla="*/ 1954813 h 2083506"/>
              <a:gd name="connsiteX166" fmla="*/ 4109069 w 12191999"/>
              <a:gd name="connsiteY166" fmla="*/ 1951778 h 2083506"/>
              <a:gd name="connsiteX167" fmla="*/ 4092908 w 12191999"/>
              <a:gd name="connsiteY167" fmla="*/ 1946662 h 2083506"/>
              <a:gd name="connsiteX168" fmla="*/ 4092306 w 12191999"/>
              <a:gd name="connsiteY168" fmla="*/ 1943291 h 2083506"/>
              <a:gd name="connsiteX169" fmla="*/ 4080234 w 12191999"/>
              <a:gd name="connsiteY169" fmla="*/ 1941219 h 2083506"/>
              <a:gd name="connsiteX170" fmla="*/ 4077778 w 12191999"/>
              <a:gd name="connsiteY170" fmla="*/ 1940145 h 2083506"/>
              <a:gd name="connsiteX171" fmla="*/ 4062936 w 12191999"/>
              <a:gd name="connsiteY171" fmla="*/ 1934506 h 2083506"/>
              <a:gd name="connsiteX172" fmla="*/ 4012506 w 12191999"/>
              <a:gd name="connsiteY172" fmla="*/ 1935475 h 2083506"/>
              <a:gd name="connsiteX173" fmla="*/ 3965880 w 12191999"/>
              <a:gd name="connsiteY173" fmla="*/ 1925968 h 2083506"/>
              <a:gd name="connsiteX174" fmla="*/ 3765338 w 12191999"/>
              <a:gd name="connsiteY174" fmla="*/ 1906649 h 2083506"/>
              <a:gd name="connsiteX175" fmla="*/ 3749493 w 12191999"/>
              <a:gd name="connsiteY175" fmla="*/ 1893071 h 2083506"/>
              <a:gd name="connsiteX176" fmla="*/ 3672704 w 12191999"/>
              <a:gd name="connsiteY176" fmla="*/ 1881383 h 2083506"/>
              <a:gd name="connsiteX177" fmla="*/ 3530082 w 12191999"/>
              <a:gd name="connsiteY177" fmla="*/ 1883187 h 2083506"/>
              <a:gd name="connsiteX178" fmla="*/ 3387664 w 12191999"/>
              <a:gd name="connsiteY178" fmla="*/ 1862579 h 2083506"/>
              <a:gd name="connsiteX179" fmla="*/ 3371681 w 12191999"/>
              <a:gd name="connsiteY179" fmla="*/ 1865293 h 2083506"/>
              <a:gd name="connsiteX180" fmla="*/ 3355305 w 12191999"/>
              <a:gd name="connsiteY180" fmla="*/ 1865842 h 2083506"/>
              <a:gd name="connsiteX181" fmla="*/ 3353790 w 12191999"/>
              <a:gd name="connsiteY181" fmla="*/ 1865158 h 2083506"/>
              <a:gd name="connsiteX182" fmla="*/ 3336210 w 12191999"/>
              <a:gd name="connsiteY182" fmla="*/ 1863564 h 2083506"/>
              <a:gd name="connsiteX183" fmla="*/ 3331381 w 12191999"/>
              <a:gd name="connsiteY183" fmla="*/ 1864716 h 2083506"/>
              <a:gd name="connsiteX184" fmla="*/ 3319012 w 12191999"/>
              <a:gd name="connsiteY184" fmla="*/ 1864093 h 2083506"/>
              <a:gd name="connsiteX185" fmla="*/ 3293818 w 12191999"/>
              <a:gd name="connsiteY185" fmla="*/ 1864135 h 2083506"/>
              <a:gd name="connsiteX186" fmla="*/ 3289881 w 12191999"/>
              <a:gd name="connsiteY186" fmla="*/ 1862954 h 2083506"/>
              <a:gd name="connsiteX187" fmla="*/ 3253090 w 12191999"/>
              <a:gd name="connsiteY187" fmla="*/ 1861164 h 2083506"/>
              <a:gd name="connsiteX188" fmla="*/ 3252949 w 12191999"/>
              <a:gd name="connsiteY188" fmla="*/ 1860574 h 2083506"/>
              <a:gd name="connsiteX189" fmla="*/ 3244187 w 12191999"/>
              <a:gd name="connsiteY189" fmla="*/ 1857604 h 2083506"/>
              <a:gd name="connsiteX190" fmla="*/ 3246570 w 12191999"/>
              <a:gd name="connsiteY190" fmla="*/ 1852946 h 2083506"/>
              <a:gd name="connsiteX191" fmla="*/ 3237810 w 12191999"/>
              <a:gd name="connsiteY191" fmla="*/ 1853064 h 2083506"/>
              <a:gd name="connsiteX192" fmla="*/ 3230822 w 12191999"/>
              <a:gd name="connsiteY192" fmla="*/ 1855474 h 2083506"/>
              <a:gd name="connsiteX193" fmla="*/ 3136549 w 12191999"/>
              <a:gd name="connsiteY193" fmla="*/ 1874037 h 2083506"/>
              <a:gd name="connsiteX194" fmla="*/ 2845754 w 12191999"/>
              <a:gd name="connsiteY194" fmla="*/ 1910932 h 2083506"/>
              <a:gd name="connsiteX195" fmla="*/ 2786878 w 12191999"/>
              <a:gd name="connsiteY195" fmla="*/ 1917162 h 2083506"/>
              <a:gd name="connsiteX196" fmla="*/ 2725298 w 12191999"/>
              <a:gd name="connsiteY196" fmla="*/ 1912340 h 2083506"/>
              <a:gd name="connsiteX197" fmla="*/ 2697754 w 12191999"/>
              <a:gd name="connsiteY197" fmla="*/ 1914863 h 2083506"/>
              <a:gd name="connsiteX198" fmla="*/ 2568063 w 12191999"/>
              <a:gd name="connsiteY198" fmla="*/ 1936283 h 2083506"/>
              <a:gd name="connsiteX199" fmla="*/ 2489784 w 12191999"/>
              <a:gd name="connsiteY199" fmla="*/ 1943720 h 2083506"/>
              <a:gd name="connsiteX200" fmla="*/ 2458978 w 12191999"/>
              <a:gd name="connsiteY200" fmla="*/ 1938095 h 2083506"/>
              <a:gd name="connsiteX201" fmla="*/ 2318712 w 12191999"/>
              <a:gd name="connsiteY201" fmla="*/ 1934474 h 2083506"/>
              <a:gd name="connsiteX202" fmla="*/ 2268709 w 12191999"/>
              <a:gd name="connsiteY202" fmla="*/ 1940521 h 2083506"/>
              <a:gd name="connsiteX203" fmla="*/ 2264080 w 12191999"/>
              <a:gd name="connsiteY203" fmla="*/ 1941232 h 2083506"/>
              <a:gd name="connsiteX204" fmla="*/ 2254684 w 12191999"/>
              <a:gd name="connsiteY204" fmla="*/ 1943524 h 2083506"/>
              <a:gd name="connsiteX205" fmla="*/ 2252523 w 12191999"/>
              <a:gd name="connsiteY205" fmla="*/ 1943004 h 2083506"/>
              <a:gd name="connsiteX206" fmla="*/ 2173350 w 12191999"/>
              <a:gd name="connsiteY206" fmla="*/ 1929202 h 2083506"/>
              <a:gd name="connsiteX207" fmla="*/ 2155266 w 12191999"/>
              <a:gd name="connsiteY207" fmla="*/ 1920267 h 2083506"/>
              <a:gd name="connsiteX208" fmla="*/ 2091013 w 12191999"/>
              <a:gd name="connsiteY208" fmla="*/ 1914631 h 2083506"/>
              <a:gd name="connsiteX209" fmla="*/ 2030712 w 12191999"/>
              <a:gd name="connsiteY209" fmla="*/ 1897690 h 2083506"/>
              <a:gd name="connsiteX210" fmla="*/ 1908838 w 12191999"/>
              <a:gd name="connsiteY210" fmla="*/ 1892222 h 2083506"/>
              <a:gd name="connsiteX211" fmla="*/ 1877796 w 12191999"/>
              <a:gd name="connsiteY211" fmla="*/ 1883887 h 2083506"/>
              <a:gd name="connsiteX212" fmla="*/ 1875824 w 12191999"/>
              <a:gd name="connsiteY212" fmla="*/ 1879265 h 2083506"/>
              <a:gd name="connsiteX213" fmla="*/ 1823048 w 12191999"/>
              <a:gd name="connsiteY213" fmla="*/ 1881064 h 2083506"/>
              <a:gd name="connsiteX214" fmla="*/ 1765736 w 12191999"/>
              <a:gd name="connsiteY214" fmla="*/ 1856578 h 2083506"/>
              <a:gd name="connsiteX215" fmla="*/ 1725669 w 12191999"/>
              <a:gd name="connsiteY215" fmla="*/ 1833744 h 2083506"/>
              <a:gd name="connsiteX216" fmla="*/ 1725216 w 12191999"/>
              <a:gd name="connsiteY216" fmla="*/ 1829447 h 2083506"/>
              <a:gd name="connsiteX217" fmla="*/ 1721485 w 12191999"/>
              <a:gd name="connsiteY217" fmla="*/ 1828960 h 2083506"/>
              <a:gd name="connsiteX218" fmla="*/ 1717786 w 12191999"/>
              <a:gd name="connsiteY218" fmla="*/ 1832224 h 2083506"/>
              <a:gd name="connsiteX219" fmla="*/ 1689907 w 12191999"/>
              <a:gd name="connsiteY219" fmla="*/ 1825425 h 2083506"/>
              <a:gd name="connsiteX220" fmla="*/ 1688093 w 12191999"/>
              <a:gd name="connsiteY220" fmla="*/ 1817391 h 2083506"/>
              <a:gd name="connsiteX221" fmla="*/ 1496789 w 12191999"/>
              <a:gd name="connsiteY221" fmla="*/ 1805297 h 2083506"/>
              <a:gd name="connsiteX222" fmla="*/ 1392839 w 12191999"/>
              <a:gd name="connsiteY222" fmla="*/ 1758649 h 2083506"/>
              <a:gd name="connsiteX223" fmla="*/ 1360872 w 12191999"/>
              <a:gd name="connsiteY223" fmla="*/ 1752441 h 2083506"/>
              <a:gd name="connsiteX224" fmla="*/ 1313885 w 12191999"/>
              <a:gd name="connsiteY224" fmla="*/ 1731785 h 2083506"/>
              <a:gd name="connsiteX225" fmla="*/ 1247665 w 12191999"/>
              <a:gd name="connsiteY225" fmla="*/ 1727765 h 2083506"/>
              <a:gd name="connsiteX226" fmla="*/ 1196850 w 12191999"/>
              <a:gd name="connsiteY226" fmla="*/ 1729622 h 2083506"/>
              <a:gd name="connsiteX227" fmla="*/ 1168728 w 12191999"/>
              <a:gd name="connsiteY227" fmla="*/ 1728550 h 2083506"/>
              <a:gd name="connsiteX228" fmla="*/ 1096918 w 12191999"/>
              <a:gd name="connsiteY228" fmla="*/ 1721485 h 2083506"/>
              <a:gd name="connsiteX229" fmla="*/ 1094082 w 12191999"/>
              <a:gd name="connsiteY229" fmla="*/ 1720113 h 2083506"/>
              <a:gd name="connsiteX230" fmla="*/ 1040782 w 12191999"/>
              <a:gd name="connsiteY230" fmla="*/ 1721762 h 2083506"/>
              <a:gd name="connsiteX231" fmla="*/ 955980 w 12191999"/>
              <a:gd name="connsiteY231" fmla="*/ 1719289 h 2083506"/>
              <a:gd name="connsiteX232" fmla="*/ 926108 w 12191999"/>
              <a:gd name="connsiteY232" fmla="*/ 1715917 h 2083506"/>
              <a:gd name="connsiteX233" fmla="*/ 876049 w 12191999"/>
              <a:gd name="connsiteY233" fmla="*/ 1710422 h 2083506"/>
              <a:gd name="connsiteX234" fmla="*/ 839194 w 12191999"/>
              <a:gd name="connsiteY234" fmla="*/ 1700176 h 2083506"/>
              <a:gd name="connsiteX235" fmla="*/ 797112 w 12191999"/>
              <a:gd name="connsiteY235" fmla="*/ 1698014 h 2083506"/>
              <a:gd name="connsiteX236" fmla="*/ 786610 w 12191999"/>
              <a:gd name="connsiteY236" fmla="*/ 1705455 h 2083506"/>
              <a:gd name="connsiteX237" fmla="*/ 741833 w 12191999"/>
              <a:gd name="connsiteY237" fmla="*/ 1700566 h 2083506"/>
              <a:gd name="connsiteX238" fmla="*/ 673985 w 12191999"/>
              <a:gd name="connsiteY238" fmla="*/ 1692278 h 2083506"/>
              <a:gd name="connsiteX239" fmla="*/ 634665 w 12191999"/>
              <a:gd name="connsiteY239" fmla="*/ 1689550 h 2083506"/>
              <a:gd name="connsiteX240" fmla="*/ 527471 w 12191999"/>
              <a:gd name="connsiteY240" fmla="*/ 1679869 h 2083506"/>
              <a:gd name="connsiteX241" fmla="*/ 420260 w 12191999"/>
              <a:gd name="connsiteY241" fmla="*/ 1668475 h 2083506"/>
              <a:gd name="connsiteX242" fmla="*/ 357630 w 12191999"/>
              <a:gd name="connsiteY242" fmla="*/ 1652142 h 2083506"/>
              <a:gd name="connsiteX243" fmla="*/ 269407 w 12191999"/>
              <a:gd name="connsiteY243" fmla="*/ 1643812 h 2083506"/>
              <a:gd name="connsiteX244" fmla="*/ 254769 w 12191999"/>
              <a:gd name="connsiteY244" fmla="*/ 1641013 h 2083506"/>
              <a:gd name="connsiteX245" fmla="*/ 150763 w 12191999"/>
              <a:gd name="connsiteY245" fmla="*/ 1628143 h 2083506"/>
              <a:gd name="connsiteX246" fmla="*/ 29133 w 12191999"/>
              <a:gd name="connsiteY246" fmla="*/ 1626172 h 2083506"/>
              <a:gd name="connsiteX247" fmla="*/ 0 w 12191999"/>
              <a:gd name="connsiteY247" fmla="*/ 1619589 h 2083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</a:cxnLst>
            <a:rect l="l" t="t" r="r" b="b"/>
            <a:pathLst>
              <a:path w="12191999" h="2083506">
                <a:moveTo>
                  <a:pt x="0" y="0"/>
                </a:moveTo>
                <a:lnTo>
                  <a:pt x="9429748" y="0"/>
                </a:lnTo>
                <a:lnTo>
                  <a:pt x="9429748" y="1"/>
                </a:lnTo>
                <a:lnTo>
                  <a:pt x="12191999" y="1"/>
                </a:lnTo>
                <a:lnTo>
                  <a:pt x="12191999" y="1164372"/>
                </a:lnTo>
                <a:lnTo>
                  <a:pt x="12147852" y="1163783"/>
                </a:lnTo>
                <a:cubicBezTo>
                  <a:pt x="12063101" y="1189107"/>
                  <a:pt x="12045020" y="1156925"/>
                  <a:pt x="11993604" y="1153496"/>
                </a:cubicBezTo>
                <a:cubicBezTo>
                  <a:pt x="11954216" y="1165241"/>
                  <a:pt x="11911195" y="1167350"/>
                  <a:pt x="11865319" y="1176624"/>
                </a:cubicBezTo>
                <a:cubicBezTo>
                  <a:pt x="11822513" y="1184682"/>
                  <a:pt x="11766915" y="1201558"/>
                  <a:pt x="11718353" y="1209136"/>
                </a:cubicBezTo>
                <a:cubicBezTo>
                  <a:pt x="11675379" y="1217463"/>
                  <a:pt x="11638007" y="1216639"/>
                  <a:pt x="11609067" y="1218512"/>
                </a:cubicBezTo>
                <a:cubicBezTo>
                  <a:pt x="11597582" y="1221322"/>
                  <a:pt x="11554280" y="1243577"/>
                  <a:pt x="11545958" y="1240430"/>
                </a:cubicBezTo>
                <a:lnTo>
                  <a:pt x="11445770" y="1225780"/>
                </a:lnTo>
                <a:cubicBezTo>
                  <a:pt x="11425543" y="1230782"/>
                  <a:pt x="11413740" y="1222096"/>
                  <a:pt x="11398842" y="1227250"/>
                </a:cubicBezTo>
                <a:cubicBezTo>
                  <a:pt x="11367060" y="1233093"/>
                  <a:pt x="11269285" y="1263712"/>
                  <a:pt x="11240093" y="1266797"/>
                </a:cubicBezTo>
                <a:cubicBezTo>
                  <a:pt x="11197297" y="1273685"/>
                  <a:pt x="11181311" y="1272682"/>
                  <a:pt x="11141364" y="1288059"/>
                </a:cubicBezTo>
                <a:cubicBezTo>
                  <a:pt x="11099891" y="1305386"/>
                  <a:pt x="11051533" y="1319157"/>
                  <a:pt x="11015396" y="1353104"/>
                </a:cubicBezTo>
                <a:cubicBezTo>
                  <a:pt x="11009424" y="1362217"/>
                  <a:pt x="10992328" y="1361966"/>
                  <a:pt x="10973905" y="1365109"/>
                </a:cubicBezTo>
                <a:cubicBezTo>
                  <a:pt x="10955482" y="1368254"/>
                  <a:pt x="10907369" y="1372817"/>
                  <a:pt x="10904858" y="1371966"/>
                </a:cubicBezTo>
                <a:cubicBezTo>
                  <a:pt x="10880521" y="1379494"/>
                  <a:pt x="10873670" y="1399734"/>
                  <a:pt x="10827883" y="1410270"/>
                </a:cubicBezTo>
                <a:cubicBezTo>
                  <a:pt x="10790248" y="1415655"/>
                  <a:pt x="10724899" y="1420726"/>
                  <a:pt x="10690996" y="1426394"/>
                </a:cubicBezTo>
                <a:cubicBezTo>
                  <a:pt x="10676463" y="1423331"/>
                  <a:pt x="10634514" y="1436908"/>
                  <a:pt x="10624461" y="1444283"/>
                </a:cubicBezTo>
                <a:cubicBezTo>
                  <a:pt x="10601952" y="1468442"/>
                  <a:pt x="10536224" y="1460228"/>
                  <a:pt x="10517208" y="1478947"/>
                </a:cubicBezTo>
                <a:cubicBezTo>
                  <a:pt x="10509508" y="1482271"/>
                  <a:pt x="10505833" y="1468818"/>
                  <a:pt x="10497937" y="1469831"/>
                </a:cubicBezTo>
                <a:lnTo>
                  <a:pt x="10471201" y="1486037"/>
                </a:lnTo>
                <a:lnTo>
                  <a:pt x="10448263" y="1478223"/>
                </a:lnTo>
                <a:lnTo>
                  <a:pt x="10388089" y="1507175"/>
                </a:lnTo>
                <a:cubicBezTo>
                  <a:pt x="10350285" y="1513081"/>
                  <a:pt x="10383281" y="1526586"/>
                  <a:pt x="10333720" y="1515848"/>
                </a:cubicBezTo>
                <a:cubicBezTo>
                  <a:pt x="10286428" y="1526223"/>
                  <a:pt x="10174884" y="1550019"/>
                  <a:pt x="10104338" y="1569424"/>
                </a:cubicBezTo>
                <a:cubicBezTo>
                  <a:pt x="10066963" y="1581564"/>
                  <a:pt x="9967395" y="1605712"/>
                  <a:pt x="9910445" y="1632275"/>
                </a:cubicBezTo>
                <a:cubicBezTo>
                  <a:pt x="9856131" y="1644130"/>
                  <a:pt x="9831118" y="1689967"/>
                  <a:pt x="9770872" y="1688088"/>
                </a:cubicBezTo>
                <a:cubicBezTo>
                  <a:pt x="9769882" y="1691843"/>
                  <a:pt x="9737016" y="1697044"/>
                  <a:pt x="9733849" y="1700034"/>
                </a:cubicBezTo>
                <a:lnTo>
                  <a:pt x="9703714" y="1730093"/>
                </a:lnTo>
                <a:lnTo>
                  <a:pt x="9698351" y="1730377"/>
                </a:lnTo>
                <a:lnTo>
                  <a:pt x="9632895" y="1736363"/>
                </a:lnTo>
                <a:lnTo>
                  <a:pt x="9569107" y="1741010"/>
                </a:lnTo>
                <a:cubicBezTo>
                  <a:pt x="9558961" y="1745882"/>
                  <a:pt x="9548028" y="1750646"/>
                  <a:pt x="9536451" y="1755120"/>
                </a:cubicBezTo>
                <a:lnTo>
                  <a:pt x="9529385" y="1757515"/>
                </a:lnTo>
                <a:lnTo>
                  <a:pt x="9498527" y="1753117"/>
                </a:lnTo>
                <a:lnTo>
                  <a:pt x="9436642" y="1755478"/>
                </a:lnTo>
                <a:lnTo>
                  <a:pt x="9429748" y="1756317"/>
                </a:lnTo>
                <a:lnTo>
                  <a:pt x="9429748" y="1768745"/>
                </a:lnTo>
                <a:lnTo>
                  <a:pt x="9425802" y="1769273"/>
                </a:lnTo>
                <a:cubicBezTo>
                  <a:pt x="9390751" y="1773262"/>
                  <a:pt x="9371406" y="1773457"/>
                  <a:pt x="9349763" y="1776107"/>
                </a:cubicBezTo>
                <a:cubicBezTo>
                  <a:pt x="9314721" y="1782260"/>
                  <a:pt x="9277650" y="1796217"/>
                  <a:pt x="9256503" y="1800699"/>
                </a:cubicBezTo>
                <a:lnTo>
                  <a:pt x="9222873" y="1803003"/>
                </a:lnTo>
                <a:lnTo>
                  <a:pt x="9224095" y="1807355"/>
                </a:lnTo>
                <a:lnTo>
                  <a:pt x="9211603" y="1807675"/>
                </a:lnTo>
                <a:lnTo>
                  <a:pt x="9183719" y="1807781"/>
                </a:lnTo>
                <a:cubicBezTo>
                  <a:pt x="9166319" y="1808439"/>
                  <a:pt x="9117935" y="1807396"/>
                  <a:pt x="9100221" y="1808989"/>
                </a:cubicBezTo>
                <a:cubicBezTo>
                  <a:pt x="9095111" y="1813630"/>
                  <a:pt x="9087224" y="1816160"/>
                  <a:pt x="9077439" y="1817333"/>
                </a:cubicBezTo>
                <a:lnTo>
                  <a:pt x="9055889" y="1817464"/>
                </a:lnTo>
                <a:lnTo>
                  <a:pt x="8930912" y="1828648"/>
                </a:lnTo>
                <a:lnTo>
                  <a:pt x="8913729" y="1829483"/>
                </a:lnTo>
                <a:lnTo>
                  <a:pt x="8904423" y="1833234"/>
                </a:lnTo>
                <a:cubicBezTo>
                  <a:pt x="8897319" y="1833982"/>
                  <a:pt x="8876911" y="1833498"/>
                  <a:pt x="8871099" y="1833979"/>
                </a:cubicBezTo>
                <a:lnTo>
                  <a:pt x="8869557" y="1836113"/>
                </a:lnTo>
                <a:cubicBezTo>
                  <a:pt x="8851043" y="1839524"/>
                  <a:pt x="8781405" y="1850882"/>
                  <a:pt x="8760021" y="1854442"/>
                </a:cubicBezTo>
                <a:cubicBezTo>
                  <a:pt x="8755749" y="1851161"/>
                  <a:pt x="8746183" y="1856343"/>
                  <a:pt x="8741254" y="1857469"/>
                </a:cubicBezTo>
                <a:cubicBezTo>
                  <a:pt x="8740491" y="1855259"/>
                  <a:pt x="8728559" y="1854585"/>
                  <a:pt x="8725039" y="1856552"/>
                </a:cubicBezTo>
                <a:cubicBezTo>
                  <a:pt x="8641157" y="1867333"/>
                  <a:pt x="8683145" y="1845054"/>
                  <a:pt x="8635265" y="1859168"/>
                </a:cubicBezTo>
                <a:cubicBezTo>
                  <a:pt x="8626795" y="1860103"/>
                  <a:pt x="8619931" y="1859212"/>
                  <a:pt x="8613911" y="1857561"/>
                </a:cubicBezTo>
                <a:lnTo>
                  <a:pt x="8604931" y="1854170"/>
                </a:lnTo>
                <a:lnTo>
                  <a:pt x="8570171" y="1860579"/>
                </a:lnTo>
                <a:cubicBezTo>
                  <a:pt x="8553049" y="1862813"/>
                  <a:pt x="8535028" y="1864294"/>
                  <a:pt x="8516537" y="1864971"/>
                </a:cubicBezTo>
                <a:cubicBezTo>
                  <a:pt x="8512388" y="1860455"/>
                  <a:pt x="8497874" y="1866870"/>
                  <a:pt x="8491046" y="1868141"/>
                </a:cubicBezTo>
                <a:cubicBezTo>
                  <a:pt x="8490975" y="1865191"/>
                  <a:pt x="8475847" y="1863778"/>
                  <a:pt x="8470478" y="1866216"/>
                </a:cubicBezTo>
                <a:cubicBezTo>
                  <a:pt x="8357654" y="1876758"/>
                  <a:pt x="8421139" y="1849210"/>
                  <a:pt x="8353433" y="1865729"/>
                </a:cubicBezTo>
                <a:lnTo>
                  <a:pt x="8347675" y="1865075"/>
                </a:lnTo>
                <a:lnTo>
                  <a:pt x="8343939" y="1865677"/>
                </a:lnTo>
                <a:cubicBezTo>
                  <a:pt x="8309852" y="1870841"/>
                  <a:pt x="8272587" y="1875809"/>
                  <a:pt x="8221566" y="1881148"/>
                </a:cubicBezTo>
                <a:cubicBezTo>
                  <a:pt x="8158043" y="1892960"/>
                  <a:pt x="8095547" y="1914042"/>
                  <a:pt x="8066095" y="1919902"/>
                </a:cubicBezTo>
                <a:cubicBezTo>
                  <a:pt x="8058949" y="1919234"/>
                  <a:pt x="8051921" y="1917862"/>
                  <a:pt x="8044849" y="1916308"/>
                </a:cubicBezTo>
                <a:lnTo>
                  <a:pt x="8041142" y="1915506"/>
                </a:lnTo>
                <a:lnTo>
                  <a:pt x="8022159" y="1911521"/>
                </a:lnTo>
                <a:lnTo>
                  <a:pt x="7944932" y="1917265"/>
                </a:lnTo>
                <a:lnTo>
                  <a:pt x="7879011" y="1928570"/>
                </a:lnTo>
                <a:lnTo>
                  <a:pt x="7865529" y="1934399"/>
                </a:lnTo>
                <a:lnTo>
                  <a:pt x="7774801" y="1947969"/>
                </a:lnTo>
                <a:lnTo>
                  <a:pt x="7748398" y="1955982"/>
                </a:lnTo>
                <a:lnTo>
                  <a:pt x="7740684" y="1955717"/>
                </a:lnTo>
                <a:cubicBezTo>
                  <a:pt x="7728362" y="1958584"/>
                  <a:pt x="7714099" y="1968442"/>
                  <a:pt x="7712976" y="1960442"/>
                </a:cubicBezTo>
                <a:lnTo>
                  <a:pt x="7699956" y="1966104"/>
                </a:lnTo>
                <a:lnTo>
                  <a:pt x="7684158" y="1962927"/>
                </a:lnTo>
                <a:cubicBezTo>
                  <a:pt x="7674684" y="1962643"/>
                  <a:pt x="7652105" y="1963177"/>
                  <a:pt x="7643109" y="1964400"/>
                </a:cubicBezTo>
                <a:lnTo>
                  <a:pt x="7630180" y="1970266"/>
                </a:lnTo>
                <a:lnTo>
                  <a:pt x="7609131" y="1971774"/>
                </a:lnTo>
                <a:cubicBezTo>
                  <a:pt x="7596694" y="1971644"/>
                  <a:pt x="7570258" y="1969757"/>
                  <a:pt x="7555555" y="1969491"/>
                </a:cubicBezTo>
                <a:cubicBezTo>
                  <a:pt x="7541460" y="1966540"/>
                  <a:pt x="7530571" y="1964848"/>
                  <a:pt x="7520919" y="1970177"/>
                </a:cubicBezTo>
                <a:cubicBezTo>
                  <a:pt x="7500295" y="1966884"/>
                  <a:pt x="7480780" y="1949401"/>
                  <a:pt x="7456258" y="1960468"/>
                </a:cubicBezTo>
                <a:cubicBezTo>
                  <a:pt x="7434946" y="1957506"/>
                  <a:pt x="7435772" y="1952500"/>
                  <a:pt x="7393047" y="1952408"/>
                </a:cubicBezTo>
                <a:cubicBezTo>
                  <a:pt x="7356520" y="1952860"/>
                  <a:pt x="7236307" y="1958626"/>
                  <a:pt x="7199912" y="1959913"/>
                </a:cubicBezTo>
                <a:cubicBezTo>
                  <a:pt x="7176501" y="1959942"/>
                  <a:pt x="7160098" y="1958343"/>
                  <a:pt x="7146774" y="1956641"/>
                </a:cubicBezTo>
                <a:lnTo>
                  <a:pt x="7122244" y="1953891"/>
                </a:lnTo>
                <a:lnTo>
                  <a:pt x="7032241" y="1962723"/>
                </a:lnTo>
                <a:cubicBezTo>
                  <a:pt x="6997214" y="1965198"/>
                  <a:pt x="6963725" y="1968396"/>
                  <a:pt x="6941492" y="1976868"/>
                </a:cubicBezTo>
                <a:cubicBezTo>
                  <a:pt x="6947015" y="1970398"/>
                  <a:pt x="6923088" y="1965379"/>
                  <a:pt x="6906514" y="1968589"/>
                </a:cubicBezTo>
                <a:cubicBezTo>
                  <a:pt x="6925890" y="1943204"/>
                  <a:pt x="6840983" y="1991464"/>
                  <a:pt x="6826395" y="1974141"/>
                </a:cubicBezTo>
                <a:cubicBezTo>
                  <a:pt x="6825676" y="1990223"/>
                  <a:pt x="6751393" y="2017492"/>
                  <a:pt x="6716431" y="2004297"/>
                </a:cubicBezTo>
                <a:cubicBezTo>
                  <a:pt x="6663167" y="2007518"/>
                  <a:pt x="6625450" y="2020811"/>
                  <a:pt x="6569607" y="2015496"/>
                </a:cubicBezTo>
                <a:cubicBezTo>
                  <a:pt x="6567874" y="2017648"/>
                  <a:pt x="6565034" y="2019449"/>
                  <a:pt x="6561430" y="2020996"/>
                </a:cubicBezTo>
                <a:lnTo>
                  <a:pt x="6549371" y="2024747"/>
                </a:lnTo>
                <a:lnTo>
                  <a:pt x="6547040" y="2024474"/>
                </a:lnTo>
                <a:cubicBezTo>
                  <a:pt x="6537882" y="2024425"/>
                  <a:pt x="6533193" y="2025332"/>
                  <a:pt x="6530482" y="2026659"/>
                </a:cubicBezTo>
                <a:lnTo>
                  <a:pt x="6528565" y="2028600"/>
                </a:lnTo>
                <a:lnTo>
                  <a:pt x="6517741" y="2030558"/>
                </a:lnTo>
                <a:lnTo>
                  <a:pt x="6497855" y="2035650"/>
                </a:lnTo>
                <a:lnTo>
                  <a:pt x="6492785" y="2035444"/>
                </a:lnTo>
                <a:lnTo>
                  <a:pt x="6460692" y="2041321"/>
                </a:lnTo>
                <a:lnTo>
                  <a:pt x="6459609" y="2040851"/>
                </a:lnTo>
                <a:cubicBezTo>
                  <a:pt x="6456451" y="2039933"/>
                  <a:pt x="6452734" y="2039508"/>
                  <a:pt x="6447765" y="2040102"/>
                </a:cubicBezTo>
                <a:cubicBezTo>
                  <a:pt x="6446007" y="2031126"/>
                  <a:pt x="6441093" y="2037380"/>
                  <a:pt x="6426590" y="2039928"/>
                </a:cubicBezTo>
                <a:cubicBezTo>
                  <a:pt x="6423606" y="2033241"/>
                  <a:pt x="6413230" y="2032925"/>
                  <a:pt x="6401693" y="2033537"/>
                </a:cubicBezTo>
                <a:lnTo>
                  <a:pt x="6387141" y="2033161"/>
                </a:lnTo>
                <a:lnTo>
                  <a:pt x="6357846" y="2036782"/>
                </a:lnTo>
                <a:lnTo>
                  <a:pt x="6342914" y="2037585"/>
                </a:lnTo>
                <a:lnTo>
                  <a:pt x="6336300" y="2038781"/>
                </a:lnTo>
                <a:lnTo>
                  <a:pt x="6317178" y="2038968"/>
                </a:lnTo>
                <a:lnTo>
                  <a:pt x="6161427" y="2047338"/>
                </a:lnTo>
                <a:cubicBezTo>
                  <a:pt x="6147824" y="2057658"/>
                  <a:pt x="6118908" y="2077615"/>
                  <a:pt x="6097339" y="2082438"/>
                </a:cubicBezTo>
                <a:cubicBezTo>
                  <a:pt x="6090149" y="2084046"/>
                  <a:pt x="6083776" y="2083972"/>
                  <a:pt x="6079059" y="2081299"/>
                </a:cubicBezTo>
                <a:cubicBezTo>
                  <a:pt x="6063900" y="2082334"/>
                  <a:pt x="6011621" y="2084537"/>
                  <a:pt x="5998439" y="2070958"/>
                </a:cubicBezTo>
                <a:cubicBezTo>
                  <a:pt x="5976443" y="2071759"/>
                  <a:pt x="5925514" y="2069780"/>
                  <a:pt x="5904290" y="2070255"/>
                </a:cubicBezTo>
                <a:cubicBezTo>
                  <a:pt x="5871515" y="2066244"/>
                  <a:pt x="5843986" y="2088249"/>
                  <a:pt x="5814867" y="2079032"/>
                </a:cubicBezTo>
                <a:cubicBezTo>
                  <a:pt x="5792003" y="2070559"/>
                  <a:pt x="5750009" y="2076273"/>
                  <a:pt x="5725743" y="2070558"/>
                </a:cubicBezTo>
                <a:cubicBezTo>
                  <a:pt x="5716432" y="2058355"/>
                  <a:pt x="5667424" y="2047322"/>
                  <a:pt x="5650546" y="2052412"/>
                </a:cubicBezTo>
                <a:cubicBezTo>
                  <a:pt x="5614627" y="2046084"/>
                  <a:pt x="5608108" y="2028306"/>
                  <a:pt x="5581284" y="2023175"/>
                </a:cubicBezTo>
                <a:lnTo>
                  <a:pt x="5572593" y="2018391"/>
                </a:lnTo>
                <a:lnTo>
                  <a:pt x="5548580" y="2016951"/>
                </a:lnTo>
                <a:cubicBezTo>
                  <a:pt x="5523726" y="2017783"/>
                  <a:pt x="5498337" y="2019663"/>
                  <a:pt x="5471173" y="2018786"/>
                </a:cubicBezTo>
                <a:cubicBezTo>
                  <a:pt x="5447687" y="2003020"/>
                  <a:pt x="5353807" y="2022324"/>
                  <a:pt x="5340320" y="2037611"/>
                </a:cubicBezTo>
                <a:cubicBezTo>
                  <a:pt x="5340015" y="2024215"/>
                  <a:pt x="5271937" y="2042455"/>
                  <a:pt x="5254376" y="2042928"/>
                </a:cubicBezTo>
                <a:cubicBezTo>
                  <a:pt x="5248522" y="2043086"/>
                  <a:pt x="5248281" y="2041270"/>
                  <a:pt x="5258035" y="2035649"/>
                </a:cubicBezTo>
                <a:cubicBezTo>
                  <a:pt x="5239374" y="2037214"/>
                  <a:pt x="5220112" y="2030252"/>
                  <a:pt x="5230622" y="2024576"/>
                </a:cubicBezTo>
                <a:cubicBezTo>
                  <a:pt x="5173932" y="2036724"/>
                  <a:pt x="5090262" y="2024645"/>
                  <a:pt x="5026203" y="2030162"/>
                </a:cubicBezTo>
                <a:cubicBezTo>
                  <a:pt x="4991280" y="2016814"/>
                  <a:pt x="5010212" y="2029164"/>
                  <a:pt x="4973988" y="2026668"/>
                </a:cubicBezTo>
                <a:cubicBezTo>
                  <a:pt x="4983896" y="2038955"/>
                  <a:pt x="4930012" y="2019774"/>
                  <a:pt x="4928030" y="2033642"/>
                </a:cubicBezTo>
                <a:cubicBezTo>
                  <a:pt x="4921501" y="2032748"/>
                  <a:pt x="4915238" y="2031445"/>
                  <a:pt x="4908970" y="2030033"/>
                </a:cubicBezTo>
                <a:lnTo>
                  <a:pt x="4905679" y="2029300"/>
                </a:lnTo>
                <a:lnTo>
                  <a:pt x="4892525" y="2028768"/>
                </a:lnTo>
                <a:lnTo>
                  <a:pt x="4888818" y="2025619"/>
                </a:lnTo>
                <a:lnTo>
                  <a:pt x="4869018" y="2022668"/>
                </a:lnTo>
                <a:cubicBezTo>
                  <a:pt x="4861602" y="2022028"/>
                  <a:pt x="4853622" y="2021880"/>
                  <a:pt x="4844804" y="2022527"/>
                </a:cubicBezTo>
                <a:cubicBezTo>
                  <a:pt x="4823110" y="2028022"/>
                  <a:pt x="4789330" y="2021287"/>
                  <a:pt x="4758778" y="2021694"/>
                </a:cubicBezTo>
                <a:lnTo>
                  <a:pt x="4744748" y="2023396"/>
                </a:lnTo>
                <a:lnTo>
                  <a:pt x="4698956" y="2020558"/>
                </a:lnTo>
                <a:cubicBezTo>
                  <a:pt x="4685921" y="2020008"/>
                  <a:pt x="4672392" y="2019718"/>
                  <a:pt x="4658147" y="2019920"/>
                </a:cubicBezTo>
                <a:lnTo>
                  <a:pt x="4631706" y="2021274"/>
                </a:lnTo>
                <a:lnTo>
                  <a:pt x="4624776" y="2020152"/>
                </a:lnTo>
                <a:cubicBezTo>
                  <a:pt x="4612703" y="2020277"/>
                  <a:pt x="4596727" y="2024226"/>
                  <a:pt x="4598150" y="2019429"/>
                </a:cubicBezTo>
                <a:lnTo>
                  <a:pt x="4584588" y="2021092"/>
                </a:lnTo>
                <a:lnTo>
                  <a:pt x="4571203" y="2017263"/>
                </a:lnTo>
                <a:cubicBezTo>
                  <a:pt x="4569736" y="2016374"/>
                  <a:pt x="4568633" y="2015427"/>
                  <a:pt x="4567930" y="2014458"/>
                </a:cubicBezTo>
                <a:lnTo>
                  <a:pt x="4548984" y="2015717"/>
                </a:lnTo>
                <a:lnTo>
                  <a:pt x="4533451" y="2012976"/>
                </a:lnTo>
                <a:lnTo>
                  <a:pt x="4519910" y="2014768"/>
                </a:lnTo>
                <a:lnTo>
                  <a:pt x="4514290" y="2014364"/>
                </a:lnTo>
                <a:lnTo>
                  <a:pt x="4500320" y="2013007"/>
                </a:lnTo>
                <a:cubicBezTo>
                  <a:pt x="4493159" y="2012056"/>
                  <a:pt x="4485144" y="2010910"/>
                  <a:pt x="4476219" y="2009993"/>
                </a:cubicBezTo>
                <a:lnTo>
                  <a:pt x="4468701" y="2009574"/>
                </a:lnTo>
                <a:lnTo>
                  <a:pt x="4452333" y="2004964"/>
                </a:lnTo>
                <a:cubicBezTo>
                  <a:pt x="4440422" y="2001479"/>
                  <a:pt x="4431048" y="1999130"/>
                  <a:pt x="4420644" y="2001021"/>
                </a:cubicBezTo>
                <a:cubicBezTo>
                  <a:pt x="4402911" y="1996519"/>
                  <a:pt x="4390524" y="1983900"/>
                  <a:pt x="4364856" y="1987267"/>
                </a:cubicBezTo>
                <a:cubicBezTo>
                  <a:pt x="4372645" y="1981550"/>
                  <a:pt x="4336350" y="1986575"/>
                  <a:pt x="4332062" y="1980703"/>
                </a:cubicBezTo>
                <a:cubicBezTo>
                  <a:pt x="4330083" y="1975974"/>
                  <a:pt x="4318612" y="1976397"/>
                  <a:pt x="4309876" y="1974653"/>
                </a:cubicBezTo>
                <a:cubicBezTo>
                  <a:pt x="4303650" y="1969824"/>
                  <a:pt x="4259693" y="1965414"/>
                  <a:pt x="4244391" y="1966109"/>
                </a:cubicBezTo>
                <a:cubicBezTo>
                  <a:pt x="4201255" y="1970914"/>
                  <a:pt x="4166558" y="1951471"/>
                  <a:pt x="4132071" y="1954813"/>
                </a:cubicBezTo>
                <a:cubicBezTo>
                  <a:pt x="4123041" y="1954358"/>
                  <a:pt x="4115554" y="1953263"/>
                  <a:pt x="4109069" y="1951778"/>
                </a:cubicBezTo>
                <a:lnTo>
                  <a:pt x="4092908" y="1946662"/>
                </a:lnTo>
                <a:cubicBezTo>
                  <a:pt x="4092707" y="1945539"/>
                  <a:pt x="4092506" y="1944415"/>
                  <a:pt x="4092306" y="1943291"/>
                </a:cubicBezTo>
                <a:lnTo>
                  <a:pt x="4080234" y="1941219"/>
                </a:lnTo>
                <a:lnTo>
                  <a:pt x="4077778" y="1940145"/>
                </a:lnTo>
                <a:cubicBezTo>
                  <a:pt x="4073105" y="1938081"/>
                  <a:pt x="4068339" y="1936119"/>
                  <a:pt x="4062936" y="1934506"/>
                </a:cubicBezTo>
                <a:cubicBezTo>
                  <a:pt x="4048082" y="1947155"/>
                  <a:pt x="4014523" y="1922869"/>
                  <a:pt x="4012506" y="1935475"/>
                </a:cubicBezTo>
                <a:cubicBezTo>
                  <a:pt x="3980228" y="1928812"/>
                  <a:pt x="3986775" y="1942559"/>
                  <a:pt x="3965880" y="1925968"/>
                </a:cubicBezTo>
                <a:cubicBezTo>
                  <a:pt x="3899515" y="1923414"/>
                  <a:pt x="3830855" y="1902158"/>
                  <a:pt x="3765338" y="1906649"/>
                </a:cubicBezTo>
                <a:cubicBezTo>
                  <a:pt x="3780686" y="1902635"/>
                  <a:pt x="3768784" y="1893856"/>
                  <a:pt x="3749493" y="1893071"/>
                </a:cubicBezTo>
                <a:cubicBezTo>
                  <a:pt x="3807776" y="1876857"/>
                  <a:pt x="3656400" y="1898030"/>
                  <a:pt x="3672704" y="1881383"/>
                </a:cubicBezTo>
                <a:cubicBezTo>
                  <a:pt x="3645532" y="1893973"/>
                  <a:pt x="3537791" y="1900656"/>
                  <a:pt x="3530082" y="1883187"/>
                </a:cubicBezTo>
                <a:cubicBezTo>
                  <a:pt x="3479808" y="1875044"/>
                  <a:pt x="3426017" y="1877998"/>
                  <a:pt x="3387664" y="1862579"/>
                </a:cubicBezTo>
                <a:cubicBezTo>
                  <a:pt x="3382649" y="1863935"/>
                  <a:pt x="3377277" y="1864791"/>
                  <a:pt x="3371681" y="1865293"/>
                </a:cubicBezTo>
                <a:lnTo>
                  <a:pt x="3355305" y="1865842"/>
                </a:lnTo>
                <a:lnTo>
                  <a:pt x="3353790" y="1865158"/>
                </a:lnTo>
                <a:cubicBezTo>
                  <a:pt x="3346144" y="1863282"/>
                  <a:pt x="3340687" y="1863057"/>
                  <a:pt x="3336210" y="1863564"/>
                </a:cubicBezTo>
                <a:lnTo>
                  <a:pt x="3331381" y="1864716"/>
                </a:lnTo>
                <a:lnTo>
                  <a:pt x="3319012" y="1864093"/>
                </a:lnTo>
                <a:lnTo>
                  <a:pt x="3293818" y="1864135"/>
                </a:lnTo>
                <a:lnTo>
                  <a:pt x="3289881" y="1862954"/>
                </a:lnTo>
                <a:lnTo>
                  <a:pt x="3253090" y="1861164"/>
                </a:lnTo>
                <a:cubicBezTo>
                  <a:pt x="3253042" y="1860968"/>
                  <a:pt x="3252996" y="1860771"/>
                  <a:pt x="3252949" y="1860574"/>
                </a:cubicBezTo>
                <a:cubicBezTo>
                  <a:pt x="3251799" y="1859213"/>
                  <a:pt x="3249368" y="1858131"/>
                  <a:pt x="3244187" y="1857604"/>
                </a:cubicBezTo>
                <a:cubicBezTo>
                  <a:pt x="3250860" y="1853873"/>
                  <a:pt x="3250577" y="1852999"/>
                  <a:pt x="3246570" y="1852946"/>
                </a:cubicBezTo>
                <a:lnTo>
                  <a:pt x="3237810" y="1853064"/>
                </a:lnTo>
                <a:lnTo>
                  <a:pt x="3230822" y="1855474"/>
                </a:lnTo>
                <a:cubicBezTo>
                  <a:pt x="3206812" y="1862286"/>
                  <a:pt x="3176733" y="1868865"/>
                  <a:pt x="3136549" y="1874037"/>
                </a:cubicBezTo>
                <a:cubicBezTo>
                  <a:pt x="3081163" y="1880168"/>
                  <a:pt x="2902557" y="1900580"/>
                  <a:pt x="2845754" y="1910932"/>
                </a:cubicBezTo>
                <a:cubicBezTo>
                  <a:pt x="2860822" y="1944376"/>
                  <a:pt x="2813389" y="1905358"/>
                  <a:pt x="2786878" y="1917162"/>
                </a:cubicBezTo>
                <a:cubicBezTo>
                  <a:pt x="2766803" y="1917398"/>
                  <a:pt x="2741628" y="1915886"/>
                  <a:pt x="2725298" y="1912340"/>
                </a:cubicBezTo>
                <a:cubicBezTo>
                  <a:pt x="2716680" y="1911427"/>
                  <a:pt x="2707572" y="1911972"/>
                  <a:pt x="2697754" y="1914863"/>
                </a:cubicBezTo>
                <a:cubicBezTo>
                  <a:pt x="2667185" y="1939014"/>
                  <a:pt x="2622149" y="1926211"/>
                  <a:pt x="2568063" y="1936283"/>
                </a:cubicBezTo>
                <a:cubicBezTo>
                  <a:pt x="2552625" y="1932001"/>
                  <a:pt x="2502682" y="1953378"/>
                  <a:pt x="2489784" y="1943720"/>
                </a:cubicBezTo>
                <a:cubicBezTo>
                  <a:pt x="2478524" y="1943155"/>
                  <a:pt x="2467418" y="1949411"/>
                  <a:pt x="2458978" y="1938095"/>
                </a:cubicBezTo>
                <a:cubicBezTo>
                  <a:pt x="2417552" y="1934639"/>
                  <a:pt x="2366376" y="1931293"/>
                  <a:pt x="2318712" y="1934474"/>
                </a:cubicBezTo>
                <a:cubicBezTo>
                  <a:pt x="2296029" y="1936526"/>
                  <a:pt x="2282069" y="1938434"/>
                  <a:pt x="2268709" y="1940521"/>
                </a:cubicBezTo>
                <a:lnTo>
                  <a:pt x="2264080" y="1941232"/>
                </a:lnTo>
                <a:lnTo>
                  <a:pt x="2254684" y="1943524"/>
                </a:lnTo>
                <a:lnTo>
                  <a:pt x="2252523" y="1943004"/>
                </a:lnTo>
                <a:lnTo>
                  <a:pt x="2173350" y="1929202"/>
                </a:lnTo>
                <a:lnTo>
                  <a:pt x="2155266" y="1920267"/>
                </a:lnTo>
                <a:lnTo>
                  <a:pt x="2091013" y="1914631"/>
                </a:lnTo>
                <a:cubicBezTo>
                  <a:pt x="2033357" y="1920614"/>
                  <a:pt x="2070513" y="1905065"/>
                  <a:pt x="2030712" y="1897690"/>
                </a:cubicBezTo>
                <a:cubicBezTo>
                  <a:pt x="1994539" y="1893055"/>
                  <a:pt x="1958569" y="1883188"/>
                  <a:pt x="1908838" y="1892222"/>
                </a:cubicBezTo>
                <a:cubicBezTo>
                  <a:pt x="1897236" y="1896147"/>
                  <a:pt x="1883338" y="1892415"/>
                  <a:pt x="1877796" y="1883887"/>
                </a:cubicBezTo>
                <a:cubicBezTo>
                  <a:pt x="1876842" y="1882419"/>
                  <a:pt x="1876177" y="1880863"/>
                  <a:pt x="1875824" y="1879265"/>
                </a:cubicBezTo>
                <a:cubicBezTo>
                  <a:pt x="1843474" y="1887199"/>
                  <a:pt x="1841511" y="1873818"/>
                  <a:pt x="1823048" y="1881064"/>
                </a:cubicBezTo>
                <a:cubicBezTo>
                  <a:pt x="1792640" y="1872164"/>
                  <a:pt x="1782358" y="1850450"/>
                  <a:pt x="1765736" y="1856578"/>
                </a:cubicBezTo>
                <a:cubicBezTo>
                  <a:pt x="1753024" y="1849107"/>
                  <a:pt x="1745932" y="1828316"/>
                  <a:pt x="1725669" y="1833744"/>
                </a:cubicBezTo>
                <a:cubicBezTo>
                  <a:pt x="1727428" y="1831405"/>
                  <a:pt x="1726953" y="1830157"/>
                  <a:pt x="1725216" y="1829447"/>
                </a:cubicBezTo>
                <a:lnTo>
                  <a:pt x="1721485" y="1828960"/>
                </a:lnTo>
                <a:lnTo>
                  <a:pt x="1717786" y="1832224"/>
                </a:lnTo>
                <a:cubicBezTo>
                  <a:pt x="1703445" y="1843277"/>
                  <a:pt x="1706547" y="1827935"/>
                  <a:pt x="1689907" y="1825425"/>
                </a:cubicBezTo>
                <a:cubicBezTo>
                  <a:pt x="1682338" y="1823445"/>
                  <a:pt x="1685181" y="1820226"/>
                  <a:pt x="1688093" y="1817391"/>
                </a:cubicBezTo>
                <a:lnTo>
                  <a:pt x="1496789" y="1805297"/>
                </a:lnTo>
                <a:cubicBezTo>
                  <a:pt x="1463551" y="1793913"/>
                  <a:pt x="1426345" y="1786892"/>
                  <a:pt x="1392839" y="1758649"/>
                </a:cubicBezTo>
                <a:cubicBezTo>
                  <a:pt x="1386461" y="1750573"/>
                  <a:pt x="1374031" y="1756918"/>
                  <a:pt x="1360872" y="1752441"/>
                </a:cubicBezTo>
                <a:cubicBezTo>
                  <a:pt x="1347711" y="1747963"/>
                  <a:pt x="1332751" y="1735898"/>
                  <a:pt x="1313885" y="1731785"/>
                </a:cubicBezTo>
                <a:cubicBezTo>
                  <a:pt x="1281989" y="1726305"/>
                  <a:pt x="1256405" y="1739744"/>
                  <a:pt x="1247665" y="1727765"/>
                </a:cubicBezTo>
                <a:cubicBezTo>
                  <a:pt x="1231363" y="1728538"/>
                  <a:pt x="1209120" y="1742556"/>
                  <a:pt x="1196850" y="1729622"/>
                </a:cubicBezTo>
                <a:cubicBezTo>
                  <a:pt x="1195195" y="1740224"/>
                  <a:pt x="1178147" y="1721561"/>
                  <a:pt x="1168728" y="1728550"/>
                </a:cubicBezTo>
                <a:cubicBezTo>
                  <a:pt x="1152073" y="1727193"/>
                  <a:pt x="1122804" y="1725926"/>
                  <a:pt x="1096918" y="1721485"/>
                </a:cubicBezTo>
                <a:lnTo>
                  <a:pt x="1094082" y="1720113"/>
                </a:lnTo>
                <a:lnTo>
                  <a:pt x="1040782" y="1721762"/>
                </a:lnTo>
                <a:cubicBezTo>
                  <a:pt x="987172" y="1722352"/>
                  <a:pt x="1023272" y="1708707"/>
                  <a:pt x="955980" y="1719289"/>
                </a:cubicBezTo>
                <a:cubicBezTo>
                  <a:pt x="948995" y="1714208"/>
                  <a:pt x="940521" y="1713816"/>
                  <a:pt x="926108" y="1715917"/>
                </a:cubicBezTo>
                <a:cubicBezTo>
                  <a:pt x="900077" y="1715834"/>
                  <a:pt x="902688" y="1703436"/>
                  <a:pt x="876049" y="1710422"/>
                </a:cubicBezTo>
                <a:cubicBezTo>
                  <a:pt x="881084" y="1703830"/>
                  <a:pt x="826830" y="1706893"/>
                  <a:pt x="839194" y="1700176"/>
                </a:cubicBezTo>
                <a:cubicBezTo>
                  <a:pt x="822548" y="1693764"/>
                  <a:pt x="813674" y="1703628"/>
                  <a:pt x="797112" y="1698014"/>
                </a:cubicBezTo>
                <a:cubicBezTo>
                  <a:pt x="778195" y="1696418"/>
                  <a:pt x="807647" y="1705364"/>
                  <a:pt x="786610" y="1705455"/>
                </a:cubicBezTo>
                <a:cubicBezTo>
                  <a:pt x="761170" y="1704357"/>
                  <a:pt x="760599" y="1716610"/>
                  <a:pt x="741833" y="1700566"/>
                </a:cubicBezTo>
                <a:lnTo>
                  <a:pt x="673985" y="1692278"/>
                </a:lnTo>
                <a:cubicBezTo>
                  <a:pt x="658515" y="1695829"/>
                  <a:pt x="646395" y="1693620"/>
                  <a:pt x="634665" y="1689550"/>
                </a:cubicBezTo>
                <a:cubicBezTo>
                  <a:pt x="599149" y="1689690"/>
                  <a:pt x="567176" y="1683160"/>
                  <a:pt x="527471" y="1679869"/>
                </a:cubicBezTo>
                <a:cubicBezTo>
                  <a:pt x="484099" y="1683240"/>
                  <a:pt x="462693" y="1671949"/>
                  <a:pt x="420260" y="1668475"/>
                </a:cubicBezTo>
                <a:cubicBezTo>
                  <a:pt x="377482" y="1677390"/>
                  <a:pt x="393500" y="1652730"/>
                  <a:pt x="357630" y="1652142"/>
                </a:cubicBezTo>
                <a:cubicBezTo>
                  <a:pt x="298692" y="1659518"/>
                  <a:pt x="359631" y="1643849"/>
                  <a:pt x="269407" y="1643812"/>
                </a:cubicBezTo>
                <a:cubicBezTo>
                  <a:pt x="264204" y="1645215"/>
                  <a:pt x="253436" y="1643159"/>
                  <a:pt x="254769" y="1641013"/>
                </a:cubicBezTo>
                <a:cubicBezTo>
                  <a:pt x="234996" y="1641090"/>
                  <a:pt x="179093" y="1626583"/>
                  <a:pt x="150763" y="1628143"/>
                </a:cubicBezTo>
                <a:cubicBezTo>
                  <a:pt x="96232" y="1619954"/>
                  <a:pt x="68845" y="1629422"/>
                  <a:pt x="29133" y="1626172"/>
                </a:cubicBezTo>
                <a:lnTo>
                  <a:pt x="0" y="16195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6B8684A-3966-9DB0-2B25-4DC5C269E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675" y="494414"/>
            <a:ext cx="10534650" cy="81740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DOCUMENTOS EMBEBIDOS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280988D5-999B-4F42-BA13-53D8098344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99125" y="2354239"/>
            <a:ext cx="6993750" cy="3948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27758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6">
            <a:extLst>
              <a:ext uri="{FF2B5EF4-FFF2-40B4-BE49-F238E27FC236}">
                <a16:creationId xmlns:a16="http://schemas.microsoft.com/office/drawing/2014/main" id="{80E21785-62D8-430F-9521-90166EF7C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8">
            <a:extLst>
              <a:ext uri="{FF2B5EF4-FFF2-40B4-BE49-F238E27FC236}">
                <a16:creationId xmlns:a16="http://schemas.microsoft.com/office/drawing/2014/main" id="{ED7CF8A0-D3E4-4A16-87D3-1D973AC61B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13296" y="697832"/>
            <a:ext cx="8189484" cy="5541981"/>
          </a:xfrm>
          <a:custGeom>
            <a:avLst/>
            <a:gdLst>
              <a:gd name="connsiteX0" fmla="*/ 1164045 w 7323233"/>
              <a:gd name="connsiteY0" fmla="*/ 25 h 5835507"/>
              <a:gd name="connsiteX1" fmla="*/ 1213723 w 7323233"/>
              <a:gd name="connsiteY1" fmla="*/ 8385 h 5835507"/>
              <a:gd name="connsiteX2" fmla="*/ 2251656 w 7323233"/>
              <a:gd name="connsiteY2" fmla="*/ 138318 h 5835507"/>
              <a:gd name="connsiteX3" fmla="*/ 3226534 w 7323233"/>
              <a:gd name="connsiteY3" fmla="*/ 205194 h 5835507"/>
              <a:gd name="connsiteX4" fmla="*/ 4404335 w 7323233"/>
              <a:gd name="connsiteY4" fmla="*/ 316784 h 5835507"/>
              <a:gd name="connsiteX5" fmla="*/ 5225968 w 7323233"/>
              <a:gd name="connsiteY5" fmla="*/ 350415 h 5835507"/>
              <a:gd name="connsiteX6" fmla="*/ 5266859 w 7323233"/>
              <a:gd name="connsiteY6" fmla="*/ 348884 h 5835507"/>
              <a:gd name="connsiteX7" fmla="*/ 5685318 w 7323233"/>
              <a:gd name="connsiteY7" fmla="*/ 399712 h 5835507"/>
              <a:gd name="connsiteX8" fmla="*/ 5411315 w 7323233"/>
              <a:gd name="connsiteY8" fmla="*/ 618305 h 5835507"/>
              <a:gd name="connsiteX9" fmla="*/ 5805698 w 7323233"/>
              <a:gd name="connsiteY9" fmla="*/ 721868 h 5835507"/>
              <a:gd name="connsiteX10" fmla="*/ 6188997 w 7323233"/>
              <a:gd name="connsiteY10" fmla="*/ 868233 h 5835507"/>
              <a:gd name="connsiteX11" fmla="*/ 6261225 w 7323233"/>
              <a:gd name="connsiteY11" fmla="*/ 928614 h 5835507"/>
              <a:gd name="connsiteX12" fmla="*/ 6858533 w 7323233"/>
              <a:gd name="connsiteY12" fmla="*/ 1323379 h 5835507"/>
              <a:gd name="connsiteX13" fmla="*/ 6744269 w 7323233"/>
              <a:gd name="connsiteY13" fmla="*/ 1407072 h 5835507"/>
              <a:gd name="connsiteX14" fmla="*/ 6956365 w 7323233"/>
              <a:gd name="connsiteY14" fmla="*/ 1507197 h 5835507"/>
              <a:gd name="connsiteX15" fmla="*/ 7004134 w 7323233"/>
              <a:gd name="connsiteY15" fmla="*/ 1549234 h 5835507"/>
              <a:gd name="connsiteX16" fmla="*/ 6963627 w 7323233"/>
              <a:gd name="connsiteY16" fmla="*/ 1599678 h 5835507"/>
              <a:gd name="connsiteX17" fmla="*/ 6875731 w 7323233"/>
              <a:gd name="connsiteY17" fmla="*/ 1634837 h 5835507"/>
              <a:gd name="connsiteX18" fmla="*/ 6759175 w 7323233"/>
              <a:gd name="connsiteY18" fmla="*/ 1723878 h 5835507"/>
              <a:gd name="connsiteX19" fmla="*/ 6763759 w 7323233"/>
              <a:gd name="connsiteY19" fmla="*/ 1793431 h 5835507"/>
              <a:gd name="connsiteX20" fmla="*/ 6832931 w 7323233"/>
              <a:gd name="connsiteY20" fmla="*/ 1919543 h 5835507"/>
              <a:gd name="connsiteX21" fmla="*/ 6728984 w 7323233"/>
              <a:gd name="connsiteY21" fmla="*/ 2051386 h 5835507"/>
              <a:gd name="connsiteX22" fmla="*/ 6675481 w 7323233"/>
              <a:gd name="connsiteY22" fmla="*/ 2090365 h 5835507"/>
              <a:gd name="connsiteX23" fmla="*/ 6778665 w 7323233"/>
              <a:gd name="connsiteY23" fmla="*/ 2103740 h 5835507"/>
              <a:gd name="connsiteX24" fmla="*/ 6814587 w 7323233"/>
              <a:gd name="connsiteY24" fmla="*/ 2158771 h 5835507"/>
              <a:gd name="connsiteX25" fmla="*/ 6830637 w 7323233"/>
              <a:gd name="connsiteY25" fmla="*/ 2186286 h 5835507"/>
              <a:gd name="connsiteX26" fmla="*/ 6928087 w 7323233"/>
              <a:gd name="connsiteY26" fmla="*/ 2358639 h 5835507"/>
              <a:gd name="connsiteX27" fmla="*/ 6911653 w 7323233"/>
              <a:gd name="connsiteY27" fmla="*/ 2406789 h 5835507"/>
              <a:gd name="connsiteX28" fmla="*/ 6749237 w 7323233"/>
              <a:gd name="connsiteY28" fmla="*/ 2639522 h 5835507"/>
              <a:gd name="connsiteX29" fmla="*/ 6921971 w 7323233"/>
              <a:gd name="connsiteY29" fmla="*/ 2704488 h 5835507"/>
              <a:gd name="connsiteX30" fmla="*/ 6932290 w 7323233"/>
              <a:gd name="connsiteY30" fmla="*/ 2814548 h 5835507"/>
              <a:gd name="connsiteX31" fmla="*/ 7020186 w 7323233"/>
              <a:gd name="connsiteY31" fmla="*/ 2937603 h 5835507"/>
              <a:gd name="connsiteX32" fmla="*/ 7213555 w 7323233"/>
              <a:gd name="connsiteY32" fmla="*/ 3110719 h 5835507"/>
              <a:gd name="connsiteX33" fmla="*/ 7323233 w 7323233"/>
              <a:gd name="connsiteY33" fmla="*/ 3226893 h 5835507"/>
              <a:gd name="connsiteX34" fmla="*/ 7134067 w 7323233"/>
              <a:gd name="connsiteY34" fmla="*/ 3257847 h 5835507"/>
              <a:gd name="connsiteX35" fmla="*/ 7104643 w 7323233"/>
              <a:gd name="connsiteY35" fmla="*/ 3275809 h 5835507"/>
              <a:gd name="connsiteX36" fmla="*/ 7127189 w 7323233"/>
              <a:gd name="connsiteY36" fmla="*/ 3336953 h 5835507"/>
              <a:gd name="connsiteX37" fmla="*/ 7157379 w 7323233"/>
              <a:gd name="connsiteY37" fmla="*/ 3397718 h 5835507"/>
              <a:gd name="connsiteX38" fmla="*/ 7136361 w 7323233"/>
              <a:gd name="connsiteY38" fmla="*/ 3445487 h 5835507"/>
              <a:gd name="connsiteX39" fmla="*/ 6988849 w 7323233"/>
              <a:gd name="connsiteY39" fmla="*/ 3652233 h 5835507"/>
              <a:gd name="connsiteX40" fmla="*/ 6867705 w 7323233"/>
              <a:gd name="connsiteY40" fmla="*/ 3734395 h 5835507"/>
              <a:gd name="connsiteX41" fmla="*/ 6591791 w 7323233"/>
              <a:gd name="connsiteY41" fmla="*/ 4107760 h 5835507"/>
              <a:gd name="connsiteX42" fmla="*/ 6505041 w 7323233"/>
              <a:gd name="connsiteY42" fmla="*/ 4228904 h 5835507"/>
              <a:gd name="connsiteX43" fmla="*/ 6569243 w 7323233"/>
              <a:gd name="connsiteY43" fmla="*/ 4271704 h 5835507"/>
              <a:gd name="connsiteX44" fmla="*/ 6446188 w 7323233"/>
              <a:gd name="connsiteY44" fmla="*/ 4398582 h 5835507"/>
              <a:gd name="connsiteX45" fmla="*/ 6301351 w 7323233"/>
              <a:gd name="connsiteY45" fmla="*/ 4539595 h 5835507"/>
              <a:gd name="connsiteX46" fmla="*/ 6263519 w 7323233"/>
              <a:gd name="connsiteY46" fmla="*/ 4577047 h 5835507"/>
              <a:gd name="connsiteX47" fmla="*/ 3277744 w 7323233"/>
              <a:gd name="connsiteY47" fmla="*/ 5834336 h 5835507"/>
              <a:gd name="connsiteX48" fmla="*/ 2490505 w 7323233"/>
              <a:gd name="connsiteY48" fmla="*/ 5648992 h 5835507"/>
              <a:gd name="connsiteX49" fmla="*/ 2179046 w 7323233"/>
              <a:gd name="connsiteY49" fmla="*/ 5504920 h 5835507"/>
              <a:gd name="connsiteX50" fmla="*/ 1780078 w 7323233"/>
              <a:gd name="connsiteY50" fmla="*/ 5273715 h 5835507"/>
              <a:gd name="connsiteX51" fmla="*/ 1353592 w 7323233"/>
              <a:gd name="connsiteY51" fmla="*/ 5087606 h 5835507"/>
              <a:gd name="connsiteX52" fmla="*/ 1208373 w 7323233"/>
              <a:gd name="connsiteY52" fmla="*/ 4917165 h 5835507"/>
              <a:gd name="connsiteX53" fmla="*/ 1157548 w 7323233"/>
              <a:gd name="connsiteY53" fmla="*/ 4869396 h 5835507"/>
              <a:gd name="connsiteX54" fmla="*/ 1030289 w 7323233"/>
              <a:gd name="connsiteY54" fmla="*/ 4807103 h 5835507"/>
              <a:gd name="connsiteX55" fmla="*/ 808258 w 7323233"/>
              <a:gd name="connsiteY55" fmla="*/ 4672585 h 5835507"/>
              <a:gd name="connsiteX56" fmla="*/ 889658 w 7323233"/>
              <a:gd name="connsiteY56" fmla="*/ 4642013 h 5835507"/>
              <a:gd name="connsiteX57" fmla="*/ 1123917 w 7323233"/>
              <a:gd name="connsiteY57" fmla="*/ 4723412 h 5835507"/>
              <a:gd name="connsiteX58" fmla="*/ 1294360 w 7323233"/>
              <a:gd name="connsiteY58" fmla="*/ 4745194 h 5835507"/>
              <a:gd name="connsiteX59" fmla="*/ 1054367 w 7323233"/>
              <a:gd name="connsiteY59" fmla="*/ 4603034 h 5835507"/>
              <a:gd name="connsiteX60" fmla="*/ 822015 w 7323233"/>
              <a:gd name="connsiteY60" fmla="*/ 4418070 h 5835507"/>
              <a:gd name="connsiteX61" fmla="*/ 1001246 w 7323233"/>
              <a:gd name="connsiteY61" fmla="*/ 4453610 h 5835507"/>
              <a:gd name="connsiteX62" fmla="*/ 1008889 w 7323233"/>
              <a:gd name="connsiteY62" fmla="*/ 4428770 h 5835507"/>
              <a:gd name="connsiteX63" fmla="*/ 853733 w 7323233"/>
              <a:gd name="connsiteY63" fmla="*/ 4208648 h 5835507"/>
              <a:gd name="connsiteX64" fmla="*/ 776921 w 7323233"/>
              <a:gd name="connsiteY64" fmla="*/ 4119989 h 5835507"/>
              <a:gd name="connsiteX65" fmla="*/ 431453 w 7323233"/>
              <a:gd name="connsiteY65" fmla="*/ 3852864 h 5835507"/>
              <a:gd name="connsiteX66" fmla="*/ 759342 w 7323233"/>
              <a:gd name="connsiteY66" fmla="*/ 3972095 h 5835507"/>
              <a:gd name="connsiteX67" fmla="*/ 420753 w 7323233"/>
              <a:gd name="connsiteY67" fmla="*/ 3712230 h 5835507"/>
              <a:gd name="connsiteX68" fmla="*/ 256425 w 7323233"/>
              <a:gd name="connsiteY68" fmla="*/ 3616309 h 5835507"/>
              <a:gd name="connsiteX69" fmla="*/ 214772 w 7323233"/>
              <a:gd name="connsiteY69" fmla="*/ 3559749 h 5835507"/>
              <a:gd name="connsiteX70" fmla="*/ 287762 w 7323233"/>
              <a:gd name="connsiteY70" fmla="*/ 3547521 h 5835507"/>
              <a:gd name="connsiteX71" fmla="*/ 511706 w 7323233"/>
              <a:gd name="connsiteY71" fmla="*/ 3569305 h 5835507"/>
              <a:gd name="connsiteX72" fmla="*/ 235409 w 7323233"/>
              <a:gd name="connsiteY72" fmla="*/ 3394659 h 5835507"/>
              <a:gd name="connsiteX73" fmla="*/ 442537 w 7323233"/>
              <a:gd name="connsiteY73" fmla="*/ 3421409 h 5835507"/>
              <a:gd name="connsiteX74" fmla="*/ 502152 w 7323233"/>
              <a:gd name="connsiteY74" fmla="*/ 3352622 h 5835507"/>
              <a:gd name="connsiteX75" fmla="*/ 598455 w 7323233"/>
              <a:gd name="connsiteY75" fmla="*/ 3241415 h 5835507"/>
              <a:gd name="connsiteX76" fmla="*/ 664949 w 7323233"/>
              <a:gd name="connsiteY76" fmla="*/ 3179506 h 5835507"/>
              <a:gd name="connsiteX77" fmla="*/ 692846 w 7323233"/>
              <a:gd name="connsiteY77" fmla="*/ 2984607 h 5835507"/>
              <a:gd name="connsiteX78" fmla="*/ 635524 w 7323233"/>
              <a:gd name="connsiteY78" fmla="*/ 2771366 h 5835507"/>
              <a:gd name="connsiteX79" fmla="*/ 480368 w 7323233"/>
              <a:gd name="connsiteY79" fmla="*/ 2663598 h 5835507"/>
              <a:gd name="connsiteX80" fmla="*/ 525081 w 7323233"/>
              <a:gd name="connsiteY80" fmla="*/ 2542454 h 5835507"/>
              <a:gd name="connsiteX81" fmla="*/ 855264 w 7323233"/>
              <a:gd name="connsiteY81" fmla="*/ 2615829 h 5835507"/>
              <a:gd name="connsiteX82" fmla="*/ 361137 w 7323233"/>
              <a:gd name="connsiteY82" fmla="*/ 2327301 h 5835507"/>
              <a:gd name="connsiteX83" fmla="*/ 444065 w 7323233"/>
              <a:gd name="connsiteY83" fmla="*/ 2312780 h 5835507"/>
              <a:gd name="connsiteX84" fmla="*/ 440625 w 7323233"/>
              <a:gd name="connsiteY84" fmla="*/ 2290233 h 5835507"/>
              <a:gd name="connsiteX85" fmla="*/ 445975 w 7323233"/>
              <a:gd name="connsiteY85" fmla="*/ 2151509 h 5835507"/>
              <a:gd name="connsiteX86" fmla="*/ 459734 w 7323233"/>
              <a:gd name="connsiteY86" fmla="*/ 2087690 h 5835507"/>
              <a:gd name="connsiteX87" fmla="*/ 437950 w 7323233"/>
              <a:gd name="connsiteY87" fmla="*/ 2014315 h 5835507"/>
              <a:gd name="connsiteX88" fmla="*/ 808640 w 7323233"/>
              <a:gd name="connsiteY88" fmla="*/ 2042977 h 5835507"/>
              <a:gd name="connsiteX89" fmla="*/ 969908 w 7323233"/>
              <a:gd name="connsiteY89" fmla="*/ 2026162 h 5835507"/>
              <a:gd name="connsiteX90" fmla="*/ 1251176 w 7323233"/>
              <a:gd name="connsiteY90" fmla="*/ 2021577 h 5835507"/>
              <a:gd name="connsiteX91" fmla="*/ 1381491 w 7323233"/>
              <a:gd name="connsiteY91" fmla="*/ 2035718 h 5835507"/>
              <a:gd name="connsiteX92" fmla="*/ 1492697 w 7323233"/>
              <a:gd name="connsiteY92" fmla="*/ 2017374 h 5835507"/>
              <a:gd name="connsiteX93" fmla="*/ 1386076 w 7323233"/>
              <a:gd name="connsiteY93" fmla="*/ 1931006 h 5835507"/>
              <a:gd name="connsiteX94" fmla="*/ 1235889 w 7323233"/>
              <a:gd name="connsiteY94" fmla="*/ 1932153 h 5835507"/>
              <a:gd name="connsiteX95" fmla="*/ 1128886 w 7323233"/>
              <a:gd name="connsiteY95" fmla="*/ 1875977 h 5835507"/>
              <a:gd name="connsiteX96" fmla="*/ 1026851 w 7323233"/>
              <a:gd name="connsiteY96" fmla="*/ 1774322 h 5835507"/>
              <a:gd name="connsiteX97" fmla="*/ 666861 w 7323233"/>
              <a:gd name="connsiteY97" fmla="*/ 1612290 h 5835507"/>
              <a:gd name="connsiteX98" fmla="*/ 601130 w 7323233"/>
              <a:gd name="connsiteY98" fmla="*/ 1550762 h 5835507"/>
              <a:gd name="connsiteX99" fmla="*/ 1630272 w 7323233"/>
              <a:gd name="connsiteY99" fmla="*/ 1785787 h 5835507"/>
              <a:gd name="connsiteX100" fmla="*/ 1312320 w 7323233"/>
              <a:gd name="connsiteY100" fmla="*/ 1687191 h 5835507"/>
              <a:gd name="connsiteX101" fmla="*/ 1527473 w 7323233"/>
              <a:gd name="connsiteY101" fmla="*/ 1705153 h 5835507"/>
              <a:gd name="connsiteX102" fmla="*/ 1646706 w 7323233"/>
              <a:gd name="connsiteY102" fmla="*/ 1639040 h 5835507"/>
              <a:gd name="connsiteX103" fmla="*/ 1645178 w 7323233"/>
              <a:gd name="connsiteY103" fmla="*/ 1620315 h 5835507"/>
              <a:gd name="connsiteX104" fmla="*/ 1557663 w 7323233"/>
              <a:gd name="connsiteY104" fmla="*/ 1558787 h 5835507"/>
              <a:gd name="connsiteX105" fmla="*/ 1506454 w 7323233"/>
              <a:gd name="connsiteY105" fmla="*/ 1519044 h 5835507"/>
              <a:gd name="connsiteX106" fmla="*/ 1366204 w 7323233"/>
              <a:gd name="connsiteY106" fmla="*/ 1375735 h 5835507"/>
              <a:gd name="connsiteX107" fmla="*/ 1466329 w 7323233"/>
              <a:gd name="connsiteY107" fmla="*/ 1360450 h 5835507"/>
              <a:gd name="connsiteX108" fmla="*/ 1503397 w 7323233"/>
              <a:gd name="connsiteY108" fmla="*/ 1330641 h 5835507"/>
              <a:gd name="connsiteX109" fmla="*/ 1475501 w 7323233"/>
              <a:gd name="connsiteY109" fmla="*/ 1288604 h 5835507"/>
              <a:gd name="connsiteX110" fmla="*/ 1165573 w 7323233"/>
              <a:gd name="connsiteY110" fmla="*/ 1159435 h 5835507"/>
              <a:gd name="connsiteX111" fmla="*/ 1141498 w 7323233"/>
              <a:gd name="connsiteY111" fmla="*/ 1059311 h 5835507"/>
              <a:gd name="connsiteX112" fmla="*/ 1199585 w 7323233"/>
              <a:gd name="connsiteY112" fmla="*/ 1044407 h 5835507"/>
              <a:gd name="connsiteX113" fmla="*/ 1267226 w 7323233"/>
              <a:gd name="connsiteY113" fmla="*/ 1051286 h 5835507"/>
              <a:gd name="connsiteX114" fmla="*/ 1213342 w 7323233"/>
              <a:gd name="connsiteY114" fmla="*/ 972561 h 5835507"/>
              <a:gd name="connsiteX115" fmla="*/ 993986 w 7323233"/>
              <a:gd name="connsiteY115" fmla="*/ 893073 h 5835507"/>
              <a:gd name="connsiteX116" fmla="*/ 1047486 w 7323233"/>
              <a:gd name="connsiteY116" fmla="*/ 820083 h 5835507"/>
              <a:gd name="connsiteX117" fmla="*/ 0 w 7323233"/>
              <a:gd name="connsiteY117" fmla="*/ 488371 h 5835507"/>
              <a:gd name="connsiteX118" fmla="*/ 188403 w 7323233"/>
              <a:gd name="connsiteY118" fmla="*/ 484933 h 5835507"/>
              <a:gd name="connsiteX119" fmla="*/ 584315 w 7323233"/>
              <a:gd name="connsiteY119" fmla="*/ 534230 h 5835507"/>
              <a:gd name="connsiteX120" fmla="*/ 782271 w 7323233"/>
              <a:gd name="connsiteY120" fmla="*/ 525824 h 5835507"/>
              <a:gd name="connsiteX121" fmla="*/ 967998 w 7323233"/>
              <a:gd name="connsiteY121" fmla="*/ 552574 h 5835507"/>
              <a:gd name="connsiteX122" fmla="*/ 1129651 w 7323233"/>
              <a:gd name="connsiteY122" fmla="*/ 552574 h 5835507"/>
              <a:gd name="connsiteX123" fmla="*/ 978317 w 7323233"/>
              <a:gd name="connsiteY123" fmla="*/ 513593 h 5835507"/>
              <a:gd name="connsiteX124" fmla="*/ 1074620 w 7323233"/>
              <a:gd name="connsiteY124" fmla="*/ 478818 h 5835507"/>
              <a:gd name="connsiteX125" fmla="*/ 1091435 w 7323233"/>
              <a:gd name="connsiteY125" fmla="*/ 436781 h 5835507"/>
              <a:gd name="connsiteX126" fmla="*/ 1135383 w 7323233"/>
              <a:gd name="connsiteY126" fmla="*/ 404296 h 5835507"/>
              <a:gd name="connsiteX127" fmla="*/ 1384166 w 7323233"/>
              <a:gd name="connsiteY127" fmla="*/ 420349 h 5835507"/>
              <a:gd name="connsiteX128" fmla="*/ 1219839 w 7323233"/>
              <a:gd name="connsiteY128" fmla="*/ 286593 h 5835507"/>
              <a:gd name="connsiteX129" fmla="*/ 1114364 w 7323233"/>
              <a:gd name="connsiteY129" fmla="*/ 264428 h 5835507"/>
              <a:gd name="connsiteX130" fmla="*/ 1090289 w 7323233"/>
              <a:gd name="connsiteY130" fmla="*/ 207487 h 5835507"/>
              <a:gd name="connsiteX131" fmla="*/ 1139204 w 7323233"/>
              <a:gd name="connsiteY131" fmla="*/ 195259 h 5835507"/>
              <a:gd name="connsiteX132" fmla="*/ 1382254 w 7323233"/>
              <a:gd name="connsiteY132" fmla="*/ 242265 h 5835507"/>
              <a:gd name="connsiteX133" fmla="*/ 1423145 w 7323233"/>
              <a:gd name="connsiteY133" fmla="*/ 223537 h 5835507"/>
              <a:gd name="connsiteX134" fmla="*/ 965705 w 7323233"/>
              <a:gd name="connsiteY134" fmla="*/ 102013 h 5835507"/>
              <a:gd name="connsiteX135" fmla="*/ 972586 w 7323233"/>
              <a:gd name="connsiteY135" fmla="*/ 69912 h 5835507"/>
              <a:gd name="connsiteX136" fmla="*/ 1375376 w 7323233"/>
              <a:gd name="connsiteY136" fmla="*/ 119593 h 5835507"/>
              <a:gd name="connsiteX137" fmla="*/ 1117804 w 7323233"/>
              <a:gd name="connsiteY137" fmla="*/ 25200 h 5835507"/>
              <a:gd name="connsiteX138" fmla="*/ 1164045 w 7323233"/>
              <a:gd name="connsiteY138" fmla="*/ 25 h 58355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</a:cxnLst>
            <a:rect l="l" t="t" r="r" b="b"/>
            <a:pathLst>
              <a:path w="7323233" h="5835507">
                <a:moveTo>
                  <a:pt x="1164045" y="25"/>
                </a:moveTo>
                <a:cubicBezTo>
                  <a:pt x="1180764" y="455"/>
                  <a:pt x="1198056" y="6474"/>
                  <a:pt x="1213723" y="8385"/>
                </a:cubicBezTo>
                <a:cubicBezTo>
                  <a:pt x="1559575" y="51187"/>
                  <a:pt x="1905425" y="97428"/>
                  <a:pt x="2251656" y="138318"/>
                </a:cubicBezTo>
                <a:cubicBezTo>
                  <a:pt x="2575343" y="176534"/>
                  <a:pt x="2901320" y="185322"/>
                  <a:pt x="3226534" y="205194"/>
                </a:cubicBezTo>
                <a:cubicBezTo>
                  <a:pt x="3620153" y="229271"/>
                  <a:pt x="4013008" y="263284"/>
                  <a:pt x="4404335" y="316784"/>
                </a:cubicBezTo>
                <a:cubicBezTo>
                  <a:pt x="4676048" y="354236"/>
                  <a:pt x="4950435" y="380221"/>
                  <a:pt x="5225968" y="350415"/>
                </a:cubicBezTo>
                <a:cubicBezTo>
                  <a:pt x="5239725" y="348884"/>
                  <a:pt x="5255394" y="343918"/>
                  <a:pt x="5266859" y="348884"/>
                </a:cubicBezTo>
                <a:cubicBezTo>
                  <a:pt x="5400614" y="404680"/>
                  <a:pt x="5546596" y="364553"/>
                  <a:pt x="5685318" y="399712"/>
                </a:cubicBezTo>
                <a:cubicBezTo>
                  <a:pt x="5649777" y="535377"/>
                  <a:pt x="5497299" y="524293"/>
                  <a:pt x="5411315" y="618305"/>
                </a:cubicBezTo>
                <a:cubicBezTo>
                  <a:pt x="5551565" y="655755"/>
                  <a:pt x="5677676" y="693589"/>
                  <a:pt x="5805698" y="721868"/>
                </a:cubicBezTo>
                <a:cubicBezTo>
                  <a:pt x="5941363" y="751677"/>
                  <a:pt x="6056391" y="832311"/>
                  <a:pt x="6188997" y="868233"/>
                </a:cubicBezTo>
                <a:cubicBezTo>
                  <a:pt x="6217279" y="875876"/>
                  <a:pt x="6251291" y="902627"/>
                  <a:pt x="6261225" y="928614"/>
                </a:cubicBezTo>
                <a:cubicBezTo>
                  <a:pt x="6293326" y="1012688"/>
                  <a:pt x="6934199" y="1248479"/>
                  <a:pt x="6858533" y="1323379"/>
                </a:cubicBezTo>
                <a:cubicBezTo>
                  <a:pt x="6827197" y="1354335"/>
                  <a:pt x="6786687" y="1376500"/>
                  <a:pt x="6744269" y="1407072"/>
                </a:cubicBezTo>
                <a:cubicBezTo>
                  <a:pt x="6808090" y="1464778"/>
                  <a:pt x="6879934" y="1490000"/>
                  <a:pt x="6956365" y="1507197"/>
                </a:cubicBezTo>
                <a:cubicBezTo>
                  <a:pt x="6979295" y="1512547"/>
                  <a:pt x="7001843" y="1523247"/>
                  <a:pt x="7004134" y="1549234"/>
                </a:cubicBezTo>
                <a:cubicBezTo>
                  <a:pt x="7006427" y="1576366"/>
                  <a:pt x="6983115" y="1587066"/>
                  <a:pt x="6963627" y="1599678"/>
                </a:cubicBezTo>
                <a:cubicBezTo>
                  <a:pt x="6936493" y="1617256"/>
                  <a:pt x="6910125" y="1632543"/>
                  <a:pt x="6875731" y="1634837"/>
                </a:cubicBezTo>
                <a:cubicBezTo>
                  <a:pt x="6819171" y="1638275"/>
                  <a:pt x="6792040" y="1687191"/>
                  <a:pt x="6759175" y="1723878"/>
                </a:cubicBezTo>
                <a:cubicBezTo>
                  <a:pt x="6740831" y="1744515"/>
                  <a:pt x="6731659" y="1786169"/>
                  <a:pt x="6763759" y="1793431"/>
                </a:cubicBezTo>
                <a:cubicBezTo>
                  <a:pt x="6840955" y="1811009"/>
                  <a:pt x="6834840" y="1861837"/>
                  <a:pt x="6832931" y="1919543"/>
                </a:cubicBezTo>
                <a:cubicBezTo>
                  <a:pt x="6830255" y="1991005"/>
                  <a:pt x="6784777" y="2023871"/>
                  <a:pt x="6728984" y="2051386"/>
                </a:cubicBezTo>
                <a:cubicBezTo>
                  <a:pt x="6709875" y="2060939"/>
                  <a:pt x="6682743" y="2060556"/>
                  <a:pt x="6675481" y="2090365"/>
                </a:cubicBezTo>
                <a:cubicBezTo>
                  <a:pt x="6706819" y="2118645"/>
                  <a:pt x="6745034" y="2095715"/>
                  <a:pt x="6778665" y="2103740"/>
                </a:cubicBezTo>
                <a:cubicBezTo>
                  <a:pt x="6806561" y="2110237"/>
                  <a:pt x="6852802" y="2106799"/>
                  <a:pt x="6814587" y="2158771"/>
                </a:cubicBezTo>
                <a:cubicBezTo>
                  <a:pt x="6803503" y="2173674"/>
                  <a:pt x="6816497" y="2185139"/>
                  <a:pt x="6830637" y="2186286"/>
                </a:cubicBezTo>
                <a:cubicBezTo>
                  <a:pt x="6943755" y="2198133"/>
                  <a:pt x="6891781" y="2303226"/>
                  <a:pt x="6928087" y="2358639"/>
                </a:cubicBezTo>
                <a:cubicBezTo>
                  <a:pt x="6938021" y="2373923"/>
                  <a:pt x="6927321" y="2400292"/>
                  <a:pt x="6911653" y="2406789"/>
                </a:cubicBezTo>
                <a:cubicBezTo>
                  <a:pt x="6811528" y="2449592"/>
                  <a:pt x="6797771" y="2551626"/>
                  <a:pt x="6749237" y="2639522"/>
                </a:cubicBezTo>
                <a:cubicBezTo>
                  <a:pt x="6801975" y="2674298"/>
                  <a:pt x="6865031" y="2681941"/>
                  <a:pt x="6921971" y="2704488"/>
                </a:cubicBezTo>
                <a:cubicBezTo>
                  <a:pt x="6981205" y="2728182"/>
                  <a:pt x="6981205" y="2745760"/>
                  <a:pt x="6932290" y="2814548"/>
                </a:cubicBezTo>
                <a:cubicBezTo>
                  <a:pt x="7059546" y="2829453"/>
                  <a:pt x="7059546" y="2829453"/>
                  <a:pt x="7020186" y="2937603"/>
                </a:cubicBezTo>
                <a:cubicBezTo>
                  <a:pt x="7126808" y="2947538"/>
                  <a:pt x="7197123" y="2998747"/>
                  <a:pt x="7213555" y="3110719"/>
                </a:cubicBezTo>
                <a:cubicBezTo>
                  <a:pt x="7221580" y="3164984"/>
                  <a:pt x="7269733" y="3190588"/>
                  <a:pt x="7323233" y="3226893"/>
                </a:cubicBezTo>
                <a:cubicBezTo>
                  <a:pt x="7256739" y="3262053"/>
                  <a:pt x="7211645" y="3335425"/>
                  <a:pt x="7134067" y="3257847"/>
                </a:cubicBezTo>
                <a:cubicBezTo>
                  <a:pt x="7105789" y="3229569"/>
                  <a:pt x="7108462" y="3265491"/>
                  <a:pt x="7104643" y="3275809"/>
                </a:cubicBezTo>
                <a:cubicBezTo>
                  <a:pt x="7095471" y="3301031"/>
                  <a:pt x="7114577" y="3317846"/>
                  <a:pt x="7127189" y="3336953"/>
                </a:cubicBezTo>
                <a:cubicBezTo>
                  <a:pt x="7139417" y="3356062"/>
                  <a:pt x="7153939" y="3376315"/>
                  <a:pt x="7157379" y="3397718"/>
                </a:cubicBezTo>
                <a:cubicBezTo>
                  <a:pt x="7159671" y="3412621"/>
                  <a:pt x="7148589" y="3434403"/>
                  <a:pt x="7136361" y="3445487"/>
                </a:cubicBezTo>
                <a:cubicBezTo>
                  <a:pt x="7072159" y="3503956"/>
                  <a:pt x="7110374" y="3635418"/>
                  <a:pt x="6988849" y="3652233"/>
                </a:cubicBezTo>
                <a:cubicBezTo>
                  <a:pt x="6934199" y="3659874"/>
                  <a:pt x="6907831" y="3708027"/>
                  <a:pt x="6867705" y="3734395"/>
                </a:cubicBezTo>
                <a:cubicBezTo>
                  <a:pt x="6728219" y="3826495"/>
                  <a:pt x="6634972" y="3944964"/>
                  <a:pt x="6591791" y="4107760"/>
                </a:cubicBezTo>
                <a:cubicBezTo>
                  <a:pt x="6579943" y="4152854"/>
                  <a:pt x="6534466" y="4189160"/>
                  <a:pt x="6505041" y="4228904"/>
                </a:cubicBezTo>
                <a:cubicBezTo>
                  <a:pt x="6519181" y="4257948"/>
                  <a:pt x="6596375" y="4195273"/>
                  <a:pt x="6569243" y="4271704"/>
                </a:cubicBezTo>
                <a:cubicBezTo>
                  <a:pt x="6548606" y="4329029"/>
                  <a:pt x="6495869" y="4364569"/>
                  <a:pt x="6446188" y="4398582"/>
                </a:cubicBezTo>
                <a:cubicBezTo>
                  <a:pt x="6389629" y="4437179"/>
                  <a:pt x="6326957" y="4468132"/>
                  <a:pt x="6301351" y="4539595"/>
                </a:cubicBezTo>
                <a:cubicBezTo>
                  <a:pt x="6296001" y="4554882"/>
                  <a:pt x="6278804" y="4570932"/>
                  <a:pt x="6263519" y="4577047"/>
                </a:cubicBezTo>
                <a:cubicBezTo>
                  <a:pt x="5466343" y="5834719"/>
                  <a:pt x="3503978" y="5843126"/>
                  <a:pt x="3277744" y="5834336"/>
                </a:cubicBezTo>
                <a:cubicBezTo>
                  <a:pt x="3003739" y="5823254"/>
                  <a:pt x="2744636" y="5745676"/>
                  <a:pt x="2490505" y="5648992"/>
                </a:cubicBezTo>
                <a:cubicBezTo>
                  <a:pt x="2383118" y="5608101"/>
                  <a:pt x="2283377" y="5550014"/>
                  <a:pt x="2179046" y="5504920"/>
                </a:cubicBezTo>
                <a:cubicBezTo>
                  <a:pt x="2034975" y="5442627"/>
                  <a:pt x="1923768" y="5323777"/>
                  <a:pt x="1780078" y="5273715"/>
                </a:cubicBezTo>
                <a:cubicBezTo>
                  <a:pt x="1632184" y="5222124"/>
                  <a:pt x="1505691" y="5127731"/>
                  <a:pt x="1353592" y="5087606"/>
                </a:cubicBezTo>
                <a:cubicBezTo>
                  <a:pt x="1273341" y="5066205"/>
                  <a:pt x="1195763" y="5027608"/>
                  <a:pt x="1208373" y="4917165"/>
                </a:cubicBezTo>
                <a:cubicBezTo>
                  <a:pt x="1211813" y="4885828"/>
                  <a:pt x="1190795" y="4860224"/>
                  <a:pt x="1157548" y="4869396"/>
                </a:cubicBezTo>
                <a:cubicBezTo>
                  <a:pt x="1094110" y="4886593"/>
                  <a:pt x="1065448" y="4841115"/>
                  <a:pt x="1030289" y="4807103"/>
                </a:cubicBezTo>
                <a:cubicBezTo>
                  <a:pt x="967617" y="4746725"/>
                  <a:pt x="908001" y="4682522"/>
                  <a:pt x="808258" y="4672585"/>
                </a:cubicBezTo>
                <a:cubicBezTo>
                  <a:pt x="827365" y="4625197"/>
                  <a:pt x="859849" y="4632078"/>
                  <a:pt x="889658" y="4642013"/>
                </a:cubicBezTo>
                <a:cubicBezTo>
                  <a:pt x="967998" y="4668000"/>
                  <a:pt x="1045576" y="4697425"/>
                  <a:pt x="1123917" y="4723412"/>
                </a:cubicBezTo>
                <a:cubicBezTo>
                  <a:pt x="1175126" y="4740228"/>
                  <a:pt x="1225954" y="4763921"/>
                  <a:pt x="1294360" y="4745194"/>
                </a:cubicBezTo>
                <a:cubicBezTo>
                  <a:pt x="1235507" y="4649656"/>
                  <a:pt x="1135383" y="4632459"/>
                  <a:pt x="1054367" y="4603034"/>
                </a:cubicBezTo>
                <a:cubicBezTo>
                  <a:pt x="953095" y="4565966"/>
                  <a:pt x="893480" y="4496029"/>
                  <a:pt x="822015" y="4418070"/>
                </a:cubicBezTo>
                <a:cubicBezTo>
                  <a:pt x="896536" y="4399344"/>
                  <a:pt x="942777" y="4456669"/>
                  <a:pt x="1001246" y="4453610"/>
                </a:cubicBezTo>
                <a:cubicBezTo>
                  <a:pt x="1004304" y="4443675"/>
                  <a:pt x="1009654" y="4429153"/>
                  <a:pt x="1008889" y="4428770"/>
                </a:cubicBezTo>
                <a:cubicBezTo>
                  <a:pt x="913351" y="4385969"/>
                  <a:pt x="868639" y="4305717"/>
                  <a:pt x="853733" y="4208648"/>
                </a:cubicBezTo>
                <a:cubicBezTo>
                  <a:pt x="846092" y="4158588"/>
                  <a:pt x="811315" y="4142920"/>
                  <a:pt x="776921" y="4119989"/>
                </a:cubicBezTo>
                <a:cubicBezTo>
                  <a:pt x="656924" y="4038591"/>
                  <a:pt x="530049" y="3964835"/>
                  <a:pt x="431453" y="3852864"/>
                </a:cubicBezTo>
                <a:cubicBezTo>
                  <a:pt x="545336" y="3867767"/>
                  <a:pt x="636671" y="3940758"/>
                  <a:pt x="759342" y="3972095"/>
                </a:cubicBezTo>
                <a:cubicBezTo>
                  <a:pt x="661893" y="3849042"/>
                  <a:pt x="535781" y="3786751"/>
                  <a:pt x="420753" y="3712230"/>
                </a:cubicBezTo>
                <a:cubicBezTo>
                  <a:pt x="368397" y="3678218"/>
                  <a:pt x="319865" y="3634652"/>
                  <a:pt x="256425" y="3616309"/>
                </a:cubicBezTo>
                <a:cubicBezTo>
                  <a:pt x="233878" y="3609812"/>
                  <a:pt x="196810" y="3596055"/>
                  <a:pt x="214772" y="3559749"/>
                </a:cubicBezTo>
                <a:cubicBezTo>
                  <a:pt x="230057" y="3529561"/>
                  <a:pt x="260247" y="3538731"/>
                  <a:pt x="287762" y="3547521"/>
                </a:cubicBezTo>
                <a:cubicBezTo>
                  <a:pt x="353875" y="3569305"/>
                  <a:pt x="422281" y="3569687"/>
                  <a:pt x="511706" y="3569305"/>
                </a:cubicBezTo>
                <a:cubicBezTo>
                  <a:pt x="436803" y="3469562"/>
                  <a:pt x="299609" y="3499371"/>
                  <a:pt x="235409" y="3394659"/>
                </a:cubicBezTo>
                <a:cubicBezTo>
                  <a:pt x="315659" y="3376315"/>
                  <a:pt x="377569" y="3414149"/>
                  <a:pt x="442537" y="3421409"/>
                </a:cubicBezTo>
                <a:cubicBezTo>
                  <a:pt x="501387" y="3427906"/>
                  <a:pt x="515909" y="3410328"/>
                  <a:pt x="502152" y="3352622"/>
                </a:cubicBezTo>
                <a:cubicBezTo>
                  <a:pt x="480752" y="3262815"/>
                  <a:pt x="512852" y="3216956"/>
                  <a:pt x="598455" y="3241415"/>
                </a:cubicBezTo>
                <a:cubicBezTo>
                  <a:pt x="677943" y="3264344"/>
                  <a:pt x="686349" y="3230715"/>
                  <a:pt x="664949" y="3179506"/>
                </a:cubicBezTo>
                <a:cubicBezTo>
                  <a:pt x="634377" y="3104987"/>
                  <a:pt x="669153" y="3047281"/>
                  <a:pt x="692846" y="2984607"/>
                </a:cubicBezTo>
                <a:cubicBezTo>
                  <a:pt x="729152" y="2889069"/>
                  <a:pt x="713865" y="2842445"/>
                  <a:pt x="635524" y="2771366"/>
                </a:cubicBezTo>
                <a:cubicBezTo>
                  <a:pt x="591577" y="2731620"/>
                  <a:pt x="544190" y="2697991"/>
                  <a:pt x="480368" y="2663598"/>
                </a:cubicBezTo>
                <a:cubicBezTo>
                  <a:pt x="627499" y="2644872"/>
                  <a:pt x="473109" y="2581817"/>
                  <a:pt x="525081" y="2542454"/>
                </a:cubicBezTo>
                <a:cubicBezTo>
                  <a:pt x="629027" y="2526404"/>
                  <a:pt x="713865" y="2651751"/>
                  <a:pt x="855264" y="2615829"/>
                </a:cubicBezTo>
                <a:cubicBezTo>
                  <a:pt x="680618" y="2507295"/>
                  <a:pt x="487630" y="2471755"/>
                  <a:pt x="361137" y="2327301"/>
                </a:cubicBezTo>
                <a:cubicBezTo>
                  <a:pt x="390181" y="2294436"/>
                  <a:pt x="419224" y="2325008"/>
                  <a:pt x="444065" y="2312780"/>
                </a:cubicBezTo>
                <a:cubicBezTo>
                  <a:pt x="443300" y="2305136"/>
                  <a:pt x="445212" y="2293671"/>
                  <a:pt x="440625" y="2290233"/>
                </a:cubicBezTo>
                <a:cubicBezTo>
                  <a:pt x="346234" y="2211508"/>
                  <a:pt x="344703" y="2209598"/>
                  <a:pt x="445975" y="2151509"/>
                </a:cubicBezTo>
                <a:cubicBezTo>
                  <a:pt x="481515" y="2131255"/>
                  <a:pt x="478459" y="2113293"/>
                  <a:pt x="459734" y="2087690"/>
                </a:cubicBezTo>
                <a:cubicBezTo>
                  <a:pt x="446356" y="2069728"/>
                  <a:pt x="430306" y="2053677"/>
                  <a:pt x="437950" y="2014315"/>
                </a:cubicBezTo>
                <a:cubicBezTo>
                  <a:pt x="493362" y="2064761"/>
                  <a:pt x="761252" y="2048327"/>
                  <a:pt x="808640" y="2042977"/>
                </a:cubicBezTo>
                <a:cubicBezTo>
                  <a:pt x="861758" y="2037246"/>
                  <a:pt x="914114" y="2012787"/>
                  <a:pt x="969908" y="2026162"/>
                </a:cubicBezTo>
                <a:cubicBezTo>
                  <a:pt x="1014621" y="2036864"/>
                  <a:pt x="1221748" y="2140427"/>
                  <a:pt x="1251176" y="2021577"/>
                </a:cubicBezTo>
                <a:cubicBezTo>
                  <a:pt x="1252704" y="2015846"/>
                  <a:pt x="1336395" y="2029221"/>
                  <a:pt x="1381491" y="2035718"/>
                </a:cubicBezTo>
                <a:cubicBezTo>
                  <a:pt x="1421235" y="2041068"/>
                  <a:pt x="1465947" y="2064761"/>
                  <a:pt x="1492697" y="2017374"/>
                </a:cubicBezTo>
                <a:cubicBezTo>
                  <a:pt x="1508366" y="1989477"/>
                  <a:pt x="1443782" y="1935593"/>
                  <a:pt x="1386076" y="1931006"/>
                </a:cubicBezTo>
                <a:cubicBezTo>
                  <a:pt x="1336013" y="1926802"/>
                  <a:pt x="1283658" y="1920687"/>
                  <a:pt x="1235889" y="1932153"/>
                </a:cubicBezTo>
                <a:cubicBezTo>
                  <a:pt x="1177038" y="1945911"/>
                  <a:pt x="1145320" y="1923746"/>
                  <a:pt x="1128886" y="1875977"/>
                </a:cubicBezTo>
                <a:cubicBezTo>
                  <a:pt x="1110542" y="1823240"/>
                  <a:pt x="1075383" y="1798781"/>
                  <a:pt x="1026851" y="1774322"/>
                </a:cubicBezTo>
                <a:cubicBezTo>
                  <a:pt x="909146" y="1715090"/>
                  <a:pt x="796030" y="1646684"/>
                  <a:pt x="666861" y="1612290"/>
                </a:cubicBezTo>
                <a:cubicBezTo>
                  <a:pt x="641255" y="1605409"/>
                  <a:pt x="612977" y="1596238"/>
                  <a:pt x="601130" y="1550762"/>
                </a:cubicBezTo>
                <a:cubicBezTo>
                  <a:pt x="950802" y="1618785"/>
                  <a:pt x="1269520" y="1796106"/>
                  <a:pt x="1630272" y="1785787"/>
                </a:cubicBezTo>
                <a:cubicBezTo>
                  <a:pt x="1531678" y="1729610"/>
                  <a:pt x="1417413" y="1726553"/>
                  <a:pt x="1312320" y="1687191"/>
                </a:cubicBezTo>
                <a:cubicBezTo>
                  <a:pt x="1386841" y="1657765"/>
                  <a:pt x="1456775" y="1688337"/>
                  <a:pt x="1527473" y="1705153"/>
                </a:cubicBezTo>
                <a:cubicBezTo>
                  <a:pt x="1586707" y="1718909"/>
                  <a:pt x="1640210" y="1721203"/>
                  <a:pt x="1646706" y="1639040"/>
                </a:cubicBezTo>
                <a:cubicBezTo>
                  <a:pt x="1644413" y="1633690"/>
                  <a:pt x="1644794" y="1626812"/>
                  <a:pt x="1645178" y="1620315"/>
                </a:cubicBezTo>
                <a:cubicBezTo>
                  <a:pt x="1625304" y="1586303"/>
                  <a:pt x="1594350" y="1568725"/>
                  <a:pt x="1557663" y="1558787"/>
                </a:cubicBezTo>
                <a:cubicBezTo>
                  <a:pt x="1535498" y="1552672"/>
                  <a:pt x="1506073" y="1543500"/>
                  <a:pt x="1506454" y="1519044"/>
                </a:cubicBezTo>
                <a:cubicBezTo>
                  <a:pt x="1507601" y="1428472"/>
                  <a:pt x="1436904" y="1402104"/>
                  <a:pt x="1366204" y="1375735"/>
                </a:cubicBezTo>
                <a:cubicBezTo>
                  <a:pt x="1405566" y="1330641"/>
                  <a:pt x="1436520" y="1363888"/>
                  <a:pt x="1466329" y="1360450"/>
                </a:cubicBezTo>
                <a:cubicBezTo>
                  <a:pt x="1485819" y="1358157"/>
                  <a:pt x="1503397" y="1353953"/>
                  <a:pt x="1503397" y="1330641"/>
                </a:cubicBezTo>
                <a:cubicBezTo>
                  <a:pt x="1503779" y="1311151"/>
                  <a:pt x="1494607" y="1288985"/>
                  <a:pt x="1475501" y="1288604"/>
                </a:cubicBezTo>
                <a:cubicBezTo>
                  <a:pt x="1355885" y="1285163"/>
                  <a:pt x="1289773" y="1159817"/>
                  <a:pt x="1165573" y="1159435"/>
                </a:cubicBezTo>
                <a:cubicBezTo>
                  <a:pt x="1091435" y="1159435"/>
                  <a:pt x="1204170" y="1088738"/>
                  <a:pt x="1141498" y="1059311"/>
                </a:cubicBezTo>
                <a:cubicBezTo>
                  <a:pt x="1127739" y="1052814"/>
                  <a:pt x="1177420" y="1042879"/>
                  <a:pt x="1199585" y="1044407"/>
                </a:cubicBezTo>
                <a:cubicBezTo>
                  <a:pt x="1221367" y="1045935"/>
                  <a:pt x="1240857" y="1064661"/>
                  <a:pt x="1267226" y="1051286"/>
                </a:cubicBezTo>
                <a:cubicBezTo>
                  <a:pt x="1281748" y="1003517"/>
                  <a:pt x="1244298" y="985938"/>
                  <a:pt x="1213342" y="972561"/>
                </a:cubicBezTo>
                <a:cubicBezTo>
                  <a:pt x="1141879" y="941607"/>
                  <a:pt x="1072327" y="904157"/>
                  <a:pt x="993986" y="893073"/>
                </a:cubicBezTo>
                <a:cubicBezTo>
                  <a:pt x="966089" y="889252"/>
                  <a:pt x="1034111" y="838042"/>
                  <a:pt x="1047486" y="820083"/>
                </a:cubicBezTo>
                <a:cubicBezTo>
                  <a:pt x="732209" y="631299"/>
                  <a:pt x="353112" y="640852"/>
                  <a:pt x="0" y="488371"/>
                </a:cubicBezTo>
                <a:cubicBezTo>
                  <a:pt x="77960" y="458564"/>
                  <a:pt x="135284" y="480346"/>
                  <a:pt x="188403" y="484933"/>
                </a:cubicBezTo>
                <a:cubicBezTo>
                  <a:pt x="321009" y="496396"/>
                  <a:pt x="452090" y="520090"/>
                  <a:pt x="584315" y="534230"/>
                </a:cubicBezTo>
                <a:cubicBezTo>
                  <a:pt x="649281" y="541108"/>
                  <a:pt x="709662" y="567096"/>
                  <a:pt x="782271" y="525824"/>
                </a:cubicBezTo>
                <a:cubicBezTo>
                  <a:pt x="830805" y="498308"/>
                  <a:pt x="908383" y="528115"/>
                  <a:pt x="967998" y="552574"/>
                </a:cubicBezTo>
                <a:cubicBezTo>
                  <a:pt x="1017296" y="572827"/>
                  <a:pt x="1064301" y="578177"/>
                  <a:pt x="1129651" y="552574"/>
                </a:cubicBezTo>
                <a:cubicBezTo>
                  <a:pt x="1070417" y="536905"/>
                  <a:pt x="1024939" y="523149"/>
                  <a:pt x="978317" y="513593"/>
                </a:cubicBezTo>
                <a:cubicBezTo>
                  <a:pt x="941248" y="505952"/>
                  <a:pt x="1029526" y="474996"/>
                  <a:pt x="1074620" y="478818"/>
                </a:cubicBezTo>
                <a:cubicBezTo>
                  <a:pt x="1137676" y="484168"/>
                  <a:pt x="1102136" y="464296"/>
                  <a:pt x="1091435" y="436781"/>
                </a:cubicBezTo>
                <a:cubicBezTo>
                  <a:pt x="1079970" y="407355"/>
                  <a:pt x="1113982" y="398184"/>
                  <a:pt x="1135383" y="404296"/>
                </a:cubicBezTo>
                <a:cubicBezTo>
                  <a:pt x="1217545" y="428374"/>
                  <a:pt x="1299326" y="385955"/>
                  <a:pt x="1384166" y="420349"/>
                </a:cubicBezTo>
                <a:cubicBezTo>
                  <a:pt x="1362764" y="335509"/>
                  <a:pt x="1316523" y="298440"/>
                  <a:pt x="1219839" y="286593"/>
                </a:cubicBezTo>
                <a:cubicBezTo>
                  <a:pt x="1183533" y="282009"/>
                  <a:pt x="1145701" y="288887"/>
                  <a:pt x="1114364" y="264428"/>
                </a:cubicBezTo>
                <a:cubicBezTo>
                  <a:pt x="1096402" y="250290"/>
                  <a:pt x="1076148" y="233474"/>
                  <a:pt x="1090289" y="207487"/>
                </a:cubicBezTo>
                <a:cubicBezTo>
                  <a:pt x="1100223" y="189144"/>
                  <a:pt x="1121626" y="189144"/>
                  <a:pt x="1139204" y="195259"/>
                </a:cubicBezTo>
                <a:cubicBezTo>
                  <a:pt x="1217929" y="222393"/>
                  <a:pt x="1300091" y="232328"/>
                  <a:pt x="1382254" y="242265"/>
                </a:cubicBezTo>
                <a:cubicBezTo>
                  <a:pt x="1394866" y="243793"/>
                  <a:pt x="1409004" y="248762"/>
                  <a:pt x="1423145" y="223537"/>
                </a:cubicBezTo>
                <a:cubicBezTo>
                  <a:pt x="1269520" y="182647"/>
                  <a:pt x="1123536" y="124559"/>
                  <a:pt x="965705" y="102013"/>
                </a:cubicBezTo>
                <a:cubicBezTo>
                  <a:pt x="967998" y="91312"/>
                  <a:pt x="970292" y="80612"/>
                  <a:pt x="972586" y="69912"/>
                </a:cubicBezTo>
                <a:cubicBezTo>
                  <a:pt x="1096020" y="85197"/>
                  <a:pt x="1219457" y="100484"/>
                  <a:pt x="1375376" y="119593"/>
                </a:cubicBezTo>
                <a:cubicBezTo>
                  <a:pt x="1279454" y="58828"/>
                  <a:pt x="1188885" y="79084"/>
                  <a:pt x="1117804" y="25200"/>
                </a:cubicBezTo>
                <a:cubicBezTo>
                  <a:pt x="1131179" y="4755"/>
                  <a:pt x="1147325" y="-405"/>
                  <a:pt x="1164045" y="25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B467B20-0DDC-F3AB-A7BB-2D99F9EE28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5473" y="1998925"/>
            <a:ext cx="5541054" cy="214941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EJERCICIO 7</a:t>
            </a:r>
          </a:p>
        </p:txBody>
      </p:sp>
    </p:spTree>
    <p:extLst>
      <p:ext uri="{BB962C8B-B14F-4D97-AF65-F5344CB8AC3E}">
        <p14:creationId xmlns:p14="http://schemas.microsoft.com/office/powerpoint/2010/main" val="136947895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E91F5CA-B392-444C-88E3-BF5BAAEBDE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FCA2118-59A2-4310-A4B2-F2CBA821E8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940492"/>
            <a:ext cx="12192000" cy="1924333"/>
          </a:xfrm>
          <a:custGeom>
            <a:avLst/>
            <a:gdLst>
              <a:gd name="connsiteX0" fmla="*/ 6189199 w 12192000"/>
              <a:gd name="connsiteY0" fmla="*/ 588 h 1924333"/>
              <a:gd name="connsiteX1" fmla="*/ 6207079 w 12192000"/>
              <a:gd name="connsiteY1" fmla="*/ 2850 h 1924333"/>
              <a:gd name="connsiteX2" fmla="*/ 6285610 w 12192000"/>
              <a:gd name="connsiteY2" fmla="*/ 18131 h 1924333"/>
              <a:gd name="connsiteX3" fmla="*/ 6378008 w 12192000"/>
              <a:gd name="connsiteY3" fmla="*/ 24625 h 1924333"/>
              <a:gd name="connsiteX4" fmla="*/ 6466340 w 12192000"/>
              <a:gd name="connsiteY4" fmla="*/ 21366 h 1924333"/>
              <a:gd name="connsiteX5" fmla="*/ 6553334 w 12192000"/>
              <a:gd name="connsiteY5" fmla="*/ 35307 h 1924333"/>
              <a:gd name="connsiteX6" fmla="*/ 6626068 w 12192000"/>
              <a:gd name="connsiteY6" fmla="*/ 58045 h 1924333"/>
              <a:gd name="connsiteX7" fmla="*/ 6692303 w 12192000"/>
              <a:gd name="connsiteY7" fmla="*/ 91487 h 1924333"/>
              <a:gd name="connsiteX8" fmla="*/ 6733670 w 12192000"/>
              <a:gd name="connsiteY8" fmla="*/ 118130 h 1924333"/>
              <a:gd name="connsiteX9" fmla="*/ 6798016 w 12192000"/>
              <a:gd name="connsiteY9" fmla="*/ 112271 h 1924333"/>
              <a:gd name="connsiteX10" fmla="*/ 6801081 w 12192000"/>
              <a:gd name="connsiteY10" fmla="*/ 114963 h 1924333"/>
              <a:gd name="connsiteX11" fmla="*/ 6819351 w 12192000"/>
              <a:gd name="connsiteY11" fmla="*/ 128825 h 1924333"/>
              <a:gd name="connsiteX12" fmla="*/ 6852732 w 12192000"/>
              <a:gd name="connsiteY12" fmla="*/ 123321 h 1924333"/>
              <a:gd name="connsiteX13" fmla="*/ 6865247 w 12192000"/>
              <a:gd name="connsiteY13" fmla="*/ 128836 h 1924333"/>
              <a:gd name="connsiteX14" fmla="*/ 6905517 w 12192000"/>
              <a:gd name="connsiteY14" fmla="*/ 129265 h 1924333"/>
              <a:gd name="connsiteX15" fmla="*/ 6950286 w 12192000"/>
              <a:gd name="connsiteY15" fmla="*/ 150104 h 1924333"/>
              <a:gd name="connsiteX16" fmla="*/ 7003442 w 12192000"/>
              <a:gd name="connsiteY16" fmla="*/ 136136 h 1924333"/>
              <a:gd name="connsiteX17" fmla="*/ 7160047 w 12192000"/>
              <a:gd name="connsiteY17" fmla="*/ 166721 h 1924333"/>
              <a:gd name="connsiteX18" fmla="*/ 7325604 w 12192000"/>
              <a:gd name="connsiteY18" fmla="*/ 215867 h 1924333"/>
              <a:gd name="connsiteX19" fmla="*/ 7540522 w 12192000"/>
              <a:gd name="connsiteY19" fmla="*/ 239374 h 1924333"/>
              <a:gd name="connsiteX20" fmla="*/ 7612071 w 12192000"/>
              <a:gd name="connsiteY20" fmla="*/ 229553 h 1924333"/>
              <a:gd name="connsiteX21" fmla="*/ 7651995 w 12192000"/>
              <a:gd name="connsiteY21" fmla="*/ 244567 h 1924333"/>
              <a:gd name="connsiteX22" fmla="*/ 7725761 w 12192000"/>
              <a:gd name="connsiteY22" fmla="*/ 258638 h 1924333"/>
              <a:gd name="connsiteX23" fmla="*/ 7823038 w 12192000"/>
              <a:gd name="connsiteY23" fmla="*/ 287078 h 1924333"/>
              <a:gd name="connsiteX24" fmla="*/ 7866405 w 12192000"/>
              <a:gd name="connsiteY24" fmla="*/ 287288 h 1924333"/>
              <a:gd name="connsiteX25" fmla="*/ 7875021 w 12192000"/>
              <a:gd name="connsiteY25" fmla="*/ 288224 h 1924333"/>
              <a:gd name="connsiteX26" fmla="*/ 7875146 w 12192000"/>
              <a:gd name="connsiteY26" fmla="*/ 288614 h 1924333"/>
              <a:gd name="connsiteX27" fmla="*/ 7907443 w 12192000"/>
              <a:gd name="connsiteY27" fmla="*/ 291752 h 1924333"/>
              <a:gd name="connsiteX28" fmla="*/ 7912892 w 12192000"/>
              <a:gd name="connsiteY28" fmla="*/ 294833 h 1924333"/>
              <a:gd name="connsiteX29" fmla="*/ 7946345 w 12192000"/>
              <a:gd name="connsiteY29" fmla="*/ 319359 h 1924333"/>
              <a:gd name="connsiteX30" fmla="*/ 8021238 w 12192000"/>
              <a:gd name="connsiteY30" fmla="*/ 315159 h 1924333"/>
              <a:gd name="connsiteX31" fmla="*/ 8094697 w 12192000"/>
              <a:gd name="connsiteY31" fmla="*/ 351819 h 1924333"/>
              <a:gd name="connsiteX32" fmla="*/ 8155208 w 12192000"/>
              <a:gd name="connsiteY32" fmla="*/ 371168 h 1924333"/>
              <a:gd name="connsiteX33" fmla="*/ 8248472 w 12192000"/>
              <a:gd name="connsiteY33" fmla="*/ 400489 h 1924333"/>
              <a:gd name="connsiteX34" fmla="*/ 8300068 w 12192000"/>
              <a:gd name="connsiteY34" fmla="*/ 405531 h 1924333"/>
              <a:gd name="connsiteX35" fmla="*/ 8356293 w 12192000"/>
              <a:gd name="connsiteY35" fmla="*/ 403328 h 1924333"/>
              <a:gd name="connsiteX36" fmla="*/ 8475838 w 12192000"/>
              <a:gd name="connsiteY36" fmla="*/ 435524 h 1924333"/>
              <a:gd name="connsiteX37" fmla="*/ 8575216 w 12192000"/>
              <a:gd name="connsiteY37" fmla="*/ 450198 h 1924333"/>
              <a:gd name="connsiteX38" fmla="*/ 8588650 w 12192000"/>
              <a:gd name="connsiteY38" fmla="*/ 447070 h 1924333"/>
              <a:gd name="connsiteX39" fmla="*/ 8612184 w 12192000"/>
              <a:gd name="connsiteY39" fmla="*/ 439577 h 1924333"/>
              <a:gd name="connsiteX40" fmla="*/ 8630713 w 12192000"/>
              <a:gd name="connsiteY40" fmla="*/ 433015 h 1924333"/>
              <a:gd name="connsiteX41" fmla="*/ 8704240 w 12192000"/>
              <a:gd name="connsiteY41" fmla="*/ 422865 h 1924333"/>
              <a:gd name="connsiteX42" fmla="*/ 8829513 w 12192000"/>
              <a:gd name="connsiteY42" fmla="*/ 429389 h 1924333"/>
              <a:gd name="connsiteX43" fmla="*/ 9083651 w 12192000"/>
              <a:gd name="connsiteY43" fmla="*/ 390744 h 1924333"/>
              <a:gd name="connsiteX44" fmla="*/ 9371402 w 12192000"/>
              <a:gd name="connsiteY44" fmla="*/ 371809 h 1924333"/>
              <a:gd name="connsiteX45" fmla="*/ 9429586 w 12192000"/>
              <a:gd name="connsiteY45" fmla="*/ 369213 h 1924333"/>
              <a:gd name="connsiteX46" fmla="*/ 9489757 w 12192000"/>
              <a:gd name="connsiteY46" fmla="*/ 377814 h 1924333"/>
              <a:gd name="connsiteX47" fmla="*/ 9516954 w 12192000"/>
              <a:gd name="connsiteY47" fmla="*/ 376991 h 1924333"/>
              <a:gd name="connsiteX48" fmla="*/ 9645588 w 12192000"/>
              <a:gd name="connsiteY48" fmla="*/ 363590 h 1924333"/>
              <a:gd name="connsiteX49" fmla="*/ 9722896 w 12192000"/>
              <a:gd name="connsiteY49" fmla="*/ 360983 h 1924333"/>
              <a:gd name="connsiteX50" fmla="*/ 9752803 w 12192000"/>
              <a:gd name="connsiteY50" fmla="*/ 368492 h 1924333"/>
              <a:gd name="connsiteX51" fmla="*/ 9890305 w 12192000"/>
              <a:gd name="connsiteY51" fmla="*/ 380736 h 1924333"/>
              <a:gd name="connsiteX52" fmla="*/ 9939767 w 12192000"/>
              <a:gd name="connsiteY52" fmla="*/ 377776 h 1924333"/>
              <a:gd name="connsiteX53" fmla="*/ 9944355 w 12192000"/>
              <a:gd name="connsiteY53" fmla="*/ 377352 h 1924333"/>
              <a:gd name="connsiteX54" fmla="*/ 9953719 w 12192000"/>
              <a:gd name="connsiteY54" fmla="*/ 375642 h 1924333"/>
              <a:gd name="connsiteX55" fmla="*/ 9955809 w 12192000"/>
              <a:gd name="connsiteY55" fmla="*/ 376294 h 1924333"/>
              <a:gd name="connsiteX56" fmla="*/ 10032710 w 12192000"/>
              <a:gd name="connsiteY56" fmla="*/ 394940 h 1924333"/>
              <a:gd name="connsiteX57" fmla="*/ 10049925 w 12192000"/>
              <a:gd name="connsiteY57" fmla="*/ 404971 h 1924333"/>
              <a:gd name="connsiteX58" fmla="*/ 10112671 w 12192000"/>
              <a:gd name="connsiteY58" fmla="*/ 414549 h 1924333"/>
              <a:gd name="connsiteX59" fmla="*/ 10170853 w 12192000"/>
              <a:gd name="connsiteY59" fmla="*/ 435168 h 1924333"/>
              <a:gd name="connsiteX60" fmla="*/ 10290184 w 12192000"/>
              <a:gd name="connsiteY60" fmla="*/ 448123 h 1924333"/>
              <a:gd name="connsiteX61" fmla="*/ 10320158 w 12192000"/>
              <a:gd name="connsiteY61" fmla="*/ 458352 h 1924333"/>
              <a:gd name="connsiteX62" fmla="*/ 10321815 w 12192000"/>
              <a:gd name="connsiteY62" fmla="*/ 463087 h 1924333"/>
              <a:gd name="connsiteX63" fmla="*/ 10373742 w 12192000"/>
              <a:gd name="connsiteY63" fmla="*/ 464538 h 1924333"/>
              <a:gd name="connsiteX64" fmla="*/ 10428532 w 12192000"/>
              <a:gd name="connsiteY64" fmla="*/ 492504 h 1924333"/>
              <a:gd name="connsiteX65" fmla="*/ 10466490 w 12192000"/>
              <a:gd name="connsiteY65" fmla="*/ 517759 h 1924333"/>
              <a:gd name="connsiteX66" fmla="*/ 10466675 w 12192000"/>
              <a:gd name="connsiteY66" fmla="*/ 522076 h 1924333"/>
              <a:gd name="connsiteX67" fmla="*/ 10470309 w 12192000"/>
              <a:gd name="connsiteY67" fmla="*/ 522792 h 1924333"/>
              <a:gd name="connsiteX68" fmla="*/ 10474138 w 12192000"/>
              <a:gd name="connsiteY68" fmla="*/ 519761 h 1924333"/>
              <a:gd name="connsiteX69" fmla="*/ 10501100 w 12192000"/>
              <a:gd name="connsiteY69" fmla="*/ 528263 h 1924333"/>
              <a:gd name="connsiteX70" fmla="*/ 10502395 w 12192000"/>
              <a:gd name="connsiteY70" fmla="*/ 536393 h 1924333"/>
              <a:gd name="connsiteX71" fmla="*/ 10689496 w 12192000"/>
              <a:gd name="connsiteY71" fmla="*/ 560233 h 1924333"/>
              <a:gd name="connsiteX72" fmla="*/ 10788736 w 12192000"/>
              <a:gd name="connsiteY72" fmla="*/ 613188 h 1924333"/>
              <a:gd name="connsiteX73" fmla="*/ 10819747 w 12192000"/>
              <a:gd name="connsiteY73" fmla="*/ 621351 h 1924333"/>
              <a:gd name="connsiteX74" fmla="*/ 10864632 w 12192000"/>
              <a:gd name="connsiteY74" fmla="*/ 644858 h 1924333"/>
              <a:gd name="connsiteX75" fmla="*/ 10929407 w 12192000"/>
              <a:gd name="connsiteY75" fmla="*/ 652945 h 1924333"/>
              <a:gd name="connsiteX76" fmla="*/ 10979412 w 12192000"/>
              <a:gd name="connsiteY76" fmla="*/ 654217 h 1924333"/>
              <a:gd name="connsiteX77" fmla="*/ 11006959 w 12192000"/>
              <a:gd name="connsiteY77" fmla="*/ 657017 h 1924333"/>
              <a:gd name="connsiteX78" fmla="*/ 11077038 w 12192000"/>
              <a:gd name="connsiteY78" fmla="*/ 668487 h 1924333"/>
              <a:gd name="connsiteX79" fmla="*/ 11157850 w 12192000"/>
              <a:gd name="connsiteY79" fmla="*/ 693164 h 1924333"/>
              <a:gd name="connsiteX80" fmla="*/ 11175276 w 12192000"/>
              <a:gd name="connsiteY80" fmla="*/ 697243 h 1924333"/>
              <a:gd name="connsiteX81" fmla="*/ 11191131 w 12192000"/>
              <a:gd name="connsiteY81" fmla="*/ 696085 h 1924333"/>
              <a:gd name="connsiteX82" fmla="*/ 11195573 w 12192000"/>
              <a:gd name="connsiteY82" fmla="*/ 691751 h 1924333"/>
              <a:gd name="connsiteX83" fmla="*/ 11205299 w 12192000"/>
              <a:gd name="connsiteY83" fmla="*/ 693247 h 1924333"/>
              <a:gd name="connsiteX84" fmla="*/ 11223770 w 12192000"/>
              <a:gd name="connsiteY84" fmla="*/ 690335 h 1924333"/>
              <a:gd name="connsiteX85" fmla="*/ 11292119 w 12192000"/>
              <a:gd name="connsiteY85" fmla="*/ 713311 h 1924333"/>
              <a:gd name="connsiteX86" fmla="*/ 11435379 w 12192000"/>
              <a:gd name="connsiteY86" fmla="*/ 758519 h 1924333"/>
              <a:gd name="connsiteX87" fmla="*/ 11604406 w 12192000"/>
              <a:gd name="connsiteY87" fmla="*/ 810476 h 1924333"/>
              <a:gd name="connsiteX88" fmla="*/ 11652155 w 12192000"/>
              <a:gd name="connsiteY88" fmla="*/ 825109 h 1924333"/>
              <a:gd name="connsiteX89" fmla="*/ 11654192 w 12192000"/>
              <a:gd name="connsiteY89" fmla="*/ 827301 h 1924333"/>
              <a:gd name="connsiteX90" fmla="*/ 11676599 w 12192000"/>
              <a:gd name="connsiteY90" fmla="*/ 846628 h 1924333"/>
              <a:gd name="connsiteX91" fmla="*/ 11775168 w 12192000"/>
              <a:gd name="connsiteY91" fmla="*/ 890664 h 1924333"/>
              <a:gd name="connsiteX92" fmla="*/ 11826341 w 12192000"/>
              <a:gd name="connsiteY92" fmla="*/ 877558 h 1924333"/>
              <a:gd name="connsiteX93" fmla="*/ 11879068 w 12192000"/>
              <a:gd name="connsiteY93" fmla="*/ 874038 h 1924333"/>
              <a:gd name="connsiteX94" fmla="*/ 11889563 w 12192000"/>
              <a:gd name="connsiteY94" fmla="*/ 878619 h 1924333"/>
              <a:gd name="connsiteX95" fmla="*/ 12016613 w 12192000"/>
              <a:gd name="connsiteY95" fmla="*/ 886111 h 1924333"/>
              <a:gd name="connsiteX96" fmla="*/ 12108292 w 12192000"/>
              <a:gd name="connsiteY96" fmla="*/ 868500 h 1924333"/>
              <a:gd name="connsiteX97" fmla="*/ 12182910 w 12192000"/>
              <a:gd name="connsiteY97" fmla="*/ 882003 h 1924333"/>
              <a:gd name="connsiteX98" fmla="*/ 12192000 w 12192000"/>
              <a:gd name="connsiteY98" fmla="*/ 884778 h 1924333"/>
              <a:gd name="connsiteX99" fmla="*/ 12192000 w 12192000"/>
              <a:gd name="connsiteY99" fmla="*/ 1610315 h 1924333"/>
              <a:gd name="connsiteX100" fmla="*/ 12191998 w 12192000"/>
              <a:gd name="connsiteY100" fmla="*/ 1610315 h 1924333"/>
              <a:gd name="connsiteX101" fmla="*/ 12191998 w 12192000"/>
              <a:gd name="connsiteY101" fmla="*/ 1924333 h 1924333"/>
              <a:gd name="connsiteX102" fmla="*/ 0 w 12192000"/>
              <a:gd name="connsiteY102" fmla="*/ 1924333 h 1924333"/>
              <a:gd name="connsiteX103" fmla="*/ 0 w 12192000"/>
              <a:gd name="connsiteY103" fmla="*/ 505159 h 1924333"/>
              <a:gd name="connsiteX104" fmla="*/ 5722 w 12192000"/>
              <a:gd name="connsiteY104" fmla="*/ 508889 h 1924333"/>
              <a:gd name="connsiteX105" fmla="*/ 38476 w 12192000"/>
              <a:gd name="connsiteY105" fmla="*/ 524137 h 1924333"/>
              <a:gd name="connsiteX106" fmla="*/ 192883 w 12192000"/>
              <a:gd name="connsiteY106" fmla="*/ 545272 h 1924333"/>
              <a:gd name="connsiteX107" fmla="*/ 343710 w 12192000"/>
              <a:gd name="connsiteY107" fmla="*/ 565029 h 1924333"/>
              <a:gd name="connsiteX108" fmla="*/ 471066 w 12192000"/>
              <a:gd name="connsiteY108" fmla="*/ 549837 h 1924333"/>
              <a:gd name="connsiteX109" fmla="*/ 617333 w 12192000"/>
              <a:gd name="connsiteY109" fmla="*/ 526428 h 1924333"/>
              <a:gd name="connsiteX110" fmla="*/ 725203 w 12192000"/>
              <a:gd name="connsiteY110" fmla="*/ 523793 h 1924333"/>
              <a:gd name="connsiteX111" fmla="*/ 788494 w 12192000"/>
              <a:gd name="connsiteY111" fmla="*/ 505799 h 1924333"/>
              <a:gd name="connsiteX112" fmla="*/ 885977 w 12192000"/>
              <a:gd name="connsiteY112" fmla="*/ 526585 h 1924333"/>
              <a:gd name="connsiteX113" fmla="*/ 932142 w 12192000"/>
              <a:gd name="connsiteY113" fmla="*/ 528005 h 1924333"/>
              <a:gd name="connsiteX114" fmla="*/ 1090404 w 12192000"/>
              <a:gd name="connsiteY114" fmla="*/ 498299 h 1924333"/>
              <a:gd name="connsiteX115" fmla="*/ 1188628 w 12192000"/>
              <a:gd name="connsiteY115" fmla="*/ 483151 h 1924333"/>
              <a:gd name="connsiteX116" fmla="*/ 1316247 w 12192000"/>
              <a:gd name="connsiteY116" fmla="*/ 425979 h 1924333"/>
              <a:gd name="connsiteX117" fmla="*/ 1357712 w 12192000"/>
              <a:gd name="connsiteY117" fmla="*/ 416549 h 1924333"/>
              <a:gd name="connsiteX118" fmla="*/ 1425921 w 12192000"/>
              <a:gd name="connsiteY118" fmla="*/ 413953 h 1924333"/>
              <a:gd name="connsiteX119" fmla="*/ 1503817 w 12192000"/>
              <a:gd name="connsiteY119" fmla="*/ 380457 h 1924333"/>
              <a:gd name="connsiteX120" fmla="*/ 1639196 w 12192000"/>
              <a:gd name="connsiteY120" fmla="*/ 372785 h 1924333"/>
              <a:gd name="connsiteX121" fmla="*/ 1705606 w 12192000"/>
              <a:gd name="connsiteY121" fmla="*/ 359023 h 1924333"/>
              <a:gd name="connsiteX122" fmla="*/ 1813011 w 12192000"/>
              <a:gd name="connsiteY122" fmla="*/ 331023 h 1924333"/>
              <a:gd name="connsiteX123" fmla="*/ 1831380 w 12192000"/>
              <a:gd name="connsiteY123" fmla="*/ 341307 h 1924333"/>
              <a:gd name="connsiteX124" fmla="*/ 1858612 w 12192000"/>
              <a:gd name="connsiteY124" fmla="*/ 326777 h 1924333"/>
              <a:gd name="connsiteX125" fmla="*/ 1880661 w 12192000"/>
              <a:gd name="connsiteY125" fmla="*/ 335987 h 1924333"/>
              <a:gd name="connsiteX126" fmla="*/ 1941495 w 12192000"/>
              <a:gd name="connsiteY126" fmla="*/ 310792 h 1924333"/>
              <a:gd name="connsiteX127" fmla="*/ 1995402 w 12192000"/>
              <a:gd name="connsiteY127" fmla="*/ 305480 h 1924333"/>
              <a:gd name="connsiteX128" fmla="*/ 2223864 w 12192000"/>
              <a:gd name="connsiteY128" fmla="*/ 266118 h 1924333"/>
              <a:gd name="connsiteX129" fmla="*/ 2418043 w 12192000"/>
              <a:gd name="connsiteY129" fmla="*/ 215314 h 1924333"/>
              <a:gd name="connsiteX130" fmla="*/ 2558461 w 12192000"/>
              <a:gd name="connsiteY130" fmla="*/ 168193 h 1924333"/>
              <a:gd name="connsiteX131" fmla="*/ 2595535 w 12192000"/>
              <a:gd name="connsiteY131" fmla="*/ 158548 h 1924333"/>
              <a:gd name="connsiteX132" fmla="*/ 2626942 w 12192000"/>
              <a:gd name="connsiteY132" fmla="*/ 130400 h 1924333"/>
              <a:gd name="connsiteX133" fmla="*/ 2632225 w 12192000"/>
              <a:gd name="connsiteY133" fmla="*/ 130446 h 1924333"/>
              <a:gd name="connsiteX134" fmla="*/ 2696856 w 12192000"/>
              <a:gd name="connsiteY134" fmla="*/ 128498 h 1924333"/>
              <a:gd name="connsiteX135" fmla="*/ 2759767 w 12192000"/>
              <a:gd name="connsiteY135" fmla="*/ 127784 h 1924333"/>
              <a:gd name="connsiteX136" fmla="*/ 2792685 w 12192000"/>
              <a:gd name="connsiteY136" fmla="*/ 115710 h 1924333"/>
              <a:gd name="connsiteX137" fmla="*/ 2799767 w 12192000"/>
              <a:gd name="connsiteY137" fmla="*/ 113754 h 1924333"/>
              <a:gd name="connsiteX138" fmla="*/ 2829799 w 12192000"/>
              <a:gd name="connsiteY138" fmla="*/ 120042 h 1924333"/>
              <a:gd name="connsiteX139" fmla="*/ 2890704 w 12192000"/>
              <a:gd name="connsiteY139" fmla="*/ 121493 h 1924333"/>
              <a:gd name="connsiteX140" fmla="*/ 3042646 w 12192000"/>
              <a:gd name="connsiteY140" fmla="*/ 112273 h 1924333"/>
              <a:gd name="connsiteX141" fmla="*/ 3146630 w 12192000"/>
              <a:gd name="connsiteY141" fmla="*/ 100898 h 1924333"/>
              <a:gd name="connsiteX142" fmla="*/ 3233163 w 12192000"/>
              <a:gd name="connsiteY142" fmla="*/ 120200 h 1924333"/>
              <a:gd name="connsiteX143" fmla="*/ 3372699 w 12192000"/>
              <a:gd name="connsiteY143" fmla="*/ 129394 h 1924333"/>
              <a:gd name="connsiteX144" fmla="*/ 3394352 w 12192000"/>
              <a:gd name="connsiteY144" fmla="*/ 131671 h 1924333"/>
              <a:gd name="connsiteX145" fmla="*/ 3448218 w 12192000"/>
              <a:gd name="connsiteY145" fmla="*/ 118229 h 1924333"/>
              <a:gd name="connsiteX146" fmla="*/ 3505047 w 12192000"/>
              <a:gd name="connsiteY146" fmla="*/ 115412 h 1924333"/>
              <a:gd name="connsiteX147" fmla="*/ 3521767 w 12192000"/>
              <a:gd name="connsiteY147" fmla="*/ 111071 h 1924333"/>
              <a:gd name="connsiteX148" fmla="*/ 3585137 w 12192000"/>
              <a:gd name="connsiteY148" fmla="*/ 114371 h 1924333"/>
              <a:gd name="connsiteX149" fmla="*/ 3690293 w 12192000"/>
              <a:gd name="connsiteY149" fmla="*/ 98301 h 1924333"/>
              <a:gd name="connsiteX150" fmla="*/ 3867818 w 12192000"/>
              <a:gd name="connsiteY150" fmla="*/ 88985 h 1924333"/>
              <a:gd name="connsiteX151" fmla="*/ 4091337 w 12192000"/>
              <a:gd name="connsiteY151" fmla="*/ 70813 h 1924333"/>
              <a:gd name="connsiteX152" fmla="*/ 4246332 w 12192000"/>
              <a:gd name="connsiteY152" fmla="*/ 41697 h 1924333"/>
              <a:gd name="connsiteX153" fmla="*/ 4266975 w 12192000"/>
              <a:gd name="connsiteY153" fmla="*/ 46592 h 1924333"/>
              <a:gd name="connsiteX154" fmla="*/ 4270566 w 12192000"/>
              <a:gd name="connsiteY154" fmla="*/ 47620 h 1924333"/>
              <a:gd name="connsiteX155" fmla="*/ 4288964 w 12192000"/>
              <a:gd name="connsiteY155" fmla="*/ 52766 h 1924333"/>
              <a:gd name="connsiteX156" fmla="*/ 4365137 w 12192000"/>
              <a:gd name="connsiteY156" fmla="*/ 51783 h 1924333"/>
              <a:gd name="connsiteX157" fmla="*/ 4430546 w 12192000"/>
              <a:gd name="connsiteY157" fmla="*/ 44555 h 1924333"/>
              <a:gd name="connsiteX158" fmla="*/ 4444136 w 12192000"/>
              <a:gd name="connsiteY158" fmla="*/ 39567 h 1924333"/>
              <a:gd name="connsiteX159" fmla="*/ 4534039 w 12192000"/>
              <a:gd name="connsiteY159" fmla="*/ 31604 h 1924333"/>
              <a:gd name="connsiteX160" fmla="*/ 4560448 w 12192000"/>
              <a:gd name="connsiteY160" fmla="*/ 25231 h 1924333"/>
              <a:gd name="connsiteX161" fmla="*/ 4568006 w 12192000"/>
              <a:gd name="connsiteY161" fmla="*/ 25970 h 1924333"/>
              <a:gd name="connsiteX162" fmla="*/ 4595497 w 12192000"/>
              <a:gd name="connsiteY162" fmla="*/ 22958 h 1924333"/>
              <a:gd name="connsiteX163" fmla="*/ 4608623 w 12192000"/>
              <a:gd name="connsiteY163" fmla="*/ 18108 h 1924333"/>
              <a:gd name="connsiteX164" fmla="*/ 4623942 w 12192000"/>
              <a:gd name="connsiteY164" fmla="*/ 22251 h 1924333"/>
              <a:gd name="connsiteX165" fmla="*/ 4664336 w 12192000"/>
              <a:gd name="connsiteY165" fmla="*/ 23306 h 1924333"/>
              <a:gd name="connsiteX166" fmla="*/ 4677385 w 12192000"/>
              <a:gd name="connsiteY166" fmla="*/ 18246 h 1924333"/>
              <a:gd name="connsiteX167" fmla="*/ 4698143 w 12192000"/>
              <a:gd name="connsiteY167" fmla="*/ 18036 h 1924333"/>
              <a:gd name="connsiteX168" fmla="*/ 4750609 w 12192000"/>
              <a:gd name="connsiteY168" fmla="*/ 23611 h 1924333"/>
              <a:gd name="connsiteX169" fmla="*/ 4784658 w 12192000"/>
              <a:gd name="connsiteY169" fmla="*/ 25057 h 1924333"/>
              <a:gd name="connsiteX170" fmla="*/ 4847558 w 12192000"/>
              <a:gd name="connsiteY170" fmla="*/ 38726 h 1924333"/>
              <a:gd name="connsiteX171" fmla="*/ 4909134 w 12192000"/>
              <a:gd name="connsiteY171" fmla="*/ 50659 h 1924333"/>
              <a:gd name="connsiteX172" fmla="*/ 5099219 w 12192000"/>
              <a:gd name="connsiteY172" fmla="*/ 55050 h 1924333"/>
              <a:gd name="connsiteX173" fmla="*/ 5184992 w 12192000"/>
              <a:gd name="connsiteY173" fmla="*/ 67596 h 1924333"/>
              <a:gd name="connsiteX174" fmla="*/ 5229637 w 12192000"/>
              <a:gd name="connsiteY174" fmla="*/ 67789 h 1924333"/>
              <a:gd name="connsiteX175" fmla="*/ 5389346 w 12192000"/>
              <a:gd name="connsiteY175" fmla="*/ 80211 h 1924333"/>
              <a:gd name="connsiteX176" fmla="*/ 5494414 w 12192000"/>
              <a:gd name="connsiteY176" fmla="*/ 75926 h 1924333"/>
              <a:gd name="connsiteX177" fmla="*/ 5528443 w 12192000"/>
              <a:gd name="connsiteY177" fmla="*/ 77206 h 1924333"/>
              <a:gd name="connsiteX178" fmla="*/ 5684939 w 12192000"/>
              <a:gd name="connsiteY178" fmla="*/ 50269 h 1924333"/>
              <a:gd name="connsiteX179" fmla="*/ 5765146 w 12192000"/>
              <a:gd name="connsiteY179" fmla="*/ 50414 h 1924333"/>
              <a:gd name="connsiteX180" fmla="*/ 5848655 w 12192000"/>
              <a:gd name="connsiteY180" fmla="*/ 35257 h 1924333"/>
              <a:gd name="connsiteX181" fmla="*/ 5930656 w 12192000"/>
              <a:gd name="connsiteY181" fmla="*/ 30131 h 1924333"/>
              <a:gd name="connsiteX182" fmla="*/ 6124150 w 12192000"/>
              <a:gd name="connsiteY182" fmla="*/ 31679 h 1924333"/>
              <a:gd name="connsiteX183" fmla="*/ 6189199 w 12192000"/>
              <a:gd name="connsiteY183" fmla="*/ 588 h 1924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</a:cxnLst>
            <a:rect l="l" t="t" r="r" b="b"/>
            <a:pathLst>
              <a:path w="12192000" h="1924333">
                <a:moveTo>
                  <a:pt x="6189199" y="588"/>
                </a:moveTo>
                <a:cubicBezTo>
                  <a:pt x="6196356" y="-574"/>
                  <a:pt x="6202609" y="-108"/>
                  <a:pt x="6207079" y="2850"/>
                </a:cubicBezTo>
                <a:cubicBezTo>
                  <a:pt x="6222026" y="2749"/>
                  <a:pt x="6273489" y="3767"/>
                  <a:pt x="6285610" y="18131"/>
                </a:cubicBezTo>
                <a:cubicBezTo>
                  <a:pt x="6307255" y="18685"/>
                  <a:pt x="6357141" y="23793"/>
                  <a:pt x="6378008" y="24625"/>
                </a:cubicBezTo>
                <a:cubicBezTo>
                  <a:pt x="6409946" y="30645"/>
                  <a:pt x="6438307" y="10375"/>
                  <a:pt x="6466340" y="21366"/>
                </a:cubicBezTo>
                <a:cubicBezTo>
                  <a:pt x="6488276" y="31229"/>
                  <a:pt x="6529854" y="28110"/>
                  <a:pt x="6553334" y="35307"/>
                </a:cubicBezTo>
                <a:cubicBezTo>
                  <a:pt x="6561737" y="48059"/>
                  <a:pt x="6609188" y="62087"/>
                  <a:pt x="6626068" y="58045"/>
                </a:cubicBezTo>
                <a:cubicBezTo>
                  <a:pt x="6660952" y="66570"/>
                  <a:pt x="6666277" y="84716"/>
                  <a:pt x="6692303" y="91487"/>
                </a:cubicBezTo>
                <a:lnTo>
                  <a:pt x="6733670" y="118130"/>
                </a:lnTo>
                <a:lnTo>
                  <a:pt x="6798016" y="112271"/>
                </a:lnTo>
                <a:lnTo>
                  <a:pt x="6801081" y="114963"/>
                </a:lnTo>
                <a:cubicBezTo>
                  <a:pt x="6806919" y="120140"/>
                  <a:pt x="6812832" y="125016"/>
                  <a:pt x="6819351" y="128825"/>
                </a:cubicBezTo>
                <a:cubicBezTo>
                  <a:pt x="6825742" y="109997"/>
                  <a:pt x="6840132" y="116541"/>
                  <a:pt x="6852732" y="123321"/>
                </a:cubicBezTo>
                <a:lnTo>
                  <a:pt x="6865247" y="128836"/>
                </a:lnTo>
                <a:lnTo>
                  <a:pt x="6905517" y="129265"/>
                </a:lnTo>
                <a:cubicBezTo>
                  <a:pt x="6934052" y="140042"/>
                  <a:pt x="6939773" y="141556"/>
                  <a:pt x="6950286" y="150104"/>
                </a:cubicBezTo>
                <a:lnTo>
                  <a:pt x="7003442" y="136136"/>
                </a:lnTo>
                <a:lnTo>
                  <a:pt x="7160047" y="166721"/>
                </a:lnTo>
                <a:cubicBezTo>
                  <a:pt x="7207281" y="179911"/>
                  <a:pt x="7280644" y="210197"/>
                  <a:pt x="7325604" y="215867"/>
                </a:cubicBezTo>
                <a:cubicBezTo>
                  <a:pt x="7460113" y="233904"/>
                  <a:pt x="7393081" y="242880"/>
                  <a:pt x="7540522" y="239374"/>
                </a:cubicBezTo>
                <a:cubicBezTo>
                  <a:pt x="7545714" y="234872"/>
                  <a:pt x="7605972" y="231727"/>
                  <a:pt x="7612071" y="229553"/>
                </a:cubicBezTo>
                <a:lnTo>
                  <a:pt x="7651995" y="244567"/>
                </a:lnTo>
                <a:lnTo>
                  <a:pt x="7725761" y="258638"/>
                </a:lnTo>
                <a:lnTo>
                  <a:pt x="7823038" y="287078"/>
                </a:lnTo>
                <a:cubicBezTo>
                  <a:pt x="7837080" y="286482"/>
                  <a:pt x="7851647" y="286498"/>
                  <a:pt x="7866405" y="287288"/>
                </a:cubicBezTo>
                <a:lnTo>
                  <a:pt x="7875021" y="288224"/>
                </a:lnTo>
                <a:cubicBezTo>
                  <a:pt x="7875062" y="288354"/>
                  <a:pt x="7875105" y="288483"/>
                  <a:pt x="7875146" y="288614"/>
                </a:cubicBezTo>
                <a:cubicBezTo>
                  <a:pt x="7880550" y="289202"/>
                  <a:pt x="7901153" y="290716"/>
                  <a:pt x="7907443" y="291752"/>
                </a:cubicBezTo>
                <a:lnTo>
                  <a:pt x="7912892" y="294833"/>
                </a:lnTo>
                <a:lnTo>
                  <a:pt x="7946345" y="319359"/>
                </a:lnTo>
                <a:cubicBezTo>
                  <a:pt x="7958657" y="312776"/>
                  <a:pt x="7996513" y="309749"/>
                  <a:pt x="8021238" y="315159"/>
                </a:cubicBezTo>
                <a:cubicBezTo>
                  <a:pt x="8045964" y="320570"/>
                  <a:pt x="8058169" y="340462"/>
                  <a:pt x="8094697" y="351819"/>
                </a:cubicBezTo>
                <a:cubicBezTo>
                  <a:pt x="8129587" y="361154"/>
                  <a:pt x="8116181" y="360544"/>
                  <a:pt x="8155208" y="371168"/>
                </a:cubicBezTo>
                <a:cubicBezTo>
                  <a:pt x="8196217" y="383300"/>
                  <a:pt x="8205468" y="391801"/>
                  <a:pt x="8248472" y="400489"/>
                </a:cubicBezTo>
                <a:cubicBezTo>
                  <a:pt x="8283932" y="419791"/>
                  <a:pt x="8278617" y="392031"/>
                  <a:pt x="8300068" y="405531"/>
                </a:cubicBezTo>
                <a:lnTo>
                  <a:pt x="8356293" y="403328"/>
                </a:lnTo>
                <a:cubicBezTo>
                  <a:pt x="8377247" y="404463"/>
                  <a:pt x="8438442" y="433194"/>
                  <a:pt x="8475838" y="435524"/>
                </a:cubicBezTo>
                <a:cubicBezTo>
                  <a:pt x="8510241" y="438037"/>
                  <a:pt x="8545511" y="449840"/>
                  <a:pt x="8575216" y="450198"/>
                </a:cubicBezTo>
                <a:lnTo>
                  <a:pt x="8588650" y="447070"/>
                </a:lnTo>
                <a:lnTo>
                  <a:pt x="8612184" y="439577"/>
                </a:lnTo>
                <a:lnTo>
                  <a:pt x="8630713" y="433015"/>
                </a:lnTo>
                <a:cubicBezTo>
                  <a:pt x="8635870" y="429519"/>
                  <a:pt x="8700685" y="428411"/>
                  <a:pt x="8704240" y="422865"/>
                </a:cubicBezTo>
                <a:cubicBezTo>
                  <a:pt x="8761777" y="429549"/>
                  <a:pt x="8768302" y="427178"/>
                  <a:pt x="8829513" y="429389"/>
                </a:cubicBezTo>
                <a:cubicBezTo>
                  <a:pt x="8922895" y="444672"/>
                  <a:pt x="8924579" y="401507"/>
                  <a:pt x="9083651" y="390744"/>
                </a:cubicBezTo>
                <a:cubicBezTo>
                  <a:pt x="9138403" y="388032"/>
                  <a:pt x="9315003" y="378647"/>
                  <a:pt x="9371402" y="371809"/>
                </a:cubicBezTo>
                <a:cubicBezTo>
                  <a:pt x="9358632" y="337502"/>
                  <a:pt x="9402842" y="379364"/>
                  <a:pt x="9429586" y="369213"/>
                </a:cubicBezTo>
                <a:cubicBezTo>
                  <a:pt x="9449312" y="370213"/>
                  <a:pt x="9473938" y="373270"/>
                  <a:pt x="9489757" y="377814"/>
                </a:cubicBezTo>
                <a:cubicBezTo>
                  <a:pt x="9498164" y="379256"/>
                  <a:pt x="9507139" y="379272"/>
                  <a:pt x="9516954" y="376991"/>
                </a:cubicBezTo>
                <a:cubicBezTo>
                  <a:pt x="9548430" y="354766"/>
                  <a:pt x="9591874" y="370315"/>
                  <a:pt x="9645588" y="363590"/>
                </a:cubicBezTo>
                <a:cubicBezTo>
                  <a:pt x="9660487" y="368814"/>
                  <a:pt x="9710817" y="350550"/>
                  <a:pt x="9722896" y="360983"/>
                </a:cubicBezTo>
                <a:cubicBezTo>
                  <a:pt x="9733918" y="362239"/>
                  <a:pt x="9745201" y="356679"/>
                  <a:pt x="9752803" y="368492"/>
                </a:cubicBezTo>
                <a:cubicBezTo>
                  <a:pt x="9793268" y="374490"/>
                  <a:pt x="9843313" y="380978"/>
                  <a:pt x="9890305" y="380736"/>
                </a:cubicBezTo>
                <a:cubicBezTo>
                  <a:pt x="9912701" y="380083"/>
                  <a:pt x="9926523" y="379037"/>
                  <a:pt x="9939767" y="377776"/>
                </a:cubicBezTo>
                <a:lnTo>
                  <a:pt x="9944355" y="377352"/>
                </a:lnTo>
                <a:lnTo>
                  <a:pt x="9953719" y="375642"/>
                </a:lnTo>
                <a:lnTo>
                  <a:pt x="9955809" y="376294"/>
                </a:lnTo>
                <a:lnTo>
                  <a:pt x="10032710" y="394940"/>
                </a:lnTo>
                <a:lnTo>
                  <a:pt x="10049925" y="404971"/>
                </a:lnTo>
                <a:lnTo>
                  <a:pt x="10112671" y="414549"/>
                </a:lnTo>
                <a:cubicBezTo>
                  <a:pt x="10169643" y="412125"/>
                  <a:pt x="10132220" y="425358"/>
                  <a:pt x="10170853" y="435168"/>
                </a:cubicBezTo>
                <a:cubicBezTo>
                  <a:pt x="10206088" y="442020"/>
                  <a:pt x="10240809" y="454081"/>
                  <a:pt x="10290184" y="448123"/>
                </a:cubicBezTo>
                <a:cubicBezTo>
                  <a:pt x="10301813" y="444919"/>
                  <a:pt x="10315233" y="449499"/>
                  <a:pt x="10320158" y="458352"/>
                </a:cubicBezTo>
                <a:cubicBezTo>
                  <a:pt x="10321006" y="459876"/>
                  <a:pt x="10321565" y="461470"/>
                  <a:pt x="10321815" y="463087"/>
                </a:cubicBezTo>
                <a:cubicBezTo>
                  <a:pt x="10354058" y="457158"/>
                  <a:pt x="10355176" y="470634"/>
                  <a:pt x="10373742" y="464538"/>
                </a:cubicBezTo>
                <a:cubicBezTo>
                  <a:pt x="10403060" y="475292"/>
                  <a:pt x="10411841" y="497597"/>
                  <a:pt x="10428532" y="492504"/>
                </a:cubicBezTo>
                <a:cubicBezTo>
                  <a:pt x="10440561" y="500742"/>
                  <a:pt x="10446267" y="521930"/>
                  <a:pt x="10466490" y="517759"/>
                </a:cubicBezTo>
                <a:cubicBezTo>
                  <a:pt x="10464622" y="519986"/>
                  <a:pt x="10465013" y="521261"/>
                  <a:pt x="10466675" y="522076"/>
                </a:cubicBezTo>
                <a:lnTo>
                  <a:pt x="10470309" y="522792"/>
                </a:lnTo>
                <a:lnTo>
                  <a:pt x="10474138" y="519761"/>
                </a:lnTo>
                <a:cubicBezTo>
                  <a:pt x="10488888" y="509612"/>
                  <a:pt x="10484914" y="524734"/>
                  <a:pt x="10501100" y="528263"/>
                </a:cubicBezTo>
                <a:cubicBezTo>
                  <a:pt x="10508412" y="530705"/>
                  <a:pt x="10505426" y="533743"/>
                  <a:pt x="10502395" y="536393"/>
                </a:cubicBezTo>
                <a:lnTo>
                  <a:pt x="10689496" y="560233"/>
                </a:lnTo>
                <a:cubicBezTo>
                  <a:pt x="10721441" y="573640"/>
                  <a:pt x="10757547" y="582937"/>
                  <a:pt x="10788736" y="613188"/>
                </a:cubicBezTo>
                <a:cubicBezTo>
                  <a:pt x="10794510" y="621641"/>
                  <a:pt x="10807098" y="616073"/>
                  <a:pt x="10819747" y="621351"/>
                </a:cubicBezTo>
                <a:cubicBezTo>
                  <a:pt x="10832398" y="626630"/>
                  <a:pt x="10846356" y="639592"/>
                  <a:pt x="10864632" y="644858"/>
                </a:cubicBezTo>
                <a:cubicBezTo>
                  <a:pt x="10895617" y="652290"/>
                  <a:pt x="10921550" y="640451"/>
                  <a:pt x="10929407" y="652945"/>
                </a:cubicBezTo>
                <a:cubicBezTo>
                  <a:pt x="10945460" y="653176"/>
                  <a:pt x="10968148" y="640553"/>
                  <a:pt x="10979412" y="654217"/>
                </a:cubicBezTo>
                <a:cubicBezTo>
                  <a:pt x="10981679" y="643737"/>
                  <a:pt x="10997287" y="663414"/>
                  <a:pt x="11006959" y="657017"/>
                </a:cubicBezTo>
                <a:cubicBezTo>
                  <a:pt x="11023230" y="659396"/>
                  <a:pt x="11051890" y="662462"/>
                  <a:pt x="11077038" y="668487"/>
                </a:cubicBezTo>
                <a:cubicBezTo>
                  <a:pt x="11097000" y="690299"/>
                  <a:pt x="11141286" y="676399"/>
                  <a:pt x="11157850" y="693164"/>
                </a:cubicBezTo>
                <a:cubicBezTo>
                  <a:pt x="11163800" y="695757"/>
                  <a:pt x="11169599" y="696942"/>
                  <a:pt x="11175276" y="697243"/>
                </a:cubicBezTo>
                <a:lnTo>
                  <a:pt x="11191131" y="696085"/>
                </a:lnTo>
                <a:lnTo>
                  <a:pt x="11195573" y="691751"/>
                </a:lnTo>
                <a:lnTo>
                  <a:pt x="11205299" y="693247"/>
                </a:lnTo>
                <a:lnTo>
                  <a:pt x="11223770" y="690335"/>
                </a:lnTo>
                <a:cubicBezTo>
                  <a:pt x="11237778" y="693777"/>
                  <a:pt x="11256852" y="701947"/>
                  <a:pt x="11292119" y="713311"/>
                </a:cubicBezTo>
                <a:cubicBezTo>
                  <a:pt x="11334878" y="733451"/>
                  <a:pt x="11401662" y="729175"/>
                  <a:pt x="11435379" y="758519"/>
                </a:cubicBezTo>
                <a:lnTo>
                  <a:pt x="11604406" y="810476"/>
                </a:lnTo>
                <a:lnTo>
                  <a:pt x="11652155" y="825109"/>
                </a:lnTo>
                <a:lnTo>
                  <a:pt x="11654192" y="827301"/>
                </a:lnTo>
                <a:cubicBezTo>
                  <a:pt x="11661650" y="834729"/>
                  <a:pt x="11669215" y="841480"/>
                  <a:pt x="11676599" y="846628"/>
                </a:cubicBezTo>
                <a:cubicBezTo>
                  <a:pt x="11688258" y="861760"/>
                  <a:pt x="11752266" y="896888"/>
                  <a:pt x="11775168" y="890664"/>
                </a:cubicBezTo>
                <a:cubicBezTo>
                  <a:pt x="11790977" y="883819"/>
                  <a:pt x="11808364" y="879901"/>
                  <a:pt x="11826341" y="877558"/>
                </a:cubicBezTo>
                <a:lnTo>
                  <a:pt x="11879068" y="874038"/>
                </a:lnTo>
                <a:lnTo>
                  <a:pt x="11889563" y="878619"/>
                </a:lnTo>
                <a:lnTo>
                  <a:pt x="12016613" y="886111"/>
                </a:lnTo>
                <a:lnTo>
                  <a:pt x="12108292" y="868500"/>
                </a:lnTo>
                <a:cubicBezTo>
                  <a:pt x="12129725" y="867311"/>
                  <a:pt x="12157891" y="874537"/>
                  <a:pt x="12182910" y="882003"/>
                </a:cubicBezTo>
                <a:lnTo>
                  <a:pt x="12192000" y="884778"/>
                </a:lnTo>
                <a:lnTo>
                  <a:pt x="12192000" y="1610315"/>
                </a:lnTo>
                <a:lnTo>
                  <a:pt x="12191998" y="1610315"/>
                </a:lnTo>
                <a:lnTo>
                  <a:pt x="12191998" y="1924333"/>
                </a:lnTo>
                <a:lnTo>
                  <a:pt x="0" y="1924333"/>
                </a:lnTo>
                <a:lnTo>
                  <a:pt x="0" y="505159"/>
                </a:lnTo>
                <a:lnTo>
                  <a:pt x="5722" y="508889"/>
                </a:lnTo>
                <a:cubicBezTo>
                  <a:pt x="21614" y="518548"/>
                  <a:pt x="33814" y="524781"/>
                  <a:pt x="38476" y="524137"/>
                </a:cubicBezTo>
                <a:cubicBezTo>
                  <a:pt x="99229" y="544180"/>
                  <a:pt x="142010" y="538457"/>
                  <a:pt x="192883" y="545272"/>
                </a:cubicBezTo>
                <a:cubicBezTo>
                  <a:pt x="277629" y="525210"/>
                  <a:pt x="293434" y="558443"/>
                  <a:pt x="343710" y="565029"/>
                </a:cubicBezTo>
                <a:cubicBezTo>
                  <a:pt x="383094" y="555729"/>
                  <a:pt x="425462" y="556271"/>
                  <a:pt x="471066" y="549837"/>
                </a:cubicBezTo>
                <a:cubicBezTo>
                  <a:pt x="513583" y="544428"/>
                  <a:pt x="569194" y="531004"/>
                  <a:pt x="617333" y="526428"/>
                </a:cubicBezTo>
                <a:cubicBezTo>
                  <a:pt x="660031" y="520760"/>
                  <a:pt x="696675" y="523882"/>
                  <a:pt x="725203" y="523793"/>
                </a:cubicBezTo>
                <a:cubicBezTo>
                  <a:pt x="736650" y="521695"/>
                  <a:pt x="780513" y="502146"/>
                  <a:pt x="788494" y="505799"/>
                </a:cubicBezTo>
                <a:lnTo>
                  <a:pt x="885977" y="526585"/>
                </a:lnTo>
                <a:cubicBezTo>
                  <a:pt x="906140" y="522837"/>
                  <a:pt x="917203" y="532232"/>
                  <a:pt x="932142" y="528005"/>
                </a:cubicBezTo>
                <a:cubicBezTo>
                  <a:pt x="963701" y="524128"/>
                  <a:pt x="1061555" y="499582"/>
                  <a:pt x="1090404" y="498299"/>
                </a:cubicBezTo>
                <a:cubicBezTo>
                  <a:pt x="1132840" y="494057"/>
                  <a:pt x="1148476" y="496041"/>
                  <a:pt x="1188628" y="483151"/>
                </a:cubicBezTo>
                <a:cubicBezTo>
                  <a:pt x="1230397" y="468408"/>
                  <a:pt x="1278711" y="457638"/>
                  <a:pt x="1316247" y="425979"/>
                </a:cubicBezTo>
                <a:cubicBezTo>
                  <a:pt x="1322662" y="417251"/>
                  <a:pt x="1339433" y="418553"/>
                  <a:pt x="1357712" y="416549"/>
                </a:cubicBezTo>
                <a:cubicBezTo>
                  <a:pt x="1375991" y="414544"/>
                  <a:pt x="1423507" y="412949"/>
                  <a:pt x="1425921" y="413953"/>
                </a:cubicBezTo>
                <a:cubicBezTo>
                  <a:pt x="1450272" y="407937"/>
                  <a:pt x="1458223" y="388156"/>
                  <a:pt x="1503817" y="380457"/>
                </a:cubicBezTo>
                <a:cubicBezTo>
                  <a:pt x="1541095" y="377398"/>
                  <a:pt x="1605565" y="376357"/>
                  <a:pt x="1639196" y="372785"/>
                </a:cubicBezTo>
                <a:cubicBezTo>
                  <a:pt x="1653280" y="376736"/>
                  <a:pt x="1695289" y="365766"/>
                  <a:pt x="1705606" y="359023"/>
                </a:cubicBezTo>
                <a:cubicBezTo>
                  <a:pt x="1729169" y="336295"/>
                  <a:pt x="1793207" y="348537"/>
                  <a:pt x="1813011" y="331023"/>
                </a:cubicBezTo>
                <a:cubicBezTo>
                  <a:pt x="1820772" y="328179"/>
                  <a:pt x="1823566" y="341833"/>
                  <a:pt x="1831380" y="341307"/>
                </a:cubicBezTo>
                <a:lnTo>
                  <a:pt x="1858612" y="326777"/>
                </a:lnTo>
                <a:lnTo>
                  <a:pt x="1880661" y="335987"/>
                </a:lnTo>
                <a:lnTo>
                  <a:pt x="1941495" y="310792"/>
                </a:lnTo>
                <a:cubicBezTo>
                  <a:pt x="1978970" y="307223"/>
                  <a:pt x="1947391" y="291714"/>
                  <a:pt x="1995402" y="305480"/>
                </a:cubicBezTo>
                <a:cubicBezTo>
                  <a:pt x="2042464" y="298034"/>
                  <a:pt x="2153424" y="281146"/>
                  <a:pt x="2223864" y="266118"/>
                </a:cubicBezTo>
                <a:cubicBezTo>
                  <a:pt x="2261296" y="256300"/>
                  <a:pt x="2360518" y="238323"/>
                  <a:pt x="2418043" y="215314"/>
                </a:cubicBezTo>
                <a:cubicBezTo>
                  <a:pt x="2472088" y="206823"/>
                  <a:pt x="2499422" y="162612"/>
                  <a:pt x="2558461" y="168193"/>
                </a:cubicBezTo>
                <a:cubicBezTo>
                  <a:pt x="2559660" y="164506"/>
                  <a:pt x="2592244" y="161337"/>
                  <a:pt x="2595535" y="158548"/>
                </a:cubicBezTo>
                <a:lnTo>
                  <a:pt x="2626942" y="130400"/>
                </a:lnTo>
                <a:lnTo>
                  <a:pt x="2632225" y="130446"/>
                </a:lnTo>
                <a:lnTo>
                  <a:pt x="2696856" y="128498"/>
                </a:lnTo>
                <a:lnTo>
                  <a:pt x="2759767" y="127784"/>
                </a:lnTo>
                <a:cubicBezTo>
                  <a:pt x="2770024" y="123546"/>
                  <a:pt x="2781047" y="119463"/>
                  <a:pt x="2792685" y="115710"/>
                </a:cubicBezTo>
                <a:lnTo>
                  <a:pt x="2799767" y="113754"/>
                </a:lnTo>
                <a:lnTo>
                  <a:pt x="2829799" y="120042"/>
                </a:lnTo>
                <a:lnTo>
                  <a:pt x="2890704" y="121493"/>
                </a:lnTo>
                <a:cubicBezTo>
                  <a:pt x="2935390" y="121035"/>
                  <a:pt x="2990780" y="113193"/>
                  <a:pt x="3042646" y="112273"/>
                </a:cubicBezTo>
                <a:cubicBezTo>
                  <a:pt x="3077119" y="111474"/>
                  <a:pt x="3124089" y="100414"/>
                  <a:pt x="3146630" y="100898"/>
                </a:cubicBezTo>
                <a:cubicBezTo>
                  <a:pt x="3169381" y="117699"/>
                  <a:pt x="3224695" y="125864"/>
                  <a:pt x="3233163" y="120200"/>
                </a:cubicBezTo>
                <a:lnTo>
                  <a:pt x="3372699" y="129394"/>
                </a:lnTo>
                <a:cubicBezTo>
                  <a:pt x="3389020" y="126586"/>
                  <a:pt x="3397563" y="116804"/>
                  <a:pt x="3394352" y="131671"/>
                </a:cubicBezTo>
                <a:cubicBezTo>
                  <a:pt x="3406102" y="131485"/>
                  <a:pt x="3429770" y="120938"/>
                  <a:pt x="3448218" y="118229"/>
                </a:cubicBezTo>
                <a:lnTo>
                  <a:pt x="3505047" y="115412"/>
                </a:lnTo>
                <a:lnTo>
                  <a:pt x="3521767" y="111071"/>
                </a:lnTo>
                <a:cubicBezTo>
                  <a:pt x="3526335" y="108877"/>
                  <a:pt x="3582156" y="117732"/>
                  <a:pt x="3585137" y="114371"/>
                </a:cubicBezTo>
                <a:cubicBezTo>
                  <a:pt x="3638265" y="102098"/>
                  <a:pt x="3633789" y="98565"/>
                  <a:pt x="3690293" y="98301"/>
                </a:cubicBezTo>
                <a:cubicBezTo>
                  <a:pt x="3782197" y="112746"/>
                  <a:pt x="3826738" y="92943"/>
                  <a:pt x="3867818" y="88985"/>
                </a:cubicBezTo>
                <a:cubicBezTo>
                  <a:pt x="3943777" y="81477"/>
                  <a:pt x="3990501" y="75194"/>
                  <a:pt x="4091337" y="70813"/>
                </a:cubicBezTo>
                <a:cubicBezTo>
                  <a:pt x="4154422" y="62932"/>
                  <a:pt x="4217060" y="45734"/>
                  <a:pt x="4246332" y="41697"/>
                </a:cubicBezTo>
                <a:cubicBezTo>
                  <a:pt x="4253308" y="42804"/>
                  <a:pt x="4260125" y="44606"/>
                  <a:pt x="4266975" y="46592"/>
                </a:cubicBezTo>
                <a:lnTo>
                  <a:pt x="4270566" y="47620"/>
                </a:lnTo>
                <a:lnTo>
                  <a:pt x="4288964" y="52766"/>
                </a:lnTo>
                <a:lnTo>
                  <a:pt x="4365137" y="51783"/>
                </a:lnTo>
                <a:lnTo>
                  <a:pt x="4430546" y="44555"/>
                </a:lnTo>
                <a:lnTo>
                  <a:pt x="4444136" y="39567"/>
                </a:lnTo>
                <a:lnTo>
                  <a:pt x="4534039" y="31604"/>
                </a:lnTo>
                <a:lnTo>
                  <a:pt x="4560448" y="25231"/>
                </a:lnTo>
                <a:lnTo>
                  <a:pt x="4568006" y="25970"/>
                </a:lnTo>
                <a:cubicBezTo>
                  <a:pt x="4580278" y="23866"/>
                  <a:pt x="4594878" y="14904"/>
                  <a:pt x="4595497" y="22958"/>
                </a:cubicBezTo>
                <a:lnTo>
                  <a:pt x="4608623" y="18108"/>
                </a:lnTo>
                <a:lnTo>
                  <a:pt x="4623942" y="22251"/>
                </a:lnTo>
                <a:cubicBezTo>
                  <a:pt x="4633227" y="23117"/>
                  <a:pt x="4655429" y="23973"/>
                  <a:pt x="4664336" y="23306"/>
                </a:cubicBezTo>
                <a:lnTo>
                  <a:pt x="4677385" y="18246"/>
                </a:lnTo>
                <a:lnTo>
                  <a:pt x="4698143" y="18036"/>
                </a:lnTo>
                <a:cubicBezTo>
                  <a:pt x="4710347" y="18931"/>
                  <a:pt x="4736189" y="22441"/>
                  <a:pt x="4750609" y="23611"/>
                </a:cubicBezTo>
                <a:cubicBezTo>
                  <a:pt x="4764270" y="27424"/>
                  <a:pt x="4774858" y="29782"/>
                  <a:pt x="4784658" y="25057"/>
                </a:cubicBezTo>
                <a:cubicBezTo>
                  <a:pt x="4804708" y="29613"/>
                  <a:pt x="4822811" y="48263"/>
                  <a:pt x="4847558" y="38726"/>
                </a:cubicBezTo>
                <a:cubicBezTo>
                  <a:pt x="4868304" y="42993"/>
                  <a:pt x="4867190" y="47939"/>
                  <a:pt x="4909134" y="50659"/>
                </a:cubicBezTo>
                <a:cubicBezTo>
                  <a:pt x="4945026" y="52455"/>
                  <a:pt x="5063406" y="54096"/>
                  <a:pt x="5099219" y="55050"/>
                </a:cubicBezTo>
                <a:cubicBezTo>
                  <a:pt x="5145195" y="57873"/>
                  <a:pt x="5163254" y="65473"/>
                  <a:pt x="5184992" y="67596"/>
                </a:cubicBezTo>
                <a:cubicBezTo>
                  <a:pt x="5206728" y="69720"/>
                  <a:pt x="5195578" y="65687"/>
                  <a:pt x="5229637" y="67789"/>
                </a:cubicBezTo>
                <a:cubicBezTo>
                  <a:pt x="5263695" y="69892"/>
                  <a:pt x="5345217" y="78854"/>
                  <a:pt x="5389346" y="80211"/>
                </a:cubicBezTo>
                <a:cubicBezTo>
                  <a:pt x="5425889" y="83191"/>
                  <a:pt x="5461943" y="84751"/>
                  <a:pt x="5494414" y="75926"/>
                </a:cubicBezTo>
                <a:lnTo>
                  <a:pt x="5528443" y="77206"/>
                </a:lnTo>
                <a:cubicBezTo>
                  <a:pt x="5582723" y="71370"/>
                  <a:pt x="5638917" y="68385"/>
                  <a:pt x="5684939" y="50269"/>
                </a:cubicBezTo>
                <a:cubicBezTo>
                  <a:pt x="5724389" y="45804"/>
                  <a:pt x="5737860" y="52916"/>
                  <a:pt x="5765146" y="50414"/>
                </a:cubicBezTo>
                <a:cubicBezTo>
                  <a:pt x="5792695" y="43060"/>
                  <a:pt x="5827352" y="38097"/>
                  <a:pt x="5848655" y="35257"/>
                </a:cubicBezTo>
                <a:lnTo>
                  <a:pt x="5930656" y="30131"/>
                </a:lnTo>
                <a:lnTo>
                  <a:pt x="6124150" y="31679"/>
                </a:lnTo>
                <a:cubicBezTo>
                  <a:pt x="6138131" y="22216"/>
                  <a:pt x="6167730" y="4075"/>
                  <a:pt x="6189199" y="588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4AC1D22-F4D2-E370-E11D-630C29C84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5060" y="5279511"/>
            <a:ext cx="9681882" cy="7398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DATE</a:t>
            </a:r>
          </a:p>
        </p:txBody>
      </p:sp>
      <p:pic>
        <p:nvPicPr>
          <p:cNvPr id="5" name="Marcador de contenido 4" descr="Texto&#10;&#10;Descripción generada automáticamente">
            <a:extLst>
              <a:ext uri="{FF2B5EF4-FFF2-40B4-BE49-F238E27FC236}">
                <a16:creationId xmlns:a16="http://schemas.microsoft.com/office/drawing/2014/main" id="{9A9E9EDA-711C-E300-1EBB-56A98D2093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921" y="579473"/>
            <a:ext cx="7160157" cy="4224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5237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5" name="Rectangle 132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082FD56-16C2-846E-3410-8DCD436BF7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251316" cy="180730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cap="all" spc="30" baseline="0"/>
              <a:t>PRESENTACIón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61F9589D-E453-0D81-9DF3-116EC3FC0164}"/>
              </a:ext>
            </a:extLst>
          </p:cNvPr>
          <p:cNvSpPr txBox="1"/>
          <p:nvPr/>
        </p:nvSpPr>
        <p:spPr>
          <a:xfrm>
            <a:off x="838200" y="2333297"/>
            <a:ext cx="4619621" cy="38436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NOMBRE Y UBICACIÓN</a:t>
            </a:r>
          </a:p>
          <a:p>
            <a:pPr marL="28575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EXPERIENCIA PREVIA CON BASES DE DATOS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EXPERIENCIA PREVIA CON MONGODB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prstClr val="black"/>
                </a:solidFill>
                <a:latin typeface="Calibri" panose="020F0502020204030204"/>
              </a:rPr>
              <a:t>EXPECTATIVAS DEL CURSO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4" name="Marcador de contenido 13" descr="Hombre con barba y bigote&#10;&#10;Descripción generada automáticamente">
            <a:extLst>
              <a:ext uri="{FF2B5EF4-FFF2-40B4-BE49-F238E27FC236}">
                <a16:creationId xmlns:a16="http://schemas.microsoft.com/office/drawing/2014/main" id="{C60EB858-EE80-DAAE-C9E7-4E1A956334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27" r="6027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46093482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6">
            <a:extLst>
              <a:ext uri="{FF2B5EF4-FFF2-40B4-BE49-F238E27FC236}">
                <a16:creationId xmlns:a16="http://schemas.microsoft.com/office/drawing/2014/main" id="{80E21785-62D8-430F-9521-90166EF7C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8">
            <a:extLst>
              <a:ext uri="{FF2B5EF4-FFF2-40B4-BE49-F238E27FC236}">
                <a16:creationId xmlns:a16="http://schemas.microsoft.com/office/drawing/2014/main" id="{ED7CF8A0-D3E4-4A16-87D3-1D973AC61B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13296" y="697832"/>
            <a:ext cx="8189484" cy="5541981"/>
          </a:xfrm>
          <a:custGeom>
            <a:avLst/>
            <a:gdLst>
              <a:gd name="connsiteX0" fmla="*/ 1164045 w 7323233"/>
              <a:gd name="connsiteY0" fmla="*/ 25 h 5835507"/>
              <a:gd name="connsiteX1" fmla="*/ 1213723 w 7323233"/>
              <a:gd name="connsiteY1" fmla="*/ 8385 h 5835507"/>
              <a:gd name="connsiteX2" fmla="*/ 2251656 w 7323233"/>
              <a:gd name="connsiteY2" fmla="*/ 138318 h 5835507"/>
              <a:gd name="connsiteX3" fmla="*/ 3226534 w 7323233"/>
              <a:gd name="connsiteY3" fmla="*/ 205194 h 5835507"/>
              <a:gd name="connsiteX4" fmla="*/ 4404335 w 7323233"/>
              <a:gd name="connsiteY4" fmla="*/ 316784 h 5835507"/>
              <a:gd name="connsiteX5" fmla="*/ 5225968 w 7323233"/>
              <a:gd name="connsiteY5" fmla="*/ 350415 h 5835507"/>
              <a:gd name="connsiteX6" fmla="*/ 5266859 w 7323233"/>
              <a:gd name="connsiteY6" fmla="*/ 348884 h 5835507"/>
              <a:gd name="connsiteX7" fmla="*/ 5685318 w 7323233"/>
              <a:gd name="connsiteY7" fmla="*/ 399712 h 5835507"/>
              <a:gd name="connsiteX8" fmla="*/ 5411315 w 7323233"/>
              <a:gd name="connsiteY8" fmla="*/ 618305 h 5835507"/>
              <a:gd name="connsiteX9" fmla="*/ 5805698 w 7323233"/>
              <a:gd name="connsiteY9" fmla="*/ 721868 h 5835507"/>
              <a:gd name="connsiteX10" fmla="*/ 6188997 w 7323233"/>
              <a:gd name="connsiteY10" fmla="*/ 868233 h 5835507"/>
              <a:gd name="connsiteX11" fmla="*/ 6261225 w 7323233"/>
              <a:gd name="connsiteY11" fmla="*/ 928614 h 5835507"/>
              <a:gd name="connsiteX12" fmla="*/ 6858533 w 7323233"/>
              <a:gd name="connsiteY12" fmla="*/ 1323379 h 5835507"/>
              <a:gd name="connsiteX13" fmla="*/ 6744269 w 7323233"/>
              <a:gd name="connsiteY13" fmla="*/ 1407072 h 5835507"/>
              <a:gd name="connsiteX14" fmla="*/ 6956365 w 7323233"/>
              <a:gd name="connsiteY14" fmla="*/ 1507197 h 5835507"/>
              <a:gd name="connsiteX15" fmla="*/ 7004134 w 7323233"/>
              <a:gd name="connsiteY15" fmla="*/ 1549234 h 5835507"/>
              <a:gd name="connsiteX16" fmla="*/ 6963627 w 7323233"/>
              <a:gd name="connsiteY16" fmla="*/ 1599678 h 5835507"/>
              <a:gd name="connsiteX17" fmla="*/ 6875731 w 7323233"/>
              <a:gd name="connsiteY17" fmla="*/ 1634837 h 5835507"/>
              <a:gd name="connsiteX18" fmla="*/ 6759175 w 7323233"/>
              <a:gd name="connsiteY18" fmla="*/ 1723878 h 5835507"/>
              <a:gd name="connsiteX19" fmla="*/ 6763759 w 7323233"/>
              <a:gd name="connsiteY19" fmla="*/ 1793431 h 5835507"/>
              <a:gd name="connsiteX20" fmla="*/ 6832931 w 7323233"/>
              <a:gd name="connsiteY20" fmla="*/ 1919543 h 5835507"/>
              <a:gd name="connsiteX21" fmla="*/ 6728984 w 7323233"/>
              <a:gd name="connsiteY21" fmla="*/ 2051386 h 5835507"/>
              <a:gd name="connsiteX22" fmla="*/ 6675481 w 7323233"/>
              <a:gd name="connsiteY22" fmla="*/ 2090365 h 5835507"/>
              <a:gd name="connsiteX23" fmla="*/ 6778665 w 7323233"/>
              <a:gd name="connsiteY23" fmla="*/ 2103740 h 5835507"/>
              <a:gd name="connsiteX24" fmla="*/ 6814587 w 7323233"/>
              <a:gd name="connsiteY24" fmla="*/ 2158771 h 5835507"/>
              <a:gd name="connsiteX25" fmla="*/ 6830637 w 7323233"/>
              <a:gd name="connsiteY25" fmla="*/ 2186286 h 5835507"/>
              <a:gd name="connsiteX26" fmla="*/ 6928087 w 7323233"/>
              <a:gd name="connsiteY26" fmla="*/ 2358639 h 5835507"/>
              <a:gd name="connsiteX27" fmla="*/ 6911653 w 7323233"/>
              <a:gd name="connsiteY27" fmla="*/ 2406789 h 5835507"/>
              <a:gd name="connsiteX28" fmla="*/ 6749237 w 7323233"/>
              <a:gd name="connsiteY28" fmla="*/ 2639522 h 5835507"/>
              <a:gd name="connsiteX29" fmla="*/ 6921971 w 7323233"/>
              <a:gd name="connsiteY29" fmla="*/ 2704488 h 5835507"/>
              <a:gd name="connsiteX30" fmla="*/ 6932290 w 7323233"/>
              <a:gd name="connsiteY30" fmla="*/ 2814548 h 5835507"/>
              <a:gd name="connsiteX31" fmla="*/ 7020186 w 7323233"/>
              <a:gd name="connsiteY31" fmla="*/ 2937603 h 5835507"/>
              <a:gd name="connsiteX32" fmla="*/ 7213555 w 7323233"/>
              <a:gd name="connsiteY32" fmla="*/ 3110719 h 5835507"/>
              <a:gd name="connsiteX33" fmla="*/ 7323233 w 7323233"/>
              <a:gd name="connsiteY33" fmla="*/ 3226893 h 5835507"/>
              <a:gd name="connsiteX34" fmla="*/ 7134067 w 7323233"/>
              <a:gd name="connsiteY34" fmla="*/ 3257847 h 5835507"/>
              <a:gd name="connsiteX35" fmla="*/ 7104643 w 7323233"/>
              <a:gd name="connsiteY35" fmla="*/ 3275809 h 5835507"/>
              <a:gd name="connsiteX36" fmla="*/ 7127189 w 7323233"/>
              <a:gd name="connsiteY36" fmla="*/ 3336953 h 5835507"/>
              <a:gd name="connsiteX37" fmla="*/ 7157379 w 7323233"/>
              <a:gd name="connsiteY37" fmla="*/ 3397718 h 5835507"/>
              <a:gd name="connsiteX38" fmla="*/ 7136361 w 7323233"/>
              <a:gd name="connsiteY38" fmla="*/ 3445487 h 5835507"/>
              <a:gd name="connsiteX39" fmla="*/ 6988849 w 7323233"/>
              <a:gd name="connsiteY39" fmla="*/ 3652233 h 5835507"/>
              <a:gd name="connsiteX40" fmla="*/ 6867705 w 7323233"/>
              <a:gd name="connsiteY40" fmla="*/ 3734395 h 5835507"/>
              <a:gd name="connsiteX41" fmla="*/ 6591791 w 7323233"/>
              <a:gd name="connsiteY41" fmla="*/ 4107760 h 5835507"/>
              <a:gd name="connsiteX42" fmla="*/ 6505041 w 7323233"/>
              <a:gd name="connsiteY42" fmla="*/ 4228904 h 5835507"/>
              <a:gd name="connsiteX43" fmla="*/ 6569243 w 7323233"/>
              <a:gd name="connsiteY43" fmla="*/ 4271704 h 5835507"/>
              <a:gd name="connsiteX44" fmla="*/ 6446188 w 7323233"/>
              <a:gd name="connsiteY44" fmla="*/ 4398582 h 5835507"/>
              <a:gd name="connsiteX45" fmla="*/ 6301351 w 7323233"/>
              <a:gd name="connsiteY45" fmla="*/ 4539595 h 5835507"/>
              <a:gd name="connsiteX46" fmla="*/ 6263519 w 7323233"/>
              <a:gd name="connsiteY46" fmla="*/ 4577047 h 5835507"/>
              <a:gd name="connsiteX47" fmla="*/ 3277744 w 7323233"/>
              <a:gd name="connsiteY47" fmla="*/ 5834336 h 5835507"/>
              <a:gd name="connsiteX48" fmla="*/ 2490505 w 7323233"/>
              <a:gd name="connsiteY48" fmla="*/ 5648992 h 5835507"/>
              <a:gd name="connsiteX49" fmla="*/ 2179046 w 7323233"/>
              <a:gd name="connsiteY49" fmla="*/ 5504920 h 5835507"/>
              <a:gd name="connsiteX50" fmla="*/ 1780078 w 7323233"/>
              <a:gd name="connsiteY50" fmla="*/ 5273715 h 5835507"/>
              <a:gd name="connsiteX51" fmla="*/ 1353592 w 7323233"/>
              <a:gd name="connsiteY51" fmla="*/ 5087606 h 5835507"/>
              <a:gd name="connsiteX52" fmla="*/ 1208373 w 7323233"/>
              <a:gd name="connsiteY52" fmla="*/ 4917165 h 5835507"/>
              <a:gd name="connsiteX53" fmla="*/ 1157548 w 7323233"/>
              <a:gd name="connsiteY53" fmla="*/ 4869396 h 5835507"/>
              <a:gd name="connsiteX54" fmla="*/ 1030289 w 7323233"/>
              <a:gd name="connsiteY54" fmla="*/ 4807103 h 5835507"/>
              <a:gd name="connsiteX55" fmla="*/ 808258 w 7323233"/>
              <a:gd name="connsiteY55" fmla="*/ 4672585 h 5835507"/>
              <a:gd name="connsiteX56" fmla="*/ 889658 w 7323233"/>
              <a:gd name="connsiteY56" fmla="*/ 4642013 h 5835507"/>
              <a:gd name="connsiteX57" fmla="*/ 1123917 w 7323233"/>
              <a:gd name="connsiteY57" fmla="*/ 4723412 h 5835507"/>
              <a:gd name="connsiteX58" fmla="*/ 1294360 w 7323233"/>
              <a:gd name="connsiteY58" fmla="*/ 4745194 h 5835507"/>
              <a:gd name="connsiteX59" fmla="*/ 1054367 w 7323233"/>
              <a:gd name="connsiteY59" fmla="*/ 4603034 h 5835507"/>
              <a:gd name="connsiteX60" fmla="*/ 822015 w 7323233"/>
              <a:gd name="connsiteY60" fmla="*/ 4418070 h 5835507"/>
              <a:gd name="connsiteX61" fmla="*/ 1001246 w 7323233"/>
              <a:gd name="connsiteY61" fmla="*/ 4453610 h 5835507"/>
              <a:gd name="connsiteX62" fmla="*/ 1008889 w 7323233"/>
              <a:gd name="connsiteY62" fmla="*/ 4428770 h 5835507"/>
              <a:gd name="connsiteX63" fmla="*/ 853733 w 7323233"/>
              <a:gd name="connsiteY63" fmla="*/ 4208648 h 5835507"/>
              <a:gd name="connsiteX64" fmla="*/ 776921 w 7323233"/>
              <a:gd name="connsiteY64" fmla="*/ 4119989 h 5835507"/>
              <a:gd name="connsiteX65" fmla="*/ 431453 w 7323233"/>
              <a:gd name="connsiteY65" fmla="*/ 3852864 h 5835507"/>
              <a:gd name="connsiteX66" fmla="*/ 759342 w 7323233"/>
              <a:gd name="connsiteY66" fmla="*/ 3972095 h 5835507"/>
              <a:gd name="connsiteX67" fmla="*/ 420753 w 7323233"/>
              <a:gd name="connsiteY67" fmla="*/ 3712230 h 5835507"/>
              <a:gd name="connsiteX68" fmla="*/ 256425 w 7323233"/>
              <a:gd name="connsiteY68" fmla="*/ 3616309 h 5835507"/>
              <a:gd name="connsiteX69" fmla="*/ 214772 w 7323233"/>
              <a:gd name="connsiteY69" fmla="*/ 3559749 h 5835507"/>
              <a:gd name="connsiteX70" fmla="*/ 287762 w 7323233"/>
              <a:gd name="connsiteY70" fmla="*/ 3547521 h 5835507"/>
              <a:gd name="connsiteX71" fmla="*/ 511706 w 7323233"/>
              <a:gd name="connsiteY71" fmla="*/ 3569305 h 5835507"/>
              <a:gd name="connsiteX72" fmla="*/ 235409 w 7323233"/>
              <a:gd name="connsiteY72" fmla="*/ 3394659 h 5835507"/>
              <a:gd name="connsiteX73" fmla="*/ 442537 w 7323233"/>
              <a:gd name="connsiteY73" fmla="*/ 3421409 h 5835507"/>
              <a:gd name="connsiteX74" fmla="*/ 502152 w 7323233"/>
              <a:gd name="connsiteY74" fmla="*/ 3352622 h 5835507"/>
              <a:gd name="connsiteX75" fmla="*/ 598455 w 7323233"/>
              <a:gd name="connsiteY75" fmla="*/ 3241415 h 5835507"/>
              <a:gd name="connsiteX76" fmla="*/ 664949 w 7323233"/>
              <a:gd name="connsiteY76" fmla="*/ 3179506 h 5835507"/>
              <a:gd name="connsiteX77" fmla="*/ 692846 w 7323233"/>
              <a:gd name="connsiteY77" fmla="*/ 2984607 h 5835507"/>
              <a:gd name="connsiteX78" fmla="*/ 635524 w 7323233"/>
              <a:gd name="connsiteY78" fmla="*/ 2771366 h 5835507"/>
              <a:gd name="connsiteX79" fmla="*/ 480368 w 7323233"/>
              <a:gd name="connsiteY79" fmla="*/ 2663598 h 5835507"/>
              <a:gd name="connsiteX80" fmla="*/ 525081 w 7323233"/>
              <a:gd name="connsiteY80" fmla="*/ 2542454 h 5835507"/>
              <a:gd name="connsiteX81" fmla="*/ 855264 w 7323233"/>
              <a:gd name="connsiteY81" fmla="*/ 2615829 h 5835507"/>
              <a:gd name="connsiteX82" fmla="*/ 361137 w 7323233"/>
              <a:gd name="connsiteY82" fmla="*/ 2327301 h 5835507"/>
              <a:gd name="connsiteX83" fmla="*/ 444065 w 7323233"/>
              <a:gd name="connsiteY83" fmla="*/ 2312780 h 5835507"/>
              <a:gd name="connsiteX84" fmla="*/ 440625 w 7323233"/>
              <a:gd name="connsiteY84" fmla="*/ 2290233 h 5835507"/>
              <a:gd name="connsiteX85" fmla="*/ 445975 w 7323233"/>
              <a:gd name="connsiteY85" fmla="*/ 2151509 h 5835507"/>
              <a:gd name="connsiteX86" fmla="*/ 459734 w 7323233"/>
              <a:gd name="connsiteY86" fmla="*/ 2087690 h 5835507"/>
              <a:gd name="connsiteX87" fmla="*/ 437950 w 7323233"/>
              <a:gd name="connsiteY87" fmla="*/ 2014315 h 5835507"/>
              <a:gd name="connsiteX88" fmla="*/ 808640 w 7323233"/>
              <a:gd name="connsiteY88" fmla="*/ 2042977 h 5835507"/>
              <a:gd name="connsiteX89" fmla="*/ 969908 w 7323233"/>
              <a:gd name="connsiteY89" fmla="*/ 2026162 h 5835507"/>
              <a:gd name="connsiteX90" fmla="*/ 1251176 w 7323233"/>
              <a:gd name="connsiteY90" fmla="*/ 2021577 h 5835507"/>
              <a:gd name="connsiteX91" fmla="*/ 1381491 w 7323233"/>
              <a:gd name="connsiteY91" fmla="*/ 2035718 h 5835507"/>
              <a:gd name="connsiteX92" fmla="*/ 1492697 w 7323233"/>
              <a:gd name="connsiteY92" fmla="*/ 2017374 h 5835507"/>
              <a:gd name="connsiteX93" fmla="*/ 1386076 w 7323233"/>
              <a:gd name="connsiteY93" fmla="*/ 1931006 h 5835507"/>
              <a:gd name="connsiteX94" fmla="*/ 1235889 w 7323233"/>
              <a:gd name="connsiteY94" fmla="*/ 1932153 h 5835507"/>
              <a:gd name="connsiteX95" fmla="*/ 1128886 w 7323233"/>
              <a:gd name="connsiteY95" fmla="*/ 1875977 h 5835507"/>
              <a:gd name="connsiteX96" fmla="*/ 1026851 w 7323233"/>
              <a:gd name="connsiteY96" fmla="*/ 1774322 h 5835507"/>
              <a:gd name="connsiteX97" fmla="*/ 666861 w 7323233"/>
              <a:gd name="connsiteY97" fmla="*/ 1612290 h 5835507"/>
              <a:gd name="connsiteX98" fmla="*/ 601130 w 7323233"/>
              <a:gd name="connsiteY98" fmla="*/ 1550762 h 5835507"/>
              <a:gd name="connsiteX99" fmla="*/ 1630272 w 7323233"/>
              <a:gd name="connsiteY99" fmla="*/ 1785787 h 5835507"/>
              <a:gd name="connsiteX100" fmla="*/ 1312320 w 7323233"/>
              <a:gd name="connsiteY100" fmla="*/ 1687191 h 5835507"/>
              <a:gd name="connsiteX101" fmla="*/ 1527473 w 7323233"/>
              <a:gd name="connsiteY101" fmla="*/ 1705153 h 5835507"/>
              <a:gd name="connsiteX102" fmla="*/ 1646706 w 7323233"/>
              <a:gd name="connsiteY102" fmla="*/ 1639040 h 5835507"/>
              <a:gd name="connsiteX103" fmla="*/ 1645178 w 7323233"/>
              <a:gd name="connsiteY103" fmla="*/ 1620315 h 5835507"/>
              <a:gd name="connsiteX104" fmla="*/ 1557663 w 7323233"/>
              <a:gd name="connsiteY104" fmla="*/ 1558787 h 5835507"/>
              <a:gd name="connsiteX105" fmla="*/ 1506454 w 7323233"/>
              <a:gd name="connsiteY105" fmla="*/ 1519044 h 5835507"/>
              <a:gd name="connsiteX106" fmla="*/ 1366204 w 7323233"/>
              <a:gd name="connsiteY106" fmla="*/ 1375735 h 5835507"/>
              <a:gd name="connsiteX107" fmla="*/ 1466329 w 7323233"/>
              <a:gd name="connsiteY107" fmla="*/ 1360450 h 5835507"/>
              <a:gd name="connsiteX108" fmla="*/ 1503397 w 7323233"/>
              <a:gd name="connsiteY108" fmla="*/ 1330641 h 5835507"/>
              <a:gd name="connsiteX109" fmla="*/ 1475501 w 7323233"/>
              <a:gd name="connsiteY109" fmla="*/ 1288604 h 5835507"/>
              <a:gd name="connsiteX110" fmla="*/ 1165573 w 7323233"/>
              <a:gd name="connsiteY110" fmla="*/ 1159435 h 5835507"/>
              <a:gd name="connsiteX111" fmla="*/ 1141498 w 7323233"/>
              <a:gd name="connsiteY111" fmla="*/ 1059311 h 5835507"/>
              <a:gd name="connsiteX112" fmla="*/ 1199585 w 7323233"/>
              <a:gd name="connsiteY112" fmla="*/ 1044407 h 5835507"/>
              <a:gd name="connsiteX113" fmla="*/ 1267226 w 7323233"/>
              <a:gd name="connsiteY113" fmla="*/ 1051286 h 5835507"/>
              <a:gd name="connsiteX114" fmla="*/ 1213342 w 7323233"/>
              <a:gd name="connsiteY114" fmla="*/ 972561 h 5835507"/>
              <a:gd name="connsiteX115" fmla="*/ 993986 w 7323233"/>
              <a:gd name="connsiteY115" fmla="*/ 893073 h 5835507"/>
              <a:gd name="connsiteX116" fmla="*/ 1047486 w 7323233"/>
              <a:gd name="connsiteY116" fmla="*/ 820083 h 5835507"/>
              <a:gd name="connsiteX117" fmla="*/ 0 w 7323233"/>
              <a:gd name="connsiteY117" fmla="*/ 488371 h 5835507"/>
              <a:gd name="connsiteX118" fmla="*/ 188403 w 7323233"/>
              <a:gd name="connsiteY118" fmla="*/ 484933 h 5835507"/>
              <a:gd name="connsiteX119" fmla="*/ 584315 w 7323233"/>
              <a:gd name="connsiteY119" fmla="*/ 534230 h 5835507"/>
              <a:gd name="connsiteX120" fmla="*/ 782271 w 7323233"/>
              <a:gd name="connsiteY120" fmla="*/ 525824 h 5835507"/>
              <a:gd name="connsiteX121" fmla="*/ 967998 w 7323233"/>
              <a:gd name="connsiteY121" fmla="*/ 552574 h 5835507"/>
              <a:gd name="connsiteX122" fmla="*/ 1129651 w 7323233"/>
              <a:gd name="connsiteY122" fmla="*/ 552574 h 5835507"/>
              <a:gd name="connsiteX123" fmla="*/ 978317 w 7323233"/>
              <a:gd name="connsiteY123" fmla="*/ 513593 h 5835507"/>
              <a:gd name="connsiteX124" fmla="*/ 1074620 w 7323233"/>
              <a:gd name="connsiteY124" fmla="*/ 478818 h 5835507"/>
              <a:gd name="connsiteX125" fmla="*/ 1091435 w 7323233"/>
              <a:gd name="connsiteY125" fmla="*/ 436781 h 5835507"/>
              <a:gd name="connsiteX126" fmla="*/ 1135383 w 7323233"/>
              <a:gd name="connsiteY126" fmla="*/ 404296 h 5835507"/>
              <a:gd name="connsiteX127" fmla="*/ 1384166 w 7323233"/>
              <a:gd name="connsiteY127" fmla="*/ 420349 h 5835507"/>
              <a:gd name="connsiteX128" fmla="*/ 1219839 w 7323233"/>
              <a:gd name="connsiteY128" fmla="*/ 286593 h 5835507"/>
              <a:gd name="connsiteX129" fmla="*/ 1114364 w 7323233"/>
              <a:gd name="connsiteY129" fmla="*/ 264428 h 5835507"/>
              <a:gd name="connsiteX130" fmla="*/ 1090289 w 7323233"/>
              <a:gd name="connsiteY130" fmla="*/ 207487 h 5835507"/>
              <a:gd name="connsiteX131" fmla="*/ 1139204 w 7323233"/>
              <a:gd name="connsiteY131" fmla="*/ 195259 h 5835507"/>
              <a:gd name="connsiteX132" fmla="*/ 1382254 w 7323233"/>
              <a:gd name="connsiteY132" fmla="*/ 242265 h 5835507"/>
              <a:gd name="connsiteX133" fmla="*/ 1423145 w 7323233"/>
              <a:gd name="connsiteY133" fmla="*/ 223537 h 5835507"/>
              <a:gd name="connsiteX134" fmla="*/ 965705 w 7323233"/>
              <a:gd name="connsiteY134" fmla="*/ 102013 h 5835507"/>
              <a:gd name="connsiteX135" fmla="*/ 972586 w 7323233"/>
              <a:gd name="connsiteY135" fmla="*/ 69912 h 5835507"/>
              <a:gd name="connsiteX136" fmla="*/ 1375376 w 7323233"/>
              <a:gd name="connsiteY136" fmla="*/ 119593 h 5835507"/>
              <a:gd name="connsiteX137" fmla="*/ 1117804 w 7323233"/>
              <a:gd name="connsiteY137" fmla="*/ 25200 h 5835507"/>
              <a:gd name="connsiteX138" fmla="*/ 1164045 w 7323233"/>
              <a:gd name="connsiteY138" fmla="*/ 25 h 58355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</a:cxnLst>
            <a:rect l="l" t="t" r="r" b="b"/>
            <a:pathLst>
              <a:path w="7323233" h="5835507">
                <a:moveTo>
                  <a:pt x="1164045" y="25"/>
                </a:moveTo>
                <a:cubicBezTo>
                  <a:pt x="1180764" y="455"/>
                  <a:pt x="1198056" y="6474"/>
                  <a:pt x="1213723" y="8385"/>
                </a:cubicBezTo>
                <a:cubicBezTo>
                  <a:pt x="1559575" y="51187"/>
                  <a:pt x="1905425" y="97428"/>
                  <a:pt x="2251656" y="138318"/>
                </a:cubicBezTo>
                <a:cubicBezTo>
                  <a:pt x="2575343" y="176534"/>
                  <a:pt x="2901320" y="185322"/>
                  <a:pt x="3226534" y="205194"/>
                </a:cubicBezTo>
                <a:cubicBezTo>
                  <a:pt x="3620153" y="229271"/>
                  <a:pt x="4013008" y="263284"/>
                  <a:pt x="4404335" y="316784"/>
                </a:cubicBezTo>
                <a:cubicBezTo>
                  <a:pt x="4676048" y="354236"/>
                  <a:pt x="4950435" y="380221"/>
                  <a:pt x="5225968" y="350415"/>
                </a:cubicBezTo>
                <a:cubicBezTo>
                  <a:pt x="5239725" y="348884"/>
                  <a:pt x="5255394" y="343918"/>
                  <a:pt x="5266859" y="348884"/>
                </a:cubicBezTo>
                <a:cubicBezTo>
                  <a:pt x="5400614" y="404680"/>
                  <a:pt x="5546596" y="364553"/>
                  <a:pt x="5685318" y="399712"/>
                </a:cubicBezTo>
                <a:cubicBezTo>
                  <a:pt x="5649777" y="535377"/>
                  <a:pt x="5497299" y="524293"/>
                  <a:pt x="5411315" y="618305"/>
                </a:cubicBezTo>
                <a:cubicBezTo>
                  <a:pt x="5551565" y="655755"/>
                  <a:pt x="5677676" y="693589"/>
                  <a:pt x="5805698" y="721868"/>
                </a:cubicBezTo>
                <a:cubicBezTo>
                  <a:pt x="5941363" y="751677"/>
                  <a:pt x="6056391" y="832311"/>
                  <a:pt x="6188997" y="868233"/>
                </a:cubicBezTo>
                <a:cubicBezTo>
                  <a:pt x="6217279" y="875876"/>
                  <a:pt x="6251291" y="902627"/>
                  <a:pt x="6261225" y="928614"/>
                </a:cubicBezTo>
                <a:cubicBezTo>
                  <a:pt x="6293326" y="1012688"/>
                  <a:pt x="6934199" y="1248479"/>
                  <a:pt x="6858533" y="1323379"/>
                </a:cubicBezTo>
                <a:cubicBezTo>
                  <a:pt x="6827197" y="1354335"/>
                  <a:pt x="6786687" y="1376500"/>
                  <a:pt x="6744269" y="1407072"/>
                </a:cubicBezTo>
                <a:cubicBezTo>
                  <a:pt x="6808090" y="1464778"/>
                  <a:pt x="6879934" y="1490000"/>
                  <a:pt x="6956365" y="1507197"/>
                </a:cubicBezTo>
                <a:cubicBezTo>
                  <a:pt x="6979295" y="1512547"/>
                  <a:pt x="7001843" y="1523247"/>
                  <a:pt x="7004134" y="1549234"/>
                </a:cubicBezTo>
                <a:cubicBezTo>
                  <a:pt x="7006427" y="1576366"/>
                  <a:pt x="6983115" y="1587066"/>
                  <a:pt x="6963627" y="1599678"/>
                </a:cubicBezTo>
                <a:cubicBezTo>
                  <a:pt x="6936493" y="1617256"/>
                  <a:pt x="6910125" y="1632543"/>
                  <a:pt x="6875731" y="1634837"/>
                </a:cubicBezTo>
                <a:cubicBezTo>
                  <a:pt x="6819171" y="1638275"/>
                  <a:pt x="6792040" y="1687191"/>
                  <a:pt x="6759175" y="1723878"/>
                </a:cubicBezTo>
                <a:cubicBezTo>
                  <a:pt x="6740831" y="1744515"/>
                  <a:pt x="6731659" y="1786169"/>
                  <a:pt x="6763759" y="1793431"/>
                </a:cubicBezTo>
                <a:cubicBezTo>
                  <a:pt x="6840955" y="1811009"/>
                  <a:pt x="6834840" y="1861837"/>
                  <a:pt x="6832931" y="1919543"/>
                </a:cubicBezTo>
                <a:cubicBezTo>
                  <a:pt x="6830255" y="1991005"/>
                  <a:pt x="6784777" y="2023871"/>
                  <a:pt x="6728984" y="2051386"/>
                </a:cubicBezTo>
                <a:cubicBezTo>
                  <a:pt x="6709875" y="2060939"/>
                  <a:pt x="6682743" y="2060556"/>
                  <a:pt x="6675481" y="2090365"/>
                </a:cubicBezTo>
                <a:cubicBezTo>
                  <a:pt x="6706819" y="2118645"/>
                  <a:pt x="6745034" y="2095715"/>
                  <a:pt x="6778665" y="2103740"/>
                </a:cubicBezTo>
                <a:cubicBezTo>
                  <a:pt x="6806561" y="2110237"/>
                  <a:pt x="6852802" y="2106799"/>
                  <a:pt x="6814587" y="2158771"/>
                </a:cubicBezTo>
                <a:cubicBezTo>
                  <a:pt x="6803503" y="2173674"/>
                  <a:pt x="6816497" y="2185139"/>
                  <a:pt x="6830637" y="2186286"/>
                </a:cubicBezTo>
                <a:cubicBezTo>
                  <a:pt x="6943755" y="2198133"/>
                  <a:pt x="6891781" y="2303226"/>
                  <a:pt x="6928087" y="2358639"/>
                </a:cubicBezTo>
                <a:cubicBezTo>
                  <a:pt x="6938021" y="2373923"/>
                  <a:pt x="6927321" y="2400292"/>
                  <a:pt x="6911653" y="2406789"/>
                </a:cubicBezTo>
                <a:cubicBezTo>
                  <a:pt x="6811528" y="2449592"/>
                  <a:pt x="6797771" y="2551626"/>
                  <a:pt x="6749237" y="2639522"/>
                </a:cubicBezTo>
                <a:cubicBezTo>
                  <a:pt x="6801975" y="2674298"/>
                  <a:pt x="6865031" y="2681941"/>
                  <a:pt x="6921971" y="2704488"/>
                </a:cubicBezTo>
                <a:cubicBezTo>
                  <a:pt x="6981205" y="2728182"/>
                  <a:pt x="6981205" y="2745760"/>
                  <a:pt x="6932290" y="2814548"/>
                </a:cubicBezTo>
                <a:cubicBezTo>
                  <a:pt x="7059546" y="2829453"/>
                  <a:pt x="7059546" y="2829453"/>
                  <a:pt x="7020186" y="2937603"/>
                </a:cubicBezTo>
                <a:cubicBezTo>
                  <a:pt x="7126808" y="2947538"/>
                  <a:pt x="7197123" y="2998747"/>
                  <a:pt x="7213555" y="3110719"/>
                </a:cubicBezTo>
                <a:cubicBezTo>
                  <a:pt x="7221580" y="3164984"/>
                  <a:pt x="7269733" y="3190588"/>
                  <a:pt x="7323233" y="3226893"/>
                </a:cubicBezTo>
                <a:cubicBezTo>
                  <a:pt x="7256739" y="3262053"/>
                  <a:pt x="7211645" y="3335425"/>
                  <a:pt x="7134067" y="3257847"/>
                </a:cubicBezTo>
                <a:cubicBezTo>
                  <a:pt x="7105789" y="3229569"/>
                  <a:pt x="7108462" y="3265491"/>
                  <a:pt x="7104643" y="3275809"/>
                </a:cubicBezTo>
                <a:cubicBezTo>
                  <a:pt x="7095471" y="3301031"/>
                  <a:pt x="7114577" y="3317846"/>
                  <a:pt x="7127189" y="3336953"/>
                </a:cubicBezTo>
                <a:cubicBezTo>
                  <a:pt x="7139417" y="3356062"/>
                  <a:pt x="7153939" y="3376315"/>
                  <a:pt x="7157379" y="3397718"/>
                </a:cubicBezTo>
                <a:cubicBezTo>
                  <a:pt x="7159671" y="3412621"/>
                  <a:pt x="7148589" y="3434403"/>
                  <a:pt x="7136361" y="3445487"/>
                </a:cubicBezTo>
                <a:cubicBezTo>
                  <a:pt x="7072159" y="3503956"/>
                  <a:pt x="7110374" y="3635418"/>
                  <a:pt x="6988849" y="3652233"/>
                </a:cubicBezTo>
                <a:cubicBezTo>
                  <a:pt x="6934199" y="3659874"/>
                  <a:pt x="6907831" y="3708027"/>
                  <a:pt x="6867705" y="3734395"/>
                </a:cubicBezTo>
                <a:cubicBezTo>
                  <a:pt x="6728219" y="3826495"/>
                  <a:pt x="6634972" y="3944964"/>
                  <a:pt x="6591791" y="4107760"/>
                </a:cubicBezTo>
                <a:cubicBezTo>
                  <a:pt x="6579943" y="4152854"/>
                  <a:pt x="6534466" y="4189160"/>
                  <a:pt x="6505041" y="4228904"/>
                </a:cubicBezTo>
                <a:cubicBezTo>
                  <a:pt x="6519181" y="4257948"/>
                  <a:pt x="6596375" y="4195273"/>
                  <a:pt x="6569243" y="4271704"/>
                </a:cubicBezTo>
                <a:cubicBezTo>
                  <a:pt x="6548606" y="4329029"/>
                  <a:pt x="6495869" y="4364569"/>
                  <a:pt x="6446188" y="4398582"/>
                </a:cubicBezTo>
                <a:cubicBezTo>
                  <a:pt x="6389629" y="4437179"/>
                  <a:pt x="6326957" y="4468132"/>
                  <a:pt x="6301351" y="4539595"/>
                </a:cubicBezTo>
                <a:cubicBezTo>
                  <a:pt x="6296001" y="4554882"/>
                  <a:pt x="6278804" y="4570932"/>
                  <a:pt x="6263519" y="4577047"/>
                </a:cubicBezTo>
                <a:cubicBezTo>
                  <a:pt x="5466343" y="5834719"/>
                  <a:pt x="3503978" y="5843126"/>
                  <a:pt x="3277744" y="5834336"/>
                </a:cubicBezTo>
                <a:cubicBezTo>
                  <a:pt x="3003739" y="5823254"/>
                  <a:pt x="2744636" y="5745676"/>
                  <a:pt x="2490505" y="5648992"/>
                </a:cubicBezTo>
                <a:cubicBezTo>
                  <a:pt x="2383118" y="5608101"/>
                  <a:pt x="2283377" y="5550014"/>
                  <a:pt x="2179046" y="5504920"/>
                </a:cubicBezTo>
                <a:cubicBezTo>
                  <a:pt x="2034975" y="5442627"/>
                  <a:pt x="1923768" y="5323777"/>
                  <a:pt x="1780078" y="5273715"/>
                </a:cubicBezTo>
                <a:cubicBezTo>
                  <a:pt x="1632184" y="5222124"/>
                  <a:pt x="1505691" y="5127731"/>
                  <a:pt x="1353592" y="5087606"/>
                </a:cubicBezTo>
                <a:cubicBezTo>
                  <a:pt x="1273341" y="5066205"/>
                  <a:pt x="1195763" y="5027608"/>
                  <a:pt x="1208373" y="4917165"/>
                </a:cubicBezTo>
                <a:cubicBezTo>
                  <a:pt x="1211813" y="4885828"/>
                  <a:pt x="1190795" y="4860224"/>
                  <a:pt x="1157548" y="4869396"/>
                </a:cubicBezTo>
                <a:cubicBezTo>
                  <a:pt x="1094110" y="4886593"/>
                  <a:pt x="1065448" y="4841115"/>
                  <a:pt x="1030289" y="4807103"/>
                </a:cubicBezTo>
                <a:cubicBezTo>
                  <a:pt x="967617" y="4746725"/>
                  <a:pt x="908001" y="4682522"/>
                  <a:pt x="808258" y="4672585"/>
                </a:cubicBezTo>
                <a:cubicBezTo>
                  <a:pt x="827365" y="4625197"/>
                  <a:pt x="859849" y="4632078"/>
                  <a:pt x="889658" y="4642013"/>
                </a:cubicBezTo>
                <a:cubicBezTo>
                  <a:pt x="967998" y="4668000"/>
                  <a:pt x="1045576" y="4697425"/>
                  <a:pt x="1123917" y="4723412"/>
                </a:cubicBezTo>
                <a:cubicBezTo>
                  <a:pt x="1175126" y="4740228"/>
                  <a:pt x="1225954" y="4763921"/>
                  <a:pt x="1294360" y="4745194"/>
                </a:cubicBezTo>
                <a:cubicBezTo>
                  <a:pt x="1235507" y="4649656"/>
                  <a:pt x="1135383" y="4632459"/>
                  <a:pt x="1054367" y="4603034"/>
                </a:cubicBezTo>
                <a:cubicBezTo>
                  <a:pt x="953095" y="4565966"/>
                  <a:pt x="893480" y="4496029"/>
                  <a:pt x="822015" y="4418070"/>
                </a:cubicBezTo>
                <a:cubicBezTo>
                  <a:pt x="896536" y="4399344"/>
                  <a:pt x="942777" y="4456669"/>
                  <a:pt x="1001246" y="4453610"/>
                </a:cubicBezTo>
                <a:cubicBezTo>
                  <a:pt x="1004304" y="4443675"/>
                  <a:pt x="1009654" y="4429153"/>
                  <a:pt x="1008889" y="4428770"/>
                </a:cubicBezTo>
                <a:cubicBezTo>
                  <a:pt x="913351" y="4385969"/>
                  <a:pt x="868639" y="4305717"/>
                  <a:pt x="853733" y="4208648"/>
                </a:cubicBezTo>
                <a:cubicBezTo>
                  <a:pt x="846092" y="4158588"/>
                  <a:pt x="811315" y="4142920"/>
                  <a:pt x="776921" y="4119989"/>
                </a:cubicBezTo>
                <a:cubicBezTo>
                  <a:pt x="656924" y="4038591"/>
                  <a:pt x="530049" y="3964835"/>
                  <a:pt x="431453" y="3852864"/>
                </a:cubicBezTo>
                <a:cubicBezTo>
                  <a:pt x="545336" y="3867767"/>
                  <a:pt x="636671" y="3940758"/>
                  <a:pt x="759342" y="3972095"/>
                </a:cubicBezTo>
                <a:cubicBezTo>
                  <a:pt x="661893" y="3849042"/>
                  <a:pt x="535781" y="3786751"/>
                  <a:pt x="420753" y="3712230"/>
                </a:cubicBezTo>
                <a:cubicBezTo>
                  <a:pt x="368397" y="3678218"/>
                  <a:pt x="319865" y="3634652"/>
                  <a:pt x="256425" y="3616309"/>
                </a:cubicBezTo>
                <a:cubicBezTo>
                  <a:pt x="233878" y="3609812"/>
                  <a:pt x="196810" y="3596055"/>
                  <a:pt x="214772" y="3559749"/>
                </a:cubicBezTo>
                <a:cubicBezTo>
                  <a:pt x="230057" y="3529561"/>
                  <a:pt x="260247" y="3538731"/>
                  <a:pt x="287762" y="3547521"/>
                </a:cubicBezTo>
                <a:cubicBezTo>
                  <a:pt x="353875" y="3569305"/>
                  <a:pt x="422281" y="3569687"/>
                  <a:pt x="511706" y="3569305"/>
                </a:cubicBezTo>
                <a:cubicBezTo>
                  <a:pt x="436803" y="3469562"/>
                  <a:pt x="299609" y="3499371"/>
                  <a:pt x="235409" y="3394659"/>
                </a:cubicBezTo>
                <a:cubicBezTo>
                  <a:pt x="315659" y="3376315"/>
                  <a:pt x="377569" y="3414149"/>
                  <a:pt x="442537" y="3421409"/>
                </a:cubicBezTo>
                <a:cubicBezTo>
                  <a:pt x="501387" y="3427906"/>
                  <a:pt x="515909" y="3410328"/>
                  <a:pt x="502152" y="3352622"/>
                </a:cubicBezTo>
                <a:cubicBezTo>
                  <a:pt x="480752" y="3262815"/>
                  <a:pt x="512852" y="3216956"/>
                  <a:pt x="598455" y="3241415"/>
                </a:cubicBezTo>
                <a:cubicBezTo>
                  <a:pt x="677943" y="3264344"/>
                  <a:pt x="686349" y="3230715"/>
                  <a:pt x="664949" y="3179506"/>
                </a:cubicBezTo>
                <a:cubicBezTo>
                  <a:pt x="634377" y="3104987"/>
                  <a:pt x="669153" y="3047281"/>
                  <a:pt x="692846" y="2984607"/>
                </a:cubicBezTo>
                <a:cubicBezTo>
                  <a:pt x="729152" y="2889069"/>
                  <a:pt x="713865" y="2842445"/>
                  <a:pt x="635524" y="2771366"/>
                </a:cubicBezTo>
                <a:cubicBezTo>
                  <a:pt x="591577" y="2731620"/>
                  <a:pt x="544190" y="2697991"/>
                  <a:pt x="480368" y="2663598"/>
                </a:cubicBezTo>
                <a:cubicBezTo>
                  <a:pt x="627499" y="2644872"/>
                  <a:pt x="473109" y="2581817"/>
                  <a:pt x="525081" y="2542454"/>
                </a:cubicBezTo>
                <a:cubicBezTo>
                  <a:pt x="629027" y="2526404"/>
                  <a:pt x="713865" y="2651751"/>
                  <a:pt x="855264" y="2615829"/>
                </a:cubicBezTo>
                <a:cubicBezTo>
                  <a:pt x="680618" y="2507295"/>
                  <a:pt x="487630" y="2471755"/>
                  <a:pt x="361137" y="2327301"/>
                </a:cubicBezTo>
                <a:cubicBezTo>
                  <a:pt x="390181" y="2294436"/>
                  <a:pt x="419224" y="2325008"/>
                  <a:pt x="444065" y="2312780"/>
                </a:cubicBezTo>
                <a:cubicBezTo>
                  <a:pt x="443300" y="2305136"/>
                  <a:pt x="445212" y="2293671"/>
                  <a:pt x="440625" y="2290233"/>
                </a:cubicBezTo>
                <a:cubicBezTo>
                  <a:pt x="346234" y="2211508"/>
                  <a:pt x="344703" y="2209598"/>
                  <a:pt x="445975" y="2151509"/>
                </a:cubicBezTo>
                <a:cubicBezTo>
                  <a:pt x="481515" y="2131255"/>
                  <a:pt x="478459" y="2113293"/>
                  <a:pt x="459734" y="2087690"/>
                </a:cubicBezTo>
                <a:cubicBezTo>
                  <a:pt x="446356" y="2069728"/>
                  <a:pt x="430306" y="2053677"/>
                  <a:pt x="437950" y="2014315"/>
                </a:cubicBezTo>
                <a:cubicBezTo>
                  <a:pt x="493362" y="2064761"/>
                  <a:pt x="761252" y="2048327"/>
                  <a:pt x="808640" y="2042977"/>
                </a:cubicBezTo>
                <a:cubicBezTo>
                  <a:pt x="861758" y="2037246"/>
                  <a:pt x="914114" y="2012787"/>
                  <a:pt x="969908" y="2026162"/>
                </a:cubicBezTo>
                <a:cubicBezTo>
                  <a:pt x="1014621" y="2036864"/>
                  <a:pt x="1221748" y="2140427"/>
                  <a:pt x="1251176" y="2021577"/>
                </a:cubicBezTo>
                <a:cubicBezTo>
                  <a:pt x="1252704" y="2015846"/>
                  <a:pt x="1336395" y="2029221"/>
                  <a:pt x="1381491" y="2035718"/>
                </a:cubicBezTo>
                <a:cubicBezTo>
                  <a:pt x="1421235" y="2041068"/>
                  <a:pt x="1465947" y="2064761"/>
                  <a:pt x="1492697" y="2017374"/>
                </a:cubicBezTo>
                <a:cubicBezTo>
                  <a:pt x="1508366" y="1989477"/>
                  <a:pt x="1443782" y="1935593"/>
                  <a:pt x="1386076" y="1931006"/>
                </a:cubicBezTo>
                <a:cubicBezTo>
                  <a:pt x="1336013" y="1926802"/>
                  <a:pt x="1283658" y="1920687"/>
                  <a:pt x="1235889" y="1932153"/>
                </a:cubicBezTo>
                <a:cubicBezTo>
                  <a:pt x="1177038" y="1945911"/>
                  <a:pt x="1145320" y="1923746"/>
                  <a:pt x="1128886" y="1875977"/>
                </a:cubicBezTo>
                <a:cubicBezTo>
                  <a:pt x="1110542" y="1823240"/>
                  <a:pt x="1075383" y="1798781"/>
                  <a:pt x="1026851" y="1774322"/>
                </a:cubicBezTo>
                <a:cubicBezTo>
                  <a:pt x="909146" y="1715090"/>
                  <a:pt x="796030" y="1646684"/>
                  <a:pt x="666861" y="1612290"/>
                </a:cubicBezTo>
                <a:cubicBezTo>
                  <a:pt x="641255" y="1605409"/>
                  <a:pt x="612977" y="1596238"/>
                  <a:pt x="601130" y="1550762"/>
                </a:cubicBezTo>
                <a:cubicBezTo>
                  <a:pt x="950802" y="1618785"/>
                  <a:pt x="1269520" y="1796106"/>
                  <a:pt x="1630272" y="1785787"/>
                </a:cubicBezTo>
                <a:cubicBezTo>
                  <a:pt x="1531678" y="1729610"/>
                  <a:pt x="1417413" y="1726553"/>
                  <a:pt x="1312320" y="1687191"/>
                </a:cubicBezTo>
                <a:cubicBezTo>
                  <a:pt x="1386841" y="1657765"/>
                  <a:pt x="1456775" y="1688337"/>
                  <a:pt x="1527473" y="1705153"/>
                </a:cubicBezTo>
                <a:cubicBezTo>
                  <a:pt x="1586707" y="1718909"/>
                  <a:pt x="1640210" y="1721203"/>
                  <a:pt x="1646706" y="1639040"/>
                </a:cubicBezTo>
                <a:cubicBezTo>
                  <a:pt x="1644413" y="1633690"/>
                  <a:pt x="1644794" y="1626812"/>
                  <a:pt x="1645178" y="1620315"/>
                </a:cubicBezTo>
                <a:cubicBezTo>
                  <a:pt x="1625304" y="1586303"/>
                  <a:pt x="1594350" y="1568725"/>
                  <a:pt x="1557663" y="1558787"/>
                </a:cubicBezTo>
                <a:cubicBezTo>
                  <a:pt x="1535498" y="1552672"/>
                  <a:pt x="1506073" y="1543500"/>
                  <a:pt x="1506454" y="1519044"/>
                </a:cubicBezTo>
                <a:cubicBezTo>
                  <a:pt x="1507601" y="1428472"/>
                  <a:pt x="1436904" y="1402104"/>
                  <a:pt x="1366204" y="1375735"/>
                </a:cubicBezTo>
                <a:cubicBezTo>
                  <a:pt x="1405566" y="1330641"/>
                  <a:pt x="1436520" y="1363888"/>
                  <a:pt x="1466329" y="1360450"/>
                </a:cubicBezTo>
                <a:cubicBezTo>
                  <a:pt x="1485819" y="1358157"/>
                  <a:pt x="1503397" y="1353953"/>
                  <a:pt x="1503397" y="1330641"/>
                </a:cubicBezTo>
                <a:cubicBezTo>
                  <a:pt x="1503779" y="1311151"/>
                  <a:pt x="1494607" y="1288985"/>
                  <a:pt x="1475501" y="1288604"/>
                </a:cubicBezTo>
                <a:cubicBezTo>
                  <a:pt x="1355885" y="1285163"/>
                  <a:pt x="1289773" y="1159817"/>
                  <a:pt x="1165573" y="1159435"/>
                </a:cubicBezTo>
                <a:cubicBezTo>
                  <a:pt x="1091435" y="1159435"/>
                  <a:pt x="1204170" y="1088738"/>
                  <a:pt x="1141498" y="1059311"/>
                </a:cubicBezTo>
                <a:cubicBezTo>
                  <a:pt x="1127739" y="1052814"/>
                  <a:pt x="1177420" y="1042879"/>
                  <a:pt x="1199585" y="1044407"/>
                </a:cubicBezTo>
                <a:cubicBezTo>
                  <a:pt x="1221367" y="1045935"/>
                  <a:pt x="1240857" y="1064661"/>
                  <a:pt x="1267226" y="1051286"/>
                </a:cubicBezTo>
                <a:cubicBezTo>
                  <a:pt x="1281748" y="1003517"/>
                  <a:pt x="1244298" y="985938"/>
                  <a:pt x="1213342" y="972561"/>
                </a:cubicBezTo>
                <a:cubicBezTo>
                  <a:pt x="1141879" y="941607"/>
                  <a:pt x="1072327" y="904157"/>
                  <a:pt x="993986" y="893073"/>
                </a:cubicBezTo>
                <a:cubicBezTo>
                  <a:pt x="966089" y="889252"/>
                  <a:pt x="1034111" y="838042"/>
                  <a:pt x="1047486" y="820083"/>
                </a:cubicBezTo>
                <a:cubicBezTo>
                  <a:pt x="732209" y="631299"/>
                  <a:pt x="353112" y="640852"/>
                  <a:pt x="0" y="488371"/>
                </a:cubicBezTo>
                <a:cubicBezTo>
                  <a:pt x="77960" y="458564"/>
                  <a:pt x="135284" y="480346"/>
                  <a:pt x="188403" y="484933"/>
                </a:cubicBezTo>
                <a:cubicBezTo>
                  <a:pt x="321009" y="496396"/>
                  <a:pt x="452090" y="520090"/>
                  <a:pt x="584315" y="534230"/>
                </a:cubicBezTo>
                <a:cubicBezTo>
                  <a:pt x="649281" y="541108"/>
                  <a:pt x="709662" y="567096"/>
                  <a:pt x="782271" y="525824"/>
                </a:cubicBezTo>
                <a:cubicBezTo>
                  <a:pt x="830805" y="498308"/>
                  <a:pt x="908383" y="528115"/>
                  <a:pt x="967998" y="552574"/>
                </a:cubicBezTo>
                <a:cubicBezTo>
                  <a:pt x="1017296" y="572827"/>
                  <a:pt x="1064301" y="578177"/>
                  <a:pt x="1129651" y="552574"/>
                </a:cubicBezTo>
                <a:cubicBezTo>
                  <a:pt x="1070417" y="536905"/>
                  <a:pt x="1024939" y="523149"/>
                  <a:pt x="978317" y="513593"/>
                </a:cubicBezTo>
                <a:cubicBezTo>
                  <a:pt x="941248" y="505952"/>
                  <a:pt x="1029526" y="474996"/>
                  <a:pt x="1074620" y="478818"/>
                </a:cubicBezTo>
                <a:cubicBezTo>
                  <a:pt x="1137676" y="484168"/>
                  <a:pt x="1102136" y="464296"/>
                  <a:pt x="1091435" y="436781"/>
                </a:cubicBezTo>
                <a:cubicBezTo>
                  <a:pt x="1079970" y="407355"/>
                  <a:pt x="1113982" y="398184"/>
                  <a:pt x="1135383" y="404296"/>
                </a:cubicBezTo>
                <a:cubicBezTo>
                  <a:pt x="1217545" y="428374"/>
                  <a:pt x="1299326" y="385955"/>
                  <a:pt x="1384166" y="420349"/>
                </a:cubicBezTo>
                <a:cubicBezTo>
                  <a:pt x="1362764" y="335509"/>
                  <a:pt x="1316523" y="298440"/>
                  <a:pt x="1219839" y="286593"/>
                </a:cubicBezTo>
                <a:cubicBezTo>
                  <a:pt x="1183533" y="282009"/>
                  <a:pt x="1145701" y="288887"/>
                  <a:pt x="1114364" y="264428"/>
                </a:cubicBezTo>
                <a:cubicBezTo>
                  <a:pt x="1096402" y="250290"/>
                  <a:pt x="1076148" y="233474"/>
                  <a:pt x="1090289" y="207487"/>
                </a:cubicBezTo>
                <a:cubicBezTo>
                  <a:pt x="1100223" y="189144"/>
                  <a:pt x="1121626" y="189144"/>
                  <a:pt x="1139204" y="195259"/>
                </a:cubicBezTo>
                <a:cubicBezTo>
                  <a:pt x="1217929" y="222393"/>
                  <a:pt x="1300091" y="232328"/>
                  <a:pt x="1382254" y="242265"/>
                </a:cubicBezTo>
                <a:cubicBezTo>
                  <a:pt x="1394866" y="243793"/>
                  <a:pt x="1409004" y="248762"/>
                  <a:pt x="1423145" y="223537"/>
                </a:cubicBezTo>
                <a:cubicBezTo>
                  <a:pt x="1269520" y="182647"/>
                  <a:pt x="1123536" y="124559"/>
                  <a:pt x="965705" y="102013"/>
                </a:cubicBezTo>
                <a:cubicBezTo>
                  <a:pt x="967998" y="91312"/>
                  <a:pt x="970292" y="80612"/>
                  <a:pt x="972586" y="69912"/>
                </a:cubicBezTo>
                <a:cubicBezTo>
                  <a:pt x="1096020" y="85197"/>
                  <a:pt x="1219457" y="100484"/>
                  <a:pt x="1375376" y="119593"/>
                </a:cubicBezTo>
                <a:cubicBezTo>
                  <a:pt x="1279454" y="58828"/>
                  <a:pt x="1188885" y="79084"/>
                  <a:pt x="1117804" y="25200"/>
                </a:cubicBezTo>
                <a:cubicBezTo>
                  <a:pt x="1131179" y="4755"/>
                  <a:pt x="1147325" y="-405"/>
                  <a:pt x="1164045" y="25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B467B20-0DDC-F3AB-A7BB-2D99F9EE28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5473" y="1998925"/>
            <a:ext cx="5541054" cy="214941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EJERCICIO 8</a:t>
            </a:r>
          </a:p>
        </p:txBody>
      </p:sp>
    </p:spTree>
    <p:extLst>
      <p:ext uri="{BB962C8B-B14F-4D97-AF65-F5344CB8AC3E}">
        <p14:creationId xmlns:p14="http://schemas.microsoft.com/office/powerpoint/2010/main" val="171273100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C0CCF94-9536-4A63-8FF2-E37827C927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C970655A-F4C2-4D7E-BAB6-D3BFC5CAE1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918174"/>
            <a:ext cx="12192000" cy="4939827"/>
          </a:xfrm>
          <a:custGeom>
            <a:avLst/>
            <a:gdLst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43464 w 12192000"/>
              <a:gd name="connsiteY12" fmla="*/ 68367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37675 w 12192000"/>
              <a:gd name="connsiteY17" fmla="*/ 204438 h 4939827"/>
              <a:gd name="connsiteX18" fmla="*/ 7952584 w 12192000"/>
              <a:gd name="connsiteY18" fmla="*/ 170181 h 4939827"/>
              <a:gd name="connsiteX19" fmla="*/ 8009534 w 12192000"/>
              <a:gd name="connsiteY19" fmla="*/ 176441 h 4939827"/>
              <a:gd name="connsiteX20" fmla="*/ 8058681 w 12192000"/>
              <a:gd name="connsiteY20" fmla="*/ 219431 h 4939827"/>
              <a:gd name="connsiteX21" fmla="*/ 8126175 w 12192000"/>
              <a:gd name="connsiteY21" fmla="*/ 240005 h 4939827"/>
              <a:gd name="connsiteX22" fmla="*/ 8166439 w 12192000"/>
              <a:gd name="connsiteY22" fmla="*/ 252699 h 4939827"/>
              <a:gd name="connsiteX23" fmla="*/ 8281371 w 12192000"/>
              <a:gd name="connsiteY23" fmla="*/ 256875 h 4939827"/>
              <a:gd name="connsiteX24" fmla="*/ 8381609 w 12192000"/>
              <a:gd name="connsiteY24" fmla="*/ 240618 h 4939827"/>
              <a:gd name="connsiteX25" fmla="*/ 8406759 w 12192000"/>
              <a:gd name="connsiteY25" fmla="*/ 232517 h 4939827"/>
              <a:gd name="connsiteX26" fmla="*/ 8426506 w 12192000"/>
              <a:gd name="connsiteY26" fmla="*/ 241842 h 4939827"/>
              <a:gd name="connsiteX27" fmla="*/ 8427949 w 12192000"/>
              <a:gd name="connsiteY27" fmla="*/ 240981 h 4939827"/>
              <a:gd name="connsiteX28" fmla="*/ 8441468 w 12192000"/>
              <a:gd name="connsiteY28" fmla="*/ 241157 h 4939827"/>
              <a:gd name="connsiteX29" fmla="*/ 8565757 w 12192000"/>
              <a:gd name="connsiteY29" fmla="*/ 255317 h 4939827"/>
              <a:gd name="connsiteX30" fmla="*/ 8573171 w 12192000"/>
              <a:gd name="connsiteY30" fmla="*/ 258426 h 4939827"/>
              <a:gd name="connsiteX31" fmla="*/ 8573548 w 12192000"/>
              <a:gd name="connsiteY31" fmla="*/ 258241 h 4939827"/>
              <a:gd name="connsiteX32" fmla="*/ 8581827 w 12192000"/>
              <a:gd name="connsiteY32" fmla="*/ 261028 h 4939827"/>
              <a:gd name="connsiteX33" fmla="*/ 8586687 w 12192000"/>
              <a:gd name="connsiteY33" fmla="*/ 264089 h 4939827"/>
              <a:gd name="connsiteX34" fmla="*/ 8601067 w 12192000"/>
              <a:gd name="connsiteY34" fmla="*/ 270114 h 4939827"/>
              <a:gd name="connsiteX35" fmla="*/ 8672650 w 12192000"/>
              <a:gd name="connsiteY35" fmla="*/ 254821 h 4939827"/>
              <a:gd name="connsiteX36" fmla="*/ 8785543 w 12192000"/>
              <a:gd name="connsiteY36" fmla="*/ 263406 h 4939827"/>
              <a:gd name="connsiteX37" fmla="*/ 8830588 w 12192000"/>
              <a:gd name="connsiteY37" fmla="*/ 265483 h 4939827"/>
              <a:gd name="connsiteX38" fmla="*/ 8905142 w 12192000"/>
              <a:gd name="connsiteY38" fmla="*/ 264958 h 4939827"/>
              <a:gd name="connsiteX39" fmla="*/ 8968582 w 12192000"/>
              <a:gd name="connsiteY39" fmla="*/ 262728 h 4939827"/>
              <a:gd name="connsiteX40" fmla="*/ 8972994 w 12192000"/>
              <a:gd name="connsiteY40" fmla="*/ 263284 h 4939827"/>
              <a:gd name="connsiteX41" fmla="*/ 9004605 w 12192000"/>
              <a:gd name="connsiteY41" fmla="*/ 258041 h 4939827"/>
              <a:gd name="connsiteX42" fmla="*/ 9016165 w 12192000"/>
              <a:gd name="connsiteY42" fmla="*/ 261258 h 4939827"/>
              <a:gd name="connsiteX43" fmla="*/ 9043297 w 12192000"/>
              <a:gd name="connsiteY43" fmla="*/ 281547 h 4939827"/>
              <a:gd name="connsiteX44" fmla="*/ 9048315 w 12192000"/>
              <a:gd name="connsiteY44" fmla="*/ 279264 h 4939827"/>
              <a:gd name="connsiteX45" fmla="*/ 9054706 w 12192000"/>
              <a:gd name="connsiteY45" fmla="*/ 278538 h 4939827"/>
              <a:gd name="connsiteX46" fmla="*/ 9070919 w 12192000"/>
              <a:gd name="connsiteY46" fmla="*/ 281810 h 4939827"/>
              <a:gd name="connsiteX47" fmla="*/ 9076813 w 12192000"/>
              <a:gd name="connsiteY47" fmla="*/ 283909 h 4939827"/>
              <a:gd name="connsiteX48" fmla="*/ 9085871 w 12192000"/>
              <a:gd name="connsiteY48" fmla="*/ 285133 h 4939827"/>
              <a:gd name="connsiteX49" fmla="*/ 9086159 w 12192000"/>
              <a:gd name="connsiteY49" fmla="*/ 284887 h 4939827"/>
              <a:gd name="connsiteX50" fmla="*/ 9134606 w 12192000"/>
              <a:gd name="connsiteY50" fmla="*/ 288168 h 4939827"/>
              <a:gd name="connsiteX51" fmla="*/ 9195590 w 12192000"/>
              <a:gd name="connsiteY51" fmla="*/ 279568 h 4939827"/>
              <a:gd name="connsiteX52" fmla="*/ 9219336 w 12192000"/>
              <a:gd name="connsiteY52" fmla="*/ 278133 h 4939827"/>
              <a:gd name="connsiteX53" fmla="*/ 9232362 w 12192000"/>
              <a:gd name="connsiteY53" fmla="*/ 275894 h 4939827"/>
              <a:gd name="connsiteX54" fmla="*/ 9233396 w 12192000"/>
              <a:gd name="connsiteY54" fmla="*/ 274803 h 4939827"/>
              <a:gd name="connsiteX55" fmla="*/ 9256213 w 12192000"/>
              <a:gd name="connsiteY55" fmla="*/ 281576 h 4939827"/>
              <a:gd name="connsiteX56" fmla="*/ 9262377 w 12192000"/>
              <a:gd name="connsiteY56" fmla="*/ 286635 h 4939827"/>
              <a:gd name="connsiteX57" fmla="*/ 9287089 w 12192000"/>
              <a:gd name="connsiteY57" fmla="*/ 303891 h 4939827"/>
              <a:gd name="connsiteX58" fmla="*/ 9371484 w 12192000"/>
              <a:gd name="connsiteY58" fmla="*/ 329634 h 4939827"/>
              <a:gd name="connsiteX59" fmla="*/ 9404829 w 12192000"/>
              <a:gd name="connsiteY59" fmla="*/ 339038 h 4939827"/>
              <a:gd name="connsiteX60" fmla="*/ 9427021 w 12192000"/>
              <a:gd name="connsiteY60" fmla="*/ 358784 h 4939827"/>
              <a:gd name="connsiteX61" fmla="*/ 9670844 w 12192000"/>
              <a:gd name="connsiteY61" fmla="*/ 405128 h 4939827"/>
              <a:gd name="connsiteX62" fmla="*/ 9816083 w 12192000"/>
              <a:gd name="connsiteY62" fmla="*/ 416573 h 4939827"/>
              <a:gd name="connsiteX63" fmla="*/ 9936741 w 12192000"/>
              <a:gd name="connsiteY63" fmla="*/ 437044 h 4939827"/>
              <a:gd name="connsiteX64" fmla="*/ 10050093 w 12192000"/>
              <a:gd name="connsiteY64" fmla="*/ 443783 h 4939827"/>
              <a:gd name="connsiteX65" fmla="*/ 10130090 w 12192000"/>
              <a:gd name="connsiteY65" fmla="*/ 459520 h 4939827"/>
              <a:gd name="connsiteX66" fmla="*/ 10173456 w 12192000"/>
              <a:gd name="connsiteY66" fmla="*/ 457749 h 4939827"/>
              <a:gd name="connsiteX67" fmla="*/ 10218232 w 12192000"/>
              <a:gd name="connsiteY67" fmla="*/ 459820 h 4939827"/>
              <a:gd name="connsiteX68" fmla="*/ 10354176 w 12192000"/>
              <a:gd name="connsiteY68" fmla="*/ 471377 h 4939827"/>
              <a:gd name="connsiteX69" fmla="*/ 10430681 w 12192000"/>
              <a:gd name="connsiteY69" fmla="*/ 481226 h 4939827"/>
              <a:gd name="connsiteX70" fmla="*/ 10478169 w 12192000"/>
              <a:gd name="connsiteY70" fmla="*/ 481774 h 4939827"/>
              <a:gd name="connsiteX71" fmla="*/ 10540907 w 12192000"/>
              <a:gd name="connsiteY71" fmla="*/ 485607 h 4939827"/>
              <a:gd name="connsiteX72" fmla="*/ 10614941 w 12192000"/>
              <a:gd name="connsiteY72" fmla="*/ 487592 h 4939827"/>
              <a:gd name="connsiteX73" fmla="*/ 10674098 w 12192000"/>
              <a:gd name="connsiteY73" fmla="*/ 521656 h 4939827"/>
              <a:gd name="connsiteX74" fmla="*/ 10874834 w 12192000"/>
              <a:gd name="connsiteY74" fmla="*/ 574867 h 4939827"/>
              <a:gd name="connsiteX75" fmla="*/ 10944981 w 12192000"/>
              <a:gd name="connsiteY75" fmla="*/ 615042 h 4939827"/>
              <a:gd name="connsiteX76" fmla="*/ 11006376 w 12192000"/>
              <a:gd name="connsiteY76" fmla="*/ 645957 h 4939827"/>
              <a:gd name="connsiteX77" fmla="*/ 11076308 w 12192000"/>
              <a:gd name="connsiteY77" fmla="*/ 675698 h 4939827"/>
              <a:gd name="connsiteX78" fmla="*/ 11148789 w 12192000"/>
              <a:gd name="connsiteY78" fmla="*/ 685041 h 4939827"/>
              <a:gd name="connsiteX79" fmla="*/ 11249129 w 12192000"/>
              <a:gd name="connsiteY79" fmla="*/ 684218 h 4939827"/>
              <a:gd name="connsiteX80" fmla="*/ 11299915 w 12192000"/>
              <a:gd name="connsiteY80" fmla="*/ 692177 h 4939827"/>
              <a:gd name="connsiteX81" fmla="*/ 11386973 w 12192000"/>
              <a:gd name="connsiteY81" fmla="*/ 708209 h 4939827"/>
              <a:gd name="connsiteX82" fmla="*/ 11500105 w 12192000"/>
              <a:gd name="connsiteY82" fmla="*/ 735014 h 4939827"/>
              <a:gd name="connsiteX83" fmla="*/ 11621735 w 12192000"/>
              <a:gd name="connsiteY83" fmla="*/ 789584 h 4939827"/>
              <a:gd name="connsiteX84" fmla="*/ 11691200 w 12192000"/>
              <a:gd name="connsiteY84" fmla="*/ 867902 h 4939827"/>
              <a:gd name="connsiteX85" fmla="*/ 11819427 w 12192000"/>
              <a:gd name="connsiteY85" fmla="*/ 911634 h 4939827"/>
              <a:gd name="connsiteX86" fmla="*/ 11969720 w 12192000"/>
              <a:gd name="connsiteY86" fmla="*/ 964737 h 4939827"/>
              <a:gd name="connsiteX87" fmla="*/ 12055766 w 12192000"/>
              <a:gd name="connsiteY87" fmla="*/ 991268 h 4939827"/>
              <a:gd name="connsiteX88" fmla="*/ 12171539 w 12192000"/>
              <a:gd name="connsiteY88" fmla="*/ 995427 h 4939827"/>
              <a:gd name="connsiteX89" fmla="*/ 12187831 w 12192000"/>
              <a:gd name="connsiteY89" fmla="*/ 996580 h 4939827"/>
              <a:gd name="connsiteX90" fmla="*/ 12192000 w 12192000"/>
              <a:gd name="connsiteY90" fmla="*/ 996726 h 4939827"/>
              <a:gd name="connsiteX91" fmla="*/ 12192000 w 12192000"/>
              <a:gd name="connsiteY91" fmla="*/ 4939827 h 4939827"/>
              <a:gd name="connsiteX92" fmla="*/ 0 w 12192000"/>
              <a:gd name="connsiteY92" fmla="*/ 4939827 h 4939827"/>
              <a:gd name="connsiteX93" fmla="*/ 0 w 12192000"/>
              <a:gd name="connsiteY93" fmla="*/ 512043 h 4939827"/>
              <a:gd name="connsiteX94" fmla="*/ 7381 w 12192000"/>
              <a:gd name="connsiteY94" fmla="*/ 512580 h 4939827"/>
              <a:gd name="connsiteX95" fmla="*/ 100029 w 12192000"/>
              <a:gd name="connsiteY95" fmla="*/ 504758 h 4939827"/>
              <a:gd name="connsiteX96" fmla="*/ 155244 w 12192000"/>
              <a:gd name="connsiteY96" fmla="*/ 525130 h 4939827"/>
              <a:gd name="connsiteX97" fmla="*/ 254366 w 12192000"/>
              <a:gd name="connsiteY97" fmla="*/ 534449 h 4939827"/>
              <a:gd name="connsiteX98" fmla="*/ 447292 w 12192000"/>
              <a:gd name="connsiteY98" fmla="*/ 542725 h 4939827"/>
              <a:gd name="connsiteX99" fmla="*/ 628105 w 12192000"/>
              <a:gd name="connsiteY99" fmla="*/ 547853 h 4939827"/>
              <a:gd name="connsiteX100" fmla="*/ 783146 w 12192000"/>
              <a:gd name="connsiteY100" fmla="*/ 591799 h 4939827"/>
              <a:gd name="connsiteX101" fmla="*/ 1043676 w 12192000"/>
              <a:gd name="connsiteY101" fmla="*/ 591887 h 4939827"/>
              <a:gd name="connsiteX102" fmla="*/ 1281816 w 12192000"/>
              <a:gd name="connsiteY102" fmla="*/ 520946 h 4939827"/>
              <a:gd name="connsiteX103" fmla="*/ 1486347 w 12192000"/>
              <a:gd name="connsiteY103" fmla="*/ 487310 h 4939827"/>
              <a:gd name="connsiteX104" fmla="*/ 1568079 w 12192000"/>
              <a:gd name="connsiteY104" fmla="*/ 462531 h 4939827"/>
              <a:gd name="connsiteX105" fmla="*/ 1622516 w 12192000"/>
              <a:gd name="connsiteY105" fmla="*/ 466058 h 4939827"/>
              <a:gd name="connsiteX106" fmla="*/ 1655457 w 12192000"/>
              <a:gd name="connsiteY106" fmla="*/ 465359 h 4939827"/>
              <a:gd name="connsiteX107" fmla="*/ 1717454 w 12192000"/>
              <a:gd name="connsiteY107" fmla="*/ 417203 h 4939827"/>
              <a:gd name="connsiteX108" fmla="*/ 1913794 w 12192000"/>
              <a:gd name="connsiteY108" fmla="*/ 365255 h 4939827"/>
              <a:gd name="connsiteX109" fmla="*/ 2129762 w 12192000"/>
              <a:gd name="connsiteY109" fmla="*/ 367832 h 4939827"/>
              <a:gd name="connsiteX110" fmla="*/ 2376970 w 12192000"/>
              <a:gd name="connsiteY110" fmla="*/ 350129 h 4939827"/>
              <a:gd name="connsiteX111" fmla="*/ 2480155 w 12192000"/>
              <a:gd name="connsiteY111" fmla="*/ 359227 h 4939827"/>
              <a:gd name="connsiteX112" fmla="*/ 2586782 w 12192000"/>
              <a:gd name="connsiteY112" fmla="*/ 339352 h 4939827"/>
              <a:gd name="connsiteX113" fmla="*/ 2654496 w 12192000"/>
              <a:gd name="connsiteY113" fmla="*/ 315431 h 4939827"/>
              <a:gd name="connsiteX114" fmla="*/ 2788947 w 12192000"/>
              <a:gd name="connsiteY114" fmla="*/ 250375 h 4939827"/>
              <a:gd name="connsiteX115" fmla="*/ 2885389 w 12192000"/>
              <a:gd name="connsiteY115" fmla="*/ 255259 h 4939827"/>
              <a:gd name="connsiteX116" fmla="*/ 3045916 w 12192000"/>
              <a:gd name="connsiteY116" fmla="*/ 261030 h 4939827"/>
              <a:gd name="connsiteX117" fmla="*/ 3074187 w 12192000"/>
              <a:gd name="connsiteY117" fmla="*/ 243226 h 4939827"/>
              <a:gd name="connsiteX118" fmla="*/ 3103677 w 12192000"/>
              <a:gd name="connsiteY118" fmla="*/ 209527 h 4939827"/>
              <a:gd name="connsiteX119" fmla="*/ 3126759 w 12192000"/>
              <a:gd name="connsiteY119" fmla="*/ 211226 h 4939827"/>
              <a:gd name="connsiteX120" fmla="*/ 3164020 w 12192000"/>
              <a:gd name="connsiteY120" fmla="*/ 212779 h 4939827"/>
              <a:gd name="connsiteX121" fmla="*/ 3285019 w 12192000"/>
              <a:gd name="connsiteY121" fmla="*/ 220535 h 4939827"/>
              <a:gd name="connsiteX122" fmla="*/ 3365154 w 12192000"/>
              <a:gd name="connsiteY122" fmla="*/ 226416 h 4939827"/>
              <a:gd name="connsiteX123" fmla="*/ 3367507 w 12192000"/>
              <a:gd name="connsiteY123" fmla="*/ 225416 h 4939827"/>
              <a:gd name="connsiteX124" fmla="*/ 3387567 w 12192000"/>
              <a:gd name="connsiteY124" fmla="*/ 227103 h 4939827"/>
              <a:gd name="connsiteX125" fmla="*/ 3424753 w 12192000"/>
              <a:gd name="connsiteY125" fmla="*/ 244380 h 4939827"/>
              <a:gd name="connsiteX126" fmla="*/ 3498001 w 12192000"/>
              <a:gd name="connsiteY126" fmla="*/ 231941 h 4939827"/>
              <a:gd name="connsiteX127" fmla="*/ 3561557 w 12192000"/>
              <a:gd name="connsiteY127" fmla="*/ 228095 h 4939827"/>
              <a:gd name="connsiteX128" fmla="*/ 3611920 w 12192000"/>
              <a:gd name="connsiteY128" fmla="*/ 218094 h 4939827"/>
              <a:gd name="connsiteX129" fmla="*/ 3620528 w 12192000"/>
              <a:gd name="connsiteY129" fmla="*/ 218788 h 4939827"/>
              <a:gd name="connsiteX130" fmla="*/ 3620766 w 12192000"/>
              <a:gd name="connsiteY130" fmla="*/ 218511 h 4939827"/>
              <a:gd name="connsiteX131" fmla="*/ 3629977 w 12192000"/>
              <a:gd name="connsiteY131" fmla="*/ 218664 h 4939827"/>
              <a:gd name="connsiteX132" fmla="*/ 3636217 w 12192000"/>
              <a:gd name="connsiteY132" fmla="*/ 220048 h 4939827"/>
              <a:gd name="connsiteX133" fmla="*/ 3709484 w 12192000"/>
              <a:gd name="connsiteY133" fmla="*/ 186927 h 4939827"/>
              <a:gd name="connsiteX134" fmla="*/ 3761342 w 12192000"/>
              <a:gd name="connsiteY134" fmla="*/ 177474 h 4939827"/>
              <a:gd name="connsiteX135" fmla="*/ 3799748 w 12192000"/>
              <a:gd name="connsiteY135" fmla="*/ 167154 h 4939827"/>
              <a:gd name="connsiteX136" fmla="*/ 3812225 w 12192000"/>
              <a:gd name="connsiteY136" fmla="*/ 189020 h 4939827"/>
              <a:gd name="connsiteX137" fmla="*/ 3864537 w 12192000"/>
              <a:gd name="connsiteY137" fmla="*/ 200742 h 4939827"/>
              <a:gd name="connsiteX138" fmla="*/ 4028476 w 12192000"/>
              <a:gd name="connsiteY138" fmla="*/ 223679 h 4939827"/>
              <a:gd name="connsiteX139" fmla="*/ 4191582 w 12192000"/>
              <a:gd name="connsiteY139" fmla="*/ 238952 h 4939827"/>
              <a:gd name="connsiteX140" fmla="*/ 4251024 w 12192000"/>
              <a:gd name="connsiteY140" fmla="*/ 240874 h 4939827"/>
              <a:gd name="connsiteX141" fmla="*/ 4355275 w 12192000"/>
              <a:gd name="connsiteY141" fmla="*/ 260205 h 4939827"/>
              <a:gd name="connsiteX142" fmla="*/ 4423807 w 12192000"/>
              <a:gd name="connsiteY142" fmla="*/ 270366 h 4939827"/>
              <a:gd name="connsiteX143" fmla="*/ 4435843 w 12192000"/>
              <a:gd name="connsiteY143" fmla="*/ 234325 h 4939827"/>
              <a:gd name="connsiteX144" fmla="*/ 4499101 w 12192000"/>
              <a:gd name="connsiteY144" fmla="*/ 232983 h 4939827"/>
              <a:gd name="connsiteX145" fmla="*/ 4558432 w 12192000"/>
              <a:gd name="connsiteY145" fmla="*/ 269194 h 4939827"/>
              <a:gd name="connsiteX146" fmla="*/ 4635061 w 12192000"/>
              <a:gd name="connsiteY146" fmla="*/ 280682 h 4939827"/>
              <a:gd name="connsiteX147" fmla="*/ 4680829 w 12192000"/>
              <a:gd name="connsiteY147" fmla="*/ 287953 h 4939827"/>
              <a:gd name="connsiteX148" fmla="*/ 4807427 w 12192000"/>
              <a:gd name="connsiteY148" fmla="*/ 276835 h 4939827"/>
              <a:gd name="connsiteX149" fmla="*/ 5028933 w 12192000"/>
              <a:gd name="connsiteY149" fmla="*/ 183887 h 4939827"/>
              <a:gd name="connsiteX150" fmla="*/ 5093642 w 12192000"/>
              <a:gd name="connsiteY150" fmla="*/ 177214 h 4939827"/>
              <a:gd name="connsiteX151" fmla="*/ 5102642 w 12192000"/>
              <a:gd name="connsiteY151" fmla="*/ 186816 h 4939827"/>
              <a:gd name="connsiteX152" fmla="*/ 5193590 w 12192000"/>
              <a:gd name="connsiteY152" fmla="*/ 136361 h 4939827"/>
              <a:gd name="connsiteX153" fmla="*/ 5323922 w 12192000"/>
              <a:gd name="connsiteY153" fmla="*/ 146332 h 4939827"/>
              <a:gd name="connsiteX154" fmla="*/ 5421860 w 12192000"/>
              <a:gd name="connsiteY154" fmla="*/ 167298 h 4939827"/>
              <a:gd name="connsiteX155" fmla="*/ 5476948 w 12192000"/>
              <a:gd name="connsiteY155" fmla="*/ 173249 h 4939827"/>
              <a:gd name="connsiteX156" fmla="*/ 5516842 w 12192000"/>
              <a:gd name="connsiteY156" fmla="*/ 184018 h 4939827"/>
              <a:gd name="connsiteX157" fmla="*/ 5619415 w 12192000"/>
              <a:gd name="connsiteY157" fmla="*/ 176781 h 4939827"/>
              <a:gd name="connsiteX158" fmla="*/ 5789867 w 12192000"/>
              <a:gd name="connsiteY158" fmla="*/ 150304 h 4939827"/>
              <a:gd name="connsiteX159" fmla="*/ 5825953 w 12192000"/>
              <a:gd name="connsiteY159" fmla="*/ 147907 h 4939827"/>
              <a:gd name="connsiteX160" fmla="*/ 5856168 w 12192000"/>
              <a:gd name="connsiteY160" fmla="*/ 158719 h 4939827"/>
              <a:gd name="connsiteX161" fmla="*/ 5862476 w 12192000"/>
              <a:gd name="connsiteY161" fmla="*/ 172447 h 4939827"/>
              <a:gd name="connsiteX162" fmla="*/ 5882195 w 12192000"/>
              <a:gd name="connsiteY162" fmla="*/ 173195 h 4939827"/>
              <a:gd name="connsiteX163" fmla="*/ 5887271 w 12192000"/>
              <a:gd name="connsiteY163" fmla="*/ 176084 h 4939827"/>
              <a:gd name="connsiteX164" fmla="*/ 5916552 w 12192000"/>
              <a:gd name="connsiteY164" fmla="*/ 189955 h 4939827"/>
              <a:gd name="connsiteX165" fmla="*/ 5983240 w 12192000"/>
              <a:gd name="connsiteY165" fmla="*/ 152755 h 4939827"/>
              <a:gd name="connsiteX166" fmla="*/ 6061852 w 12192000"/>
              <a:gd name="connsiteY166" fmla="*/ 161953 h 4939827"/>
              <a:gd name="connsiteX167" fmla="*/ 6408386 w 12192000"/>
              <a:gd name="connsiteY167" fmla="*/ 157590 h 4939827"/>
              <a:gd name="connsiteX168" fmla="*/ 6531386 w 12192000"/>
              <a:gd name="connsiteY168" fmla="*/ 156103 h 4939827"/>
              <a:gd name="connsiteX169" fmla="*/ 6721509 w 12192000"/>
              <a:gd name="connsiteY169" fmla="*/ 54829 h 4939827"/>
              <a:gd name="connsiteX170" fmla="*/ 6947884 w 12192000"/>
              <a:gd name="connsiteY170" fmla="*/ 47587 h 4939827"/>
              <a:gd name="connsiteX171" fmla="*/ 6965101 w 12192000"/>
              <a:gd name="connsiteY171" fmla="*/ 25718 h 4939827"/>
              <a:gd name="connsiteX172" fmla="*/ 6986370 w 12192000"/>
              <a:gd name="connsiteY172" fmla="*/ 12659 h 4939827"/>
              <a:gd name="connsiteX173" fmla="*/ 6989536 w 12192000"/>
              <a:gd name="connsiteY173" fmla="*/ 14528 h 4939827"/>
              <a:gd name="connsiteX174" fmla="*/ 7015933 w 12192000"/>
              <a:gd name="connsiteY174" fmla="*/ 9653 h 4939827"/>
              <a:gd name="connsiteX175" fmla="*/ 7020592 w 12192000"/>
              <a:gd name="connsiteY175" fmla="*/ 1651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43464 w 12192000"/>
              <a:gd name="connsiteY12" fmla="*/ 68367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37675 w 12192000"/>
              <a:gd name="connsiteY17" fmla="*/ 204438 h 4939827"/>
              <a:gd name="connsiteX18" fmla="*/ 7952584 w 12192000"/>
              <a:gd name="connsiteY18" fmla="*/ 170181 h 4939827"/>
              <a:gd name="connsiteX19" fmla="*/ 8009534 w 12192000"/>
              <a:gd name="connsiteY19" fmla="*/ 176441 h 4939827"/>
              <a:gd name="connsiteX20" fmla="*/ 8058681 w 12192000"/>
              <a:gd name="connsiteY20" fmla="*/ 219431 h 4939827"/>
              <a:gd name="connsiteX21" fmla="*/ 8126175 w 12192000"/>
              <a:gd name="connsiteY21" fmla="*/ 240005 h 4939827"/>
              <a:gd name="connsiteX22" fmla="*/ 8166439 w 12192000"/>
              <a:gd name="connsiteY22" fmla="*/ 252699 h 4939827"/>
              <a:gd name="connsiteX23" fmla="*/ 8281371 w 12192000"/>
              <a:gd name="connsiteY23" fmla="*/ 256875 h 4939827"/>
              <a:gd name="connsiteX24" fmla="*/ 8381609 w 12192000"/>
              <a:gd name="connsiteY24" fmla="*/ 240618 h 4939827"/>
              <a:gd name="connsiteX25" fmla="*/ 8406759 w 12192000"/>
              <a:gd name="connsiteY25" fmla="*/ 232517 h 4939827"/>
              <a:gd name="connsiteX26" fmla="*/ 8426506 w 12192000"/>
              <a:gd name="connsiteY26" fmla="*/ 241842 h 4939827"/>
              <a:gd name="connsiteX27" fmla="*/ 8427949 w 12192000"/>
              <a:gd name="connsiteY27" fmla="*/ 240981 h 4939827"/>
              <a:gd name="connsiteX28" fmla="*/ 8441468 w 12192000"/>
              <a:gd name="connsiteY28" fmla="*/ 241157 h 4939827"/>
              <a:gd name="connsiteX29" fmla="*/ 8565757 w 12192000"/>
              <a:gd name="connsiteY29" fmla="*/ 255317 h 4939827"/>
              <a:gd name="connsiteX30" fmla="*/ 8573171 w 12192000"/>
              <a:gd name="connsiteY30" fmla="*/ 258426 h 4939827"/>
              <a:gd name="connsiteX31" fmla="*/ 8573548 w 12192000"/>
              <a:gd name="connsiteY31" fmla="*/ 258241 h 4939827"/>
              <a:gd name="connsiteX32" fmla="*/ 8581827 w 12192000"/>
              <a:gd name="connsiteY32" fmla="*/ 261028 h 4939827"/>
              <a:gd name="connsiteX33" fmla="*/ 8586687 w 12192000"/>
              <a:gd name="connsiteY33" fmla="*/ 264089 h 4939827"/>
              <a:gd name="connsiteX34" fmla="*/ 8601067 w 12192000"/>
              <a:gd name="connsiteY34" fmla="*/ 270114 h 4939827"/>
              <a:gd name="connsiteX35" fmla="*/ 8672650 w 12192000"/>
              <a:gd name="connsiteY35" fmla="*/ 254821 h 4939827"/>
              <a:gd name="connsiteX36" fmla="*/ 8785543 w 12192000"/>
              <a:gd name="connsiteY36" fmla="*/ 263406 h 4939827"/>
              <a:gd name="connsiteX37" fmla="*/ 8830588 w 12192000"/>
              <a:gd name="connsiteY37" fmla="*/ 265483 h 4939827"/>
              <a:gd name="connsiteX38" fmla="*/ 8905142 w 12192000"/>
              <a:gd name="connsiteY38" fmla="*/ 264958 h 4939827"/>
              <a:gd name="connsiteX39" fmla="*/ 8968582 w 12192000"/>
              <a:gd name="connsiteY39" fmla="*/ 262728 h 4939827"/>
              <a:gd name="connsiteX40" fmla="*/ 8972994 w 12192000"/>
              <a:gd name="connsiteY40" fmla="*/ 263284 h 4939827"/>
              <a:gd name="connsiteX41" fmla="*/ 9004605 w 12192000"/>
              <a:gd name="connsiteY41" fmla="*/ 258041 h 4939827"/>
              <a:gd name="connsiteX42" fmla="*/ 9016165 w 12192000"/>
              <a:gd name="connsiteY42" fmla="*/ 261258 h 4939827"/>
              <a:gd name="connsiteX43" fmla="*/ 9043297 w 12192000"/>
              <a:gd name="connsiteY43" fmla="*/ 281547 h 4939827"/>
              <a:gd name="connsiteX44" fmla="*/ 9048315 w 12192000"/>
              <a:gd name="connsiteY44" fmla="*/ 279264 h 4939827"/>
              <a:gd name="connsiteX45" fmla="*/ 9054706 w 12192000"/>
              <a:gd name="connsiteY45" fmla="*/ 278538 h 4939827"/>
              <a:gd name="connsiteX46" fmla="*/ 9070919 w 12192000"/>
              <a:gd name="connsiteY46" fmla="*/ 281810 h 4939827"/>
              <a:gd name="connsiteX47" fmla="*/ 9076813 w 12192000"/>
              <a:gd name="connsiteY47" fmla="*/ 283909 h 4939827"/>
              <a:gd name="connsiteX48" fmla="*/ 9085871 w 12192000"/>
              <a:gd name="connsiteY48" fmla="*/ 285133 h 4939827"/>
              <a:gd name="connsiteX49" fmla="*/ 9086159 w 12192000"/>
              <a:gd name="connsiteY49" fmla="*/ 284887 h 4939827"/>
              <a:gd name="connsiteX50" fmla="*/ 9134606 w 12192000"/>
              <a:gd name="connsiteY50" fmla="*/ 288168 h 4939827"/>
              <a:gd name="connsiteX51" fmla="*/ 9195590 w 12192000"/>
              <a:gd name="connsiteY51" fmla="*/ 279568 h 4939827"/>
              <a:gd name="connsiteX52" fmla="*/ 9219336 w 12192000"/>
              <a:gd name="connsiteY52" fmla="*/ 278133 h 4939827"/>
              <a:gd name="connsiteX53" fmla="*/ 9232362 w 12192000"/>
              <a:gd name="connsiteY53" fmla="*/ 275894 h 4939827"/>
              <a:gd name="connsiteX54" fmla="*/ 9233396 w 12192000"/>
              <a:gd name="connsiteY54" fmla="*/ 274803 h 4939827"/>
              <a:gd name="connsiteX55" fmla="*/ 9256213 w 12192000"/>
              <a:gd name="connsiteY55" fmla="*/ 281576 h 4939827"/>
              <a:gd name="connsiteX56" fmla="*/ 9262377 w 12192000"/>
              <a:gd name="connsiteY56" fmla="*/ 286635 h 4939827"/>
              <a:gd name="connsiteX57" fmla="*/ 9287089 w 12192000"/>
              <a:gd name="connsiteY57" fmla="*/ 303891 h 4939827"/>
              <a:gd name="connsiteX58" fmla="*/ 9371484 w 12192000"/>
              <a:gd name="connsiteY58" fmla="*/ 329634 h 4939827"/>
              <a:gd name="connsiteX59" fmla="*/ 9404829 w 12192000"/>
              <a:gd name="connsiteY59" fmla="*/ 339038 h 4939827"/>
              <a:gd name="connsiteX60" fmla="*/ 9427021 w 12192000"/>
              <a:gd name="connsiteY60" fmla="*/ 358784 h 4939827"/>
              <a:gd name="connsiteX61" fmla="*/ 9670844 w 12192000"/>
              <a:gd name="connsiteY61" fmla="*/ 405128 h 4939827"/>
              <a:gd name="connsiteX62" fmla="*/ 9816083 w 12192000"/>
              <a:gd name="connsiteY62" fmla="*/ 416573 h 4939827"/>
              <a:gd name="connsiteX63" fmla="*/ 9936741 w 12192000"/>
              <a:gd name="connsiteY63" fmla="*/ 437044 h 4939827"/>
              <a:gd name="connsiteX64" fmla="*/ 10050093 w 12192000"/>
              <a:gd name="connsiteY64" fmla="*/ 443783 h 4939827"/>
              <a:gd name="connsiteX65" fmla="*/ 10130090 w 12192000"/>
              <a:gd name="connsiteY65" fmla="*/ 459520 h 4939827"/>
              <a:gd name="connsiteX66" fmla="*/ 10173456 w 12192000"/>
              <a:gd name="connsiteY66" fmla="*/ 457749 h 4939827"/>
              <a:gd name="connsiteX67" fmla="*/ 10218232 w 12192000"/>
              <a:gd name="connsiteY67" fmla="*/ 459820 h 4939827"/>
              <a:gd name="connsiteX68" fmla="*/ 10354176 w 12192000"/>
              <a:gd name="connsiteY68" fmla="*/ 471377 h 4939827"/>
              <a:gd name="connsiteX69" fmla="*/ 10430681 w 12192000"/>
              <a:gd name="connsiteY69" fmla="*/ 481226 h 4939827"/>
              <a:gd name="connsiteX70" fmla="*/ 10478169 w 12192000"/>
              <a:gd name="connsiteY70" fmla="*/ 481774 h 4939827"/>
              <a:gd name="connsiteX71" fmla="*/ 10540907 w 12192000"/>
              <a:gd name="connsiteY71" fmla="*/ 485607 h 4939827"/>
              <a:gd name="connsiteX72" fmla="*/ 10614941 w 12192000"/>
              <a:gd name="connsiteY72" fmla="*/ 487592 h 4939827"/>
              <a:gd name="connsiteX73" fmla="*/ 10674098 w 12192000"/>
              <a:gd name="connsiteY73" fmla="*/ 521656 h 4939827"/>
              <a:gd name="connsiteX74" fmla="*/ 10874834 w 12192000"/>
              <a:gd name="connsiteY74" fmla="*/ 574867 h 4939827"/>
              <a:gd name="connsiteX75" fmla="*/ 10944981 w 12192000"/>
              <a:gd name="connsiteY75" fmla="*/ 615042 h 4939827"/>
              <a:gd name="connsiteX76" fmla="*/ 11006376 w 12192000"/>
              <a:gd name="connsiteY76" fmla="*/ 645957 h 4939827"/>
              <a:gd name="connsiteX77" fmla="*/ 11076308 w 12192000"/>
              <a:gd name="connsiteY77" fmla="*/ 675698 h 4939827"/>
              <a:gd name="connsiteX78" fmla="*/ 11148789 w 12192000"/>
              <a:gd name="connsiteY78" fmla="*/ 685041 h 4939827"/>
              <a:gd name="connsiteX79" fmla="*/ 11249129 w 12192000"/>
              <a:gd name="connsiteY79" fmla="*/ 684218 h 4939827"/>
              <a:gd name="connsiteX80" fmla="*/ 11299915 w 12192000"/>
              <a:gd name="connsiteY80" fmla="*/ 692177 h 4939827"/>
              <a:gd name="connsiteX81" fmla="*/ 11386973 w 12192000"/>
              <a:gd name="connsiteY81" fmla="*/ 708209 h 4939827"/>
              <a:gd name="connsiteX82" fmla="*/ 11500105 w 12192000"/>
              <a:gd name="connsiteY82" fmla="*/ 735014 h 4939827"/>
              <a:gd name="connsiteX83" fmla="*/ 11621735 w 12192000"/>
              <a:gd name="connsiteY83" fmla="*/ 789584 h 4939827"/>
              <a:gd name="connsiteX84" fmla="*/ 11691200 w 12192000"/>
              <a:gd name="connsiteY84" fmla="*/ 867902 h 4939827"/>
              <a:gd name="connsiteX85" fmla="*/ 11819427 w 12192000"/>
              <a:gd name="connsiteY85" fmla="*/ 911634 h 4939827"/>
              <a:gd name="connsiteX86" fmla="*/ 11969720 w 12192000"/>
              <a:gd name="connsiteY86" fmla="*/ 964737 h 4939827"/>
              <a:gd name="connsiteX87" fmla="*/ 12055766 w 12192000"/>
              <a:gd name="connsiteY87" fmla="*/ 991268 h 4939827"/>
              <a:gd name="connsiteX88" fmla="*/ 12171539 w 12192000"/>
              <a:gd name="connsiteY88" fmla="*/ 995427 h 4939827"/>
              <a:gd name="connsiteX89" fmla="*/ 12187831 w 12192000"/>
              <a:gd name="connsiteY89" fmla="*/ 996580 h 4939827"/>
              <a:gd name="connsiteX90" fmla="*/ 12192000 w 12192000"/>
              <a:gd name="connsiteY90" fmla="*/ 996726 h 4939827"/>
              <a:gd name="connsiteX91" fmla="*/ 12192000 w 12192000"/>
              <a:gd name="connsiteY91" fmla="*/ 4939827 h 4939827"/>
              <a:gd name="connsiteX92" fmla="*/ 0 w 12192000"/>
              <a:gd name="connsiteY92" fmla="*/ 4939827 h 4939827"/>
              <a:gd name="connsiteX93" fmla="*/ 0 w 12192000"/>
              <a:gd name="connsiteY93" fmla="*/ 512043 h 4939827"/>
              <a:gd name="connsiteX94" fmla="*/ 7381 w 12192000"/>
              <a:gd name="connsiteY94" fmla="*/ 512580 h 4939827"/>
              <a:gd name="connsiteX95" fmla="*/ 100029 w 12192000"/>
              <a:gd name="connsiteY95" fmla="*/ 504758 h 4939827"/>
              <a:gd name="connsiteX96" fmla="*/ 155244 w 12192000"/>
              <a:gd name="connsiteY96" fmla="*/ 525130 h 4939827"/>
              <a:gd name="connsiteX97" fmla="*/ 254366 w 12192000"/>
              <a:gd name="connsiteY97" fmla="*/ 534449 h 4939827"/>
              <a:gd name="connsiteX98" fmla="*/ 447292 w 12192000"/>
              <a:gd name="connsiteY98" fmla="*/ 542725 h 4939827"/>
              <a:gd name="connsiteX99" fmla="*/ 628105 w 12192000"/>
              <a:gd name="connsiteY99" fmla="*/ 547853 h 4939827"/>
              <a:gd name="connsiteX100" fmla="*/ 783146 w 12192000"/>
              <a:gd name="connsiteY100" fmla="*/ 591799 h 4939827"/>
              <a:gd name="connsiteX101" fmla="*/ 1043676 w 12192000"/>
              <a:gd name="connsiteY101" fmla="*/ 591887 h 4939827"/>
              <a:gd name="connsiteX102" fmla="*/ 1281816 w 12192000"/>
              <a:gd name="connsiteY102" fmla="*/ 520946 h 4939827"/>
              <a:gd name="connsiteX103" fmla="*/ 1486347 w 12192000"/>
              <a:gd name="connsiteY103" fmla="*/ 487310 h 4939827"/>
              <a:gd name="connsiteX104" fmla="*/ 1568079 w 12192000"/>
              <a:gd name="connsiteY104" fmla="*/ 462531 h 4939827"/>
              <a:gd name="connsiteX105" fmla="*/ 1622516 w 12192000"/>
              <a:gd name="connsiteY105" fmla="*/ 466058 h 4939827"/>
              <a:gd name="connsiteX106" fmla="*/ 1655457 w 12192000"/>
              <a:gd name="connsiteY106" fmla="*/ 465359 h 4939827"/>
              <a:gd name="connsiteX107" fmla="*/ 1717454 w 12192000"/>
              <a:gd name="connsiteY107" fmla="*/ 417203 h 4939827"/>
              <a:gd name="connsiteX108" fmla="*/ 1913794 w 12192000"/>
              <a:gd name="connsiteY108" fmla="*/ 365255 h 4939827"/>
              <a:gd name="connsiteX109" fmla="*/ 2129762 w 12192000"/>
              <a:gd name="connsiteY109" fmla="*/ 367832 h 4939827"/>
              <a:gd name="connsiteX110" fmla="*/ 2376970 w 12192000"/>
              <a:gd name="connsiteY110" fmla="*/ 350129 h 4939827"/>
              <a:gd name="connsiteX111" fmla="*/ 2480155 w 12192000"/>
              <a:gd name="connsiteY111" fmla="*/ 359227 h 4939827"/>
              <a:gd name="connsiteX112" fmla="*/ 2586782 w 12192000"/>
              <a:gd name="connsiteY112" fmla="*/ 339352 h 4939827"/>
              <a:gd name="connsiteX113" fmla="*/ 2654496 w 12192000"/>
              <a:gd name="connsiteY113" fmla="*/ 315431 h 4939827"/>
              <a:gd name="connsiteX114" fmla="*/ 2788947 w 12192000"/>
              <a:gd name="connsiteY114" fmla="*/ 250375 h 4939827"/>
              <a:gd name="connsiteX115" fmla="*/ 2885389 w 12192000"/>
              <a:gd name="connsiteY115" fmla="*/ 255259 h 4939827"/>
              <a:gd name="connsiteX116" fmla="*/ 3045916 w 12192000"/>
              <a:gd name="connsiteY116" fmla="*/ 261030 h 4939827"/>
              <a:gd name="connsiteX117" fmla="*/ 3074187 w 12192000"/>
              <a:gd name="connsiteY117" fmla="*/ 243226 h 4939827"/>
              <a:gd name="connsiteX118" fmla="*/ 3103677 w 12192000"/>
              <a:gd name="connsiteY118" fmla="*/ 209527 h 4939827"/>
              <a:gd name="connsiteX119" fmla="*/ 3126759 w 12192000"/>
              <a:gd name="connsiteY119" fmla="*/ 211226 h 4939827"/>
              <a:gd name="connsiteX120" fmla="*/ 3164020 w 12192000"/>
              <a:gd name="connsiteY120" fmla="*/ 212779 h 4939827"/>
              <a:gd name="connsiteX121" fmla="*/ 3285019 w 12192000"/>
              <a:gd name="connsiteY121" fmla="*/ 220535 h 4939827"/>
              <a:gd name="connsiteX122" fmla="*/ 3365154 w 12192000"/>
              <a:gd name="connsiteY122" fmla="*/ 226416 h 4939827"/>
              <a:gd name="connsiteX123" fmla="*/ 3367507 w 12192000"/>
              <a:gd name="connsiteY123" fmla="*/ 225416 h 4939827"/>
              <a:gd name="connsiteX124" fmla="*/ 3387567 w 12192000"/>
              <a:gd name="connsiteY124" fmla="*/ 227103 h 4939827"/>
              <a:gd name="connsiteX125" fmla="*/ 3424753 w 12192000"/>
              <a:gd name="connsiteY125" fmla="*/ 244380 h 4939827"/>
              <a:gd name="connsiteX126" fmla="*/ 3498001 w 12192000"/>
              <a:gd name="connsiteY126" fmla="*/ 231941 h 4939827"/>
              <a:gd name="connsiteX127" fmla="*/ 3561557 w 12192000"/>
              <a:gd name="connsiteY127" fmla="*/ 228095 h 4939827"/>
              <a:gd name="connsiteX128" fmla="*/ 3611920 w 12192000"/>
              <a:gd name="connsiteY128" fmla="*/ 218094 h 4939827"/>
              <a:gd name="connsiteX129" fmla="*/ 3620528 w 12192000"/>
              <a:gd name="connsiteY129" fmla="*/ 218788 h 4939827"/>
              <a:gd name="connsiteX130" fmla="*/ 3620766 w 12192000"/>
              <a:gd name="connsiteY130" fmla="*/ 218511 h 4939827"/>
              <a:gd name="connsiteX131" fmla="*/ 3629977 w 12192000"/>
              <a:gd name="connsiteY131" fmla="*/ 218664 h 4939827"/>
              <a:gd name="connsiteX132" fmla="*/ 3636217 w 12192000"/>
              <a:gd name="connsiteY132" fmla="*/ 220048 h 4939827"/>
              <a:gd name="connsiteX133" fmla="*/ 3709484 w 12192000"/>
              <a:gd name="connsiteY133" fmla="*/ 186927 h 4939827"/>
              <a:gd name="connsiteX134" fmla="*/ 3761342 w 12192000"/>
              <a:gd name="connsiteY134" fmla="*/ 177474 h 4939827"/>
              <a:gd name="connsiteX135" fmla="*/ 3799748 w 12192000"/>
              <a:gd name="connsiteY135" fmla="*/ 167154 h 4939827"/>
              <a:gd name="connsiteX136" fmla="*/ 3812225 w 12192000"/>
              <a:gd name="connsiteY136" fmla="*/ 189020 h 4939827"/>
              <a:gd name="connsiteX137" fmla="*/ 3864537 w 12192000"/>
              <a:gd name="connsiteY137" fmla="*/ 200742 h 4939827"/>
              <a:gd name="connsiteX138" fmla="*/ 4028476 w 12192000"/>
              <a:gd name="connsiteY138" fmla="*/ 223679 h 4939827"/>
              <a:gd name="connsiteX139" fmla="*/ 4191582 w 12192000"/>
              <a:gd name="connsiteY139" fmla="*/ 238952 h 4939827"/>
              <a:gd name="connsiteX140" fmla="*/ 4251024 w 12192000"/>
              <a:gd name="connsiteY140" fmla="*/ 240874 h 4939827"/>
              <a:gd name="connsiteX141" fmla="*/ 4355275 w 12192000"/>
              <a:gd name="connsiteY141" fmla="*/ 260205 h 4939827"/>
              <a:gd name="connsiteX142" fmla="*/ 4423807 w 12192000"/>
              <a:gd name="connsiteY142" fmla="*/ 270366 h 4939827"/>
              <a:gd name="connsiteX143" fmla="*/ 4435843 w 12192000"/>
              <a:gd name="connsiteY143" fmla="*/ 234325 h 4939827"/>
              <a:gd name="connsiteX144" fmla="*/ 4558432 w 12192000"/>
              <a:gd name="connsiteY144" fmla="*/ 269194 h 4939827"/>
              <a:gd name="connsiteX145" fmla="*/ 4635061 w 12192000"/>
              <a:gd name="connsiteY145" fmla="*/ 280682 h 4939827"/>
              <a:gd name="connsiteX146" fmla="*/ 4680829 w 12192000"/>
              <a:gd name="connsiteY146" fmla="*/ 287953 h 4939827"/>
              <a:gd name="connsiteX147" fmla="*/ 4807427 w 12192000"/>
              <a:gd name="connsiteY147" fmla="*/ 276835 h 4939827"/>
              <a:gd name="connsiteX148" fmla="*/ 5028933 w 12192000"/>
              <a:gd name="connsiteY148" fmla="*/ 183887 h 4939827"/>
              <a:gd name="connsiteX149" fmla="*/ 5093642 w 12192000"/>
              <a:gd name="connsiteY149" fmla="*/ 177214 h 4939827"/>
              <a:gd name="connsiteX150" fmla="*/ 5102642 w 12192000"/>
              <a:gd name="connsiteY150" fmla="*/ 186816 h 4939827"/>
              <a:gd name="connsiteX151" fmla="*/ 5193590 w 12192000"/>
              <a:gd name="connsiteY151" fmla="*/ 136361 h 4939827"/>
              <a:gd name="connsiteX152" fmla="*/ 5323922 w 12192000"/>
              <a:gd name="connsiteY152" fmla="*/ 146332 h 4939827"/>
              <a:gd name="connsiteX153" fmla="*/ 5421860 w 12192000"/>
              <a:gd name="connsiteY153" fmla="*/ 167298 h 4939827"/>
              <a:gd name="connsiteX154" fmla="*/ 5476948 w 12192000"/>
              <a:gd name="connsiteY154" fmla="*/ 173249 h 4939827"/>
              <a:gd name="connsiteX155" fmla="*/ 5516842 w 12192000"/>
              <a:gd name="connsiteY155" fmla="*/ 184018 h 4939827"/>
              <a:gd name="connsiteX156" fmla="*/ 5619415 w 12192000"/>
              <a:gd name="connsiteY156" fmla="*/ 176781 h 4939827"/>
              <a:gd name="connsiteX157" fmla="*/ 5789867 w 12192000"/>
              <a:gd name="connsiteY157" fmla="*/ 150304 h 4939827"/>
              <a:gd name="connsiteX158" fmla="*/ 5825953 w 12192000"/>
              <a:gd name="connsiteY158" fmla="*/ 147907 h 4939827"/>
              <a:gd name="connsiteX159" fmla="*/ 5856168 w 12192000"/>
              <a:gd name="connsiteY159" fmla="*/ 158719 h 4939827"/>
              <a:gd name="connsiteX160" fmla="*/ 5862476 w 12192000"/>
              <a:gd name="connsiteY160" fmla="*/ 172447 h 4939827"/>
              <a:gd name="connsiteX161" fmla="*/ 5882195 w 12192000"/>
              <a:gd name="connsiteY161" fmla="*/ 173195 h 4939827"/>
              <a:gd name="connsiteX162" fmla="*/ 5887271 w 12192000"/>
              <a:gd name="connsiteY162" fmla="*/ 176084 h 4939827"/>
              <a:gd name="connsiteX163" fmla="*/ 5916552 w 12192000"/>
              <a:gd name="connsiteY163" fmla="*/ 189955 h 4939827"/>
              <a:gd name="connsiteX164" fmla="*/ 5983240 w 12192000"/>
              <a:gd name="connsiteY164" fmla="*/ 152755 h 4939827"/>
              <a:gd name="connsiteX165" fmla="*/ 6061852 w 12192000"/>
              <a:gd name="connsiteY165" fmla="*/ 161953 h 4939827"/>
              <a:gd name="connsiteX166" fmla="*/ 6408386 w 12192000"/>
              <a:gd name="connsiteY166" fmla="*/ 157590 h 4939827"/>
              <a:gd name="connsiteX167" fmla="*/ 6531386 w 12192000"/>
              <a:gd name="connsiteY167" fmla="*/ 156103 h 4939827"/>
              <a:gd name="connsiteX168" fmla="*/ 6721509 w 12192000"/>
              <a:gd name="connsiteY168" fmla="*/ 54829 h 4939827"/>
              <a:gd name="connsiteX169" fmla="*/ 6947884 w 12192000"/>
              <a:gd name="connsiteY169" fmla="*/ 47587 h 4939827"/>
              <a:gd name="connsiteX170" fmla="*/ 6965101 w 12192000"/>
              <a:gd name="connsiteY170" fmla="*/ 25718 h 4939827"/>
              <a:gd name="connsiteX171" fmla="*/ 6986370 w 12192000"/>
              <a:gd name="connsiteY171" fmla="*/ 12659 h 4939827"/>
              <a:gd name="connsiteX172" fmla="*/ 6989536 w 12192000"/>
              <a:gd name="connsiteY172" fmla="*/ 14528 h 4939827"/>
              <a:gd name="connsiteX173" fmla="*/ 7015933 w 12192000"/>
              <a:gd name="connsiteY173" fmla="*/ 9653 h 4939827"/>
              <a:gd name="connsiteX174" fmla="*/ 7020592 w 12192000"/>
              <a:gd name="connsiteY174" fmla="*/ 1651 h 4939827"/>
              <a:gd name="connsiteX175" fmla="*/ 7025905 w 12192000"/>
              <a:gd name="connsiteY175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43464 w 12192000"/>
              <a:gd name="connsiteY12" fmla="*/ 68367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37675 w 12192000"/>
              <a:gd name="connsiteY17" fmla="*/ 204438 h 4939827"/>
              <a:gd name="connsiteX18" fmla="*/ 7952584 w 12192000"/>
              <a:gd name="connsiteY18" fmla="*/ 170181 h 4939827"/>
              <a:gd name="connsiteX19" fmla="*/ 8009534 w 12192000"/>
              <a:gd name="connsiteY19" fmla="*/ 176441 h 4939827"/>
              <a:gd name="connsiteX20" fmla="*/ 8058681 w 12192000"/>
              <a:gd name="connsiteY20" fmla="*/ 219431 h 4939827"/>
              <a:gd name="connsiteX21" fmla="*/ 8126175 w 12192000"/>
              <a:gd name="connsiteY21" fmla="*/ 240005 h 4939827"/>
              <a:gd name="connsiteX22" fmla="*/ 8166439 w 12192000"/>
              <a:gd name="connsiteY22" fmla="*/ 252699 h 4939827"/>
              <a:gd name="connsiteX23" fmla="*/ 8281371 w 12192000"/>
              <a:gd name="connsiteY23" fmla="*/ 256875 h 4939827"/>
              <a:gd name="connsiteX24" fmla="*/ 8381609 w 12192000"/>
              <a:gd name="connsiteY24" fmla="*/ 240618 h 4939827"/>
              <a:gd name="connsiteX25" fmla="*/ 8406759 w 12192000"/>
              <a:gd name="connsiteY25" fmla="*/ 232517 h 4939827"/>
              <a:gd name="connsiteX26" fmla="*/ 8426506 w 12192000"/>
              <a:gd name="connsiteY26" fmla="*/ 241842 h 4939827"/>
              <a:gd name="connsiteX27" fmla="*/ 8427949 w 12192000"/>
              <a:gd name="connsiteY27" fmla="*/ 240981 h 4939827"/>
              <a:gd name="connsiteX28" fmla="*/ 8441468 w 12192000"/>
              <a:gd name="connsiteY28" fmla="*/ 241157 h 4939827"/>
              <a:gd name="connsiteX29" fmla="*/ 8565757 w 12192000"/>
              <a:gd name="connsiteY29" fmla="*/ 255317 h 4939827"/>
              <a:gd name="connsiteX30" fmla="*/ 8573171 w 12192000"/>
              <a:gd name="connsiteY30" fmla="*/ 258426 h 4939827"/>
              <a:gd name="connsiteX31" fmla="*/ 8573548 w 12192000"/>
              <a:gd name="connsiteY31" fmla="*/ 258241 h 4939827"/>
              <a:gd name="connsiteX32" fmla="*/ 8581827 w 12192000"/>
              <a:gd name="connsiteY32" fmla="*/ 261028 h 4939827"/>
              <a:gd name="connsiteX33" fmla="*/ 8586687 w 12192000"/>
              <a:gd name="connsiteY33" fmla="*/ 264089 h 4939827"/>
              <a:gd name="connsiteX34" fmla="*/ 8601067 w 12192000"/>
              <a:gd name="connsiteY34" fmla="*/ 270114 h 4939827"/>
              <a:gd name="connsiteX35" fmla="*/ 8672650 w 12192000"/>
              <a:gd name="connsiteY35" fmla="*/ 254821 h 4939827"/>
              <a:gd name="connsiteX36" fmla="*/ 8785543 w 12192000"/>
              <a:gd name="connsiteY36" fmla="*/ 263406 h 4939827"/>
              <a:gd name="connsiteX37" fmla="*/ 8830588 w 12192000"/>
              <a:gd name="connsiteY37" fmla="*/ 265483 h 4939827"/>
              <a:gd name="connsiteX38" fmla="*/ 8905142 w 12192000"/>
              <a:gd name="connsiteY38" fmla="*/ 264958 h 4939827"/>
              <a:gd name="connsiteX39" fmla="*/ 8968582 w 12192000"/>
              <a:gd name="connsiteY39" fmla="*/ 262728 h 4939827"/>
              <a:gd name="connsiteX40" fmla="*/ 8972994 w 12192000"/>
              <a:gd name="connsiteY40" fmla="*/ 263284 h 4939827"/>
              <a:gd name="connsiteX41" fmla="*/ 9004605 w 12192000"/>
              <a:gd name="connsiteY41" fmla="*/ 258041 h 4939827"/>
              <a:gd name="connsiteX42" fmla="*/ 9016165 w 12192000"/>
              <a:gd name="connsiteY42" fmla="*/ 261258 h 4939827"/>
              <a:gd name="connsiteX43" fmla="*/ 9043297 w 12192000"/>
              <a:gd name="connsiteY43" fmla="*/ 281547 h 4939827"/>
              <a:gd name="connsiteX44" fmla="*/ 9048315 w 12192000"/>
              <a:gd name="connsiteY44" fmla="*/ 279264 h 4939827"/>
              <a:gd name="connsiteX45" fmla="*/ 9054706 w 12192000"/>
              <a:gd name="connsiteY45" fmla="*/ 278538 h 4939827"/>
              <a:gd name="connsiteX46" fmla="*/ 9070919 w 12192000"/>
              <a:gd name="connsiteY46" fmla="*/ 281810 h 4939827"/>
              <a:gd name="connsiteX47" fmla="*/ 9076813 w 12192000"/>
              <a:gd name="connsiteY47" fmla="*/ 283909 h 4939827"/>
              <a:gd name="connsiteX48" fmla="*/ 9085871 w 12192000"/>
              <a:gd name="connsiteY48" fmla="*/ 285133 h 4939827"/>
              <a:gd name="connsiteX49" fmla="*/ 9086159 w 12192000"/>
              <a:gd name="connsiteY49" fmla="*/ 284887 h 4939827"/>
              <a:gd name="connsiteX50" fmla="*/ 9134606 w 12192000"/>
              <a:gd name="connsiteY50" fmla="*/ 288168 h 4939827"/>
              <a:gd name="connsiteX51" fmla="*/ 9195590 w 12192000"/>
              <a:gd name="connsiteY51" fmla="*/ 279568 h 4939827"/>
              <a:gd name="connsiteX52" fmla="*/ 9219336 w 12192000"/>
              <a:gd name="connsiteY52" fmla="*/ 278133 h 4939827"/>
              <a:gd name="connsiteX53" fmla="*/ 9232362 w 12192000"/>
              <a:gd name="connsiteY53" fmla="*/ 275894 h 4939827"/>
              <a:gd name="connsiteX54" fmla="*/ 9233396 w 12192000"/>
              <a:gd name="connsiteY54" fmla="*/ 274803 h 4939827"/>
              <a:gd name="connsiteX55" fmla="*/ 9256213 w 12192000"/>
              <a:gd name="connsiteY55" fmla="*/ 281576 h 4939827"/>
              <a:gd name="connsiteX56" fmla="*/ 9262377 w 12192000"/>
              <a:gd name="connsiteY56" fmla="*/ 286635 h 4939827"/>
              <a:gd name="connsiteX57" fmla="*/ 9287089 w 12192000"/>
              <a:gd name="connsiteY57" fmla="*/ 303891 h 4939827"/>
              <a:gd name="connsiteX58" fmla="*/ 9371484 w 12192000"/>
              <a:gd name="connsiteY58" fmla="*/ 329634 h 4939827"/>
              <a:gd name="connsiteX59" fmla="*/ 9404829 w 12192000"/>
              <a:gd name="connsiteY59" fmla="*/ 339038 h 4939827"/>
              <a:gd name="connsiteX60" fmla="*/ 9427021 w 12192000"/>
              <a:gd name="connsiteY60" fmla="*/ 358784 h 4939827"/>
              <a:gd name="connsiteX61" fmla="*/ 9670844 w 12192000"/>
              <a:gd name="connsiteY61" fmla="*/ 405128 h 4939827"/>
              <a:gd name="connsiteX62" fmla="*/ 9816083 w 12192000"/>
              <a:gd name="connsiteY62" fmla="*/ 416573 h 4939827"/>
              <a:gd name="connsiteX63" fmla="*/ 9936741 w 12192000"/>
              <a:gd name="connsiteY63" fmla="*/ 437044 h 4939827"/>
              <a:gd name="connsiteX64" fmla="*/ 10050093 w 12192000"/>
              <a:gd name="connsiteY64" fmla="*/ 443783 h 4939827"/>
              <a:gd name="connsiteX65" fmla="*/ 10130090 w 12192000"/>
              <a:gd name="connsiteY65" fmla="*/ 459520 h 4939827"/>
              <a:gd name="connsiteX66" fmla="*/ 10173456 w 12192000"/>
              <a:gd name="connsiteY66" fmla="*/ 457749 h 4939827"/>
              <a:gd name="connsiteX67" fmla="*/ 10218232 w 12192000"/>
              <a:gd name="connsiteY67" fmla="*/ 459820 h 4939827"/>
              <a:gd name="connsiteX68" fmla="*/ 10354176 w 12192000"/>
              <a:gd name="connsiteY68" fmla="*/ 471377 h 4939827"/>
              <a:gd name="connsiteX69" fmla="*/ 10430681 w 12192000"/>
              <a:gd name="connsiteY69" fmla="*/ 481226 h 4939827"/>
              <a:gd name="connsiteX70" fmla="*/ 10478169 w 12192000"/>
              <a:gd name="connsiteY70" fmla="*/ 481774 h 4939827"/>
              <a:gd name="connsiteX71" fmla="*/ 10540907 w 12192000"/>
              <a:gd name="connsiteY71" fmla="*/ 485607 h 4939827"/>
              <a:gd name="connsiteX72" fmla="*/ 10614941 w 12192000"/>
              <a:gd name="connsiteY72" fmla="*/ 487592 h 4939827"/>
              <a:gd name="connsiteX73" fmla="*/ 10674098 w 12192000"/>
              <a:gd name="connsiteY73" fmla="*/ 521656 h 4939827"/>
              <a:gd name="connsiteX74" fmla="*/ 10874834 w 12192000"/>
              <a:gd name="connsiteY74" fmla="*/ 574867 h 4939827"/>
              <a:gd name="connsiteX75" fmla="*/ 10944981 w 12192000"/>
              <a:gd name="connsiteY75" fmla="*/ 615042 h 4939827"/>
              <a:gd name="connsiteX76" fmla="*/ 11006376 w 12192000"/>
              <a:gd name="connsiteY76" fmla="*/ 645957 h 4939827"/>
              <a:gd name="connsiteX77" fmla="*/ 11076308 w 12192000"/>
              <a:gd name="connsiteY77" fmla="*/ 675698 h 4939827"/>
              <a:gd name="connsiteX78" fmla="*/ 11148789 w 12192000"/>
              <a:gd name="connsiteY78" fmla="*/ 685041 h 4939827"/>
              <a:gd name="connsiteX79" fmla="*/ 11249129 w 12192000"/>
              <a:gd name="connsiteY79" fmla="*/ 684218 h 4939827"/>
              <a:gd name="connsiteX80" fmla="*/ 11299915 w 12192000"/>
              <a:gd name="connsiteY80" fmla="*/ 692177 h 4939827"/>
              <a:gd name="connsiteX81" fmla="*/ 11386973 w 12192000"/>
              <a:gd name="connsiteY81" fmla="*/ 708209 h 4939827"/>
              <a:gd name="connsiteX82" fmla="*/ 11500105 w 12192000"/>
              <a:gd name="connsiteY82" fmla="*/ 735014 h 4939827"/>
              <a:gd name="connsiteX83" fmla="*/ 11621735 w 12192000"/>
              <a:gd name="connsiteY83" fmla="*/ 789584 h 4939827"/>
              <a:gd name="connsiteX84" fmla="*/ 11691200 w 12192000"/>
              <a:gd name="connsiteY84" fmla="*/ 867902 h 4939827"/>
              <a:gd name="connsiteX85" fmla="*/ 11819427 w 12192000"/>
              <a:gd name="connsiteY85" fmla="*/ 911634 h 4939827"/>
              <a:gd name="connsiteX86" fmla="*/ 11969720 w 12192000"/>
              <a:gd name="connsiteY86" fmla="*/ 964737 h 4939827"/>
              <a:gd name="connsiteX87" fmla="*/ 12055766 w 12192000"/>
              <a:gd name="connsiteY87" fmla="*/ 991268 h 4939827"/>
              <a:gd name="connsiteX88" fmla="*/ 12171539 w 12192000"/>
              <a:gd name="connsiteY88" fmla="*/ 995427 h 4939827"/>
              <a:gd name="connsiteX89" fmla="*/ 12187831 w 12192000"/>
              <a:gd name="connsiteY89" fmla="*/ 996580 h 4939827"/>
              <a:gd name="connsiteX90" fmla="*/ 12192000 w 12192000"/>
              <a:gd name="connsiteY90" fmla="*/ 996726 h 4939827"/>
              <a:gd name="connsiteX91" fmla="*/ 12192000 w 12192000"/>
              <a:gd name="connsiteY91" fmla="*/ 4939827 h 4939827"/>
              <a:gd name="connsiteX92" fmla="*/ 0 w 12192000"/>
              <a:gd name="connsiteY92" fmla="*/ 4939827 h 4939827"/>
              <a:gd name="connsiteX93" fmla="*/ 0 w 12192000"/>
              <a:gd name="connsiteY93" fmla="*/ 512043 h 4939827"/>
              <a:gd name="connsiteX94" fmla="*/ 7381 w 12192000"/>
              <a:gd name="connsiteY94" fmla="*/ 512580 h 4939827"/>
              <a:gd name="connsiteX95" fmla="*/ 100029 w 12192000"/>
              <a:gd name="connsiteY95" fmla="*/ 504758 h 4939827"/>
              <a:gd name="connsiteX96" fmla="*/ 155244 w 12192000"/>
              <a:gd name="connsiteY96" fmla="*/ 525130 h 4939827"/>
              <a:gd name="connsiteX97" fmla="*/ 254366 w 12192000"/>
              <a:gd name="connsiteY97" fmla="*/ 534449 h 4939827"/>
              <a:gd name="connsiteX98" fmla="*/ 447292 w 12192000"/>
              <a:gd name="connsiteY98" fmla="*/ 542725 h 4939827"/>
              <a:gd name="connsiteX99" fmla="*/ 628105 w 12192000"/>
              <a:gd name="connsiteY99" fmla="*/ 547853 h 4939827"/>
              <a:gd name="connsiteX100" fmla="*/ 783146 w 12192000"/>
              <a:gd name="connsiteY100" fmla="*/ 591799 h 4939827"/>
              <a:gd name="connsiteX101" fmla="*/ 1043676 w 12192000"/>
              <a:gd name="connsiteY101" fmla="*/ 591887 h 4939827"/>
              <a:gd name="connsiteX102" fmla="*/ 1281816 w 12192000"/>
              <a:gd name="connsiteY102" fmla="*/ 520946 h 4939827"/>
              <a:gd name="connsiteX103" fmla="*/ 1486347 w 12192000"/>
              <a:gd name="connsiteY103" fmla="*/ 487310 h 4939827"/>
              <a:gd name="connsiteX104" fmla="*/ 1568079 w 12192000"/>
              <a:gd name="connsiteY104" fmla="*/ 462531 h 4939827"/>
              <a:gd name="connsiteX105" fmla="*/ 1622516 w 12192000"/>
              <a:gd name="connsiteY105" fmla="*/ 466058 h 4939827"/>
              <a:gd name="connsiteX106" fmla="*/ 1655457 w 12192000"/>
              <a:gd name="connsiteY106" fmla="*/ 465359 h 4939827"/>
              <a:gd name="connsiteX107" fmla="*/ 1717454 w 12192000"/>
              <a:gd name="connsiteY107" fmla="*/ 417203 h 4939827"/>
              <a:gd name="connsiteX108" fmla="*/ 1913794 w 12192000"/>
              <a:gd name="connsiteY108" fmla="*/ 365255 h 4939827"/>
              <a:gd name="connsiteX109" fmla="*/ 2129762 w 12192000"/>
              <a:gd name="connsiteY109" fmla="*/ 367832 h 4939827"/>
              <a:gd name="connsiteX110" fmla="*/ 2376970 w 12192000"/>
              <a:gd name="connsiteY110" fmla="*/ 350129 h 4939827"/>
              <a:gd name="connsiteX111" fmla="*/ 2480155 w 12192000"/>
              <a:gd name="connsiteY111" fmla="*/ 359227 h 4939827"/>
              <a:gd name="connsiteX112" fmla="*/ 2586782 w 12192000"/>
              <a:gd name="connsiteY112" fmla="*/ 339352 h 4939827"/>
              <a:gd name="connsiteX113" fmla="*/ 2654496 w 12192000"/>
              <a:gd name="connsiteY113" fmla="*/ 315431 h 4939827"/>
              <a:gd name="connsiteX114" fmla="*/ 2788947 w 12192000"/>
              <a:gd name="connsiteY114" fmla="*/ 250375 h 4939827"/>
              <a:gd name="connsiteX115" fmla="*/ 2885389 w 12192000"/>
              <a:gd name="connsiteY115" fmla="*/ 255259 h 4939827"/>
              <a:gd name="connsiteX116" fmla="*/ 3045916 w 12192000"/>
              <a:gd name="connsiteY116" fmla="*/ 261030 h 4939827"/>
              <a:gd name="connsiteX117" fmla="*/ 3074187 w 12192000"/>
              <a:gd name="connsiteY117" fmla="*/ 243226 h 4939827"/>
              <a:gd name="connsiteX118" fmla="*/ 3103677 w 12192000"/>
              <a:gd name="connsiteY118" fmla="*/ 209527 h 4939827"/>
              <a:gd name="connsiteX119" fmla="*/ 3126759 w 12192000"/>
              <a:gd name="connsiteY119" fmla="*/ 211226 h 4939827"/>
              <a:gd name="connsiteX120" fmla="*/ 3164020 w 12192000"/>
              <a:gd name="connsiteY120" fmla="*/ 212779 h 4939827"/>
              <a:gd name="connsiteX121" fmla="*/ 3285019 w 12192000"/>
              <a:gd name="connsiteY121" fmla="*/ 220535 h 4939827"/>
              <a:gd name="connsiteX122" fmla="*/ 3365154 w 12192000"/>
              <a:gd name="connsiteY122" fmla="*/ 226416 h 4939827"/>
              <a:gd name="connsiteX123" fmla="*/ 3367507 w 12192000"/>
              <a:gd name="connsiteY123" fmla="*/ 225416 h 4939827"/>
              <a:gd name="connsiteX124" fmla="*/ 3387567 w 12192000"/>
              <a:gd name="connsiteY124" fmla="*/ 227103 h 4939827"/>
              <a:gd name="connsiteX125" fmla="*/ 3424753 w 12192000"/>
              <a:gd name="connsiteY125" fmla="*/ 244380 h 4939827"/>
              <a:gd name="connsiteX126" fmla="*/ 3498001 w 12192000"/>
              <a:gd name="connsiteY126" fmla="*/ 231941 h 4939827"/>
              <a:gd name="connsiteX127" fmla="*/ 3561557 w 12192000"/>
              <a:gd name="connsiteY127" fmla="*/ 228095 h 4939827"/>
              <a:gd name="connsiteX128" fmla="*/ 3611920 w 12192000"/>
              <a:gd name="connsiteY128" fmla="*/ 218094 h 4939827"/>
              <a:gd name="connsiteX129" fmla="*/ 3620528 w 12192000"/>
              <a:gd name="connsiteY129" fmla="*/ 218788 h 4939827"/>
              <a:gd name="connsiteX130" fmla="*/ 3620766 w 12192000"/>
              <a:gd name="connsiteY130" fmla="*/ 218511 h 4939827"/>
              <a:gd name="connsiteX131" fmla="*/ 3629977 w 12192000"/>
              <a:gd name="connsiteY131" fmla="*/ 218664 h 4939827"/>
              <a:gd name="connsiteX132" fmla="*/ 3636217 w 12192000"/>
              <a:gd name="connsiteY132" fmla="*/ 220048 h 4939827"/>
              <a:gd name="connsiteX133" fmla="*/ 3709484 w 12192000"/>
              <a:gd name="connsiteY133" fmla="*/ 186927 h 4939827"/>
              <a:gd name="connsiteX134" fmla="*/ 3761342 w 12192000"/>
              <a:gd name="connsiteY134" fmla="*/ 177474 h 4939827"/>
              <a:gd name="connsiteX135" fmla="*/ 3799748 w 12192000"/>
              <a:gd name="connsiteY135" fmla="*/ 167154 h 4939827"/>
              <a:gd name="connsiteX136" fmla="*/ 3812225 w 12192000"/>
              <a:gd name="connsiteY136" fmla="*/ 189020 h 4939827"/>
              <a:gd name="connsiteX137" fmla="*/ 3864537 w 12192000"/>
              <a:gd name="connsiteY137" fmla="*/ 200742 h 4939827"/>
              <a:gd name="connsiteX138" fmla="*/ 4028476 w 12192000"/>
              <a:gd name="connsiteY138" fmla="*/ 223679 h 4939827"/>
              <a:gd name="connsiteX139" fmla="*/ 4191582 w 12192000"/>
              <a:gd name="connsiteY139" fmla="*/ 238952 h 4939827"/>
              <a:gd name="connsiteX140" fmla="*/ 4251024 w 12192000"/>
              <a:gd name="connsiteY140" fmla="*/ 240874 h 4939827"/>
              <a:gd name="connsiteX141" fmla="*/ 4355275 w 12192000"/>
              <a:gd name="connsiteY141" fmla="*/ 260205 h 4939827"/>
              <a:gd name="connsiteX142" fmla="*/ 4423807 w 12192000"/>
              <a:gd name="connsiteY142" fmla="*/ 270366 h 4939827"/>
              <a:gd name="connsiteX143" fmla="*/ 4558432 w 12192000"/>
              <a:gd name="connsiteY143" fmla="*/ 269194 h 4939827"/>
              <a:gd name="connsiteX144" fmla="*/ 4635061 w 12192000"/>
              <a:gd name="connsiteY144" fmla="*/ 280682 h 4939827"/>
              <a:gd name="connsiteX145" fmla="*/ 4680829 w 12192000"/>
              <a:gd name="connsiteY145" fmla="*/ 287953 h 4939827"/>
              <a:gd name="connsiteX146" fmla="*/ 4807427 w 12192000"/>
              <a:gd name="connsiteY146" fmla="*/ 276835 h 4939827"/>
              <a:gd name="connsiteX147" fmla="*/ 5028933 w 12192000"/>
              <a:gd name="connsiteY147" fmla="*/ 183887 h 4939827"/>
              <a:gd name="connsiteX148" fmla="*/ 5093642 w 12192000"/>
              <a:gd name="connsiteY148" fmla="*/ 177214 h 4939827"/>
              <a:gd name="connsiteX149" fmla="*/ 5102642 w 12192000"/>
              <a:gd name="connsiteY149" fmla="*/ 186816 h 4939827"/>
              <a:gd name="connsiteX150" fmla="*/ 5193590 w 12192000"/>
              <a:gd name="connsiteY150" fmla="*/ 136361 h 4939827"/>
              <a:gd name="connsiteX151" fmla="*/ 5323922 w 12192000"/>
              <a:gd name="connsiteY151" fmla="*/ 146332 h 4939827"/>
              <a:gd name="connsiteX152" fmla="*/ 5421860 w 12192000"/>
              <a:gd name="connsiteY152" fmla="*/ 167298 h 4939827"/>
              <a:gd name="connsiteX153" fmla="*/ 5476948 w 12192000"/>
              <a:gd name="connsiteY153" fmla="*/ 173249 h 4939827"/>
              <a:gd name="connsiteX154" fmla="*/ 5516842 w 12192000"/>
              <a:gd name="connsiteY154" fmla="*/ 184018 h 4939827"/>
              <a:gd name="connsiteX155" fmla="*/ 5619415 w 12192000"/>
              <a:gd name="connsiteY155" fmla="*/ 176781 h 4939827"/>
              <a:gd name="connsiteX156" fmla="*/ 5789867 w 12192000"/>
              <a:gd name="connsiteY156" fmla="*/ 150304 h 4939827"/>
              <a:gd name="connsiteX157" fmla="*/ 5825953 w 12192000"/>
              <a:gd name="connsiteY157" fmla="*/ 147907 h 4939827"/>
              <a:gd name="connsiteX158" fmla="*/ 5856168 w 12192000"/>
              <a:gd name="connsiteY158" fmla="*/ 158719 h 4939827"/>
              <a:gd name="connsiteX159" fmla="*/ 5862476 w 12192000"/>
              <a:gd name="connsiteY159" fmla="*/ 172447 h 4939827"/>
              <a:gd name="connsiteX160" fmla="*/ 5882195 w 12192000"/>
              <a:gd name="connsiteY160" fmla="*/ 173195 h 4939827"/>
              <a:gd name="connsiteX161" fmla="*/ 5887271 w 12192000"/>
              <a:gd name="connsiteY161" fmla="*/ 176084 h 4939827"/>
              <a:gd name="connsiteX162" fmla="*/ 5916552 w 12192000"/>
              <a:gd name="connsiteY162" fmla="*/ 189955 h 4939827"/>
              <a:gd name="connsiteX163" fmla="*/ 5983240 w 12192000"/>
              <a:gd name="connsiteY163" fmla="*/ 152755 h 4939827"/>
              <a:gd name="connsiteX164" fmla="*/ 6061852 w 12192000"/>
              <a:gd name="connsiteY164" fmla="*/ 161953 h 4939827"/>
              <a:gd name="connsiteX165" fmla="*/ 6408386 w 12192000"/>
              <a:gd name="connsiteY165" fmla="*/ 157590 h 4939827"/>
              <a:gd name="connsiteX166" fmla="*/ 6531386 w 12192000"/>
              <a:gd name="connsiteY166" fmla="*/ 156103 h 4939827"/>
              <a:gd name="connsiteX167" fmla="*/ 6721509 w 12192000"/>
              <a:gd name="connsiteY167" fmla="*/ 54829 h 4939827"/>
              <a:gd name="connsiteX168" fmla="*/ 6947884 w 12192000"/>
              <a:gd name="connsiteY168" fmla="*/ 47587 h 4939827"/>
              <a:gd name="connsiteX169" fmla="*/ 6965101 w 12192000"/>
              <a:gd name="connsiteY169" fmla="*/ 25718 h 4939827"/>
              <a:gd name="connsiteX170" fmla="*/ 6986370 w 12192000"/>
              <a:gd name="connsiteY170" fmla="*/ 12659 h 4939827"/>
              <a:gd name="connsiteX171" fmla="*/ 6989536 w 12192000"/>
              <a:gd name="connsiteY171" fmla="*/ 14528 h 4939827"/>
              <a:gd name="connsiteX172" fmla="*/ 7015933 w 12192000"/>
              <a:gd name="connsiteY172" fmla="*/ 9653 h 4939827"/>
              <a:gd name="connsiteX173" fmla="*/ 7020592 w 12192000"/>
              <a:gd name="connsiteY173" fmla="*/ 1651 h 4939827"/>
              <a:gd name="connsiteX174" fmla="*/ 7025905 w 12192000"/>
              <a:gd name="connsiteY174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43464 w 12192000"/>
              <a:gd name="connsiteY12" fmla="*/ 68367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37675 w 12192000"/>
              <a:gd name="connsiteY17" fmla="*/ 204438 h 4939827"/>
              <a:gd name="connsiteX18" fmla="*/ 7952584 w 12192000"/>
              <a:gd name="connsiteY18" fmla="*/ 170181 h 4939827"/>
              <a:gd name="connsiteX19" fmla="*/ 8009534 w 12192000"/>
              <a:gd name="connsiteY19" fmla="*/ 176441 h 4939827"/>
              <a:gd name="connsiteX20" fmla="*/ 8058681 w 12192000"/>
              <a:gd name="connsiteY20" fmla="*/ 219431 h 4939827"/>
              <a:gd name="connsiteX21" fmla="*/ 8126175 w 12192000"/>
              <a:gd name="connsiteY21" fmla="*/ 240005 h 4939827"/>
              <a:gd name="connsiteX22" fmla="*/ 8166439 w 12192000"/>
              <a:gd name="connsiteY22" fmla="*/ 252699 h 4939827"/>
              <a:gd name="connsiteX23" fmla="*/ 8281371 w 12192000"/>
              <a:gd name="connsiteY23" fmla="*/ 256875 h 4939827"/>
              <a:gd name="connsiteX24" fmla="*/ 8381609 w 12192000"/>
              <a:gd name="connsiteY24" fmla="*/ 240618 h 4939827"/>
              <a:gd name="connsiteX25" fmla="*/ 8406759 w 12192000"/>
              <a:gd name="connsiteY25" fmla="*/ 232517 h 4939827"/>
              <a:gd name="connsiteX26" fmla="*/ 8426506 w 12192000"/>
              <a:gd name="connsiteY26" fmla="*/ 241842 h 4939827"/>
              <a:gd name="connsiteX27" fmla="*/ 8427949 w 12192000"/>
              <a:gd name="connsiteY27" fmla="*/ 240981 h 4939827"/>
              <a:gd name="connsiteX28" fmla="*/ 8441468 w 12192000"/>
              <a:gd name="connsiteY28" fmla="*/ 241157 h 4939827"/>
              <a:gd name="connsiteX29" fmla="*/ 8565757 w 12192000"/>
              <a:gd name="connsiteY29" fmla="*/ 255317 h 4939827"/>
              <a:gd name="connsiteX30" fmla="*/ 8573171 w 12192000"/>
              <a:gd name="connsiteY30" fmla="*/ 258426 h 4939827"/>
              <a:gd name="connsiteX31" fmla="*/ 8573548 w 12192000"/>
              <a:gd name="connsiteY31" fmla="*/ 258241 h 4939827"/>
              <a:gd name="connsiteX32" fmla="*/ 8581827 w 12192000"/>
              <a:gd name="connsiteY32" fmla="*/ 261028 h 4939827"/>
              <a:gd name="connsiteX33" fmla="*/ 8586687 w 12192000"/>
              <a:gd name="connsiteY33" fmla="*/ 264089 h 4939827"/>
              <a:gd name="connsiteX34" fmla="*/ 8601067 w 12192000"/>
              <a:gd name="connsiteY34" fmla="*/ 270114 h 4939827"/>
              <a:gd name="connsiteX35" fmla="*/ 8672650 w 12192000"/>
              <a:gd name="connsiteY35" fmla="*/ 254821 h 4939827"/>
              <a:gd name="connsiteX36" fmla="*/ 8785543 w 12192000"/>
              <a:gd name="connsiteY36" fmla="*/ 263406 h 4939827"/>
              <a:gd name="connsiteX37" fmla="*/ 8830588 w 12192000"/>
              <a:gd name="connsiteY37" fmla="*/ 265483 h 4939827"/>
              <a:gd name="connsiteX38" fmla="*/ 8905142 w 12192000"/>
              <a:gd name="connsiteY38" fmla="*/ 264958 h 4939827"/>
              <a:gd name="connsiteX39" fmla="*/ 8968582 w 12192000"/>
              <a:gd name="connsiteY39" fmla="*/ 262728 h 4939827"/>
              <a:gd name="connsiteX40" fmla="*/ 8972994 w 12192000"/>
              <a:gd name="connsiteY40" fmla="*/ 263284 h 4939827"/>
              <a:gd name="connsiteX41" fmla="*/ 9004605 w 12192000"/>
              <a:gd name="connsiteY41" fmla="*/ 258041 h 4939827"/>
              <a:gd name="connsiteX42" fmla="*/ 9016165 w 12192000"/>
              <a:gd name="connsiteY42" fmla="*/ 261258 h 4939827"/>
              <a:gd name="connsiteX43" fmla="*/ 9043297 w 12192000"/>
              <a:gd name="connsiteY43" fmla="*/ 281547 h 4939827"/>
              <a:gd name="connsiteX44" fmla="*/ 9048315 w 12192000"/>
              <a:gd name="connsiteY44" fmla="*/ 279264 h 4939827"/>
              <a:gd name="connsiteX45" fmla="*/ 9054706 w 12192000"/>
              <a:gd name="connsiteY45" fmla="*/ 278538 h 4939827"/>
              <a:gd name="connsiteX46" fmla="*/ 9070919 w 12192000"/>
              <a:gd name="connsiteY46" fmla="*/ 281810 h 4939827"/>
              <a:gd name="connsiteX47" fmla="*/ 9076813 w 12192000"/>
              <a:gd name="connsiteY47" fmla="*/ 283909 h 4939827"/>
              <a:gd name="connsiteX48" fmla="*/ 9085871 w 12192000"/>
              <a:gd name="connsiteY48" fmla="*/ 285133 h 4939827"/>
              <a:gd name="connsiteX49" fmla="*/ 9086159 w 12192000"/>
              <a:gd name="connsiteY49" fmla="*/ 284887 h 4939827"/>
              <a:gd name="connsiteX50" fmla="*/ 9134606 w 12192000"/>
              <a:gd name="connsiteY50" fmla="*/ 288168 h 4939827"/>
              <a:gd name="connsiteX51" fmla="*/ 9195590 w 12192000"/>
              <a:gd name="connsiteY51" fmla="*/ 279568 h 4939827"/>
              <a:gd name="connsiteX52" fmla="*/ 9219336 w 12192000"/>
              <a:gd name="connsiteY52" fmla="*/ 278133 h 4939827"/>
              <a:gd name="connsiteX53" fmla="*/ 9232362 w 12192000"/>
              <a:gd name="connsiteY53" fmla="*/ 275894 h 4939827"/>
              <a:gd name="connsiteX54" fmla="*/ 9233396 w 12192000"/>
              <a:gd name="connsiteY54" fmla="*/ 274803 h 4939827"/>
              <a:gd name="connsiteX55" fmla="*/ 9256213 w 12192000"/>
              <a:gd name="connsiteY55" fmla="*/ 281576 h 4939827"/>
              <a:gd name="connsiteX56" fmla="*/ 9262377 w 12192000"/>
              <a:gd name="connsiteY56" fmla="*/ 286635 h 4939827"/>
              <a:gd name="connsiteX57" fmla="*/ 9287089 w 12192000"/>
              <a:gd name="connsiteY57" fmla="*/ 303891 h 4939827"/>
              <a:gd name="connsiteX58" fmla="*/ 9371484 w 12192000"/>
              <a:gd name="connsiteY58" fmla="*/ 329634 h 4939827"/>
              <a:gd name="connsiteX59" fmla="*/ 9404829 w 12192000"/>
              <a:gd name="connsiteY59" fmla="*/ 339038 h 4939827"/>
              <a:gd name="connsiteX60" fmla="*/ 9427021 w 12192000"/>
              <a:gd name="connsiteY60" fmla="*/ 358784 h 4939827"/>
              <a:gd name="connsiteX61" fmla="*/ 9670844 w 12192000"/>
              <a:gd name="connsiteY61" fmla="*/ 405128 h 4939827"/>
              <a:gd name="connsiteX62" fmla="*/ 9816083 w 12192000"/>
              <a:gd name="connsiteY62" fmla="*/ 416573 h 4939827"/>
              <a:gd name="connsiteX63" fmla="*/ 9936741 w 12192000"/>
              <a:gd name="connsiteY63" fmla="*/ 437044 h 4939827"/>
              <a:gd name="connsiteX64" fmla="*/ 10050093 w 12192000"/>
              <a:gd name="connsiteY64" fmla="*/ 443783 h 4939827"/>
              <a:gd name="connsiteX65" fmla="*/ 10130090 w 12192000"/>
              <a:gd name="connsiteY65" fmla="*/ 459520 h 4939827"/>
              <a:gd name="connsiteX66" fmla="*/ 10173456 w 12192000"/>
              <a:gd name="connsiteY66" fmla="*/ 457749 h 4939827"/>
              <a:gd name="connsiteX67" fmla="*/ 10218232 w 12192000"/>
              <a:gd name="connsiteY67" fmla="*/ 459820 h 4939827"/>
              <a:gd name="connsiteX68" fmla="*/ 10354176 w 12192000"/>
              <a:gd name="connsiteY68" fmla="*/ 471377 h 4939827"/>
              <a:gd name="connsiteX69" fmla="*/ 10430681 w 12192000"/>
              <a:gd name="connsiteY69" fmla="*/ 481226 h 4939827"/>
              <a:gd name="connsiteX70" fmla="*/ 10478169 w 12192000"/>
              <a:gd name="connsiteY70" fmla="*/ 481774 h 4939827"/>
              <a:gd name="connsiteX71" fmla="*/ 10540907 w 12192000"/>
              <a:gd name="connsiteY71" fmla="*/ 485607 h 4939827"/>
              <a:gd name="connsiteX72" fmla="*/ 10614941 w 12192000"/>
              <a:gd name="connsiteY72" fmla="*/ 487592 h 4939827"/>
              <a:gd name="connsiteX73" fmla="*/ 10674098 w 12192000"/>
              <a:gd name="connsiteY73" fmla="*/ 521656 h 4939827"/>
              <a:gd name="connsiteX74" fmla="*/ 10874834 w 12192000"/>
              <a:gd name="connsiteY74" fmla="*/ 574867 h 4939827"/>
              <a:gd name="connsiteX75" fmla="*/ 10944981 w 12192000"/>
              <a:gd name="connsiteY75" fmla="*/ 615042 h 4939827"/>
              <a:gd name="connsiteX76" fmla="*/ 11006376 w 12192000"/>
              <a:gd name="connsiteY76" fmla="*/ 645957 h 4939827"/>
              <a:gd name="connsiteX77" fmla="*/ 11076308 w 12192000"/>
              <a:gd name="connsiteY77" fmla="*/ 675698 h 4939827"/>
              <a:gd name="connsiteX78" fmla="*/ 11148789 w 12192000"/>
              <a:gd name="connsiteY78" fmla="*/ 685041 h 4939827"/>
              <a:gd name="connsiteX79" fmla="*/ 11249129 w 12192000"/>
              <a:gd name="connsiteY79" fmla="*/ 684218 h 4939827"/>
              <a:gd name="connsiteX80" fmla="*/ 11299915 w 12192000"/>
              <a:gd name="connsiteY80" fmla="*/ 692177 h 4939827"/>
              <a:gd name="connsiteX81" fmla="*/ 11386973 w 12192000"/>
              <a:gd name="connsiteY81" fmla="*/ 708209 h 4939827"/>
              <a:gd name="connsiteX82" fmla="*/ 11500105 w 12192000"/>
              <a:gd name="connsiteY82" fmla="*/ 735014 h 4939827"/>
              <a:gd name="connsiteX83" fmla="*/ 11621735 w 12192000"/>
              <a:gd name="connsiteY83" fmla="*/ 789584 h 4939827"/>
              <a:gd name="connsiteX84" fmla="*/ 11691200 w 12192000"/>
              <a:gd name="connsiteY84" fmla="*/ 867902 h 4939827"/>
              <a:gd name="connsiteX85" fmla="*/ 11819427 w 12192000"/>
              <a:gd name="connsiteY85" fmla="*/ 911634 h 4939827"/>
              <a:gd name="connsiteX86" fmla="*/ 11969720 w 12192000"/>
              <a:gd name="connsiteY86" fmla="*/ 964737 h 4939827"/>
              <a:gd name="connsiteX87" fmla="*/ 12055766 w 12192000"/>
              <a:gd name="connsiteY87" fmla="*/ 991268 h 4939827"/>
              <a:gd name="connsiteX88" fmla="*/ 12171539 w 12192000"/>
              <a:gd name="connsiteY88" fmla="*/ 995427 h 4939827"/>
              <a:gd name="connsiteX89" fmla="*/ 12187831 w 12192000"/>
              <a:gd name="connsiteY89" fmla="*/ 996580 h 4939827"/>
              <a:gd name="connsiteX90" fmla="*/ 12192000 w 12192000"/>
              <a:gd name="connsiteY90" fmla="*/ 996726 h 4939827"/>
              <a:gd name="connsiteX91" fmla="*/ 12192000 w 12192000"/>
              <a:gd name="connsiteY91" fmla="*/ 4939827 h 4939827"/>
              <a:gd name="connsiteX92" fmla="*/ 0 w 12192000"/>
              <a:gd name="connsiteY92" fmla="*/ 4939827 h 4939827"/>
              <a:gd name="connsiteX93" fmla="*/ 0 w 12192000"/>
              <a:gd name="connsiteY93" fmla="*/ 512043 h 4939827"/>
              <a:gd name="connsiteX94" fmla="*/ 7381 w 12192000"/>
              <a:gd name="connsiteY94" fmla="*/ 512580 h 4939827"/>
              <a:gd name="connsiteX95" fmla="*/ 100029 w 12192000"/>
              <a:gd name="connsiteY95" fmla="*/ 504758 h 4939827"/>
              <a:gd name="connsiteX96" fmla="*/ 155244 w 12192000"/>
              <a:gd name="connsiteY96" fmla="*/ 525130 h 4939827"/>
              <a:gd name="connsiteX97" fmla="*/ 254366 w 12192000"/>
              <a:gd name="connsiteY97" fmla="*/ 534449 h 4939827"/>
              <a:gd name="connsiteX98" fmla="*/ 447292 w 12192000"/>
              <a:gd name="connsiteY98" fmla="*/ 542725 h 4939827"/>
              <a:gd name="connsiteX99" fmla="*/ 628105 w 12192000"/>
              <a:gd name="connsiteY99" fmla="*/ 547853 h 4939827"/>
              <a:gd name="connsiteX100" fmla="*/ 783146 w 12192000"/>
              <a:gd name="connsiteY100" fmla="*/ 591799 h 4939827"/>
              <a:gd name="connsiteX101" fmla="*/ 1043676 w 12192000"/>
              <a:gd name="connsiteY101" fmla="*/ 591887 h 4939827"/>
              <a:gd name="connsiteX102" fmla="*/ 1281816 w 12192000"/>
              <a:gd name="connsiteY102" fmla="*/ 520946 h 4939827"/>
              <a:gd name="connsiteX103" fmla="*/ 1486347 w 12192000"/>
              <a:gd name="connsiteY103" fmla="*/ 487310 h 4939827"/>
              <a:gd name="connsiteX104" fmla="*/ 1568079 w 12192000"/>
              <a:gd name="connsiteY104" fmla="*/ 462531 h 4939827"/>
              <a:gd name="connsiteX105" fmla="*/ 1622516 w 12192000"/>
              <a:gd name="connsiteY105" fmla="*/ 466058 h 4939827"/>
              <a:gd name="connsiteX106" fmla="*/ 1655457 w 12192000"/>
              <a:gd name="connsiteY106" fmla="*/ 465359 h 4939827"/>
              <a:gd name="connsiteX107" fmla="*/ 1717454 w 12192000"/>
              <a:gd name="connsiteY107" fmla="*/ 417203 h 4939827"/>
              <a:gd name="connsiteX108" fmla="*/ 1913794 w 12192000"/>
              <a:gd name="connsiteY108" fmla="*/ 365255 h 4939827"/>
              <a:gd name="connsiteX109" fmla="*/ 2129762 w 12192000"/>
              <a:gd name="connsiteY109" fmla="*/ 367832 h 4939827"/>
              <a:gd name="connsiteX110" fmla="*/ 2376970 w 12192000"/>
              <a:gd name="connsiteY110" fmla="*/ 350129 h 4939827"/>
              <a:gd name="connsiteX111" fmla="*/ 2480155 w 12192000"/>
              <a:gd name="connsiteY111" fmla="*/ 359227 h 4939827"/>
              <a:gd name="connsiteX112" fmla="*/ 2586782 w 12192000"/>
              <a:gd name="connsiteY112" fmla="*/ 339352 h 4939827"/>
              <a:gd name="connsiteX113" fmla="*/ 2654496 w 12192000"/>
              <a:gd name="connsiteY113" fmla="*/ 315431 h 4939827"/>
              <a:gd name="connsiteX114" fmla="*/ 2788947 w 12192000"/>
              <a:gd name="connsiteY114" fmla="*/ 250375 h 4939827"/>
              <a:gd name="connsiteX115" fmla="*/ 2885389 w 12192000"/>
              <a:gd name="connsiteY115" fmla="*/ 255259 h 4939827"/>
              <a:gd name="connsiteX116" fmla="*/ 3045916 w 12192000"/>
              <a:gd name="connsiteY116" fmla="*/ 261030 h 4939827"/>
              <a:gd name="connsiteX117" fmla="*/ 3074187 w 12192000"/>
              <a:gd name="connsiteY117" fmla="*/ 243226 h 4939827"/>
              <a:gd name="connsiteX118" fmla="*/ 3103677 w 12192000"/>
              <a:gd name="connsiteY118" fmla="*/ 209527 h 4939827"/>
              <a:gd name="connsiteX119" fmla="*/ 3126759 w 12192000"/>
              <a:gd name="connsiteY119" fmla="*/ 211226 h 4939827"/>
              <a:gd name="connsiteX120" fmla="*/ 3164020 w 12192000"/>
              <a:gd name="connsiteY120" fmla="*/ 212779 h 4939827"/>
              <a:gd name="connsiteX121" fmla="*/ 3285019 w 12192000"/>
              <a:gd name="connsiteY121" fmla="*/ 220535 h 4939827"/>
              <a:gd name="connsiteX122" fmla="*/ 3365154 w 12192000"/>
              <a:gd name="connsiteY122" fmla="*/ 226416 h 4939827"/>
              <a:gd name="connsiteX123" fmla="*/ 3367507 w 12192000"/>
              <a:gd name="connsiteY123" fmla="*/ 225416 h 4939827"/>
              <a:gd name="connsiteX124" fmla="*/ 3387567 w 12192000"/>
              <a:gd name="connsiteY124" fmla="*/ 227103 h 4939827"/>
              <a:gd name="connsiteX125" fmla="*/ 3424753 w 12192000"/>
              <a:gd name="connsiteY125" fmla="*/ 244380 h 4939827"/>
              <a:gd name="connsiteX126" fmla="*/ 3498001 w 12192000"/>
              <a:gd name="connsiteY126" fmla="*/ 231941 h 4939827"/>
              <a:gd name="connsiteX127" fmla="*/ 3561557 w 12192000"/>
              <a:gd name="connsiteY127" fmla="*/ 228095 h 4939827"/>
              <a:gd name="connsiteX128" fmla="*/ 3611920 w 12192000"/>
              <a:gd name="connsiteY128" fmla="*/ 218094 h 4939827"/>
              <a:gd name="connsiteX129" fmla="*/ 3620528 w 12192000"/>
              <a:gd name="connsiteY129" fmla="*/ 218788 h 4939827"/>
              <a:gd name="connsiteX130" fmla="*/ 3620766 w 12192000"/>
              <a:gd name="connsiteY130" fmla="*/ 218511 h 4939827"/>
              <a:gd name="connsiteX131" fmla="*/ 3629977 w 12192000"/>
              <a:gd name="connsiteY131" fmla="*/ 218664 h 4939827"/>
              <a:gd name="connsiteX132" fmla="*/ 3636217 w 12192000"/>
              <a:gd name="connsiteY132" fmla="*/ 220048 h 4939827"/>
              <a:gd name="connsiteX133" fmla="*/ 3709484 w 12192000"/>
              <a:gd name="connsiteY133" fmla="*/ 186927 h 4939827"/>
              <a:gd name="connsiteX134" fmla="*/ 3761342 w 12192000"/>
              <a:gd name="connsiteY134" fmla="*/ 177474 h 4939827"/>
              <a:gd name="connsiteX135" fmla="*/ 3799748 w 12192000"/>
              <a:gd name="connsiteY135" fmla="*/ 167154 h 4939827"/>
              <a:gd name="connsiteX136" fmla="*/ 3812225 w 12192000"/>
              <a:gd name="connsiteY136" fmla="*/ 189020 h 4939827"/>
              <a:gd name="connsiteX137" fmla="*/ 3864537 w 12192000"/>
              <a:gd name="connsiteY137" fmla="*/ 200742 h 4939827"/>
              <a:gd name="connsiteX138" fmla="*/ 4028476 w 12192000"/>
              <a:gd name="connsiteY138" fmla="*/ 223679 h 4939827"/>
              <a:gd name="connsiteX139" fmla="*/ 4191582 w 12192000"/>
              <a:gd name="connsiteY139" fmla="*/ 238952 h 4939827"/>
              <a:gd name="connsiteX140" fmla="*/ 4251024 w 12192000"/>
              <a:gd name="connsiteY140" fmla="*/ 240874 h 4939827"/>
              <a:gd name="connsiteX141" fmla="*/ 4355275 w 12192000"/>
              <a:gd name="connsiteY141" fmla="*/ 260205 h 4939827"/>
              <a:gd name="connsiteX142" fmla="*/ 4423807 w 12192000"/>
              <a:gd name="connsiteY142" fmla="*/ 270366 h 4939827"/>
              <a:gd name="connsiteX143" fmla="*/ 4558432 w 12192000"/>
              <a:gd name="connsiteY143" fmla="*/ 269194 h 4939827"/>
              <a:gd name="connsiteX144" fmla="*/ 4635061 w 12192000"/>
              <a:gd name="connsiteY144" fmla="*/ 280682 h 4939827"/>
              <a:gd name="connsiteX145" fmla="*/ 4807427 w 12192000"/>
              <a:gd name="connsiteY145" fmla="*/ 276835 h 4939827"/>
              <a:gd name="connsiteX146" fmla="*/ 5028933 w 12192000"/>
              <a:gd name="connsiteY146" fmla="*/ 183887 h 4939827"/>
              <a:gd name="connsiteX147" fmla="*/ 5093642 w 12192000"/>
              <a:gd name="connsiteY147" fmla="*/ 177214 h 4939827"/>
              <a:gd name="connsiteX148" fmla="*/ 5102642 w 12192000"/>
              <a:gd name="connsiteY148" fmla="*/ 186816 h 4939827"/>
              <a:gd name="connsiteX149" fmla="*/ 5193590 w 12192000"/>
              <a:gd name="connsiteY149" fmla="*/ 136361 h 4939827"/>
              <a:gd name="connsiteX150" fmla="*/ 5323922 w 12192000"/>
              <a:gd name="connsiteY150" fmla="*/ 146332 h 4939827"/>
              <a:gd name="connsiteX151" fmla="*/ 5421860 w 12192000"/>
              <a:gd name="connsiteY151" fmla="*/ 167298 h 4939827"/>
              <a:gd name="connsiteX152" fmla="*/ 5476948 w 12192000"/>
              <a:gd name="connsiteY152" fmla="*/ 173249 h 4939827"/>
              <a:gd name="connsiteX153" fmla="*/ 5516842 w 12192000"/>
              <a:gd name="connsiteY153" fmla="*/ 184018 h 4939827"/>
              <a:gd name="connsiteX154" fmla="*/ 5619415 w 12192000"/>
              <a:gd name="connsiteY154" fmla="*/ 176781 h 4939827"/>
              <a:gd name="connsiteX155" fmla="*/ 5789867 w 12192000"/>
              <a:gd name="connsiteY155" fmla="*/ 150304 h 4939827"/>
              <a:gd name="connsiteX156" fmla="*/ 5825953 w 12192000"/>
              <a:gd name="connsiteY156" fmla="*/ 147907 h 4939827"/>
              <a:gd name="connsiteX157" fmla="*/ 5856168 w 12192000"/>
              <a:gd name="connsiteY157" fmla="*/ 158719 h 4939827"/>
              <a:gd name="connsiteX158" fmla="*/ 5862476 w 12192000"/>
              <a:gd name="connsiteY158" fmla="*/ 172447 h 4939827"/>
              <a:gd name="connsiteX159" fmla="*/ 5882195 w 12192000"/>
              <a:gd name="connsiteY159" fmla="*/ 173195 h 4939827"/>
              <a:gd name="connsiteX160" fmla="*/ 5887271 w 12192000"/>
              <a:gd name="connsiteY160" fmla="*/ 176084 h 4939827"/>
              <a:gd name="connsiteX161" fmla="*/ 5916552 w 12192000"/>
              <a:gd name="connsiteY161" fmla="*/ 189955 h 4939827"/>
              <a:gd name="connsiteX162" fmla="*/ 5983240 w 12192000"/>
              <a:gd name="connsiteY162" fmla="*/ 152755 h 4939827"/>
              <a:gd name="connsiteX163" fmla="*/ 6061852 w 12192000"/>
              <a:gd name="connsiteY163" fmla="*/ 161953 h 4939827"/>
              <a:gd name="connsiteX164" fmla="*/ 6408386 w 12192000"/>
              <a:gd name="connsiteY164" fmla="*/ 157590 h 4939827"/>
              <a:gd name="connsiteX165" fmla="*/ 6531386 w 12192000"/>
              <a:gd name="connsiteY165" fmla="*/ 156103 h 4939827"/>
              <a:gd name="connsiteX166" fmla="*/ 6721509 w 12192000"/>
              <a:gd name="connsiteY166" fmla="*/ 54829 h 4939827"/>
              <a:gd name="connsiteX167" fmla="*/ 6947884 w 12192000"/>
              <a:gd name="connsiteY167" fmla="*/ 47587 h 4939827"/>
              <a:gd name="connsiteX168" fmla="*/ 6965101 w 12192000"/>
              <a:gd name="connsiteY168" fmla="*/ 25718 h 4939827"/>
              <a:gd name="connsiteX169" fmla="*/ 6986370 w 12192000"/>
              <a:gd name="connsiteY169" fmla="*/ 12659 h 4939827"/>
              <a:gd name="connsiteX170" fmla="*/ 6989536 w 12192000"/>
              <a:gd name="connsiteY170" fmla="*/ 14528 h 4939827"/>
              <a:gd name="connsiteX171" fmla="*/ 7015933 w 12192000"/>
              <a:gd name="connsiteY171" fmla="*/ 9653 h 4939827"/>
              <a:gd name="connsiteX172" fmla="*/ 7020592 w 12192000"/>
              <a:gd name="connsiteY172" fmla="*/ 1651 h 4939827"/>
              <a:gd name="connsiteX173" fmla="*/ 7025905 w 12192000"/>
              <a:gd name="connsiteY173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43464 w 12192000"/>
              <a:gd name="connsiteY12" fmla="*/ 68367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37675 w 12192000"/>
              <a:gd name="connsiteY17" fmla="*/ 204438 h 4939827"/>
              <a:gd name="connsiteX18" fmla="*/ 7952584 w 12192000"/>
              <a:gd name="connsiteY18" fmla="*/ 170181 h 4939827"/>
              <a:gd name="connsiteX19" fmla="*/ 8009534 w 12192000"/>
              <a:gd name="connsiteY19" fmla="*/ 176441 h 4939827"/>
              <a:gd name="connsiteX20" fmla="*/ 8058681 w 12192000"/>
              <a:gd name="connsiteY20" fmla="*/ 219431 h 4939827"/>
              <a:gd name="connsiteX21" fmla="*/ 8126175 w 12192000"/>
              <a:gd name="connsiteY21" fmla="*/ 240005 h 4939827"/>
              <a:gd name="connsiteX22" fmla="*/ 8166439 w 12192000"/>
              <a:gd name="connsiteY22" fmla="*/ 252699 h 4939827"/>
              <a:gd name="connsiteX23" fmla="*/ 8281371 w 12192000"/>
              <a:gd name="connsiteY23" fmla="*/ 256875 h 4939827"/>
              <a:gd name="connsiteX24" fmla="*/ 8381609 w 12192000"/>
              <a:gd name="connsiteY24" fmla="*/ 240618 h 4939827"/>
              <a:gd name="connsiteX25" fmla="*/ 8406759 w 12192000"/>
              <a:gd name="connsiteY25" fmla="*/ 232517 h 4939827"/>
              <a:gd name="connsiteX26" fmla="*/ 8426506 w 12192000"/>
              <a:gd name="connsiteY26" fmla="*/ 241842 h 4939827"/>
              <a:gd name="connsiteX27" fmla="*/ 8427949 w 12192000"/>
              <a:gd name="connsiteY27" fmla="*/ 240981 h 4939827"/>
              <a:gd name="connsiteX28" fmla="*/ 8441468 w 12192000"/>
              <a:gd name="connsiteY28" fmla="*/ 241157 h 4939827"/>
              <a:gd name="connsiteX29" fmla="*/ 8565757 w 12192000"/>
              <a:gd name="connsiteY29" fmla="*/ 255317 h 4939827"/>
              <a:gd name="connsiteX30" fmla="*/ 8573171 w 12192000"/>
              <a:gd name="connsiteY30" fmla="*/ 258426 h 4939827"/>
              <a:gd name="connsiteX31" fmla="*/ 8573548 w 12192000"/>
              <a:gd name="connsiteY31" fmla="*/ 258241 h 4939827"/>
              <a:gd name="connsiteX32" fmla="*/ 8581827 w 12192000"/>
              <a:gd name="connsiteY32" fmla="*/ 261028 h 4939827"/>
              <a:gd name="connsiteX33" fmla="*/ 8586687 w 12192000"/>
              <a:gd name="connsiteY33" fmla="*/ 264089 h 4939827"/>
              <a:gd name="connsiteX34" fmla="*/ 8601067 w 12192000"/>
              <a:gd name="connsiteY34" fmla="*/ 270114 h 4939827"/>
              <a:gd name="connsiteX35" fmla="*/ 8672650 w 12192000"/>
              <a:gd name="connsiteY35" fmla="*/ 254821 h 4939827"/>
              <a:gd name="connsiteX36" fmla="*/ 8785543 w 12192000"/>
              <a:gd name="connsiteY36" fmla="*/ 263406 h 4939827"/>
              <a:gd name="connsiteX37" fmla="*/ 8830588 w 12192000"/>
              <a:gd name="connsiteY37" fmla="*/ 265483 h 4939827"/>
              <a:gd name="connsiteX38" fmla="*/ 8905142 w 12192000"/>
              <a:gd name="connsiteY38" fmla="*/ 264958 h 4939827"/>
              <a:gd name="connsiteX39" fmla="*/ 8968582 w 12192000"/>
              <a:gd name="connsiteY39" fmla="*/ 262728 h 4939827"/>
              <a:gd name="connsiteX40" fmla="*/ 8972994 w 12192000"/>
              <a:gd name="connsiteY40" fmla="*/ 263284 h 4939827"/>
              <a:gd name="connsiteX41" fmla="*/ 9004605 w 12192000"/>
              <a:gd name="connsiteY41" fmla="*/ 258041 h 4939827"/>
              <a:gd name="connsiteX42" fmla="*/ 9016165 w 12192000"/>
              <a:gd name="connsiteY42" fmla="*/ 261258 h 4939827"/>
              <a:gd name="connsiteX43" fmla="*/ 9043297 w 12192000"/>
              <a:gd name="connsiteY43" fmla="*/ 281547 h 4939827"/>
              <a:gd name="connsiteX44" fmla="*/ 9048315 w 12192000"/>
              <a:gd name="connsiteY44" fmla="*/ 279264 h 4939827"/>
              <a:gd name="connsiteX45" fmla="*/ 9054706 w 12192000"/>
              <a:gd name="connsiteY45" fmla="*/ 278538 h 4939827"/>
              <a:gd name="connsiteX46" fmla="*/ 9070919 w 12192000"/>
              <a:gd name="connsiteY46" fmla="*/ 281810 h 4939827"/>
              <a:gd name="connsiteX47" fmla="*/ 9076813 w 12192000"/>
              <a:gd name="connsiteY47" fmla="*/ 283909 h 4939827"/>
              <a:gd name="connsiteX48" fmla="*/ 9085871 w 12192000"/>
              <a:gd name="connsiteY48" fmla="*/ 285133 h 4939827"/>
              <a:gd name="connsiteX49" fmla="*/ 9086159 w 12192000"/>
              <a:gd name="connsiteY49" fmla="*/ 284887 h 4939827"/>
              <a:gd name="connsiteX50" fmla="*/ 9134606 w 12192000"/>
              <a:gd name="connsiteY50" fmla="*/ 288168 h 4939827"/>
              <a:gd name="connsiteX51" fmla="*/ 9195590 w 12192000"/>
              <a:gd name="connsiteY51" fmla="*/ 279568 h 4939827"/>
              <a:gd name="connsiteX52" fmla="*/ 9219336 w 12192000"/>
              <a:gd name="connsiteY52" fmla="*/ 278133 h 4939827"/>
              <a:gd name="connsiteX53" fmla="*/ 9232362 w 12192000"/>
              <a:gd name="connsiteY53" fmla="*/ 275894 h 4939827"/>
              <a:gd name="connsiteX54" fmla="*/ 9233396 w 12192000"/>
              <a:gd name="connsiteY54" fmla="*/ 274803 h 4939827"/>
              <a:gd name="connsiteX55" fmla="*/ 9256213 w 12192000"/>
              <a:gd name="connsiteY55" fmla="*/ 281576 h 4939827"/>
              <a:gd name="connsiteX56" fmla="*/ 9262377 w 12192000"/>
              <a:gd name="connsiteY56" fmla="*/ 286635 h 4939827"/>
              <a:gd name="connsiteX57" fmla="*/ 9287089 w 12192000"/>
              <a:gd name="connsiteY57" fmla="*/ 303891 h 4939827"/>
              <a:gd name="connsiteX58" fmla="*/ 9371484 w 12192000"/>
              <a:gd name="connsiteY58" fmla="*/ 329634 h 4939827"/>
              <a:gd name="connsiteX59" fmla="*/ 9404829 w 12192000"/>
              <a:gd name="connsiteY59" fmla="*/ 339038 h 4939827"/>
              <a:gd name="connsiteX60" fmla="*/ 9427021 w 12192000"/>
              <a:gd name="connsiteY60" fmla="*/ 358784 h 4939827"/>
              <a:gd name="connsiteX61" fmla="*/ 9670844 w 12192000"/>
              <a:gd name="connsiteY61" fmla="*/ 405128 h 4939827"/>
              <a:gd name="connsiteX62" fmla="*/ 9816083 w 12192000"/>
              <a:gd name="connsiteY62" fmla="*/ 416573 h 4939827"/>
              <a:gd name="connsiteX63" fmla="*/ 9936741 w 12192000"/>
              <a:gd name="connsiteY63" fmla="*/ 437044 h 4939827"/>
              <a:gd name="connsiteX64" fmla="*/ 10050093 w 12192000"/>
              <a:gd name="connsiteY64" fmla="*/ 443783 h 4939827"/>
              <a:gd name="connsiteX65" fmla="*/ 10130090 w 12192000"/>
              <a:gd name="connsiteY65" fmla="*/ 459520 h 4939827"/>
              <a:gd name="connsiteX66" fmla="*/ 10173456 w 12192000"/>
              <a:gd name="connsiteY66" fmla="*/ 457749 h 4939827"/>
              <a:gd name="connsiteX67" fmla="*/ 10218232 w 12192000"/>
              <a:gd name="connsiteY67" fmla="*/ 459820 h 4939827"/>
              <a:gd name="connsiteX68" fmla="*/ 10354176 w 12192000"/>
              <a:gd name="connsiteY68" fmla="*/ 471377 h 4939827"/>
              <a:gd name="connsiteX69" fmla="*/ 10430681 w 12192000"/>
              <a:gd name="connsiteY69" fmla="*/ 481226 h 4939827"/>
              <a:gd name="connsiteX70" fmla="*/ 10478169 w 12192000"/>
              <a:gd name="connsiteY70" fmla="*/ 481774 h 4939827"/>
              <a:gd name="connsiteX71" fmla="*/ 10540907 w 12192000"/>
              <a:gd name="connsiteY71" fmla="*/ 485607 h 4939827"/>
              <a:gd name="connsiteX72" fmla="*/ 10614941 w 12192000"/>
              <a:gd name="connsiteY72" fmla="*/ 487592 h 4939827"/>
              <a:gd name="connsiteX73" fmla="*/ 10674098 w 12192000"/>
              <a:gd name="connsiteY73" fmla="*/ 521656 h 4939827"/>
              <a:gd name="connsiteX74" fmla="*/ 10874834 w 12192000"/>
              <a:gd name="connsiteY74" fmla="*/ 574867 h 4939827"/>
              <a:gd name="connsiteX75" fmla="*/ 10944981 w 12192000"/>
              <a:gd name="connsiteY75" fmla="*/ 615042 h 4939827"/>
              <a:gd name="connsiteX76" fmla="*/ 11006376 w 12192000"/>
              <a:gd name="connsiteY76" fmla="*/ 645957 h 4939827"/>
              <a:gd name="connsiteX77" fmla="*/ 11076308 w 12192000"/>
              <a:gd name="connsiteY77" fmla="*/ 675698 h 4939827"/>
              <a:gd name="connsiteX78" fmla="*/ 11148789 w 12192000"/>
              <a:gd name="connsiteY78" fmla="*/ 685041 h 4939827"/>
              <a:gd name="connsiteX79" fmla="*/ 11249129 w 12192000"/>
              <a:gd name="connsiteY79" fmla="*/ 684218 h 4939827"/>
              <a:gd name="connsiteX80" fmla="*/ 11299915 w 12192000"/>
              <a:gd name="connsiteY80" fmla="*/ 692177 h 4939827"/>
              <a:gd name="connsiteX81" fmla="*/ 11386973 w 12192000"/>
              <a:gd name="connsiteY81" fmla="*/ 708209 h 4939827"/>
              <a:gd name="connsiteX82" fmla="*/ 11500105 w 12192000"/>
              <a:gd name="connsiteY82" fmla="*/ 735014 h 4939827"/>
              <a:gd name="connsiteX83" fmla="*/ 11621735 w 12192000"/>
              <a:gd name="connsiteY83" fmla="*/ 789584 h 4939827"/>
              <a:gd name="connsiteX84" fmla="*/ 11691200 w 12192000"/>
              <a:gd name="connsiteY84" fmla="*/ 867902 h 4939827"/>
              <a:gd name="connsiteX85" fmla="*/ 11819427 w 12192000"/>
              <a:gd name="connsiteY85" fmla="*/ 911634 h 4939827"/>
              <a:gd name="connsiteX86" fmla="*/ 11969720 w 12192000"/>
              <a:gd name="connsiteY86" fmla="*/ 964737 h 4939827"/>
              <a:gd name="connsiteX87" fmla="*/ 12055766 w 12192000"/>
              <a:gd name="connsiteY87" fmla="*/ 991268 h 4939827"/>
              <a:gd name="connsiteX88" fmla="*/ 12171539 w 12192000"/>
              <a:gd name="connsiteY88" fmla="*/ 995427 h 4939827"/>
              <a:gd name="connsiteX89" fmla="*/ 12187831 w 12192000"/>
              <a:gd name="connsiteY89" fmla="*/ 996580 h 4939827"/>
              <a:gd name="connsiteX90" fmla="*/ 12192000 w 12192000"/>
              <a:gd name="connsiteY90" fmla="*/ 996726 h 4939827"/>
              <a:gd name="connsiteX91" fmla="*/ 12192000 w 12192000"/>
              <a:gd name="connsiteY91" fmla="*/ 4939827 h 4939827"/>
              <a:gd name="connsiteX92" fmla="*/ 0 w 12192000"/>
              <a:gd name="connsiteY92" fmla="*/ 4939827 h 4939827"/>
              <a:gd name="connsiteX93" fmla="*/ 0 w 12192000"/>
              <a:gd name="connsiteY93" fmla="*/ 512043 h 4939827"/>
              <a:gd name="connsiteX94" fmla="*/ 7381 w 12192000"/>
              <a:gd name="connsiteY94" fmla="*/ 512580 h 4939827"/>
              <a:gd name="connsiteX95" fmla="*/ 100029 w 12192000"/>
              <a:gd name="connsiteY95" fmla="*/ 504758 h 4939827"/>
              <a:gd name="connsiteX96" fmla="*/ 155244 w 12192000"/>
              <a:gd name="connsiteY96" fmla="*/ 525130 h 4939827"/>
              <a:gd name="connsiteX97" fmla="*/ 254366 w 12192000"/>
              <a:gd name="connsiteY97" fmla="*/ 534449 h 4939827"/>
              <a:gd name="connsiteX98" fmla="*/ 447292 w 12192000"/>
              <a:gd name="connsiteY98" fmla="*/ 542725 h 4939827"/>
              <a:gd name="connsiteX99" fmla="*/ 628105 w 12192000"/>
              <a:gd name="connsiteY99" fmla="*/ 547853 h 4939827"/>
              <a:gd name="connsiteX100" fmla="*/ 783146 w 12192000"/>
              <a:gd name="connsiteY100" fmla="*/ 591799 h 4939827"/>
              <a:gd name="connsiteX101" fmla="*/ 1043676 w 12192000"/>
              <a:gd name="connsiteY101" fmla="*/ 591887 h 4939827"/>
              <a:gd name="connsiteX102" fmla="*/ 1281816 w 12192000"/>
              <a:gd name="connsiteY102" fmla="*/ 520946 h 4939827"/>
              <a:gd name="connsiteX103" fmla="*/ 1486347 w 12192000"/>
              <a:gd name="connsiteY103" fmla="*/ 487310 h 4939827"/>
              <a:gd name="connsiteX104" fmla="*/ 1568079 w 12192000"/>
              <a:gd name="connsiteY104" fmla="*/ 462531 h 4939827"/>
              <a:gd name="connsiteX105" fmla="*/ 1622516 w 12192000"/>
              <a:gd name="connsiteY105" fmla="*/ 466058 h 4939827"/>
              <a:gd name="connsiteX106" fmla="*/ 1655457 w 12192000"/>
              <a:gd name="connsiteY106" fmla="*/ 465359 h 4939827"/>
              <a:gd name="connsiteX107" fmla="*/ 1717454 w 12192000"/>
              <a:gd name="connsiteY107" fmla="*/ 417203 h 4939827"/>
              <a:gd name="connsiteX108" fmla="*/ 1913794 w 12192000"/>
              <a:gd name="connsiteY108" fmla="*/ 365255 h 4939827"/>
              <a:gd name="connsiteX109" fmla="*/ 2129762 w 12192000"/>
              <a:gd name="connsiteY109" fmla="*/ 367832 h 4939827"/>
              <a:gd name="connsiteX110" fmla="*/ 2376970 w 12192000"/>
              <a:gd name="connsiteY110" fmla="*/ 350129 h 4939827"/>
              <a:gd name="connsiteX111" fmla="*/ 2480155 w 12192000"/>
              <a:gd name="connsiteY111" fmla="*/ 359227 h 4939827"/>
              <a:gd name="connsiteX112" fmla="*/ 2586782 w 12192000"/>
              <a:gd name="connsiteY112" fmla="*/ 339352 h 4939827"/>
              <a:gd name="connsiteX113" fmla="*/ 2654496 w 12192000"/>
              <a:gd name="connsiteY113" fmla="*/ 315431 h 4939827"/>
              <a:gd name="connsiteX114" fmla="*/ 2788947 w 12192000"/>
              <a:gd name="connsiteY114" fmla="*/ 250375 h 4939827"/>
              <a:gd name="connsiteX115" fmla="*/ 2885389 w 12192000"/>
              <a:gd name="connsiteY115" fmla="*/ 255259 h 4939827"/>
              <a:gd name="connsiteX116" fmla="*/ 3045916 w 12192000"/>
              <a:gd name="connsiteY116" fmla="*/ 261030 h 4939827"/>
              <a:gd name="connsiteX117" fmla="*/ 3074187 w 12192000"/>
              <a:gd name="connsiteY117" fmla="*/ 243226 h 4939827"/>
              <a:gd name="connsiteX118" fmla="*/ 3103677 w 12192000"/>
              <a:gd name="connsiteY118" fmla="*/ 209527 h 4939827"/>
              <a:gd name="connsiteX119" fmla="*/ 3126759 w 12192000"/>
              <a:gd name="connsiteY119" fmla="*/ 211226 h 4939827"/>
              <a:gd name="connsiteX120" fmla="*/ 3164020 w 12192000"/>
              <a:gd name="connsiteY120" fmla="*/ 212779 h 4939827"/>
              <a:gd name="connsiteX121" fmla="*/ 3285019 w 12192000"/>
              <a:gd name="connsiteY121" fmla="*/ 220535 h 4939827"/>
              <a:gd name="connsiteX122" fmla="*/ 3365154 w 12192000"/>
              <a:gd name="connsiteY122" fmla="*/ 226416 h 4939827"/>
              <a:gd name="connsiteX123" fmla="*/ 3367507 w 12192000"/>
              <a:gd name="connsiteY123" fmla="*/ 225416 h 4939827"/>
              <a:gd name="connsiteX124" fmla="*/ 3387567 w 12192000"/>
              <a:gd name="connsiteY124" fmla="*/ 227103 h 4939827"/>
              <a:gd name="connsiteX125" fmla="*/ 3424753 w 12192000"/>
              <a:gd name="connsiteY125" fmla="*/ 244380 h 4939827"/>
              <a:gd name="connsiteX126" fmla="*/ 3498001 w 12192000"/>
              <a:gd name="connsiteY126" fmla="*/ 231941 h 4939827"/>
              <a:gd name="connsiteX127" fmla="*/ 3561557 w 12192000"/>
              <a:gd name="connsiteY127" fmla="*/ 228095 h 4939827"/>
              <a:gd name="connsiteX128" fmla="*/ 3611920 w 12192000"/>
              <a:gd name="connsiteY128" fmla="*/ 218094 h 4939827"/>
              <a:gd name="connsiteX129" fmla="*/ 3620528 w 12192000"/>
              <a:gd name="connsiteY129" fmla="*/ 218788 h 4939827"/>
              <a:gd name="connsiteX130" fmla="*/ 3620766 w 12192000"/>
              <a:gd name="connsiteY130" fmla="*/ 218511 h 4939827"/>
              <a:gd name="connsiteX131" fmla="*/ 3629977 w 12192000"/>
              <a:gd name="connsiteY131" fmla="*/ 218664 h 4939827"/>
              <a:gd name="connsiteX132" fmla="*/ 3636217 w 12192000"/>
              <a:gd name="connsiteY132" fmla="*/ 220048 h 4939827"/>
              <a:gd name="connsiteX133" fmla="*/ 3709484 w 12192000"/>
              <a:gd name="connsiteY133" fmla="*/ 186927 h 4939827"/>
              <a:gd name="connsiteX134" fmla="*/ 3761342 w 12192000"/>
              <a:gd name="connsiteY134" fmla="*/ 177474 h 4939827"/>
              <a:gd name="connsiteX135" fmla="*/ 3799748 w 12192000"/>
              <a:gd name="connsiteY135" fmla="*/ 167154 h 4939827"/>
              <a:gd name="connsiteX136" fmla="*/ 3812225 w 12192000"/>
              <a:gd name="connsiteY136" fmla="*/ 189020 h 4939827"/>
              <a:gd name="connsiteX137" fmla="*/ 3864537 w 12192000"/>
              <a:gd name="connsiteY137" fmla="*/ 200742 h 4939827"/>
              <a:gd name="connsiteX138" fmla="*/ 4028476 w 12192000"/>
              <a:gd name="connsiteY138" fmla="*/ 223679 h 4939827"/>
              <a:gd name="connsiteX139" fmla="*/ 4191582 w 12192000"/>
              <a:gd name="connsiteY139" fmla="*/ 238952 h 4939827"/>
              <a:gd name="connsiteX140" fmla="*/ 4251024 w 12192000"/>
              <a:gd name="connsiteY140" fmla="*/ 240874 h 4939827"/>
              <a:gd name="connsiteX141" fmla="*/ 4355275 w 12192000"/>
              <a:gd name="connsiteY141" fmla="*/ 260205 h 4939827"/>
              <a:gd name="connsiteX142" fmla="*/ 4423807 w 12192000"/>
              <a:gd name="connsiteY142" fmla="*/ 270366 h 4939827"/>
              <a:gd name="connsiteX143" fmla="*/ 4558432 w 12192000"/>
              <a:gd name="connsiteY143" fmla="*/ 269194 h 4939827"/>
              <a:gd name="connsiteX144" fmla="*/ 4635061 w 12192000"/>
              <a:gd name="connsiteY144" fmla="*/ 280682 h 4939827"/>
              <a:gd name="connsiteX145" fmla="*/ 4807427 w 12192000"/>
              <a:gd name="connsiteY145" fmla="*/ 276835 h 4939827"/>
              <a:gd name="connsiteX146" fmla="*/ 5028933 w 12192000"/>
              <a:gd name="connsiteY146" fmla="*/ 183887 h 4939827"/>
              <a:gd name="connsiteX147" fmla="*/ 5093642 w 12192000"/>
              <a:gd name="connsiteY147" fmla="*/ 177214 h 4939827"/>
              <a:gd name="connsiteX148" fmla="*/ 5102642 w 12192000"/>
              <a:gd name="connsiteY148" fmla="*/ 186816 h 4939827"/>
              <a:gd name="connsiteX149" fmla="*/ 5193590 w 12192000"/>
              <a:gd name="connsiteY149" fmla="*/ 136361 h 4939827"/>
              <a:gd name="connsiteX150" fmla="*/ 5323922 w 12192000"/>
              <a:gd name="connsiteY150" fmla="*/ 146332 h 4939827"/>
              <a:gd name="connsiteX151" fmla="*/ 5421860 w 12192000"/>
              <a:gd name="connsiteY151" fmla="*/ 167298 h 4939827"/>
              <a:gd name="connsiteX152" fmla="*/ 5476948 w 12192000"/>
              <a:gd name="connsiteY152" fmla="*/ 173249 h 4939827"/>
              <a:gd name="connsiteX153" fmla="*/ 5516842 w 12192000"/>
              <a:gd name="connsiteY153" fmla="*/ 184018 h 4939827"/>
              <a:gd name="connsiteX154" fmla="*/ 5619415 w 12192000"/>
              <a:gd name="connsiteY154" fmla="*/ 176781 h 4939827"/>
              <a:gd name="connsiteX155" fmla="*/ 5789867 w 12192000"/>
              <a:gd name="connsiteY155" fmla="*/ 150304 h 4939827"/>
              <a:gd name="connsiteX156" fmla="*/ 5825953 w 12192000"/>
              <a:gd name="connsiteY156" fmla="*/ 147907 h 4939827"/>
              <a:gd name="connsiteX157" fmla="*/ 5856168 w 12192000"/>
              <a:gd name="connsiteY157" fmla="*/ 158719 h 4939827"/>
              <a:gd name="connsiteX158" fmla="*/ 5862476 w 12192000"/>
              <a:gd name="connsiteY158" fmla="*/ 172447 h 4939827"/>
              <a:gd name="connsiteX159" fmla="*/ 5882195 w 12192000"/>
              <a:gd name="connsiteY159" fmla="*/ 173195 h 4939827"/>
              <a:gd name="connsiteX160" fmla="*/ 5887271 w 12192000"/>
              <a:gd name="connsiteY160" fmla="*/ 176084 h 4939827"/>
              <a:gd name="connsiteX161" fmla="*/ 5916552 w 12192000"/>
              <a:gd name="connsiteY161" fmla="*/ 189955 h 4939827"/>
              <a:gd name="connsiteX162" fmla="*/ 5983240 w 12192000"/>
              <a:gd name="connsiteY162" fmla="*/ 152755 h 4939827"/>
              <a:gd name="connsiteX163" fmla="*/ 6061852 w 12192000"/>
              <a:gd name="connsiteY163" fmla="*/ 161953 h 4939827"/>
              <a:gd name="connsiteX164" fmla="*/ 6531386 w 12192000"/>
              <a:gd name="connsiteY164" fmla="*/ 156103 h 4939827"/>
              <a:gd name="connsiteX165" fmla="*/ 6721509 w 12192000"/>
              <a:gd name="connsiteY165" fmla="*/ 54829 h 4939827"/>
              <a:gd name="connsiteX166" fmla="*/ 6947884 w 12192000"/>
              <a:gd name="connsiteY166" fmla="*/ 47587 h 4939827"/>
              <a:gd name="connsiteX167" fmla="*/ 6965101 w 12192000"/>
              <a:gd name="connsiteY167" fmla="*/ 25718 h 4939827"/>
              <a:gd name="connsiteX168" fmla="*/ 6986370 w 12192000"/>
              <a:gd name="connsiteY168" fmla="*/ 12659 h 4939827"/>
              <a:gd name="connsiteX169" fmla="*/ 6989536 w 12192000"/>
              <a:gd name="connsiteY169" fmla="*/ 14528 h 4939827"/>
              <a:gd name="connsiteX170" fmla="*/ 7015933 w 12192000"/>
              <a:gd name="connsiteY170" fmla="*/ 9653 h 4939827"/>
              <a:gd name="connsiteX171" fmla="*/ 7020592 w 12192000"/>
              <a:gd name="connsiteY171" fmla="*/ 1651 h 4939827"/>
              <a:gd name="connsiteX172" fmla="*/ 7025905 w 12192000"/>
              <a:gd name="connsiteY172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43464 w 12192000"/>
              <a:gd name="connsiteY12" fmla="*/ 68367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37675 w 12192000"/>
              <a:gd name="connsiteY17" fmla="*/ 204438 h 4939827"/>
              <a:gd name="connsiteX18" fmla="*/ 7952584 w 12192000"/>
              <a:gd name="connsiteY18" fmla="*/ 170181 h 4939827"/>
              <a:gd name="connsiteX19" fmla="*/ 8009534 w 12192000"/>
              <a:gd name="connsiteY19" fmla="*/ 176441 h 4939827"/>
              <a:gd name="connsiteX20" fmla="*/ 8058681 w 12192000"/>
              <a:gd name="connsiteY20" fmla="*/ 219431 h 4939827"/>
              <a:gd name="connsiteX21" fmla="*/ 8126175 w 12192000"/>
              <a:gd name="connsiteY21" fmla="*/ 240005 h 4939827"/>
              <a:gd name="connsiteX22" fmla="*/ 8166439 w 12192000"/>
              <a:gd name="connsiteY22" fmla="*/ 252699 h 4939827"/>
              <a:gd name="connsiteX23" fmla="*/ 8281371 w 12192000"/>
              <a:gd name="connsiteY23" fmla="*/ 256875 h 4939827"/>
              <a:gd name="connsiteX24" fmla="*/ 8381609 w 12192000"/>
              <a:gd name="connsiteY24" fmla="*/ 240618 h 4939827"/>
              <a:gd name="connsiteX25" fmla="*/ 8406759 w 12192000"/>
              <a:gd name="connsiteY25" fmla="*/ 232517 h 4939827"/>
              <a:gd name="connsiteX26" fmla="*/ 8426506 w 12192000"/>
              <a:gd name="connsiteY26" fmla="*/ 241842 h 4939827"/>
              <a:gd name="connsiteX27" fmla="*/ 8427949 w 12192000"/>
              <a:gd name="connsiteY27" fmla="*/ 240981 h 4939827"/>
              <a:gd name="connsiteX28" fmla="*/ 8441468 w 12192000"/>
              <a:gd name="connsiteY28" fmla="*/ 241157 h 4939827"/>
              <a:gd name="connsiteX29" fmla="*/ 8565757 w 12192000"/>
              <a:gd name="connsiteY29" fmla="*/ 255317 h 4939827"/>
              <a:gd name="connsiteX30" fmla="*/ 8573171 w 12192000"/>
              <a:gd name="connsiteY30" fmla="*/ 258426 h 4939827"/>
              <a:gd name="connsiteX31" fmla="*/ 8573548 w 12192000"/>
              <a:gd name="connsiteY31" fmla="*/ 258241 h 4939827"/>
              <a:gd name="connsiteX32" fmla="*/ 8581827 w 12192000"/>
              <a:gd name="connsiteY32" fmla="*/ 261028 h 4939827"/>
              <a:gd name="connsiteX33" fmla="*/ 8586687 w 12192000"/>
              <a:gd name="connsiteY33" fmla="*/ 264089 h 4939827"/>
              <a:gd name="connsiteX34" fmla="*/ 8601067 w 12192000"/>
              <a:gd name="connsiteY34" fmla="*/ 270114 h 4939827"/>
              <a:gd name="connsiteX35" fmla="*/ 8672650 w 12192000"/>
              <a:gd name="connsiteY35" fmla="*/ 254821 h 4939827"/>
              <a:gd name="connsiteX36" fmla="*/ 8785543 w 12192000"/>
              <a:gd name="connsiteY36" fmla="*/ 263406 h 4939827"/>
              <a:gd name="connsiteX37" fmla="*/ 8830588 w 12192000"/>
              <a:gd name="connsiteY37" fmla="*/ 265483 h 4939827"/>
              <a:gd name="connsiteX38" fmla="*/ 8905142 w 12192000"/>
              <a:gd name="connsiteY38" fmla="*/ 264958 h 4939827"/>
              <a:gd name="connsiteX39" fmla="*/ 8968582 w 12192000"/>
              <a:gd name="connsiteY39" fmla="*/ 262728 h 4939827"/>
              <a:gd name="connsiteX40" fmla="*/ 8972994 w 12192000"/>
              <a:gd name="connsiteY40" fmla="*/ 263284 h 4939827"/>
              <a:gd name="connsiteX41" fmla="*/ 9004605 w 12192000"/>
              <a:gd name="connsiteY41" fmla="*/ 258041 h 4939827"/>
              <a:gd name="connsiteX42" fmla="*/ 9016165 w 12192000"/>
              <a:gd name="connsiteY42" fmla="*/ 261258 h 4939827"/>
              <a:gd name="connsiteX43" fmla="*/ 9043297 w 12192000"/>
              <a:gd name="connsiteY43" fmla="*/ 281547 h 4939827"/>
              <a:gd name="connsiteX44" fmla="*/ 9048315 w 12192000"/>
              <a:gd name="connsiteY44" fmla="*/ 279264 h 4939827"/>
              <a:gd name="connsiteX45" fmla="*/ 9054706 w 12192000"/>
              <a:gd name="connsiteY45" fmla="*/ 278538 h 4939827"/>
              <a:gd name="connsiteX46" fmla="*/ 9070919 w 12192000"/>
              <a:gd name="connsiteY46" fmla="*/ 281810 h 4939827"/>
              <a:gd name="connsiteX47" fmla="*/ 9076813 w 12192000"/>
              <a:gd name="connsiteY47" fmla="*/ 283909 h 4939827"/>
              <a:gd name="connsiteX48" fmla="*/ 9085871 w 12192000"/>
              <a:gd name="connsiteY48" fmla="*/ 285133 h 4939827"/>
              <a:gd name="connsiteX49" fmla="*/ 9086159 w 12192000"/>
              <a:gd name="connsiteY49" fmla="*/ 284887 h 4939827"/>
              <a:gd name="connsiteX50" fmla="*/ 9134606 w 12192000"/>
              <a:gd name="connsiteY50" fmla="*/ 288168 h 4939827"/>
              <a:gd name="connsiteX51" fmla="*/ 9195590 w 12192000"/>
              <a:gd name="connsiteY51" fmla="*/ 279568 h 4939827"/>
              <a:gd name="connsiteX52" fmla="*/ 9219336 w 12192000"/>
              <a:gd name="connsiteY52" fmla="*/ 278133 h 4939827"/>
              <a:gd name="connsiteX53" fmla="*/ 9232362 w 12192000"/>
              <a:gd name="connsiteY53" fmla="*/ 275894 h 4939827"/>
              <a:gd name="connsiteX54" fmla="*/ 9233396 w 12192000"/>
              <a:gd name="connsiteY54" fmla="*/ 274803 h 4939827"/>
              <a:gd name="connsiteX55" fmla="*/ 9256213 w 12192000"/>
              <a:gd name="connsiteY55" fmla="*/ 281576 h 4939827"/>
              <a:gd name="connsiteX56" fmla="*/ 9262377 w 12192000"/>
              <a:gd name="connsiteY56" fmla="*/ 286635 h 4939827"/>
              <a:gd name="connsiteX57" fmla="*/ 9287089 w 12192000"/>
              <a:gd name="connsiteY57" fmla="*/ 303891 h 4939827"/>
              <a:gd name="connsiteX58" fmla="*/ 9371484 w 12192000"/>
              <a:gd name="connsiteY58" fmla="*/ 329634 h 4939827"/>
              <a:gd name="connsiteX59" fmla="*/ 9404829 w 12192000"/>
              <a:gd name="connsiteY59" fmla="*/ 339038 h 4939827"/>
              <a:gd name="connsiteX60" fmla="*/ 9427021 w 12192000"/>
              <a:gd name="connsiteY60" fmla="*/ 358784 h 4939827"/>
              <a:gd name="connsiteX61" fmla="*/ 9670844 w 12192000"/>
              <a:gd name="connsiteY61" fmla="*/ 405128 h 4939827"/>
              <a:gd name="connsiteX62" fmla="*/ 9816083 w 12192000"/>
              <a:gd name="connsiteY62" fmla="*/ 416573 h 4939827"/>
              <a:gd name="connsiteX63" fmla="*/ 9936741 w 12192000"/>
              <a:gd name="connsiteY63" fmla="*/ 437044 h 4939827"/>
              <a:gd name="connsiteX64" fmla="*/ 10050093 w 12192000"/>
              <a:gd name="connsiteY64" fmla="*/ 443783 h 4939827"/>
              <a:gd name="connsiteX65" fmla="*/ 10130090 w 12192000"/>
              <a:gd name="connsiteY65" fmla="*/ 459520 h 4939827"/>
              <a:gd name="connsiteX66" fmla="*/ 10173456 w 12192000"/>
              <a:gd name="connsiteY66" fmla="*/ 457749 h 4939827"/>
              <a:gd name="connsiteX67" fmla="*/ 10218232 w 12192000"/>
              <a:gd name="connsiteY67" fmla="*/ 459820 h 4939827"/>
              <a:gd name="connsiteX68" fmla="*/ 10354176 w 12192000"/>
              <a:gd name="connsiteY68" fmla="*/ 471377 h 4939827"/>
              <a:gd name="connsiteX69" fmla="*/ 10430681 w 12192000"/>
              <a:gd name="connsiteY69" fmla="*/ 481226 h 4939827"/>
              <a:gd name="connsiteX70" fmla="*/ 10478169 w 12192000"/>
              <a:gd name="connsiteY70" fmla="*/ 481774 h 4939827"/>
              <a:gd name="connsiteX71" fmla="*/ 10540907 w 12192000"/>
              <a:gd name="connsiteY71" fmla="*/ 485607 h 4939827"/>
              <a:gd name="connsiteX72" fmla="*/ 10614941 w 12192000"/>
              <a:gd name="connsiteY72" fmla="*/ 487592 h 4939827"/>
              <a:gd name="connsiteX73" fmla="*/ 10674098 w 12192000"/>
              <a:gd name="connsiteY73" fmla="*/ 521656 h 4939827"/>
              <a:gd name="connsiteX74" fmla="*/ 10874834 w 12192000"/>
              <a:gd name="connsiteY74" fmla="*/ 574867 h 4939827"/>
              <a:gd name="connsiteX75" fmla="*/ 10944981 w 12192000"/>
              <a:gd name="connsiteY75" fmla="*/ 615042 h 4939827"/>
              <a:gd name="connsiteX76" fmla="*/ 11006376 w 12192000"/>
              <a:gd name="connsiteY76" fmla="*/ 645957 h 4939827"/>
              <a:gd name="connsiteX77" fmla="*/ 11076308 w 12192000"/>
              <a:gd name="connsiteY77" fmla="*/ 675698 h 4939827"/>
              <a:gd name="connsiteX78" fmla="*/ 11148789 w 12192000"/>
              <a:gd name="connsiteY78" fmla="*/ 685041 h 4939827"/>
              <a:gd name="connsiteX79" fmla="*/ 11249129 w 12192000"/>
              <a:gd name="connsiteY79" fmla="*/ 684218 h 4939827"/>
              <a:gd name="connsiteX80" fmla="*/ 11299915 w 12192000"/>
              <a:gd name="connsiteY80" fmla="*/ 692177 h 4939827"/>
              <a:gd name="connsiteX81" fmla="*/ 11386973 w 12192000"/>
              <a:gd name="connsiteY81" fmla="*/ 708209 h 4939827"/>
              <a:gd name="connsiteX82" fmla="*/ 11500105 w 12192000"/>
              <a:gd name="connsiteY82" fmla="*/ 735014 h 4939827"/>
              <a:gd name="connsiteX83" fmla="*/ 11621735 w 12192000"/>
              <a:gd name="connsiteY83" fmla="*/ 789584 h 4939827"/>
              <a:gd name="connsiteX84" fmla="*/ 11691200 w 12192000"/>
              <a:gd name="connsiteY84" fmla="*/ 867902 h 4939827"/>
              <a:gd name="connsiteX85" fmla="*/ 11819427 w 12192000"/>
              <a:gd name="connsiteY85" fmla="*/ 911634 h 4939827"/>
              <a:gd name="connsiteX86" fmla="*/ 11969720 w 12192000"/>
              <a:gd name="connsiteY86" fmla="*/ 964737 h 4939827"/>
              <a:gd name="connsiteX87" fmla="*/ 12055766 w 12192000"/>
              <a:gd name="connsiteY87" fmla="*/ 991268 h 4939827"/>
              <a:gd name="connsiteX88" fmla="*/ 12171539 w 12192000"/>
              <a:gd name="connsiteY88" fmla="*/ 995427 h 4939827"/>
              <a:gd name="connsiteX89" fmla="*/ 12187831 w 12192000"/>
              <a:gd name="connsiteY89" fmla="*/ 996580 h 4939827"/>
              <a:gd name="connsiteX90" fmla="*/ 12192000 w 12192000"/>
              <a:gd name="connsiteY90" fmla="*/ 996726 h 4939827"/>
              <a:gd name="connsiteX91" fmla="*/ 12192000 w 12192000"/>
              <a:gd name="connsiteY91" fmla="*/ 4939827 h 4939827"/>
              <a:gd name="connsiteX92" fmla="*/ 0 w 12192000"/>
              <a:gd name="connsiteY92" fmla="*/ 4939827 h 4939827"/>
              <a:gd name="connsiteX93" fmla="*/ 0 w 12192000"/>
              <a:gd name="connsiteY93" fmla="*/ 512043 h 4939827"/>
              <a:gd name="connsiteX94" fmla="*/ 7381 w 12192000"/>
              <a:gd name="connsiteY94" fmla="*/ 512580 h 4939827"/>
              <a:gd name="connsiteX95" fmla="*/ 100029 w 12192000"/>
              <a:gd name="connsiteY95" fmla="*/ 504758 h 4939827"/>
              <a:gd name="connsiteX96" fmla="*/ 155244 w 12192000"/>
              <a:gd name="connsiteY96" fmla="*/ 525130 h 4939827"/>
              <a:gd name="connsiteX97" fmla="*/ 254366 w 12192000"/>
              <a:gd name="connsiteY97" fmla="*/ 534449 h 4939827"/>
              <a:gd name="connsiteX98" fmla="*/ 447292 w 12192000"/>
              <a:gd name="connsiteY98" fmla="*/ 542725 h 4939827"/>
              <a:gd name="connsiteX99" fmla="*/ 628105 w 12192000"/>
              <a:gd name="connsiteY99" fmla="*/ 547853 h 4939827"/>
              <a:gd name="connsiteX100" fmla="*/ 783146 w 12192000"/>
              <a:gd name="connsiteY100" fmla="*/ 591799 h 4939827"/>
              <a:gd name="connsiteX101" fmla="*/ 1043676 w 12192000"/>
              <a:gd name="connsiteY101" fmla="*/ 591887 h 4939827"/>
              <a:gd name="connsiteX102" fmla="*/ 1281816 w 12192000"/>
              <a:gd name="connsiteY102" fmla="*/ 520946 h 4939827"/>
              <a:gd name="connsiteX103" fmla="*/ 1486347 w 12192000"/>
              <a:gd name="connsiteY103" fmla="*/ 487310 h 4939827"/>
              <a:gd name="connsiteX104" fmla="*/ 1568079 w 12192000"/>
              <a:gd name="connsiteY104" fmla="*/ 462531 h 4939827"/>
              <a:gd name="connsiteX105" fmla="*/ 1622516 w 12192000"/>
              <a:gd name="connsiteY105" fmla="*/ 466058 h 4939827"/>
              <a:gd name="connsiteX106" fmla="*/ 1655457 w 12192000"/>
              <a:gd name="connsiteY106" fmla="*/ 465359 h 4939827"/>
              <a:gd name="connsiteX107" fmla="*/ 1717454 w 12192000"/>
              <a:gd name="connsiteY107" fmla="*/ 417203 h 4939827"/>
              <a:gd name="connsiteX108" fmla="*/ 1913794 w 12192000"/>
              <a:gd name="connsiteY108" fmla="*/ 365255 h 4939827"/>
              <a:gd name="connsiteX109" fmla="*/ 2129762 w 12192000"/>
              <a:gd name="connsiteY109" fmla="*/ 367832 h 4939827"/>
              <a:gd name="connsiteX110" fmla="*/ 2376970 w 12192000"/>
              <a:gd name="connsiteY110" fmla="*/ 350129 h 4939827"/>
              <a:gd name="connsiteX111" fmla="*/ 2480155 w 12192000"/>
              <a:gd name="connsiteY111" fmla="*/ 359227 h 4939827"/>
              <a:gd name="connsiteX112" fmla="*/ 2586782 w 12192000"/>
              <a:gd name="connsiteY112" fmla="*/ 339352 h 4939827"/>
              <a:gd name="connsiteX113" fmla="*/ 2654496 w 12192000"/>
              <a:gd name="connsiteY113" fmla="*/ 315431 h 4939827"/>
              <a:gd name="connsiteX114" fmla="*/ 2788947 w 12192000"/>
              <a:gd name="connsiteY114" fmla="*/ 250375 h 4939827"/>
              <a:gd name="connsiteX115" fmla="*/ 2885389 w 12192000"/>
              <a:gd name="connsiteY115" fmla="*/ 255259 h 4939827"/>
              <a:gd name="connsiteX116" fmla="*/ 3045916 w 12192000"/>
              <a:gd name="connsiteY116" fmla="*/ 261030 h 4939827"/>
              <a:gd name="connsiteX117" fmla="*/ 3074187 w 12192000"/>
              <a:gd name="connsiteY117" fmla="*/ 243226 h 4939827"/>
              <a:gd name="connsiteX118" fmla="*/ 3103677 w 12192000"/>
              <a:gd name="connsiteY118" fmla="*/ 209527 h 4939827"/>
              <a:gd name="connsiteX119" fmla="*/ 3126759 w 12192000"/>
              <a:gd name="connsiteY119" fmla="*/ 211226 h 4939827"/>
              <a:gd name="connsiteX120" fmla="*/ 3164020 w 12192000"/>
              <a:gd name="connsiteY120" fmla="*/ 212779 h 4939827"/>
              <a:gd name="connsiteX121" fmla="*/ 3285019 w 12192000"/>
              <a:gd name="connsiteY121" fmla="*/ 220535 h 4939827"/>
              <a:gd name="connsiteX122" fmla="*/ 3365154 w 12192000"/>
              <a:gd name="connsiteY122" fmla="*/ 226416 h 4939827"/>
              <a:gd name="connsiteX123" fmla="*/ 3367507 w 12192000"/>
              <a:gd name="connsiteY123" fmla="*/ 225416 h 4939827"/>
              <a:gd name="connsiteX124" fmla="*/ 3387567 w 12192000"/>
              <a:gd name="connsiteY124" fmla="*/ 227103 h 4939827"/>
              <a:gd name="connsiteX125" fmla="*/ 3424753 w 12192000"/>
              <a:gd name="connsiteY125" fmla="*/ 244380 h 4939827"/>
              <a:gd name="connsiteX126" fmla="*/ 3498001 w 12192000"/>
              <a:gd name="connsiteY126" fmla="*/ 231941 h 4939827"/>
              <a:gd name="connsiteX127" fmla="*/ 3561557 w 12192000"/>
              <a:gd name="connsiteY127" fmla="*/ 228095 h 4939827"/>
              <a:gd name="connsiteX128" fmla="*/ 3611920 w 12192000"/>
              <a:gd name="connsiteY128" fmla="*/ 218094 h 4939827"/>
              <a:gd name="connsiteX129" fmla="*/ 3620528 w 12192000"/>
              <a:gd name="connsiteY129" fmla="*/ 218788 h 4939827"/>
              <a:gd name="connsiteX130" fmla="*/ 3620766 w 12192000"/>
              <a:gd name="connsiteY130" fmla="*/ 218511 h 4939827"/>
              <a:gd name="connsiteX131" fmla="*/ 3629977 w 12192000"/>
              <a:gd name="connsiteY131" fmla="*/ 218664 h 4939827"/>
              <a:gd name="connsiteX132" fmla="*/ 3636217 w 12192000"/>
              <a:gd name="connsiteY132" fmla="*/ 220048 h 4939827"/>
              <a:gd name="connsiteX133" fmla="*/ 3709484 w 12192000"/>
              <a:gd name="connsiteY133" fmla="*/ 186927 h 4939827"/>
              <a:gd name="connsiteX134" fmla="*/ 3761342 w 12192000"/>
              <a:gd name="connsiteY134" fmla="*/ 177474 h 4939827"/>
              <a:gd name="connsiteX135" fmla="*/ 3799748 w 12192000"/>
              <a:gd name="connsiteY135" fmla="*/ 167154 h 4939827"/>
              <a:gd name="connsiteX136" fmla="*/ 3812225 w 12192000"/>
              <a:gd name="connsiteY136" fmla="*/ 189020 h 4939827"/>
              <a:gd name="connsiteX137" fmla="*/ 3864537 w 12192000"/>
              <a:gd name="connsiteY137" fmla="*/ 200742 h 4939827"/>
              <a:gd name="connsiteX138" fmla="*/ 4028476 w 12192000"/>
              <a:gd name="connsiteY138" fmla="*/ 223679 h 4939827"/>
              <a:gd name="connsiteX139" fmla="*/ 4191582 w 12192000"/>
              <a:gd name="connsiteY139" fmla="*/ 238952 h 4939827"/>
              <a:gd name="connsiteX140" fmla="*/ 4251024 w 12192000"/>
              <a:gd name="connsiteY140" fmla="*/ 240874 h 4939827"/>
              <a:gd name="connsiteX141" fmla="*/ 4355275 w 12192000"/>
              <a:gd name="connsiteY141" fmla="*/ 260205 h 4939827"/>
              <a:gd name="connsiteX142" fmla="*/ 4423807 w 12192000"/>
              <a:gd name="connsiteY142" fmla="*/ 270366 h 4939827"/>
              <a:gd name="connsiteX143" fmla="*/ 4558432 w 12192000"/>
              <a:gd name="connsiteY143" fmla="*/ 269194 h 4939827"/>
              <a:gd name="connsiteX144" fmla="*/ 4635061 w 12192000"/>
              <a:gd name="connsiteY144" fmla="*/ 280682 h 4939827"/>
              <a:gd name="connsiteX145" fmla="*/ 4807427 w 12192000"/>
              <a:gd name="connsiteY145" fmla="*/ 276835 h 4939827"/>
              <a:gd name="connsiteX146" fmla="*/ 5028933 w 12192000"/>
              <a:gd name="connsiteY146" fmla="*/ 183887 h 4939827"/>
              <a:gd name="connsiteX147" fmla="*/ 5093642 w 12192000"/>
              <a:gd name="connsiteY147" fmla="*/ 177214 h 4939827"/>
              <a:gd name="connsiteX148" fmla="*/ 5102642 w 12192000"/>
              <a:gd name="connsiteY148" fmla="*/ 186816 h 4939827"/>
              <a:gd name="connsiteX149" fmla="*/ 5193590 w 12192000"/>
              <a:gd name="connsiteY149" fmla="*/ 136361 h 4939827"/>
              <a:gd name="connsiteX150" fmla="*/ 5323922 w 12192000"/>
              <a:gd name="connsiteY150" fmla="*/ 146332 h 4939827"/>
              <a:gd name="connsiteX151" fmla="*/ 5421860 w 12192000"/>
              <a:gd name="connsiteY151" fmla="*/ 167298 h 4939827"/>
              <a:gd name="connsiteX152" fmla="*/ 5476948 w 12192000"/>
              <a:gd name="connsiteY152" fmla="*/ 173249 h 4939827"/>
              <a:gd name="connsiteX153" fmla="*/ 5516842 w 12192000"/>
              <a:gd name="connsiteY153" fmla="*/ 184018 h 4939827"/>
              <a:gd name="connsiteX154" fmla="*/ 5619415 w 12192000"/>
              <a:gd name="connsiteY154" fmla="*/ 176781 h 4939827"/>
              <a:gd name="connsiteX155" fmla="*/ 5789867 w 12192000"/>
              <a:gd name="connsiteY155" fmla="*/ 150304 h 4939827"/>
              <a:gd name="connsiteX156" fmla="*/ 5825953 w 12192000"/>
              <a:gd name="connsiteY156" fmla="*/ 147907 h 4939827"/>
              <a:gd name="connsiteX157" fmla="*/ 5856168 w 12192000"/>
              <a:gd name="connsiteY157" fmla="*/ 158719 h 4939827"/>
              <a:gd name="connsiteX158" fmla="*/ 5862476 w 12192000"/>
              <a:gd name="connsiteY158" fmla="*/ 172447 h 4939827"/>
              <a:gd name="connsiteX159" fmla="*/ 5882195 w 12192000"/>
              <a:gd name="connsiteY159" fmla="*/ 173195 h 4939827"/>
              <a:gd name="connsiteX160" fmla="*/ 5887271 w 12192000"/>
              <a:gd name="connsiteY160" fmla="*/ 176084 h 4939827"/>
              <a:gd name="connsiteX161" fmla="*/ 5916552 w 12192000"/>
              <a:gd name="connsiteY161" fmla="*/ 189955 h 4939827"/>
              <a:gd name="connsiteX162" fmla="*/ 5983240 w 12192000"/>
              <a:gd name="connsiteY162" fmla="*/ 152755 h 4939827"/>
              <a:gd name="connsiteX163" fmla="*/ 6061852 w 12192000"/>
              <a:gd name="connsiteY163" fmla="*/ 161953 h 4939827"/>
              <a:gd name="connsiteX164" fmla="*/ 6531386 w 12192000"/>
              <a:gd name="connsiteY164" fmla="*/ 156103 h 4939827"/>
              <a:gd name="connsiteX165" fmla="*/ 6947884 w 12192000"/>
              <a:gd name="connsiteY165" fmla="*/ 47587 h 4939827"/>
              <a:gd name="connsiteX166" fmla="*/ 6965101 w 12192000"/>
              <a:gd name="connsiteY166" fmla="*/ 25718 h 4939827"/>
              <a:gd name="connsiteX167" fmla="*/ 6986370 w 12192000"/>
              <a:gd name="connsiteY167" fmla="*/ 12659 h 4939827"/>
              <a:gd name="connsiteX168" fmla="*/ 6989536 w 12192000"/>
              <a:gd name="connsiteY168" fmla="*/ 14528 h 4939827"/>
              <a:gd name="connsiteX169" fmla="*/ 7015933 w 12192000"/>
              <a:gd name="connsiteY169" fmla="*/ 9653 h 4939827"/>
              <a:gd name="connsiteX170" fmla="*/ 7020592 w 12192000"/>
              <a:gd name="connsiteY170" fmla="*/ 1651 h 4939827"/>
              <a:gd name="connsiteX171" fmla="*/ 7025905 w 12192000"/>
              <a:gd name="connsiteY171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43464 w 12192000"/>
              <a:gd name="connsiteY12" fmla="*/ 68367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37675 w 12192000"/>
              <a:gd name="connsiteY17" fmla="*/ 204438 h 4939827"/>
              <a:gd name="connsiteX18" fmla="*/ 7952584 w 12192000"/>
              <a:gd name="connsiteY18" fmla="*/ 170181 h 4939827"/>
              <a:gd name="connsiteX19" fmla="*/ 8009534 w 12192000"/>
              <a:gd name="connsiteY19" fmla="*/ 176441 h 4939827"/>
              <a:gd name="connsiteX20" fmla="*/ 8058681 w 12192000"/>
              <a:gd name="connsiteY20" fmla="*/ 219431 h 4939827"/>
              <a:gd name="connsiteX21" fmla="*/ 8126175 w 12192000"/>
              <a:gd name="connsiteY21" fmla="*/ 240005 h 4939827"/>
              <a:gd name="connsiteX22" fmla="*/ 8166439 w 12192000"/>
              <a:gd name="connsiteY22" fmla="*/ 252699 h 4939827"/>
              <a:gd name="connsiteX23" fmla="*/ 8281371 w 12192000"/>
              <a:gd name="connsiteY23" fmla="*/ 256875 h 4939827"/>
              <a:gd name="connsiteX24" fmla="*/ 8381609 w 12192000"/>
              <a:gd name="connsiteY24" fmla="*/ 240618 h 4939827"/>
              <a:gd name="connsiteX25" fmla="*/ 8406759 w 12192000"/>
              <a:gd name="connsiteY25" fmla="*/ 232517 h 4939827"/>
              <a:gd name="connsiteX26" fmla="*/ 8426506 w 12192000"/>
              <a:gd name="connsiteY26" fmla="*/ 241842 h 4939827"/>
              <a:gd name="connsiteX27" fmla="*/ 8427949 w 12192000"/>
              <a:gd name="connsiteY27" fmla="*/ 240981 h 4939827"/>
              <a:gd name="connsiteX28" fmla="*/ 8441468 w 12192000"/>
              <a:gd name="connsiteY28" fmla="*/ 241157 h 4939827"/>
              <a:gd name="connsiteX29" fmla="*/ 8565757 w 12192000"/>
              <a:gd name="connsiteY29" fmla="*/ 255317 h 4939827"/>
              <a:gd name="connsiteX30" fmla="*/ 8573171 w 12192000"/>
              <a:gd name="connsiteY30" fmla="*/ 258426 h 4939827"/>
              <a:gd name="connsiteX31" fmla="*/ 8573548 w 12192000"/>
              <a:gd name="connsiteY31" fmla="*/ 258241 h 4939827"/>
              <a:gd name="connsiteX32" fmla="*/ 8581827 w 12192000"/>
              <a:gd name="connsiteY32" fmla="*/ 261028 h 4939827"/>
              <a:gd name="connsiteX33" fmla="*/ 8586687 w 12192000"/>
              <a:gd name="connsiteY33" fmla="*/ 264089 h 4939827"/>
              <a:gd name="connsiteX34" fmla="*/ 8601067 w 12192000"/>
              <a:gd name="connsiteY34" fmla="*/ 270114 h 4939827"/>
              <a:gd name="connsiteX35" fmla="*/ 8672650 w 12192000"/>
              <a:gd name="connsiteY35" fmla="*/ 254821 h 4939827"/>
              <a:gd name="connsiteX36" fmla="*/ 8785543 w 12192000"/>
              <a:gd name="connsiteY36" fmla="*/ 263406 h 4939827"/>
              <a:gd name="connsiteX37" fmla="*/ 8830588 w 12192000"/>
              <a:gd name="connsiteY37" fmla="*/ 265483 h 4939827"/>
              <a:gd name="connsiteX38" fmla="*/ 8905142 w 12192000"/>
              <a:gd name="connsiteY38" fmla="*/ 264958 h 4939827"/>
              <a:gd name="connsiteX39" fmla="*/ 8968582 w 12192000"/>
              <a:gd name="connsiteY39" fmla="*/ 262728 h 4939827"/>
              <a:gd name="connsiteX40" fmla="*/ 8972994 w 12192000"/>
              <a:gd name="connsiteY40" fmla="*/ 263284 h 4939827"/>
              <a:gd name="connsiteX41" fmla="*/ 9004605 w 12192000"/>
              <a:gd name="connsiteY41" fmla="*/ 258041 h 4939827"/>
              <a:gd name="connsiteX42" fmla="*/ 9016165 w 12192000"/>
              <a:gd name="connsiteY42" fmla="*/ 261258 h 4939827"/>
              <a:gd name="connsiteX43" fmla="*/ 9043297 w 12192000"/>
              <a:gd name="connsiteY43" fmla="*/ 281547 h 4939827"/>
              <a:gd name="connsiteX44" fmla="*/ 9048315 w 12192000"/>
              <a:gd name="connsiteY44" fmla="*/ 279264 h 4939827"/>
              <a:gd name="connsiteX45" fmla="*/ 9054706 w 12192000"/>
              <a:gd name="connsiteY45" fmla="*/ 278538 h 4939827"/>
              <a:gd name="connsiteX46" fmla="*/ 9070919 w 12192000"/>
              <a:gd name="connsiteY46" fmla="*/ 281810 h 4939827"/>
              <a:gd name="connsiteX47" fmla="*/ 9076813 w 12192000"/>
              <a:gd name="connsiteY47" fmla="*/ 283909 h 4939827"/>
              <a:gd name="connsiteX48" fmla="*/ 9085871 w 12192000"/>
              <a:gd name="connsiteY48" fmla="*/ 285133 h 4939827"/>
              <a:gd name="connsiteX49" fmla="*/ 9086159 w 12192000"/>
              <a:gd name="connsiteY49" fmla="*/ 284887 h 4939827"/>
              <a:gd name="connsiteX50" fmla="*/ 9134606 w 12192000"/>
              <a:gd name="connsiteY50" fmla="*/ 288168 h 4939827"/>
              <a:gd name="connsiteX51" fmla="*/ 9195590 w 12192000"/>
              <a:gd name="connsiteY51" fmla="*/ 279568 h 4939827"/>
              <a:gd name="connsiteX52" fmla="*/ 9219336 w 12192000"/>
              <a:gd name="connsiteY52" fmla="*/ 278133 h 4939827"/>
              <a:gd name="connsiteX53" fmla="*/ 9232362 w 12192000"/>
              <a:gd name="connsiteY53" fmla="*/ 275894 h 4939827"/>
              <a:gd name="connsiteX54" fmla="*/ 9233396 w 12192000"/>
              <a:gd name="connsiteY54" fmla="*/ 274803 h 4939827"/>
              <a:gd name="connsiteX55" fmla="*/ 9256213 w 12192000"/>
              <a:gd name="connsiteY55" fmla="*/ 281576 h 4939827"/>
              <a:gd name="connsiteX56" fmla="*/ 9262377 w 12192000"/>
              <a:gd name="connsiteY56" fmla="*/ 286635 h 4939827"/>
              <a:gd name="connsiteX57" fmla="*/ 9287089 w 12192000"/>
              <a:gd name="connsiteY57" fmla="*/ 303891 h 4939827"/>
              <a:gd name="connsiteX58" fmla="*/ 9371484 w 12192000"/>
              <a:gd name="connsiteY58" fmla="*/ 329634 h 4939827"/>
              <a:gd name="connsiteX59" fmla="*/ 9404829 w 12192000"/>
              <a:gd name="connsiteY59" fmla="*/ 339038 h 4939827"/>
              <a:gd name="connsiteX60" fmla="*/ 9427021 w 12192000"/>
              <a:gd name="connsiteY60" fmla="*/ 358784 h 4939827"/>
              <a:gd name="connsiteX61" fmla="*/ 9670844 w 12192000"/>
              <a:gd name="connsiteY61" fmla="*/ 405128 h 4939827"/>
              <a:gd name="connsiteX62" fmla="*/ 9816083 w 12192000"/>
              <a:gd name="connsiteY62" fmla="*/ 416573 h 4939827"/>
              <a:gd name="connsiteX63" fmla="*/ 9936741 w 12192000"/>
              <a:gd name="connsiteY63" fmla="*/ 437044 h 4939827"/>
              <a:gd name="connsiteX64" fmla="*/ 10050093 w 12192000"/>
              <a:gd name="connsiteY64" fmla="*/ 443783 h 4939827"/>
              <a:gd name="connsiteX65" fmla="*/ 10130090 w 12192000"/>
              <a:gd name="connsiteY65" fmla="*/ 459520 h 4939827"/>
              <a:gd name="connsiteX66" fmla="*/ 10173456 w 12192000"/>
              <a:gd name="connsiteY66" fmla="*/ 457749 h 4939827"/>
              <a:gd name="connsiteX67" fmla="*/ 10218232 w 12192000"/>
              <a:gd name="connsiteY67" fmla="*/ 459820 h 4939827"/>
              <a:gd name="connsiteX68" fmla="*/ 10354176 w 12192000"/>
              <a:gd name="connsiteY68" fmla="*/ 471377 h 4939827"/>
              <a:gd name="connsiteX69" fmla="*/ 10430681 w 12192000"/>
              <a:gd name="connsiteY69" fmla="*/ 481226 h 4939827"/>
              <a:gd name="connsiteX70" fmla="*/ 10478169 w 12192000"/>
              <a:gd name="connsiteY70" fmla="*/ 481774 h 4939827"/>
              <a:gd name="connsiteX71" fmla="*/ 10540907 w 12192000"/>
              <a:gd name="connsiteY71" fmla="*/ 485607 h 4939827"/>
              <a:gd name="connsiteX72" fmla="*/ 10614941 w 12192000"/>
              <a:gd name="connsiteY72" fmla="*/ 487592 h 4939827"/>
              <a:gd name="connsiteX73" fmla="*/ 10674098 w 12192000"/>
              <a:gd name="connsiteY73" fmla="*/ 521656 h 4939827"/>
              <a:gd name="connsiteX74" fmla="*/ 10874834 w 12192000"/>
              <a:gd name="connsiteY74" fmla="*/ 574867 h 4939827"/>
              <a:gd name="connsiteX75" fmla="*/ 10944981 w 12192000"/>
              <a:gd name="connsiteY75" fmla="*/ 615042 h 4939827"/>
              <a:gd name="connsiteX76" fmla="*/ 11006376 w 12192000"/>
              <a:gd name="connsiteY76" fmla="*/ 645957 h 4939827"/>
              <a:gd name="connsiteX77" fmla="*/ 11076308 w 12192000"/>
              <a:gd name="connsiteY77" fmla="*/ 675698 h 4939827"/>
              <a:gd name="connsiteX78" fmla="*/ 11148789 w 12192000"/>
              <a:gd name="connsiteY78" fmla="*/ 685041 h 4939827"/>
              <a:gd name="connsiteX79" fmla="*/ 11249129 w 12192000"/>
              <a:gd name="connsiteY79" fmla="*/ 684218 h 4939827"/>
              <a:gd name="connsiteX80" fmla="*/ 11299915 w 12192000"/>
              <a:gd name="connsiteY80" fmla="*/ 692177 h 4939827"/>
              <a:gd name="connsiteX81" fmla="*/ 11386973 w 12192000"/>
              <a:gd name="connsiteY81" fmla="*/ 708209 h 4939827"/>
              <a:gd name="connsiteX82" fmla="*/ 11500105 w 12192000"/>
              <a:gd name="connsiteY82" fmla="*/ 735014 h 4939827"/>
              <a:gd name="connsiteX83" fmla="*/ 11621735 w 12192000"/>
              <a:gd name="connsiteY83" fmla="*/ 789584 h 4939827"/>
              <a:gd name="connsiteX84" fmla="*/ 11691200 w 12192000"/>
              <a:gd name="connsiteY84" fmla="*/ 867902 h 4939827"/>
              <a:gd name="connsiteX85" fmla="*/ 11819427 w 12192000"/>
              <a:gd name="connsiteY85" fmla="*/ 911634 h 4939827"/>
              <a:gd name="connsiteX86" fmla="*/ 11969720 w 12192000"/>
              <a:gd name="connsiteY86" fmla="*/ 964737 h 4939827"/>
              <a:gd name="connsiteX87" fmla="*/ 12055766 w 12192000"/>
              <a:gd name="connsiteY87" fmla="*/ 991268 h 4939827"/>
              <a:gd name="connsiteX88" fmla="*/ 12171539 w 12192000"/>
              <a:gd name="connsiteY88" fmla="*/ 995427 h 4939827"/>
              <a:gd name="connsiteX89" fmla="*/ 12187831 w 12192000"/>
              <a:gd name="connsiteY89" fmla="*/ 996580 h 4939827"/>
              <a:gd name="connsiteX90" fmla="*/ 12192000 w 12192000"/>
              <a:gd name="connsiteY90" fmla="*/ 996726 h 4939827"/>
              <a:gd name="connsiteX91" fmla="*/ 12192000 w 12192000"/>
              <a:gd name="connsiteY91" fmla="*/ 4939827 h 4939827"/>
              <a:gd name="connsiteX92" fmla="*/ 0 w 12192000"/>
              <a:gd name="connsiteY92" fmla="*/ 4939827 h 4939827"/>
              <a:gd name="connsiteX93" fmla="*/ 0 w 12192000"/>
              <a:gd name="connsiteY93" fmla="*/ 512043 h 4939827"/>
              <a:gd name="connsiteX94" fmla="*/ 7381 w 12192000"/>
              <a:gd name="connsiteY94" fmla="*/ 512580 h 4939827"/>
              <a:gd name="connsiteX95" fmla="*/ 100029 w 12192000"/>
              <a:gd name="connsiteY95" fmla="*/ 504758 h 4939827"/>
              <a:gd name="connsiteX96" fmla="*/ 155244 w 12192000"/>
              <a:gd name="connsiteY96" fmla="*/ 525130 h 4939827"/>
              <a:gd name="connsiteX97" fmla="*/ 254366 w 12192000"/>
              <a:gd name="connsiteY97" fmla="*/ 534449 h 4939827"/>
              <a:gd name="connsiteX98" fmla="*/ 447292 w 12192000"/>
              <a:gd name="connsiteY98" fmla="*/ 542725 h 4939827"/>
              <a:gd name="connsiteX99" fmla="*/ 628105 w 12192000"/>
              <a:gd name="connsiteY99" fmla="*/ 547853 h 4939827"/>
              <a:gd name="connsiteX100" fmla="*/ 783146 w 12192000"/>
              <a:gd name="connsiteY100" fmla="*/ 591799 h 4939827"/>
              <a:gd name="connsiteX101" fmla="*/ 1043676 w 12192000"/>
              <a:gd name="connsiteY101" fmla="*/ 591887 h 4939827"/>
              <a:gd name="connsiteX102" fmla="*/ 1281816 w 12192000"/>
              <a:gd name="connsiteY102" fmla="*/ 520946 h 4939827"/>
              <a:gd name="connsiteX103" fmla="*/ 1486347 w 12192000"/>
              <a:gd name="connsiteY103" fmla="*/ 487310 h 4939827"/>
              <a:gd name="connsiteX104" fmla="*/ 1568079 w 12192000"/>
              <a:gd name="connsiteY104" fmla="*/ 462531 h 4939827"/>
              <a:gd name="connsiteX105" fmla="*/ 1622516 w 12192000"/>
              <a:gd name="connsiteY105" fmla="*/ 466058 h 4939827"/>
              <a:gd name="connsiteX106" fmla="*/ 1655457 w 12192000"/>
              <a:gd name="connsiteY106" fmla="*/ 465359 h 4939827"/>
              <a:gd name="connsiteX107" fmla="*/ 1717454 w 12192000"/>
              <a:gd name="connsiteY107" fmla="*/ 417203 h 4939827"/>
              <a:gd name="connsiteX108" fmla="*/ 1913794 w 12192000"/>
              <a:gd name="connsiteY108" fmla="*/ 365255 h 4939827"/>
              <a:gd name="connsiteX109" fmla="*/ 2129762 w 12192000"/>
              <a:gd name="connsiteY109" fmla="*/ 367832 h 4939827"/>
              <a:gd name="connsiteX110" fmla="*/ 2376970 w 12192000"/>
              <a:gd name="connsiteY110" fmla="*/ 350129 h 4939827"/>
              <a:gd name="connsiteX111" fmla="*/ 2480155 w 12192000"/>
              <a:gd name="connsiteY111" fmla="*/ 359227 h 4939827"/>
              <a:gd name="connsiteX112" fmla="*/ 2586782 w 12192000"/>
              <a:gd name="connsiteY112" fmla="*/ 339352 h 4939827"/>
              <a:gd name="connsiteX113" fmla="*/ 2654496 w 12192000"/>
              <a:gd name="connsiteY113" fmla="*/ 315431 h 4939827"/>
              <a:gd name="connsiteX114" fmla="*/ 2788947 w 12192000"/>
              <a:gd name="connsiteY114" fmla="*/ 250375 h 4939827"/>
              <a:gd name="connsiteX115" fmla="*/ 2885389 w 12192000"/>
              <a:gd name="connsiteY115" fmla="*/ 255259 h 4939827"/>
              <a:gd name="connsiteX116" fmla="*/ 3045916 w 12192000"/>
              <a:gd name="connsiteY116" fmla="*/ 261030 h 4939827"/>
              <a:gd name="connsiteX117" fmla="*/ 3074187 w 12192000"/>
              <a:gd name="connsiteY117" fmla="*/ 243226 h 4939827"/>
              <a:gd name="connsiteX118" fmla="*/ 3103677 w 12192000"/>
              <a:gd name="connsiteY118" fmla="*/ 209527 h 4939827"/>
              <a:gd name="connsiteX119" fmla="*/ 3126759 w 12192000"/>
              <a:gd name="connsiteY119" fmla="*/ 211226 h 4939827"/>
              <a:gd name="connsiteX120" fmla="*/ 3164020 w 12192000"/>
              <a:gd name="connsiteY120" fmla="*/ 212779 h 4939827"/>
              <a:gd name="connsiteX121" fmla="*/ 3285019 w 12192000"/>
              <a:gd name="connsiteY121" fmla="*/ 220535 h 4939827"/>
              <a:gd name="connsiteX122" fmla="*/ 3365154 w 12192000"/>
              <a:gd name="connsiteY122" fmla="*/ 226416 h 4939827"/>
              <a:gd name="connsiteX123" fmla="*/ 3367507 w 12192000"/>
              <a:gd name="connsiteY123" fmla="*/ 225416 h 4939827"/>
              <a:gd name="connsiteX124" fmla="*/ 3387567 w 12192000"/>
              <a:gd name="connsiteY124" fmla="*/ 227103 h 4939827"/>
              <a:gd name="connsiteX125" fmla="*/ 3424753 w 12192000"/>
              <a:gd name="connsiteY125" fmla="*/ 244380 h 4939827"/>
              <a:gd name="connsiteX126" fmla="*/ 3498001 w 12192000"/>
              <a:gd name="connsiteY126" fmla="*/ 231941 h 4939827"/>
              <a:gd name="connsiteX127" fmla="*/ 3561557 w 12192000"/>
              <a:gd name="connsiteY127" fmla="*/ 228095 h 4939827"/>
              <a:gd name="connsiteX128" fmla="*/ 3611920 w 12192000"/>
              <a:gd name="connsiteY128" fmla="*/ 218094 h 4939827"/>
              <a:gd name="connsiteX129" fmla="*/ 3620528 w 12192000"/>
              <a:gd name="connsiteY129" fmla="*/ 218788 h 4939827"/>
              <a:gd name="connsiteX130" fmla="*/ 3620766 w 12192000"/>
              <a:gd name="connsiteY130" fmla="*/ 218511 h 4939827"/>
              <a:gd name="connsiteX131" fmla="*/ 3629977 w 12192000"/>
              <a:gd name="connsiteY131" fmla="*/ 218664 h 4939827"/>
              <a:gd name="connsiteX132" fmla="*/ 3636217 w 12192000"/>
              <a:gd name="connsiteY132" fmla="*/ 220048 h 4939827"/>
              <a:gd name="connsiteX133" fmla="*/ 3709484 w 12192000"/>
              <a:gd name="connsiteY133" fmla="*/ 186927 h 4939827"/>
              <a:gd name="connsiteX134" fmla="*/ 3761342 w 12192000"/>
              <a:gd name="connsiteY134" fmla="*/ 177474 h 4939827"/>
              <a:gd name="connsiteX135" fmla="*/ 3799748 w 12192000"/>
              <a:gd name="connsiteY135" fmla="*/ 167154 h 4939827"/>
              <a:gd name="connsiteX136" fmla="*/ 3812225 w 12192000"/>
              <a:gd name="connsiteY136" fmla="*/ 189020 h 4939827"/>
              <a:gd name="connsiteX137" fmla="*/ 3864537 w 12192000"/>
              <a:gd name="connsiteY137" fmla="*/ 200742 h 4939827"/>
              <a:gd name="connsiteX138" fmla="*/ 4028476 w 12192000"/>
              <a:gd name="connsiteY138" fmla="*/ 223679 h 4939827"/>
              <a:gd name="connsiteX139" fmla="*/ 4191582 w 12192000"/>
              <a:gd name="connsiteY139" fmla="*/ 238952 h 4939827"/>
              <a:gd name="connsiteX140" fmla="*/ 4251024 w 12192000"/>
              <a:gd name="connsiteY140" fmla="*/ 240874 h 4939827"/>
              <a:gd name="connsiteX141" fmla="*/ 4355275 w 12192000"/>
              <a:gd name="connsiteY141" fmla="*/ 260205 h 4939827"/>
              <a:gd name="connsiteX142" fmla="*/ 4423807 w 12192000"/>
              <a:gd name="connsiteY142" fmla="*/ 270366 h 4939827"/>
              <a:gd name="connsiteX143" fmla="*/ 4558432 w 12192000"/>
              <a:gd name="connsiteY143" fmla="*/ 269194 h 4939827"/>
              <a:gd name="connsiteX144" fmla="*/ 4635061 w 12192000"/>
              <a:gd name="connsiteY144" fmla="*/ 280682 h 4939827"/>
              <a:gd name="connsiteX145" fmla="*/ 4807427 w 12192000"/>
              <a:gd name="connsiteY145" fmla="*/ 276835 h 4939827"/>
              <a:gd name="connsiteX146" fmla="*/ 5028933 w 12192000"/>
              <a:gd name="connsiteY146" fmla="*/ 183887 h 4939827"/>
              <a:gd name="connsiteX147" fmla="*/ 5093642 w 12192000"/>
              <a:gd name="connsiteY147" fmla="*/ 177214 h 4939827"/>
              <a:gd name="connsiteX148" fmla="*/ 5102642 w 12192000"/>
              <a:gd name="connsiteY148" fmla="*/ 186816 h 4939827"/>
              <a:gd name="connsiteX149" fmla="*/ 5193590 w 12192000"/>
              <a:gd name="connsiteY149" fmla="*/ 136361 h 4939827"/>
              <a:gd name="connsiteX150" fmla="*/ 5323922 w 12192000"/>
              <a:gd name="connsiteY150" fmla="*/ 146332 h 4939827"/>
              <a:gd name="connsiteX151" fmla="*/ 5421860 w 12192000"/>
              <a:gd name="connsiteY151" fmla="*/ 167298 h 4939827"/>
              <a:gd name="connsiteX152" fmla="*/ 5476948 w 12192000"/>
              <a:gd name="connsiteY152" fmla="*/ 173249 h 4939827"/>
              <a:gd name="connsiteX153" fmla="*/ 5516842 w 12192000"/>
              <a:gd name="connsiteY153" fmla="*/ 184018 h 4939827"/>
              <a:gd name="connsiteX154" fmla="*/ 5619415 w 12192000"/>
              <a:gd name="connsiteY154" fmla="*/ 176781 h 4939827"/>
              <a:gd name="connsiteX155" fmla="*/ 5789867 w 12192000"/>
              <a:gd name="connsiteY155" fmla="*/ 150304 h 4939827"/>
              <a:gd name="connsiteX156" fmla="*/ 5825953 w 12192000"/>
              <a:gd name="connsiteY156" fmla="*/ 147907 h 4939827"/>
              <a:gd name="connsiteX157" fmla="*/ 5856168 w 12192000"/>
              <a:gd name="connsiteY157" fmla="*/ 158719 h 4939827"/>
              <a:gd name="connsiteX158" fmla="*/ 5862476 w 12192000"/>
              <a:gd name="connsiteY158" fmla="*/ 172447 h 4939827"/>
              <a:gd name="connsiteX159" fmla="*/ 5882195 w 12192000"/>
              <a:gd name="connsiteY159" fmla="*/ 173195 h 4939827"/>
              <a:gd name="connsiteX160" fmla="*/ 5887271 w 12192000"/>
              <a:gd name="connsiteY160" fmla="*/ 176084 h 4939827"/>
              <a:gd name="connsiteX161" fmla="*/ 5916552 w 12192000"/>
              <a:gd name="connsiteY161" fmla="*/ 189955 h 4939827"/>
              <a:gd name="connsiteX162" fmla="*/ 5983240 w 12192000"/>
              <a:gd name="connsiteY162" fmla="*/ 152755 h 4939827"/>
              <a:gd name="connsiteX163" fmla="*/ 6061852 w 12192000"/>
              <a:gd name="connsiteY163" fmla="*/ 161953 h 4939827"/>
              <a:gd name="connsiteX164" fmla="*/ 6531386 w 12192000"/>
              <a:gd name="connsiteY164" fmla="*/ 156103 h 4939827"/>
              <a:gd name="connsiteX165" fmla="*/ 6756965 w 12192000"/>
              <a:gd name="connsiteY165" fmla="*/ 57636 h 4939827"/>
              <a:gd name="connsiteX166" fmla="*/ 6965101 w 12192000"/>
              <a:gd name="connsiteY166" fmla="*/ 25718 h 4939827"/>
              <a:gd name="connsiteX167" fmla="*/ 6986370 w 12192000"/>
              <a:gd name="connsiteY167" fmla="*/ 12659 h 4939827"/>
              <a:gd name="connsiteX168" fmla="*/ 6989536 w 12192000"/>
              <a:gd name="connsiteY168" fmla="*/ 14528 h 4939827"/>
              <a:gd name="connsiteX169" fmla="*/ 7015933 w 12192000"/>
              <a:gd name="connsiteY169" fmla="*/ 9653 h 4939827"/>
              <a:gd name="connsiteX170" fmla="*/ 7020592 w 12192000"/>
              <a:gd name="connsiteY170" fmla="*/ 1651 h 4939827"/>
              <a:gd name="connsiteX171" fmla="*/ 7025905 w 12192000"/>
              <a:gd name="connsiteY171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43464 w 12192000"/>
              <a:gd name="connsiteY12" fmla="*/ 68367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37675 w 12192000"/>
              <a:gd name="connsiteY17" fmla="*/ 204438 h 4939827"/>
              <a:gd name="connsiteX18" fmla="*/ 7952584 w 12192000"/>
              <a:gd name="connsiteY18" fmla="*/ 170181 h 4939827"/>
              <a:gd name="connsiteX19" fmla="*/ 8009534 w 12192000"/>
              <a:gd name="connsiteY19" fmla="*/ 176441 h 4939827"/>
              <a:gd name="connsiteX20" fmla="*/ 8058681 w 12192000"/>
              <a:gd name="connsiteY20" fmla="*/ 219431 h 4939827"/>
              <a:gd name="connsiteX21" fmla="*/ 8126175 w 12192000"/>
              <a:gd name="connsiteY21" fmla="*/ 240005 h 4939827"/>
              <a:gd name="connsiteX22" fmla="*/ 8166439 w 12192000"/>
              <a:gd name="connsiteY22" fmla="*/ 252699 h 4939827"/>
              <a:gd name="connsiteX23" fmla="*/ 8281371 w 12192000"/>
              <a:gd name="connsiteY23" fmla="*/ 256875 h 4939827"/>
              <a:gd name="connsiteX24" fmla="*/ 8381609 w 12192000"/>
              <a:gd name="connsiteY24" fmla="*/ 240618 h 4939827"/>
              <a:gd name="connsiteX25" fmla="*/ 8406759 w 12192000"/>
              <a:gd name="connsiteY25" fmla="*/ 232517 h 4939827"/>
              <a:gd name="connsiteX26" fmla="*/ 8426506 w 12192000"/>
              <a:gd name="connsiteY26" fmla="*/ 241842 h 4939827"/>
              <a:gd name="connsiteX27" fmla="*/ 8427949 w 12192000"/>
              <a:gd name="connsiteY27" fmla="*/ 240981 h 4939827"/>
              <a:gd name="connsiteX28" fmla="*/ 8441468 w 12192000"/>
              <a:gd name="connsiteY28" fmla="*/ 241157 h 4939827"/>
              <a:gd name="connsiteX29" fmla="*/ 8565757 w 12192000"/>
              <a:gd name="connsiteY29" fmla="*/ 255317 h 4939827"/>
              <a:gd name="connsiteX30" fmla="*/ 8573171 w 12192000"/>
              <a:gd name="connsiteY30" fmla="*/ 258426 h 4939827"/>
              <a:gd name="connsiteX31" fmla="*/ 8573548 w 12192000"/>
              <a:gd name="connsiteY31" fmla="*/ 258241 h 4939827"/>
              <a:gd name="connsiteX32" fmla="*/ 8581827 w 12192000"/>
              <a:gd name="connsiteY32" fmla="*/ 261028 h 4939827"/>
              <a:gd name="connsiteX33" fmla="*/ 8586687 w 12192000"/>
              <a:gd name="connsiteY33" fmla="*/ 264089 h 4939827"/>
              <a:gd name="connsiteX34" fmla="*/ 8601067 w 12192000"/>
              <a:gd name="connsiteY34" fmla="*/ 270114 h 4939827"/>
              <a:gd name="connsiteX35" fmla="*/ 8672650 w 12192000"/>
              <a:gd name="connsiteY35" fmla="*/ 254821 h 4939827"/>
              <a:gd name="connsiteX36" fmla="*/ 8785543 w 12192000"/>
              <a:gd name="connsiteY36" fmla="*/ 263406 h 4939827"/>
              <a:gd name="connsiteX37" fmla="*/ 8830588 w 12192000"/>
              <a:gd name="connsiteY37" fmla="*/ 265483 h 4939827"/>
              <a:gd name="connsiteX38" fmla="*/ 8905142 w 12192000"/>
              <a:gd name="connsiteY38" fmla="*/ 264958 h 4939827"/>
              <a:gd name="connsiteX39" fmla="*/ 8968582 w 12192000"/>
              <a:gd name="connsiteY39" fmla="*/ 262728 h 4939827"/>
              <a:gd name="connsiteX40" fmla="*/ 8972994 w 12192000"/>
              <a:gd name="connsiteY40" fmla="*/ 263284 h 4939827"/>
              <a:gd name="connsiteX41" fmla="*/ 9004605 w 12192000"/>
              <a:gd name="connsiteY41" fmla="*/ 258041 h 4939827"/>
              <a:gd name="connsiteX42" fmla="*/ 9016165 w 12192000"/>
              <a:gd name="connsiteY42" fmla="*/ 261258 h 4939827"/>
              <a:gd name="connsiteX43" fmla="*/ 9043297 w 12192000"/>
              <a:gd name="connsiteY43" fmla="*/ 281547 h 4939827"/>
              <a:gd name="connsiteX44" fmla="*/ 9048315 w 12192000"/>
              <a:gd name="connsiteY44" fmla="*/ 279264 h 4939827"/>
              <a:gd name="connsiteX45" fmla="*/ 9054706 w 12192000"/>
              <a:gd name="connsiteY45" fmla="*/ 278538 h 4939827"/>
              <a:gd name="connsiteX46" fmla="*/ 9070919 w 12192000"/>
              <a:gd name="connsiteY46" fmla="*/ 281810 h 4939827"/>
              <a:gd name="connsiteX47" fmla="*/ 9076813 w 12192000"/>
              <a:gd name="connsiteY47" fmla="*/ 283909 h 4939827"/>
              <a:gd name="connsiteX48" fmla="*/ 9085871 w 12192000"/>
              <a:gd name="connsiteY48" fmla="*/ 285133 h 4939827"/>
              <a:gd name="connsiteX49" fmla="*/ 9086159 w 12192000"/>
              <a:gd name="connsiteY49" fmla="*/ 284887 h 4939827"/>
              <a:gd name="connsiteX50" fmla="*/ 9134606 w 12192000"/>
              <a:gd name="connsiteY50" fmla="*/ 288168 h 4939827"/>
              <a:gd name="connsiteX51" fmla="*/ 9195590 w 12192000"/>
              <a:gd name="connsiteY51" fmla="*/ 279568 h 4939827"/>
              <a:gd name="connsiteX52" fmla="*/ 9219336 w 12192000"/>
              <a:gd name="connsiteY52" fmla="*/ 278133 h 4939827"/>
              <a:gd name="connsiteX53" fmla="*/ 9232362 w 12192000"/>
              <a:gd name="connsiteY53" fmla="*/ 275894 h 4939827"/>
              <a:gd name="connsiteX54" fmla="*/ 9233396 w 12192000"/>
              <a:gd name="connsiteY54" fmla="*/ 274803 h 4939827"/>
              <a:gd name="connsiteX55" fmla="*/ 9256213 w 12192000"/>
              <a:gd name="connsiteY55" fmla="*/ 281576 h 4939827"/>
              <a:gd name="connsiteX56" fmla="*/ 9262377 w 12192000"/>
              <a:gd name="connsiteY56" fmla="*/ 286635 h 4939827"/>
              <a:gd name="connsiteX57" fmla="*/ 9287089 w 12192000"/>
              <a:gd name="connsiteY57" fmla="*/ 303891 h 4939827"/>
              <a:gd name="connsiteX58" fmla="*/ 9371484 w 12192000"/>
              <a:gd name="connsiteY58" fmla="*/ 329634 h 4939827"/>
              <a:gd name="connsiteX59" fmla="*/ 9404829 w 12192000"/>
              <a:gd name="connsiteY59" fmla="*/ 339038 h 4939827"/>
              <a:gd name="connsiteX60" fmla="*/ 9427021 w 12192000"/>
              <a:gd name="connsiteY60" fmla="*/ 358784 h 4939827"/>
              <a:gd name="connsiteX61" fmla="*/ 9670844 w 12192000"/>
              <a:gd name="connsiteY61" fmla="*/ 405128 h 4939827"/>
              <a:gd name="connsiteX62" fmla="*/ 9816083 w 12192000"/>
              <a:gd name="connsiteY62" fmla="*/ 416573 h 4939827"/>
              <a:gd name="connsiteX63" fmla="*/ 9936741 w 12192000"/>
              <a:gd name="connsiteY63" fmla="*/ 437044 h 4939827"/>
              <a:gd name="connsiteX64" fmla="*/ 10050093 w 12192000"/>
              <a:gd name="connsiteY64" fmla="*/ 443783 h 4939827"/>
              <a:gd name="connsiteX65" fmla="*/ 10130090 w 12192000"/>
              <a:gd name="connsiteY65" fmla="*/ 459520 h 4939827"/>
              <a:gd name="connsiteX66" fmla="*/ 10173456 w 12192000"/>
              <a:gd name="connsiteY66" fmla="*/ 457749 h 4939827"/>
              <a:gd name="connsiteX67" fmla="*/ 10218232 w 12192000"/>
              <a:gd name="connsiteY67" fmla="*/ 459820 h 4939827"/>
              <a:gd name="connsiteX68" fmla="*/ 10354176 w 12192000"/>
              <a:gd name="connsiteY68" fmla="*/ 471377 h 4939827"/>
              <a:gd name="connsiteX69" fmla="*/ 10430681 w 12192000"/>
              <a:gd name="connsiteY69" fmla="*/ 481226 h 4939827"/>
              <a:gd name="connsiteX70" fmla="*/ 10478169 w 12192000"/>
              <a:gd name="connsiteY70" fmla="*/ 481774 h 4939827"/>
              <a:gd name="connsiteX71" fmla="*/ 10540907 w 12192000"/>
              <a:gd name="connsiteY71" fmla="*/ 485607 h 4939827"/>
              <a:gd name="connsiteX72" fmla="*/ 10614941 w 12192000"/>
              <a:gd name="connsiteY72" fmla="*/ 487592 h 4939827"/>
              <a:gd name="connsiteX73" fmla="*/ 10674098 w 12192000"/>
              <a:gd name="connsiteY73" fmla="*/ 521656 h 4939827"/>
              <a:gd name="connsiteX74" fmla="*/ 10874834 w 12192000"/>
              <a:gd name="connsiteY74" fmla="*/ 574867 h 4939827"/>
              <a:gd name="connsiteX75" fmla="*/ 10944981 w 12192000"/>
              <a:gd name="connsiteY75" fmla="*/ 615042 h 4939827"/>
              <a:gd name="connsiteX76" fmla="*/ 11006376 w 12192000"/>
              <a:gd name="connsiteY76" fmla="*/ 645957 h 4939827"/>
              <a:gd name="connsiteX77" fmla="*/ 11076308 w 12192000"/>
              <a:gd name="connsiteY77" fmla="*/ 675698 h 4939827"/>
              <a:gd name="connsiteX78" fmla="*/ 11148789 w 12192000"/>
              <a:gd name="connsiteY78" fmla="*/ 685041 h 4939827"/>
              <a:gd name="connsiteX79" fmla="*/ 11249129 w 12192000"/>
              <a:gd name="connsiteY79" fmla="*/ 684218 h 4939827"/>
              <a:gd name="connsiteX80" fmla="*/ 11299915 w 12192000"/>
              <a:gd name="connsiteY80" fmla="*/ 692177 h 4939827"/>
              <a:gd name="connsiteX81" fmla="*/ 11386973 w 12192000"/>
              <a:gd name="connsiteY81" fmla="*/ 708209 h 4939827"/>
              <a:gd name="connsiteX82" fmla="*/ 11500105 w 12192000"/>
              <a:gd name="connsiteY82" fmla="*/ 735014 h 4939827"/>
              <a:gd name="connsiteX83" fmla="*/ 11621735 w 12192000"/>
              <a:gd name="connsiteY83" fmla="*/ 789584 h 4939827"/>
              <a:gd name="connsiteX84" fmla="*/ 11691200 w 12192000"/>
              <a:gd name="connsiteY84" fmla="*/ 867902 h 4939827"/>
              <a:gd name="connsiteX85" fmla="*/ 11819427 w 12192000"/>
              <a:gd name="connsiteY85" fmla="*/ 911634 h 4939827"/>
              <a:gd name="connsiteX86" fmla="*/ 11969720 w 12192000"/>
              <a:gd name="connsiteY86" fmla="*/ 964737 h 4939827"/>
              <a:gd name="connsiteX87" fmla="*/ 12055766 w 12192000"/>
              <a:gd name="connsiteY87" fmla="*/ 991268 h 4939827"/>
              <a:gd name="connsiteX88" fmla="*/ 12171539 w 12192000"/>
              <a:gd name="connsiteY88" fmla="*/ 995427 h 4939827"/>
              <a:gd name="connsiteX89" fmla="*/ 12187831 w 12192000"/>
              <a:gd name="connsiteY89" fmla="*/ 996580 h 4939827"/>
              <a:gd name="connsiteX90" fmla="*/ 12192000 w 12192000"/>
              <a:gd name="connsiteY90" fmla="*/ 996726 h 4939827"/>
              <a:gd name="connsiteX91" fmla="*/ 12192000 w 12192000"/>
              <a:gd name="connsiteY91" fmla="*/ 4939827 h 4939827"/>
              <a:gd name="connsiteX92" fmla="*/ 0 w 12192000"/>
              <a:gd name="connsiteY92" fmla="*/ 4939827 h 4939827"/>
              <a:gd name="connsiteX93" fmla="*/ 0 w 12192000"/>
              <a:gd name="connsiteY93" fmla="*/ 512043 h 4939827"/>
              <a:gd name="connsiteX94" fmla="*/ 7381 w 12192000"/>
              <a:gd name="connsiteY94" fmla="*/ 512580 h 4939827"/>
              <a:gd name="connsiteX95" fmla="*/ 100029 w 12192000"/>
              <a:gd name="connsiteY95" fmla="*/ 504758 h 4939827"/>
              <a:gd name="connsiteX96" fmla="*/ 155244 w 12192000"/>
              <a:gd name="connsiteY96" fmla="*/ 525130 h 4939827"/>
              <a:gd name="connsiteX97" fmla="*/ 254366 w 12192000"/>
              <a:gd name="connsiteY97" fmla="*/ 534449 h 4939827"/>
              <a:gd name="connsiteX98" fmla="*/ 447292 w 12192000"/>
              <a:gd name="connsiteY98" fmla="*/ 542725 h 4939827"/>
              <a:gd name="connsiteX99" fmla="*/ 628105 w 12192000"/>
              <a:gd name="connsiteY99" fmla="*/ 547853 h 4939827"/>
              <a:gd name="connsiteX100" fmla="*/ 783146 w 12192000"/>
              <a:gd name="connsiteY100" fmla="*/ 591799 h 4939827"/>
              <a:gd name="connsiteX101" fmla="*/ 1043676 w 12192000"/>
              <a:gd name="connsiteY101" fmla="*/ 591887 h 4939827"/>
              <a:gd name="connsiteX102" fmla="*/ 1281816 w 12192000"/>
              <a:gd name="connsiteY102" fmla="*/ 520946 h 4939827"/>
              <a:gd name="connsiteX103" fmla="*/ 1486347 w 12192000"/>
              <a:gd name="connsiteY103" fmla="*/ 487310 h 4939827"/>
              <a:gd name="connsiteX104" fmla="*/ 1568079 w 12192000"/>
              <a:gd name="connsiteY104" fmla="*/ 462531 h 4939827"/>
              <a:gd name="connsiteX105" fmla="*/ 1622516 w 12192000"/>
              <a:gd name="connsiteY105" fmla="*/ 466058 h 4939827"/>
              <a:gd name="connsiteX106" fmla="*/ 1655457 w 12192000"/>
              <a:gd name="connsiteY106" fmla="*/ 465359 h 4939827"/>
              <a:gd name="connsiteX107" fmla="*/ 1717454 w 12192000"/>
              <a:gd name="connsiteY107" fmla="*/ 417203 h 4939827"/>
              <a:gd name="connsiteX108" fmla="*/ 1913794 w 12192000"/>
              <a:gd name="connsiteY108" fmla="*/ 365255 h 4939827"/>
              <a:gd name="connsiteX109" fmla="*/ 2129762 w 12192000"/>
              <a:gd name="connsiteY109" fmla="*/ 367832 h 4939827"/>
              <a:gd name="connsiteX110" fmla="*/ 2376970 w 12192000"/>
              <a:gd name="connsiteY110" fmla="*/ 350129 h 4939827"/>
              <a:gd name="connsiteX111" fmla="*/ 2480155 w 12192000"/>
              <a:gd name="connsiteY111" fmla="*/ 359227 h 4939827"/>
              <a:gd name="connsiteX112" fmla="*/ 2586782 w 12192000"/>
              <a:gd name="connsiteY112" fmla="*/ 339352 h 4939827"/>
              <a:gd name="connsiteX113" fmla="*/ 2654496 w 12192000"/>
              <a:gd name="connsiteY113" fmla="*/ 315431 h 4939827"/>
              <a:gd name="connsiteX114" fmla="*/ 2788947 w 12192000"/>
              <a:gd name="connsiteY114" fmla="*/ 250375 h 4939827"/>
              <a:gd name="connsiteX115" fmla="*/ 2885389 w 12192000"/>
              <a:gd name="connsiteY115" fmla="*/ 255259 h 4939827"/>
              <a:gd name="connsiteX116" fmla="*/ 3045916 w 12192000"/>
              <a:gd name="connsiteY116" fmla="*/ 261030 h 4939827"/>
              <a:gd name="connsiteX117" fmla="*/ 3074187 w 12192000"/>
              <a:gd name="connsiteY117" fmla="*/ 243226 h 4939827"/>
              <a:gd name="connsiteX118" fmla="*/ 3103677 w 12192000"/>
              <a:gd name="connsiteY118" fmla="*/ 209527 h 4939827"/>
              <a:gd name="connsiteX119" fmla="*/ 3126759 w 12192000"/>
              <a:gd name="connsiteY119" fmla="*/ 211226 h 4939827"/>
              <a:gd name="connsiteX120" fmla="*/ 3164020 w 12192000"/>
              <a:gd name="connsiteY120" fmla="*/ 212779 h 4939827"/>
              <a:gd name="connsiteX121" fmla="*/ 3285019 w 12192000"/>
              <a:gd name="connsiteY121" fmla="*/ 220535 h 4939827"/>
              <a:gd name="connsiteX122" fmla="*/ 3365154 w 12192000"/>
              <a:gd name="connsiteY122" fmla="*/ 226416 h 4939827"/>
              <a:gd name="connsiteX123" fmla="*/ 3367507 w 12192000"/>
              <a:gd name="connsiteY123" fmla="*/ 225416 h 4939827"/>
              <a:gd name="connsiteX124" fmla="*/ 3387567 w 12192000"/>
              <a:gd name="connsiteY124" fmla="*/ 227103 h 4939827"/>
              <a:gd name="connsiteX125" fmla="*/ 3424753 w 12192000"/>
              <a:gd name="connsiteY125" fmla="*/ 244380 h 4939827"/>
              <a:gd name="connsiteX126" fmla="*/ 3498001 w 12192000"/>
              <a:gd name="connsiteY126" fmla="*/ 231941 h 4939827"/>
              <a:gd name="connsiteX127" fmla="*/ 3561557 w 12192000"/>
              <a:gd name="connsiteY127" fmla="*/ 228095 h 4939827"/>
              <a:gd name="connsiteX128" fmla="*/ 3611920 w 12192000"/>
              <a:gd name="connsiteY128" fmla="*/ 218094 h 4939827"/>
              <a:gd name="connsiteX129" fmla="*/ 3620528 w 12192000"/>
              <a:gd name="connsiteY129" fmla="*/ 218788 h 4939827"/>
              <a:gd name="connsiteX130" fmla="*/ 3620766 w 12192000"/>
              <a:gd name="connsiteY130" fmla="*/ 218511 h 4939827"/>
              <a:gd name="connsiteX131" fmla="*/ 3629977 w 12192000"/>
              <a:gd name="connsiteY131" fmla="*/ 218664 h 4939827"/>
              <a:gd name="connsiteX132" fmla="*/ 3636217 w 12192000"/>
              <a:gd name="connsiteY132" fmla="*/ 220048 h 4939827"/>
              <a:gd name="connsiteX133" fmla="*/ 3709484 w 12192000"/>
              <a:gd name="connsiteY133" fmla="*/ 186927 h 4939827"/>
              <a:gd name="connsiteX134" fmla="*/ 3761342 w 12192000"/>
              <a:gd name="connsiteY134" fmla="*/ 177474 h 4939827"/>
              <a:gd name="connsiteX135" fmla="*/ 3799748 w 12192000"/>
              <a:gd name="connsiteY135" fmla="*/ 167154 h 4939827"/>
              <a:gd name="connsiteX136" fmla="*/ 3812225 w 12192000"/>
              <a:gd name="connsiteY136" fmla="*/ 189020 h 4939827"/>
              <a:gd name="connsiteX137" fmla="*/ 3864537 w 12192000"/>
              <a:gd name="connsiteY137" fmla="*/ 200742 h 4939827"/>
              <a:gd name="connsiteX138" fmla="*/ 4028476 w 12192000"/>
              <a:gd name="connsiteY138" fmla="*/ 223679 h 4939827"/>
              <a:gd name="connsiteX139" fmla="*/ 4191582 w 12192000"/>
              <a:gd name="connsiteY139" fmla="*/ 238952 h 4939827"/>
              <a:gd name="connsiteX140" fmla="*/ 4251024 w 12192000"/>
              <a:gd name="connsiteY140" fmla="*/ 240874 h 4939827"/>
              <a:gd name="connsiteX141" fmla="*/ 4355275 w 12192000"/>
              <a:gd name="connsiteY141" fmla="*/ 260205 h 4939827"/>
              <a:gd name="connsiteX142" fmla="*/ 4423807 w 12192000"/>
              <a:gd name="connsiteY142" fmla="*/ 270366 h 4939827"/>
              <a:gd name="connsiteX143" fmla="*/ 4558432 w 12192000"/>
              <a:gd name="connsiteY143" fmla="*/ 269194 h 4939827"/>
              <a:gd name="connsiteX144" fmla="*/ 4635061 w 12192000"/>
              <a:gd name="connsiteY144" fmla="*/ 280682 h 4939827"/>
              <a:gd name="connsiteX145" fmla="*/ 4807427 w 12192000"/>
              <a:gd name="connsiteY145" fmla="*/ 276835 h 4939827"/>
              <a:gd name="connsiteX146" fmla="*/ 5028933 w 12192000"/>
              <a:gd name="connsiteY146" fmla="*/ 183887 h 4939827"/>
              <a:gd name="connsiteX147" fmla="*/ 5093642 w 12192000"/>
              <a:gd name="connsiteY147" fmla="*/ 177214 h 4939827"/>
              <a:gd name="connsiteX148" fmla="*/ 5102642 w 12192000"/>
              <a:gd name="connsiteY148" fmla="*/ 186816 h 4939827"/>
              <a:gd name="connsiteX149" fmla="*/ 5193590 w 12192000"/>
              <a:gd name="connsiteY149" fmla="*/ 136361 h 4939827"/>
              <a:gd name="connsiteX150" fmla="*/ 5323922 w 12192000"/>
              <a:gd name="connsiteY150" fmla="*/ 146332 h 4939827"/>
              <a:gd name="connsiteX151" fmla="*/ 5421860 w 12192000"/>
              <a:gd name="connsiteY151" fmla="*/ 167298 h 4939827"/>
              <a:gd name="connsiteX152" fmla="*/ 5476948 w 12192000"/>
              <a:gd name="connsiteY152" fmla="*/ 173249 h 4939827"/>
              <a:gd name="connsiteX153" fmla="*/ 5516842 w 12192000"/>
              <a:gd name="connsiteY153" fmla="*/ 184018 h 4939827"/>
              <a:gd name="connsiteX154" fmla="*/ 5619415 w 12192000"/>
              <a:gd name="connsiteY154" fmla="*/ 176781 h 4939827"/>
              <a:gd name="connsiteX155" fmla="*/ 5789867 w 12192000"/>
              <a:gd name="connsiteY155" fmla="*/ 150304 h 4939827"/>
              <a:gd name="connsiteX156" fmla="*/ 5825953 w 12192000"/>
              <a:gd name="connsiteY156" fmla="*/ 147907 h 4939827"/>
              <a:gd name="connsiteX157" fmla="*/ 5856168 w 12192000"/>
              <a:gd name="connsiteY157" fmla="*/ 158719 h 4939827"/>
              <a:gd name="connsiteX158" fmla="*/ 5862476 w 12192000"/>
              <a:gd name="connsiteY158" fmla="*/ 172447 h 4939827"/>
              <a:gd name="connsiteX159" fmla="*/ 5882195 w 12192000"/>
              <a:gd name="connsiteY159" fmla="*/ 173195 h 4939827"/>
              <a:gd name="connsiteX160" fmla="*/ 5887271 w 12192000"/>
              <a:gd name="connsiteY160" fmla="*/ 176084 h 4939827"/>
              <a:gd name="connsiteX161" fmla="*/ 5916552 w 12192000"/>
              <a:gd name="connsiteY161" fmla="*/ 189955 h 4939827"/>
              <a:gd name="connsiteX162" fmla="*/ 5983240 w 12192000"/>
              <a:gd name="connsiteY162" fmla="*/ 152755 h 4939827"/>
              <a:gd name="connsiteX163" fmla="*/ 6061852 w 12192000"/>
              <a:gd name="connsiteY163" fmla="*/ 161953 h 4939827"/>
              <a:gd name="connsiteX164" fmla="*/ 6415830 w 12192000"/>
              <a:gd name="connsiteY164" fmla="*/ 136006 h 4939827"/>
              <a:gd name="connsiteX165" fmla="*/ 6756965 w 12192000"/>
              <a:gd name="connsiteY165" fmla="*/ 57636 h 4939827"/>
              <a:gd name="connsiteX166" fmla="*/ 6965101 w 12192000"/>
              <a:gd name="connsiteY166" fmla="*/ 25718 h 4939827"/>
              <a:gd name="connsiteX167" fmla="*/ 6986370 w 12192000"/>
              <a:gd name="connsiteY167" fmla="*/ 12659 h 4939827"/>
              <a:gd name="connsiteX168" fmla="*/ 6989536 w 12192000"/>
              <a:gd name="connsiteY168" fmla="*/ 14528 h 4939827"/>
              <a:gd name="connsiteX169" fmla="*/ 7015933 w 12192000"/>
              <a:gd name="connsiteY169" fmla="*/ 9653 h 4939827"/>
              <a:gd name="connsiteX170" fmla="*/ 7020592 w 12192000"/>
              <a:gd name="connsiteY170" fmla="*/ 1651 h 4939827"/>
              <a:gd name="connsiteX171" fmla="*/ 7025905 w 12192000"/>
              <a:gd name="connsiteY171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43464 w 12192000"/>
              <a:gd name="connsiteY12" fmla="*/ 68367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37675 w 12192000"/>
              <a:gd name="connsiteY17" fmla="*/ 204438 h 4939827"/>
              <a:gd name="connsiteX18" fmla="*/ 7952584 w 12192000"/>
              <a:gd name="connsiteY18" fmla="*/ 170181 h 4939827"/>
              <a:gd name="connsiteX19" fmla="*/ 8009534 w 12192000"/>
              <a:gd name="connsiteY19" fmla="*/ 176441 h 4939827"/>
              <a:gd name="connsiteX20" fmla="*/ 8058681 w 12192000"/>
              <a:gd name="connsiteY20" fmla="*/ 219431 h 4939827"/>
              <a:gd name="connsiteX21" fmla="*/ 8126175 w 12192000"/>
              <a:gd name="connsiteY21" fmla="*/ 240005 h 4939827"/>
              <a:gd name="connsiteX22" fmla="*/ 8166439 w 12192000"/>
              <a:gd name="connsiteY22" fmla="*/ 252699 h 4939827"/>
              <a:gd name="connsiteX23" fmla="*/ 8281371 w 12192000"/>
              <a:gd name="connsiteY23" fmla="*/ 256875 h 4939827"/>
              <a:gd name="connsiteX24" fmla="*/ 8381609 w 12192000"/>
              <a:gd name="connsiteY24" fmla="*/ 240618 h 4939827"/>
              <a:gd name="connsiteX25" fmla="*/ 8406759 w 12192000"/>
              <a:gd name="connsiteY25" fmla="*/ 232517 h 4939827"/>
              <a:gd name="connsiteX26" fmla="*/ 8426506 w 12192000"/>
              <a:gd name="connsiteY26" fmla="*/ 241842 h 4939827"/>
              <a:gd name="connsiteX27" fmla="*/ 8427949 w 12192000"/>
              <a:gd name="connsiteY27" fmla="*/ 240981 h 4939827"/>
              <a:gd name="connsiteX28" fmla="*/ 8441468 w 12192000"/>
              <a:gd name="connsiteY28" fmla="*/ 241157 h 4939827"/>
              <a:gd name="connsiteX29" fmla="*/ 8565757 w 12192000"/>
              <a:gd name="connsiteY29" fmla="*/ 255317 h 4939827"/>
              <a:gd name="connsiteX30" fmla="*/ 8573171 w 12192000"/>
              <a:gd name="connsiteY30" fmla="*/ 258426 h 4939827"/>
              <a:gd name="connsiteX31" fmla="*/ 8573548 w 12192000"/>
              <a:gd name="connsiteY31" fmla="*/ 258241 h 4939827"/>
              <a:gd name="connsiteX32" fmla="*/ 8581827 w 12192000"/>
              <a:gd name="connsiteY32" fmla="*/ 261028 h 4939827"/>
              <a:gd name="connsiteX33" fmla="*/ 8586687 w 12192000"/>
              <a:gd name="connsiteY33" fmla="*/ 264089 h 4939827"/>
              <a:gd name="connsiteX34" fmla="*/ 8601067 w 12192000"/>
              <a:gd name="connsiteY34" fmla="*/ 270114 h 4939827"/>
              <a:gd name="connsiteX35" fmla="*/ 8672650 w 12192000"/>
              <a:gd name="connsiteY35" fmla="*/ 254821 h 4939827"/>
              <a:gd name="connsiteX36" fmla="*/ 8785543 w 12192000"/>
              <a:gd name="connsiteY36" fmla="*/ 263406 h 4939827"/>
              <a:gd name="connsiteX37" fmla="*/ 8830588 w 12192000"/>
              <a:gd name="connsiteY37" fmla="*/ 265483 h 4939827"/>
              <a:gd name="connsiteX38" fmla="*/ 8905142 w 12192000"/>
              <a:gd name="connsiteY38" fmla="*/ 264958 h 4939827"/>
              <a:gd name="connsiteX39" fmla="*/ 8968582 w 12192000"/>
              <a:gd name="connsiteY39" fmla="*/ 262728 h 4939827"/>
              <a:gd name="connsiteX40" fmla="*/ 8972994 w 12192000"/>
              <a:gd name="connsiteY40" fmla="*/ 263284 h 4939827"/>
              <a:gd name="connsiteX41" fmla="*/ 9004605 w 12192000"/>
              <a:gd name="connsiteY41" fmla="*/ 258041 h 4939827"/>
              <a:gd name="connsiteX42" fmla="*/ 9016165 w 12192000"/>
              <a:gd name="connsiteY42" fmla="*/ 261258 h 4939827"/>
              <a:gd name="connsiteX43" fmla="*/ 9043297 w 12192000"/>
              <a:gd name="connsiteY43" fmla="*/ 281547 h 4939827"/>
              <a:gd name="connsiteX44" fmla="*/ 9048315 w 12192000"/>
              <a:gd name="connsiteY44" fmla="*/ 279264 h 4939827"/>
              <a:gd name="connsiteX45" fmla="*/ 9054706 w 12192000"/>
              <a:gd name="connsiteY45" fmla="*/ 278538 h 4939827"/>
              <a:gd name="connsiteX46" fmla="*/ 9070919 w 12192000"/>
              <a:gd name="connsiteY46" fmla="*/ 281810 h 4939827"/>
              <a:gd name="connsiteX47" fmla="*/ 9076813 w 12192000"/>
              <a:gd name="connsiteY47" fmla="*/ 283909 h 4939827"/>
              <a:gd name="connsiteX48" fmla="*/ 9085871 w 12192000"/>
              <a:gd name="connsiteY48" fmla="*/ 285133 h 4939827"/>
              <a:gd name="connsiteX49" fmla="*/ 9086159 w 12192000"/>
              <a:gd name="connsiteY49" fmla="*/ 284887 h 4939827"/>
              <a:gd name="connsiteX50" fmla="*/ 9134606 w 12192000"/>
              <a:gd name="connsiteY50" fmla="*/ 288168 h 4939827"/>
              <a:gd name="connsiteX51" fmla="*/ 9195590 w 12192000"/>
              <a:gd name="connsiteY51" fmla="*/ 279568 h 4939827"/>
              <a:gd name="connsiteX52" fmla="*/ 9219336 w 12192000"/>
              <a:gd name="connsiteY52" fmla="*/ 278133 h 4939827"/>
              <a:gd name="connsiteX53" fmla="*/ 9232362 w 12192000"/>
              <a:gd name="connsiteY53" fmla="*/ 275894 h 4939827"/>
              <a:gd name="connsiteX54" fmla="*/ 9233396 w 12192000"/>
              <a:gd name="connsiteY54" fmla="*/ 274803 h 4939827"/>
              <a:gd name="connsiteX55" fmla="*/ 9256213 w 12192000"/>
              <a:gd name="connsiteY55" fmla="*/ 281576 h 4939827"/>
              <a:gd name="connsiteX56" fmla="*/ 9262377 w 12192000"/>
              <a:gd name="connsiteY56" fmla="*/ 286635 h 4939827"/>
              <a:gd name="connsiteX57" fmla="*/ 9287089 w 12192000"/>
              <a:gd name="connsiteY57" fmla="*/ 303891 h 4939827"/>
              <a:gd name="connsiteX58" fmla="*/ 9371484 w 12192000"/>
              <a:gd name="connsiteY58" fmla="*/ 329634 h 4939827"/>
              <a:gd name="connsiteX59" fmla="*/ 9404829 w 12192000"/>
              <a:gd name="connsiteY59" fmla="*/ 339038 h 4939827"/>
              <a:gd name="connsiteX60" fmla="*/ 9427021 w 12192000"/>
              <a:gd name="connsiteY60" fmla="*/ 358784 h 4939827"/>
              <a:gd name="connsiteX61" fmla="*/ 9670844 w 12192000"/>
              <a:gd name="connsiteY61" fmla="*/ 405128 h 4939827"/>
              <a:gd name="connsiteX62" fmla="*/ 9816083 w 12192000"/>
              <a:gd name="connsiteY62" fmla="*/ 416573 h 4939827"/>
              <a:gd name="connsiteX63" fmla="*/ 9936741 w 12192000"/>
              <a:gd name="connsiteY63" fmla="*/ 437044 h 4939827"/>
              <a:gd name="connsiteX64" fmla="*/ 10050093 w 12192000"/>
              <a:gd name="connsiteY64" fmla="*/ 443783 h 4939827"/>
              <a:gd name="connsiteX65" fmla="*/ 10130090 w 12192000"/>
              <a:gd name="connsiteY65" fmla="*/ 459520 h 4939827"/>
              <a:gd name="connsiteX66" fmla="*/ 10173456 w 12192000"/>
              <a:gd name="connsiteY66" fmla="*/ 457749 h 4939827"/>
              <a:gd name="connsiteX67" fmla="*/ 10218232 w 12192000"/>
              <a:gd name="connsiteY67" fmla="*/ 459820 h 4939827"/>
              <a:gd name="connsiteX68" fmla="*/ 10354176 w 12192000"/>
              <a:gd name="connsiteY68" fmla="*/ 471377 h 4939827"/>
              <a:gd name="connsiteX69" fmla="*/ 10430681 w 12192000"/>
              <a:gd name="connsiteY69" fmla="*/ 481226 h 4939827"/>
              <a:gd name="connsiteX70" fmla="*/ 10478169 w 12192000"/>
              <a:gd name="connsiteY70" fmla="*/ 481774 h 4939827"/>
              <a:gd name="connsiteX71" fmla="*/ 10540907 w 12192000"/>
              <a:gd name="connsiteY71" fmla="*/ 485607 h 4939827"/>
              <a:gd name="connsiteX72" fmla="*/ 10614941 w 12192000"/>
              <a:gd name="connsiteY72" fmla="*/ 487592 h 4939827"/>
              <a:gd name="connsiteX73" fmla="*/ 10674098 w 12192000"/>
              <a:gd name="connsiteY73" fmla="*/ 521656 h 4939827"/>
              <a:gd name="connsiteX74" fmla="*/ 10874834 w 12192000"/>
              <a:gd name="connsiteY74" fmla="*/ 574867 h 4939827"/>
              <a:gd name="connsiteX75" fmla="*/ 10944981 w 12192000"/>
              <a:gd name="connsiteY75" fmla="*/ 615042 h 4939827"/>
              <a:gd name="connsiteX76" fmla="*/ 11006376 w 12192000"/>
              <a:gd name="connsiteY76" fmla="*/ 645957 h 4939827"/>
              <a:gd name="connsiteX77" fmla="*/ 11076308 w 12192000"/>
              <a:gd name="connsiteY77" fmla="*/ 675698 h 4939827"/>
              <a:gd name="connsiteX78" fmla="*/ 11148789 w 12192000"/>
              <a:gd name="connsiteY78" fmla="*/ 685041 h 4939827"/>
              <a:gd name="connsiteX79" fmla="*/ 11249129 w 12192000"/>
              <a:gd name="connsiteY79" fmla="*/ 684218 h 4939827"/>
              <a:gd name="connsiteX80" fmla="*/ 11299915 w 12192000"/>
              <a:gd name="connsiteY80" fmla="*/ 692177 h 4939827"/>
              <a:gd name="connsiteX81" fmla="*/ 11386973 w 12192000"/>
              <a:gd name="connsiteY81" fmla="*/ 708209 h 4939827"/>
              <a:gd name="connsiteX82" fmla="*/ 11500105 w 12192000"/>
              <a:gd name="connsiteY82" fmla="*/ 735014 h 4939827"/>
              <a:gd name="connsiteX83" fmla="*/ 11621735 w 12192000"/>
              <a:gd name="connsiteY83" fmla="*/ 789584 h 4939827"/>
              <a:gd name="connsiteX84" fmla="*/ 11691200 w 12192000"/>
              <a:gd name="connsiteY84" fmla="*/ 867902 h 4939827"/>
              <a:gd name="connsiteX85" fmla="*/ 11819427 w 12192000"/>
              <a:gd name="connsiteY85" fmla="*/ 911634 h 4939827"/>
              <a:gd name="connsiteX86" fmla="*/ 11969720 w 12192000"/>
              <a:gd name="connsiteY86" fmla="*/ 964737 h 4939827"/>
              <a:gd name="connsiteX87" fmla="*/ 12055766 w 12192000"/>
              <a:gd name="connsiteY87" fmla="*/ 991268 h 4939827"/>
              <a:gd name="connsiteX88" fmla="*/ 12171539 w 12192000"/>
              <a:gd name="connsiteY88" fmla="*/ 995427 h 4939827"/>
              <a:gd name="connsiteX89" fmla="*/ 12187831 w 12192000"/>
              <a:gd name="connsiteY89" fmla="*/ 996580 h 4939827"/>
              <a:gd name="connsiteX90" fmla="*/ 12192000 w 12192000"/>
              <a:gd name="connsiteY90" fmla="*/ 996726 h 4939827"/>
              <a:gd name="connsiteX91" fmla="*/ 12192000 w 12192000"/>
              <a:gd name="connsiteY91" fmla="*/ 4939827 h 4939827"/>
              <a:gd name="connsiteX92" fmla="*/ 0 w 12192000"/>
              <a:gd name="connsiteY92" fmla="*/ 4939827 h 4939827"/>
              <a:gd name="connsiteX93" fmla="*/ 0 w 12192000"/>
              <a:gd name="connsiteY93" fmla="*/ 512043 h 4939827"/>
              <a:gd name="connsiteX94" fmla="*/ 7381 w 12192000"/>
              <a:gd name="connsiteY94" fmla="*/ 512580 h 4939827"/>
              <a:gd name="connsiteX95" fmla="*/ 100029 w 12192000"/>
              <a:gd name="connsiteY95" fmla="*/ 504758 h 4939827"/>
              <a:gd name="connsiteX96" fmla="*/ 155244 w 12192000"/>
              <a:gd name="connsiteY96" fmla="*/ 525130 h 4939827"/>
              <a:gd name="connsiteX97" fmla="*/ 254366 w 12192000"/>
              <a:gd name="connsiteY97" fmla="*/ 534449 h 4939827"/>
              <a:gd name="connsiteX98" fmla="*/ 447292 w 12192000"/>
              <a:gd name="connsiteY98" fmla="*/ 542725 h 4939827"/>
              <a:gd name="connsiteX99" fmla="*/ 628105 w 12192000"/>
              <a:gd name="connsiteY99" fmla="*/ 547853 h 4939827"/>
              <a:gd name="connsiteX100" fmla="*/ 783146 w 12192000"/>
              <a:gd name="connsiteY100" fmla="*/ 591799 h 4939827"/>
              <a:gd name="connsiteX101" fmla="*/ 1043676 w 12192000"/>
              <a:gd name="connsiteY101" fmla="*/ 591887 h 4939827"/>
              <a:gd name="connsiteX102" fmla="*/ 1281816 w 12192000"/>
              <a:gd name="connsiteY102" fmla="*/ 520946 h 4939827"/>
              <a:gd name="connsiteX103" fmla="*/ 1486347 w 12192000"/>
              <a:gd name="connsiteY103" fmla="*/ 487310 h 4939827"/>
              <a:gd name="connsiteX104" fmla="*/ 1568079 w 12192000"/>
              <a:gd name="connsiteY104" fmla="*/ 462531 h 4939827"/>
              <a:gd name="connsiteX105" fmla="*/ 1622516 w 12192000"/>
              <a:gd name="connsiteY105" fmla="*/ 466058 h 4939827"/>
              <a:gd name="connsiteX106" fmla="*/ 1655457 w 12192000"/>
              <a:gd name="connsiteY106" fmla="*/ 465359 h 4939827"/>
              <a:gd name="connsiteX107" fmla="*/ 1717454 w 12192000"/>
              <a:gd name="connsiteY107" fmla="*/ 417203 h 4939827"/>
              <a:gd name="connsiteX108" fmla="*/ 1913794 w 12192000"/>
              <a:gd name="connsiteY108" fmla="*/ 365255 h 4939827"/>
              <a:gd name="connsiteX109" fmla="*/ 2129762 w 12192000"/>
              <a:gd name="connsiteY109" fmla="*/ 367832 h 4939827"/>
              <a:gd name="connsiteX110" fmla="*/ 2376970 w 12192000"/>
              <a:gd name="connsiteY110" fmla="*/ 350129 h 4939827"/>
              <a:gd name="connsiteX111" fmla="*/ 2480155 w 12192000"/>
              <a:gd name="connsiteY111" fmla="*/ 359227 h 4939827"/>
              <a:gd name="connsiteX112" fmla="*/ 2586782 w 12192000"/>
              <a:gd name="connsiteY112" fmla="*/ 339352 h 4939827"/>
              <a:gd name="connsiteX113" fmla="*/ 2654496 w 12192000"/>
              <a:gd name="connsiteY113" fmla="*/ 315431 h 4939827"/>
              <a:gd name="connsiteX114" fmla="*/ 2788947 w 12192000"/>
              <a:gd name="connsiteY114" fmla="*/ 250375 h 4939827"/>
              <a:gd name="connsiteX115" fmla="*/ 2885389 w 12192000"/>
              <a:gd name="connsiteY115" fmla="*/ 255259 h 4939827"/>
              <a:gd name="connsiteX116" fmla="*/ 3045916 w 12192000"/>
              <a:gd name="connsiteY116" fmla="*/ 261030 h 4939827"/>
              <a:gd name="connsiteX117" fmla="*/ 3074187 w 12192000"/>
              <a:gd name="connsiteY117" fmla="*/ 243226 h 4939827"/>
              <a:gd name="connsiteX118" fmla="*/ 3103677 w 12192000"/>
              <a:gd name="connsiteY118" fmla="*/ 209527 h 4939827"/>
              <a:gd name="connsiteX119" fmla="*/ 3126759 w 12192000"/>
              <a:gd name="connsiteY119" fmla="*/ 211226 h 4939827"/>
              <a:gd name="connsiteX120" fmla="*/ 3164020 w 12192000"/>
              <a:gd name="connsiteY120" fmla="*/ 212779 h 4939827"/>
              <a:gd name="connsiteX121" fmla="*/ 3285019 w 12192000"/>
              <a:gd name="connsiteY121" fmla="*/ 220535 h 4939827"/>
              <a:gd name="connsiteX122" fmla="*/ 3365154 w 12192000"/>
              <a:gd name="connsiteY122" fmla="*/ 226416 h 4939827"/>
              <a:gd name="connsiteX123" fmla="*/ 3367507 w 12192000"/>
              <a:gd name="connsiteY123" fmla="*/ 225416 h 4939827"/>
              <a:gd name="connsiteX124" fmla="*/ 3387567 w 12192000"/>
              <a:gd name="connsiteY124" fmla="*/ 227103 h 4939827"/>
              <a:gd name="connsiteX125" fmla="*/ 3424753 w 12192000"/>
              <a:gd name="connsiteY125" fmla="*/ 244380 h 4939827"/>
              <a:gd name="connsiteX126" fmla="*/ 3498001 w 12192000"/>
              <a:gd name="connsiteY126" fmla="*/ 231941 h 4939827"/>
              <a:gd name="connsiteX127" fmla="*/ 3561557 w 12192000"/>
              <a:gd name="connsiteY127" fmla="*/ 228095 h 4939827"/>
              <a:gd name="connsiteX128" fmla="*/ 3611920 w 12192000"/>
              <a:gd name="connsiteY128" fmla="*/ 218094 h 4939827"/>
              <a:gd name="connsiteX129" fmla="*/ 3620528 w 12192000"/>
              <a:gd name="connsiteY129" fmla="*/ 218788 h 4939827"/>
              <a:gd name="connsiteX130" fmla="*/ 3620766 w 12192000"/>
              <a:gd name="connsiteY130" fmla="*/ 218511 h 4939827"/>
              <a:gd name="connsiteX131" fmla="*/ 3629977 w 12192000"/>
              <a:gd name="connsiteY131" fmla="*/ 218664 h 4939827"/>
              <a:gd name="connsiteX132" fmla="*/ 3636217 w 12192000"/>
              <a:gd name="connsiteY132" fmla="*/ 220048 h 4939827"/>
              <a:gd name="connsiteX133" fmla="*/ 3709484 w 12192000"/>
              <a:gd name="connsiteY133" fmla="*/ 186927 h 4939827"/>
              <a:gd name="connsiteX134" fmla="*/ 3761342 w 12192000"/>
              <a:gd name="connsiteY134" fmla="*/ 177474 h 4939827"/>
              <a:gd name="connsiteX135" fmla="*/ 3799748 w 12192000"/>
              <a:gd name="connsiteY135" fmla="*/ 167154 h 4939827"/>
              <a:gd name="connsiteX136" fmla="*/ 3812225 w 12192000"/>
              <a:gd name="connsiteY136" fmla="*/ 189020 h 4939827"/>
              <a:gd name="connsiteX137" fmla="*/ 3864537 w 12192000"/>
              <a:gd name="connsiteY137" fmla="*/ 200742 h 4939827"/>
              <a:gd name="connsiteX138" fmla="*/ 4028476 w 12192000"/>
              <a:gd name="connsiteY138" fmla="*/ 223679 h 4939827"/>
              <a:gd name="connsiteX139" fmla="*/ 4191582 w 12192000"/>
              <a:gd name="connsiteY139" fmla="*/ 238952 h 4939827"/>
              <a:gd name="connsiteX140" fmla="*/ 4251024 w 12192000"/>
              <a:gd name="connsiteY140" fmla="*/ 240874 h 4939827"/>
              <a:gd name="connsiteX141" fmla="*/ 4355275 w 12192000"/>
              <a:gd name="connsiteY141" fmla="*/ 260205 h 4939827"/>
              <a:gd name="connsiteX142" fmla="*/ 4423807 w 12192000"/>
              <a:gd name="connsiteY142" fmla="*/ 270366 h 4939827"/>
              <a:gd name="connsiteX143" fmla="*/ 4558432 w 12192000"/>
              <a:gd name="connsiteY143" fmla="*/ 269194 h 4939827"/>
              <a:gd name="connsiteX144" fmla="*/ 4635061 w 12192000"/>
              <a:gd name="connsiteY144" fmla="*/ 280682 h 4939827"/>
              <a:gd name="connsiteX145" fmla="*/ 4807427 w 12192000"/>
              <a:gd name="connsiteY145" fmla="*/ 276835 h 4939827"/>
              <a:gd name="connsiteX146" fmla="*/ 5028933 w 12192000"/>
              <a:gd name="connsiteY146" fmla="*/ 183887 h 4939827"/>
              <a:gd name="connsiteX147" fmla="*/ 5093642 w 12192000"/>
              <a:gd name="connsiteY147" fmla="*/ 177214 h 4939827"/>
              <a:gd name="connsiteX148" fmla="*/ 5102642 w 12192000"/>
              <a:gd name="connsiteY148" fmla="*/ 186816 h 4939827"/>
              <a:gd name="connsiteX149" fmla="*/ 5193590 w 12192000"/>
              <a:gd name="connsiteY149" fmla="*/ 136361 h 4939827"/>
              <a:gd name="connsiteX150" fmla="*/ 5323922 w 12192000"/>
              <a:gd name="connsiteY150" fmla="*/ 146332 h 4939827"/>
              <a:gd name="connsiteX151" fmla="*/ 5421860 w 12192000"/>
              <a:gd name="connsiteY151" fmla="*/ 167298 h 4939827"/>
              <a:gd name="connsiteX152" fmla="*/ 5476948 w 12192000"/>
              <a:gd name="connsiteY152" fmla="*/ 173249 h 4939827"/>
              <a:gd name="connsiteX153" fmla="*/ 5516842 w 12192000"/>
              <a:gd name="connsiteY153" fmla="*/ 184018 h 4939827"/>
              <a:gd name="connsiteX154" fmla="*/ 5619415 w 12192000"/>
              <a:gd name="connsiteY154" fmla="*/ 176781 h 4939827"/>
              <a:gd name="connsiteX155" fmla="*/ 5789867 w 12192000"/>
              <a:gd name="connsiteY155" fmla="*/ 150304 h 4939827"/>
              <a:gd name="connsiteX156" fmla="*/ 5825953 w 12192000"/>
              <a:gd name="connsiteY156" fmla="*/ 147907 h 4939827"/>
              <a:gd name="connsiteX157" fmla="*/ 5856168 w 12192000"/>
              <a:gd name="connsiteY157" fmla="*/ 158719 h 4939827"/>
              <a:gd name="connsiteX158" fmla="*/ 5862476 w 12192000"/>
              <a:gd name="connsiteY158" fmla="*/ 172447 h 4939827"/>
              <a:gd name="connsiteX159" fmla="*/ 5882195 w 12192000"/>
              <a:gd name="connsiteY159" fmla="*/ 173195 h 4939827"/>
              <a:gd name="connsiteX160" fmla="*/ 5887271 w 12192000"/>
              <a:gd name="connsiteY160" fmla="*/ 176084 h 4939827"/>
              <a:gd name="connsiteX161" fmla="*/ 5916552 w 12192000"/>
              <a:gd name="connsiteY161" fmla="*/ 189955 h 4939827"/>
              <a:gd name="connsiteX162" fmla="*/ 5983240 w 12192000"/>
              <a:gd name="connsiteY162" fmla="*/ 152755 h 4939827"/>
              <a:gd name="connsiteX163" fmla="*/ 6152287 w 12192000"/>
              <a:gd name="connsiteY163" fmla="*/ 116736 h 4939827"/>
              <a:gd name="connsiteX164" fmla="*/ 6415830 w 12192000"/>
              <a:gd name="connsiteY164" fmla="*/ 136006 h 4939827"/>
              <a:gd name="connsiteX165" fmla="*/ 6756965 w 12192000"/>
              <a:gd name="connsiteY165" fmla="*/ 57636 h 4939827"/>
              <a:gd name="connsiteX166" fmla="*/ 6965101 w 12192000"/>
              <a:gd name="connsiteY166" fmla="*/ 25718 h 4939827"/>
              <a:gd name="connsiteX167" fmla="*/ 6986370 w 12192000"/>
              <a:gd name="connsiteY167" fmla="*/ 12659 h 4939827"/>
              <a:gd name="connsiteX168" fmla="*/ 6989536 w 12192000"/>
              <a:gd name="connsiteY168" fmla="*/ 14528 h 4939827"/>
              <a:gd name="connsiteX169" fmla="*/ 7015933 w 12192000"/>
              <a:gd name="connsiteY169" fmla="*/ 9653 h 4939827"/>
              <a:gd name="connsiteX170" fmla="*/ 7020592 w 12192000"/>
              <a:gd name="connsiteY170" fmla="*/ 1651 h 4939827"/>
              <a:gd name="connsiteX171" fmla="*/ 7025905 w 12192000"/>
              <a:gd name="connsiteY171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43464 w 12192000"/>
              <a:gd name="connsiteY12" fmla="*/ 68367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885389 w 12192000"/>
              <a:gd name="connsiteY114" fmla="*/ 255259 h 4939827"/>
              <a:gd name="connsiteX115" fmla="*/ 3045916 w 12192000"/>
              <a:gd name="connsiteY115" fmla="*/ 261030 h 4939827"/>
              <a:gd name="connsiteX116" fmla="*/ 3074187 w 12192000"/>
              <a:gd name="connsiteY116" fmla="*/ 243226 h 4939827"/>
              <a:gd name="connsiteX117" fmla="*/ 3103677 w 12192000"/>
              <a:gd name="connsiteY117" fmla="*/ 209527 h 4939827"/>
              <a:gd name="connsiteX118" fmla="*/ 3126759 w 12192000"/>
              <a:gd name="connsiteY118" fmla="*/ 211226 h 4939827"/>
              <a:gd name="connsiteX119" fmla="*/ 3164020 w 12192000"/>
              <a:gd name="connsiteY119" fmla="*/ 212779 h 4939827"/>
              <a:gd name="connsiteX120" fmla="*/ 3285019 w 12192000"/>
              <a:gd name="connsiteY120" fmla="*/ 220535 h 4939827"/>
              <a:gd name="connsiteX121" fmla="*/ 3365154 w 12192000"/>
              <a:gd name="connsiteY121" fmla="*/ 226416 h 4939827"/>
              <a:gd name="connsiteX122" fmla="*/ 3367507 w 12192000"/>
              <a:gd name="connsiteY122" fmla="*/ 225416 h 4939827"/>
              <a:gd name="connsiteX123" fmla="*/ 3387567 w 12192000"/>
              <a:gd name="connsiteY123" fmla="*/ 227103 h 4939827"/>
              <a:gd name="connsiteX124" fmla="*/ 3424753 w 12192000"/>
              <a:gd name="connsiteY124" fmla="*/ 244380 h 4939827"/>
              <a:gd name="connsiteX125" fmla="*/ 3498001 w 12192000"/>
              <a:gd name="connsiteY125" fmla="*/ 231941 h 4939827"/>
              <a:gd name="connsiteX126" fmla="*/ 3561557 w 12192000"/>
              <a:gd name="connsiteY126" fmla="*/ 228095 h 4939827"/>
              <a:gd name="connsiteX127" fmla="*/ 3611920 w 12192000"/>
              <a:gd name="connsiteY127" fmla="*/ 218094 h 4939827"/>
              <a:gd name="connsiteX128" fmla="*/ 3620528 w 12192000"/>
              <a:gd name="connsiteY128" fmla="*/ 218788 h 4939827"/>
              <a:gd name="connsiteX129" fmla="*/ 3620766 w 12192000"/>
              <a:gd name="connsiteY129" fmla="*/ 218511 h 4939827"/>
              <a:gd name="connsiteX130" fmla="*/ 3629977 w 12192000"/>
              <a:gd name="connsiteY130" fmla="*/ 218664 h 4939827"/>
              <a:gd name="connsiteX131" fmla="*/ 3636217 w 12192000"/>
              <a:gd name="connsiteY131" fmla="*/ 220048 h 4939827"/>
              <a:gd name="connsiteX132" fmla="*/ 3709484 w 12192000"/>
              <a:gd name="connsiteY132" fmla="*/ 186927 h 4939827"/>
              <a:gd name="connsiteX133" fmla="*/ 3761342 w 12192000"/>
              <a:gd name="connsiteY133" fmla="*/ 177474 h 4939827"/>
              <a:gd name="connsiteX134" fmla="*/ 3799748 w 12192000"/>
              <a:gd name="connsiteY134" fmla="*/ 167154 h 4939827"/>
              <a:gd name="connsiteX135" fmla="*/ 3812225 w 12192000"/>
              <a:gd name="connsiteY135" fmla="*/ 189020 h 4939827"/>
              <a:gd name="connsiteX136" fmla="*/ 3864537 w 12192000"/>
              <a:gd name="connsiteY136" fmla="*/ 200742 h 4939827"/>
              <a:gd name="connsiteX137" fmla="*/ 4028476 w 12192000"/>
              <a:gd name="connsiteY137" fmla="*/ 223679 h 4939827"/>
              <a:gd name="connsiteX138" fmla="*/ 4191582 w 12192000"/>
              <a:gd name="connsiteY138" fmla="*/ 238952 h 4939827"/>
              <a:gd name="connsiteX139" fmla="*/ 4251024 w 12192000"/>
              <a:gd name="connsiteY139" fmla="*/ 240874 h 4939827"/>
              <a:gd name="connsiteX140" fmla="*/ 4355275 w 12192000"/>
              <a:gd name="connsiteY140" fmla="*/ 260205 h 4939827"/>
              <a:gd name="connsiteX141" fmla="*/ 4423807 w 12192000"/>
              <a:gd name="connsiteY141" fmla="*/ 270366 h 4939827"/>
              <a:gd name="connsiteX142" fmla="*/ 4558432 w 12192000"/>
              <a:gd name="connsiteY142" fmla="*/ 269194 h 4939827"/>
              <a:gd name="connsiteX143" fmla="*/ 4635061 w 12192000"/>
              <a:gd name="connsiteY143" fmla="*/ 280682 h 4939827"/>
              <a:gd name="connsiteX144" fmla="*/ 4807427 w 12192000"/>
              <a:gd name="connsiteY144" fmla="*/ 276835 h 4939827"/>
              <a:gd name="connsiteX145" fmla="*/ 5028933 w 12192000"/>
              <a:gd name="connsiteY145" fmla="*/ 183887 h 4939827"/>
              <a:gd name="connsiteX146" fmla="*/ 5093642 w 12192000"/>
              <a:gd name="connsiteY146" fmla="*/ 177214 h 4939827"/>
              <a:gd name="connsiteX147" fmla="*/ 5102642 w 12192000"/>
              <a:gd name="connsiteY147" fmla="*/ 186816 h 4939827"/>
              <a:gd name="connsiteX148" fmla="*/ 5193590 w 12192000"/>
              <a:gd name="connsiteY148" fmla="*/ 136361 h 4939827"/>
              <a:gd name="connsiteX149" fmla="*/ 5323922 w 12192000"/>
              <a:gd name="connsiteY149" fmla="*/ 146332 h 4939827"/>
              <a:gd name="connsiteX150" fmla="*/ 5421860 w 12192000"/>
              <a:gd name="connsiteY150" fmla="*/ 167298 h 4939827"/>
              <a:gd name="connsiteX151" fmla="*/ 5476948 w 12192000"/>
              <a:gd name="connsiteY151" fmla="*/ 173249 h 4939827"/>
              <a:gd name="connsiteX152" fmla="*/ 5516842 w 12192000"/>
              <a:gd name="connsiteY152" fmla="*/ 184018 h 4939827"/>
              <a:gd name="connsiteX153" fmla="*/ 5619415 w 12192000"/>
              <a:gd name="connsiteY153" fmla="*/ 176781 h 4939827"/>
              <a:gd name="connsiteX154" fmla="*/ 5789867 w 12192000"/>
              <a:gd name="connsiteY154" fmla="*/ 150304 h 4939827"/>
              <a:gd name="connsiteX155" fmla="*/ 5825953 w 12192000"/>
              <a:gd name="connsiteY155" fmla="*/ 147907 h 4939827"/>
              <a:gd name="connsiteX156" fmla="*/ 5856168 w 12192000"/>
              <a:gd name="connsiteY156" fmla="*/ 158719 h 4939827"/>
              <a:gd name="connsiteX157" fmla="*/ 5862476 w 12192000"/>
              <a:gd name="connsiteY157" fmla="*/ 172447 h 4939827"/>
              <a:gd name="connsiteX158" fmla="*/ 5882195 w 12192000"/>
              <a:gd name="connsiteY158" fmla="*/ 173195 h 4939827"/>
              <a:gd name="connsiteX159" fmla="*/ 5887271 w 12192000"/>
              <a:gd name="connsiteY159" fmla="*/ 176084 h 4939827"/>
              <a:gd name="connsiteX160" fmla="*/ 5916552 w 12192000"/>
              <a:gd name="connsiteY160" fmla="*/ 189955 h 4939827"/>
              <a:gd name="connsiteX161" fmla="*/ 5983240 w 12192000"/>
              <a:gd name="connsiteY161" fmla="*/ 152755 h 4939827"/>
              <a:gd name="connsiteX162" fmla="*/ 6152287 w 12192000"/>
              <a:gd name="connsiteY162" fmla="*/ 116736 h 4939827"/>
              <a:gd name="connsiteX163" fmla="*/ 6415830 w 12192000"/>
              <a:gd name="connsiteY163" fmla="*/ 136006 h 4939827"/>
              <a:gd name="connsiteX164" fmla="*/ 6756965 w 12192000"/>
              <a:gd name="connsiteY164" fmla="*/ 57636 h 4939827"/>
              <a:gd name="connsiteX165" fmla="*/ 6965101 w 12192000"/>
              <a:gd name="connsiteY165" fmla="*/ 25718 h 4939827"/>
              <a:gd name="connsiteX166" fmla="*/ 6986370 w 12192000"/>
              <a:gd name="connsiteY166" fmla="*/ 12659 h 4939827"/>
              <a:gd name="connsiteX167" fmla="*/ 6989536 w 12192000"/>
              <a:gd name="connsiteY167" fmla="*/ 14528 h 4939827"/>
              <a:gd name="connsiteX168" fmla="*/ 7015933 w 12192000"/>
              <a:gd name="connsiteY168" fmla="*/ 9653 h 4939827"/>
              <a:gd name="connsiteX169" fmla="*/ 7020592 w 12192000"/>
              <a:gd name="connsiteY169" fmla="*/ 1651 h 4939827"/>
              <a:gd name="connsiteX170" fmla="*/ 7025905 w 12192000"/>
              <a:gd name="connsiteY170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885389 w 12192000"/>
              <a:gd name="connsiteY114" fmla="*/ 255259 h 4939827"/>
              <a:gd name="connsiteX115" fmla="*/ 3045916 w 12192000"/>
              <a:gd name="connsiteY115" fmla="*/ 261030 h 4939827"/>
              <a:gd name="connsiteX116" fmla="*/ 3074187 w 12192000"/>
              <a:gd name="connsiteY116" fmla="*/ 243226 h 4939827"/>
              <a:gd name="connsiteX117" fmla="*/ 3103677 w 12192000"/>
              <a:gd name="connsiteY117" fmla="*/ 209527 h 4939827"/>
              <a:gd name="connsiteX118" fmla="*/ 3126759 w 12192000"/>
              <a:gd name="connsiteY118" fmla="*/ 211226 h 4939827"/>
              <a:gd name="connsiteX119" fmla="*/ 3164020 w 12192000"/>
              <a:gd name="connsiteY119" fmla="*/ 212779 h 4939827"/>
              <a:gd name="connsiteX120" fmla="*/ 3285019 w 12192000"/>
              <a:gd name="connsiteY120" fmla="*/ 220535 h 4939827"/>
              <a:gd name="connsiteX121" fmla="*/ 3365154 w 12192000"/>
              <a:gd name="connsiteY121" fmla="*/ 226416 h 4939827"/>
              <a:gd name="connsiteX122" fmla="*/ 3367507 w 12192000"/>
              <a:gd name="connsiteY122" fmla="*/ 225416 h 4939827"/>
              <a:gd name="connsiteX123" fmla="*/ 3387567 w 12192000"/>
              <a:gd name="connsiteY123" fmla="*/ 227103 h 4939827"/>
              <a:gd name="connsiteX124" fmla="*/ 3424753 w 12192000"/>
              <a:gd name="connsiteY124" fmla="*/ 244380 h 4939827"/>
              <a:gd name="connsiteX125" fmla="*/ 3498001 w 12192000"/>
              <a:gd name="connsiteY125" fmla="*/ 231941 h 4939827"/>
              <a:gd name="connsiteX126" fmla="*/ 3561557 w 12192000"/>
              <a:gd name="connsiteY126" fmla="*/ 228095 h 4939827"/>
              <a:gd name="connsiteX127" fmla="*/ 3611920 w 12192000"/>
              <a:gd name="connsiteY127" fmla="*/ 218094 h 4939827"/>
              <a:gd name="connsiteX128" fmla="*/ 3620528 w 12192000"/>
              <a:gd name="connsiteY128" fmla="*/ 218788 h 4939827"/>
              <a:gd name="connsiteX129" fmla="*/ 3620766 w 12192000"/>
              <a:gd name="connsiteY129" fmla="*/ 218511 h 4939827"/>
              <a:gd name="connsiteX130" fmla="*/ 3629977 w 12192000"/>
              <a:gd name="connsiteY130" fmla="*/ 218664 h 4939827"/>
              <a:gd name="connsiteX131" fmla="*/ 3636217 w 12192000"/>
              <a:gd name="connsiteY131" fmla="*/ 220048 h 4939827"/>
              <a:gd name="connsiteX132" fmla="*/ 3709484 w 12192000"/>
              <a:gd name="connsiteY132" fmla="*/ 186927 h 4939827"/>
              <a:gd name="connsiteX133" fmla="*/ 3761342 w 12192000"/>
              <a:gd name="connsiteY133" fmla="*/ 177474 h 4939827"/>
              <a:gd name="connsiteX134" fmla="*/ 3799748 w 12192000"/>
              <a:gd name="connsiteY134" fmla="*/ 167154 h 4939827"/>
              <a:gd name="connsiteX135" fmla="*/ 3812225 w 12192000"/>
              <a:gd name="connsiteY135" fmla="*/ 189020 h 4939827"/>
              <a:gd name="connsiteX136" fmla="*/ 3864537 w 12192000"/>
              <a:gd name="connsiteY136" fmla="*/ 200742 h 4939827"/>
              <a:gd name="connsiteX137" fmla="*/ 4028476 w 12192000"/>
              <a:gd name="connsiteY137" fmla="*/ 223679 h 4939827"/>
              <a:gd name="connsiteX138" fmla="*/ 4191582 w 12192000"/>
              <a:gd name="connsiteY138" fmla="*/ 238952 h 4939827"/>
              <a:gd name="connsiteX139" fmla="*/ 4251024 w 12192000"/>
              <a:gd name="connsiteY139" fmla="*/ 240874 h 4939827"/>
              <a:gd name="connsiteX140" fmla="*/ 4355275 w 12192000"/>
              <a:gd name="connsiteY140" fmla="*/ 260205 h 4939827"/>
              <a:gd name="connsiteX141" fmla="*/ 4423807 w 12192000"/>
              <a:gd name="connsiteY141" fmla="*/ 270366 h 4939827"/>
              <a:gd name="connsiteX142" fmla="*/ 4558432 w 12192000"/>
              <a:gd name="connsiteY142" fmla="*/ 269194 h 4939827"/>
              <a:gd name="connsiteX143" fmla="*/ 4635061 w 12192000"/>
              <a:gd name="connsiteY143" fmla="*/ 280682 h 4939827"/>
              <a:gd name="connsiteX144" fmla="*/ 4807427 w 12192000"/>
              <a:gd name="connsiteY144" fmla="*/ 276835 h 4939827"/>
              <a:gd name="connsiteX145" fmla="*/ 5028933 w 12192000"/>
              <a:gd name="connsiteY145" fmla="*/ 183887 h 4939827"/>
              <a:gd name="connsiteX146" fmla="*/ 5093642 w 12192000"/>
              <a:gd name="connsiteY146" fmla="*/ 177214 h 4939827"/>
              <a:gd name="connsiteX147" fmla="*/ 5102642 w 12192000"/>
              <a:gd name="connsiteY147" fmla="*/ 186816 h 4939827"/>
              <a:gd name="connsiteX148" fmla="*/ 5193590 w 12192000"/>
              <a:gd name="connsiteY148" fmla="*/ 136361 h 4939827"/>
              <a:gd name="connsiteX149" fmla="*/ 5323922 w 12192000"/>
              <a:gd name="connsiteY149" fmla="*/ 146332 h 4939827"/>
              <a:gd name="connsiteX150" fmla="*/ 5421860 w 12192000"/>
              <a:gd name="connsiteY150" fmla="*/ 167298 h 4939827"/>
              <a:gd name="connsiteX151" fmla="*/ 5476948 w 12192000"/>
              <a:gd name="connsiteY151" fmla="*/ 173249 h 4939827"/>
              <a:gd name="connsiteX152" fmla="*/ 5516842 w 12192000"/>
              <a:gd name="connsiteY152" fmla="*/ 184018 h 4939827"/>
              <a:gd name="connsiteX153" fmla="*/ 5619415 w 12192000"/>
              <a:gd name="connsiteY153" fmla="*/ 176781 h 4939827"/>
              <a:gd name="connsiteX154" fmla="*/ 5789867 w 12192000"/>
              <a:gd name="connsiteY154" fmla="*/ 150304 h 4939827"/>
              <a:gd name="connsiteX155" fmla="*/ 5825953 w 12192000"/>
              <a:gd name="connsiteY155" fmla="*/ 147907 h 4939827"/>
              <a:gd name="connsiteX156" fmla="*/ 5856168 w 12192000"/>
              <a:gd name="connsiteY156" fmla="*/ 158719 h 4939827"/>
              <a:gd name="connsiteX157" fmla="*/ 5862476 w 12192000"/>
              <a:gd name="connsiteY157" fmla="*/ 172447 h 4939827"/>
              <a:gd name="connsiteX158" fmla="*/ 5882195 w 12192000"/>
              <a:gd name="connsiteY158" fmla="*/ 173195 h 4939827"/>
              <a:gd name="connsiteX159" fmla="*/ 5887271 w 12192000"/>
              <a:gd name="connsiteY159" fmla="*/ 176084 h 4939827"/>
              <a:gd name="connsiteX160" fmla="*/ 5916552 w 12192000"/>
              <a:gd name="connsiteY160" fmla="*/ 189955 h 4939827"/>
              <a:gd name="connsiteX161" fmla="*/ 5983240 w 12192000"/>
              <a:gd name="connsiteY161" fmla="*/ 152755 h 4939827"/>
              <a:gd name="connsiteX162" fmla="*/ 6152287 w 12192000"/>
              <a:gd name="connsiteY162" fmla="*/ 116736 h 4939827"/>
              <a:gd name="connsiteX163" fmla="*/ 6415830 w 12192000"/>
              <a:gd name="connsiteY163" fmla="*/ 136006 h 4939827"/>
              <a:gd name="connsiteX164" fmla="*/ 6756965 w 12192000"/>
              <a:gd name="connsiteY164" fmla="*/ 57636 h 4939827"/>
              <a:gd name="connsiteX165" fmla="*/ 6965101 w 12192000"/>
              <a:gd name="connsiteY165" fmla="*/ 25718 h 4939827"/>
              <a:gd name="connsiteX166" fmla="*/ 6986370 w 12192000"/>
              <a:gd name="connsiteY166" fmla="*/ 12659 h 4939827"/>
              <a:gd name="connsiteX167" fmla="*/ 6989536 w 12192000"/>
              <a:gd name="connsiteY167" fmla="*/ 14528 h 4939827"/>
              <a:gd name="connsiteX168" fmla="*/ 7015933 w 12192000"/>
              <a:gd name="connsiteY168" fmla="*/ 9653 h 4939827"/>
              <a:gd name="connsiteX169" fmla="*/ 7020592 w 12192000"/>
              <a:gd name="connsiteY169" fmla="*/ 1651 h 4939827"/>
              <a:gd name="connsiteX170" fmla="*/ 7025905 w 12192000"/>
              <a:gd name="connsiteY170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885389 w 12192000"/>
              <a:gd name="connsiteY114" fmla="*/ 255259 h 4939827"/>
              <a:gd name="connsiteX115" fmla="*/ 3045916 w 12192000"/>
              <a:gd name="connsiteY115" fmla="*/ 261030 h 4939827"/>
              <a:gd name="connsiteX116" fmla="*/ 3074187 w 12192000"/>
              <a:gd name="connsiteY116" fmla="*/ 243226 h 4939827"/>
              <a:gd name="connsiteX117" fmla="*/ 3103677 w 12192000"/>
              <a:gd name="connsiteY117" fmla="*/ 209527 h 4939827"/>
              <a:gd name="connsiteX118" fmla="*/ 3126759 w 12192000"/>
              <a:gd name="connsiteY118" fmla="*/ 211226 h 4939827"/>
              <a:gd name="connsiteX119" fmla="*/ 3164020 w 12192000"/>
              <a:gd name="connsiteY119" fmla="*/ 212779 h 4939827"/>
              <a:gd name="connsiteX120" fmla="*/ 3285019 w 12192000"/>
              <a:gd name="connsiteY120" fmla="*/ 220535 h 4939827"/>
              <a:gd name="connsiteX121" fmla="*/ 3365154 w 12192000"/>
              <a:gd name="connsiteY121" fmla="*/ 226416 h 4939827"/>
              <a:gd name="connsiteX122" fmla="*/ 3367507 w 12192000"/>
              <a:gd name="connsiteY122" fmla="*/ 225416 h 4939827"/>
              <a:gd name="connsiteX123" fmla="*/ 3387567 w 12192000"/>
              <a:gd name="connsiteY123" fmla="*/ 227103 h 4939827"/>
              <a:gd name="connsiteX124" fmla="*/ 3424753 w 12192000"/>
              <a:gd name="connsiteY124" fmla="*/ 244380 h 4939827"/>
              <a:gd name="connsiteX125" fmla="*/ 3498001 w 12192000"/>
              <a:gd name="connsiteY125" fmla="*/ 231941 h 4939827"/>
              <a:gd name="connsiteX126" fmla="*/ 3561557 w 12192000"/>
              <a:gd name="connsiteY126" fmla="*/ 228095 h 4939827"/>
              <a:gd name="connsiteX127" fmla="*/ 3611920 w 12192000"/>
              <a:gd name="connsiteY127" fmla="*/ 218094 h 4939827"/>
              <a:gd name="connsiteX128" fmla="*/ 3620528 w 12192000"/>
              <a:gd name="connsiteY128" fmla="*/ 218788 h 4939827"/>
              <a:gd name="connsiteX129" fmla="*/ 3620766 w 12192000"/>
              <a:gd name="connsiteY129" fmla="*/ 218511 h 4939827"/>
              <a:gd name="connsiteX130" fmla="*/ 3629977 w 12192000"/>
              <a:gd name="connsiteY130" fmla="*/ 218664 h 4939827"/>
              <a:gd name="connsiteX131" fmla="*/ 3636217 w 12192000"/>
              <a:gd name="connsiteY131" fmla="*/ 220048 h 4939827"/>
              <a:gd name="connsiteX132" fmla="*/ 3709484 w 12192000"/>
              <a:gd name="connsiteY132" fmla="*/ 186927 h 4939827"/>
              <a:gd name="connsiteX133" fmla="*/ 3761342 w 12192000"/>
              <a:gd name="connsiteY133" fmla="*/ 177474 h 4939827"/>
              <a:gd name="connsiteX134" fmla="*/ 3799748 w 12192000"/>
              <a:gd name="connsiteY134" fmla="*/ 167154 h 4939827"/>
              <a:gd name="connsiteX135" fmla="*/ 3812225 w 12192000"/>
              <a:gd name="connsiteY135" fmla="*/ 189020 h 4939827"/>
              <a:gd name="connsiteX136" fmla="*/ 3864537 w 12192000"/>
              <a:gd name="connsiteY136" fmla="*/ 200742 h 4939827"/>
              <a:gd name="connsiteX137" fmla="*/ 4028476 w 12192000"/>
              <a:gd name="connsiteY137" fmla="*/ 223679 h 4939827"/>
              <a:gd name="connsiteX138" fmla="*/ 4191582 w 12192000"/>
              <a:gd name="connsiteY138" fmla="*/ 238952 h 4939827"/>
              <a:gd name="connsiteX139" fmla="*/ 4251024 w 12192000"/>
              <a:gd name="connsiteY139" fmla="*/ 240874 h 4939827"/>
              <a:gd name="connsiteX140" fmla="*/ 4355275 w 12192000"/>
              <a:gd name="connsiteY140" fmla="*/ 260205 h 4939827"/>
              <a:gd name="connsiteX141" fmla="*/ 4423807 w 12192000"/>
              <a:gd name="connsiteY141" fmla="*/ 270366 h 4939827"/>
              <a:gd name="connsiteX142" fmla="*/ 4558432 w 12192000"/>
              <a:gd name="connsiteY142" fmla="*/ 269194 h 4939827"/>
              <a:gd name="connsiteX143" fmla="*/ 4635061 w 12192000"/>
              <a:gd name="connsiteY143" fmla="*/ 280682 h 4939827"/>
              <a:gd name="connsiteX144" fmla="*/ 4807427 w 12192000"/>
              <a:gd name="connsiteY144" fmla="*/ 276835 h 4939827"/>
              <a:gd name="connsiteX145" fmla="*/ 5028933 w 12192000"/>
              <a:gd name="connsiteY145" fmla="*/ 183887 h 4939827"/>
              <a:gd name="connsiteX146" fmla="*/ 5093642 w 12192000"/>
              <a:gd name="connsiteY146" fmla="*/ 177214 h 4939827"/>
              <a:gd name="connsiteX147" fmla="*/ 5102642 w 12192000"/>
              <a:gd name="connsiteY147" fmla="*/ 186816 h 4939827"/>
              <a:gd name="connsiteX148" fmla="*/ 5193590 w 12192000"/>
              <a:gd name="connsiteY148" fmla="*/ 136361 h 4939827"/>
              <a:gd name="connsiteX149" fmla="*/ 5323922 w 12192000"/>
              <a:gd name="connsiteY149" fmla="*/ 146332 h 4939827"/>
              <a:gd name="connsiteX150" fmla="*/ 5421860 w 12192000"/>
              <a:gd name="connsiteY150" fmla="*/ 167298 h 4939827"/>
              <a:gd name="connsiteX151" fmla="*/ 5476948 w 12192000"/>
              <a:gd name="connsiteY151" fmla="*/ 173249 h 4939827"/>
              <a:gd name="connsiteX152" fmla="*/ 5516842 w 12192000"/>
              <a:gd name="connsiteY152" fmla="*/ 184018 h 4939827"/>
              <a:gd name="connsiteX153" fmla="*/ 5619415 w 12192000"/>
              <a:gd name="connsiteY153" fmla="*/ 176781 h 4939827"/>
              <a:gd name="connsiteX154" fmla="*/ 5789867 w 12192000"/>
              <a:gd name="connsiteY154" fmla="*/ 150304 h 4939827"/>
              <a:gd name="connsiteX155" fmla="*/ 5825953 w 12192000"/>
              <a:gd name="connsiteY155" fmla="*/ 147907 h 4939827"/>
              <a:gd name="connsiteX156" fmla="*/ 5856168 w 12192000"/>
              <a:gd name="connsiteY156" fmla="*/ 158719 h 4939827"/>
              <a:gd name="connsiteX157" fmla="*/ 5862476 w 12192000"/>
              <a:gd name="connsiteY157" fmla="*/ 172447 h 4939827"/>
              <a:gd name="connsiteX158" fmla="*/ 5882195 w 12192000"/>
              <a:gd name="connsiteY158" fmla="*/ 173195 h 4939827"/>
              <a:gd name="connsiteX159" fmla="*/ 5887271 w 12192000"/>
              <a:gd name="connsiteY159" fmla="*/ 176084 h 4939827"/>
              <a:gd name="connsiteX160" fmla="*/ 5916552 w 12192000"/>
              <a:gd name="connsiteY160" fmla="*/ 189955 h 4939827"/>
              <a:gd name="connsiteX161" fmla="*/ 5983240 w 12192000"/>
              <a:gd name="connsiteY161" fmla="*/ 152755 h 4939827"/>
              <a:gd name="connsiteX162" fmla="*/ 6152287 w 12192000"/>
              <a:gd name="connsiteY162" fmla="*/ 116736 h 4939827"/>
              <a:gd name="connsiteX163" fmla="*/ 6415830 w 12192000"/>
              <a:gd name="connsiteY163" fmla="*/ 136006 h 4939827"/>
              <a:gd name="connsiteX164" fmla="*/ 6756965 w 12192000"/>
              <a:gd name="connsiteY164" fmla="*/ 57636 h 4939827"/>
              <a:gd name="connsiteX165" fmla="*/ 6819400 w 12192000"/>
              <a:gd name="connsiteY165" fmla="*/ 30742 h 4939827"/>
              <a:gd name="connsiteX166" fmla="*/ 6986370 w 12192000"/>
              <a:gd name="connsiteY166" fmla="*/ 12659 h 4939827"/>
              <a:gd name="connsiteX167" fmla="*/ 6989536 w 12192000"/>
              <a:gd name="connsiteY167" fmla="*/ 14528 h 4939827"/>
              <a:gd name="connsiteX168" fmla="*/ 7015933 w 12192000"/>
              <a:gd name="connsiteY168" fmla="*/ 9653 h 4939827"/>
              <a:gd name="connsiteX169" fmla="*/ 7020592 w 12192000"/>
              <a:gd name="connsiteY169" fmla="*/ 1651 h 4939827"/>
              <a:gd name="connsiteX170" fmla="*/ 7025905 w 12192000"/>
              <a:gd name="connsiteY170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885389 w 12192000"/>
              <a:gd name="connsiteY114" fmla="*/ 255259 h 4939827"/>
              <a:gd name="connsiteX115" fmla="*/ 3045916 w 12192000"/>
              <a:gd name="connsiteY115" fmla="*/ 261030 h 4939827"/>
              <a:gd name="connsiteX116" fmla="*/ 3074187 w 12192000"/>
              <a:gd name="connsiteY116" fmla="*/ 243226 h 4939827"/>
              <a:gd name="connsiteX117" fmla="*/ 3103677 w 12192000"/>
              <a:gd name="connsiteY117" fmla="*/ 209527 h 4939827"/>
              <a:gd name="connsiteX118" fmla="*/ 3126759 w 12192000"/>
              <a:gd name="connsiteY118" fmla="*/ 211226 h 4939827"/>
              <a:gd name="connsiteX119" fmla="*/ 3164020 w 12192000"/>
              <a:gd name="connsiteY119" fmla="*/ 212779 h 4939827"/>
              <a:gd name="connsiteX120" fmla="*/ 3285019 w 12192000"/>
              <a:gd name="connsiteY120" fmla="*/ 220535 h 4939827"/>
              <a:gd name="connsiteX121" fmla="*/ 3365154 w 12192000"/>
              <a:gd name="connsiteY121" fmla="*/ 226416 h 4939827"/>
              <a:gd name="connsiteX122" fmla="*/ 3367507 w 12192000"/>
              <a:gd name="connsiteY122" fmla="*/ 225416 h 4939827"/>
              <a:gd name="connsiteX123" fmla="*/ 3387567 w 12192000"/>
              <a:gd name="connsiteY123" fmla="*/ 227103 h 4939827"/>
              <a:gd name="connsiteX124" fmla="*/ 3424753 w 12192000"/>
              <a:gd name="connsiteY124" fmla="*/ 244380 h 4939827"/>
              <a:gd name="connsiteX125" fmla="*/ 3498001 w 12192000"/>
              <a:gd name="connsiteY125" fmla="*/ 231941 h 4939827"/>
              <a:gd name="connsiteX126" fmla="*/ 3561557 w 12192000"/>
              <a:gd name="connsiteY126" fmla="*/ 228095 h 4939827"/>
              <a:gd name="connsiteX127" fmla="*/ 3611920 w 12192000"/>
              <a:gd name="connsiteY127" fmla="*/ 218094 h 4939827"/>
              <a:gd name="connsiteX128" fmla="*/ 3620528 w 12192000"/>
              <a:gd name="connsiteY128" fmla="*/ 218788 h 4939827"/>
              <a:gd name="connsiteX129" fmla="*/ 3620766 w 12192000"/>
              <a:gd name="connsiteY129" fmla="*/ 218511 h 4939827"/>
              <a:gd name="connsiteX130" fmla="*/ 3629977 w 12192000"/>
              <a:gd name="connsiteY130" fmla="*/ 218664 h 4939827"/>
              <a:gd name="connsiteX131" fmla="*/ 3636217 w 12192000"/>
              <a:gd name="connsiteY131" fmla="*/ 220048 h 4939827"/>
              <a:gd name="connsiteX132" fmla="*/ 3709484 w 12192000"/>
              <a:gd name="connsiteY132" fmla="*/ 186927 h 4939827"/>
              <a:gd name="connsiteX133" fmla="*/ 3761342 w 12192000"/>
              <a:gd name="connsiteY133" fmla="*/ 177474 h 4939827"/>
              <a:gd name="connsiteX134" fmla="*/ 3799748 w 12192000"/>
              <a:gd name="connsiteY134" fmla="*/ 167154 h 4939827"/>
              <a:gd name="connsiteX135" fmla="*/ 3812225 w 12192000"/>
              <a:gd name="connsiteY135" fmla="*/ 189020 h 4939827"/>
              <a:gd name="connsiteX136" fmla="*/ 3864537 w 12192000"/>
              <a:gd name="connsiteY136" fmla="*/ 200742 h 4939827"/>
              <a:gd name="connsiteX137" fmla="*/ 4028476 w 12192000"/>
              <a:gd name="connsiteY137" fmla="*/ 223679 h 4939827"/>
              <a:gd name="connsiteX138" fmla="*/ 4191582 w 12192000"/>
              <a:gd name="connsiteY138" fmla="*/ 238952 h 4939827"/>
              <a:gd name="connsiteX139" fmla="*/ 4251024 w 12192000"/>
              <a:gd name="connsiteY139" fmla="*/ 240874 h 4939827"/>
              <a:gd name="connsiteX140" fmla="*/ 4355275 w 12192000"/>
              <a:gd name="connsiteY140" fmla="*/ 260205 h 4939827"/>
              <a:gd name="connsiteX141" fmla="*/ 4423807 w 12192000"/>
              <a:gd name="connsiteY141" fmla="*/ 270366 h 4939827"/>
              <a:gd name="connsiteX142" fmla="*/ 4558432 w 12192000"/>
              <a:gd name="connsiteY142" fmla="*/ 269194 h 4939827"/>
              <a:gd name="connsiteX143" fmla="*/ 4635061 w 12192000"/>
              <a:gd name="connsiteY143" fmla="*/ 280682 h 4939827"/>
              <a:gd name="connsiteX144" fmla="*/ 4807427 w 12192000"/>
              <a:gd name="connsiteY144" fmla="*/ 276835 h 4939827"/>
              <a:gd name="connsiteX145" fmla="*/ 5028933 w 12192000"/>
              <a:gd name="connsiteY145" fmla="*/ 183887 h 4939827"/>
              <a:gd name="connsiteX146" fmla="*/ 5093642 w 12192000"/>
              <a:gd name="connsiteY146" fmla="*/ 177214 h 4939827"/>
              <a:gd name="connsiteX147" fmla="*/ 5102642 w 12192000"/>
              <a:gd name="connsiteY147" fmla="*/ 186816 h 4939827"/>
              <a:gd name="connsiteX148" fmla="*/ 5193590 w 12192000"/>
              <a:gd name="connsiteY148" fmla="*/ 136361 h 4939827"/>
              <a:gd name="connsiteX149" fmla="*/ 5323922 w 12192000"/>
              <a:gd name="connsiteY149" fmla="*/ 146332 h 4939827"/>
              <a:gd name="connsiteX150" fmla="*/ 5421860 w 12192000"/>
              <a:gd name="connsiteY150" fmla="*/ 167298 h 4939827"/>
              <a:gd name="connsiteX151" fmla="*/ 5476948 w 12192000"/>
              <a:gd name="connsiteY151" fmla="*/ 173249 h 4939827"/>
              <a:gd name="connsiteX152" fmla="*/ 5516842 w 12192000"/>
              <a:gd name="connsiteY152" fmla="*/ 184018 h 4939827"/>
              <a:gd name="connsiteX153" fmla="*/ 5619415 w 12192000"/>
              <a:gd name="connsiteY153" fmla="*/ 176781 h 4939827"/>
              <a:gd name="connsiteX154" fmla="*/ 5789867 w 12192000"/>
              <a:gd name="connsiteY154" fmla="*/ 150304 h 4939827"/>
              <a:gd name="connsiteX155" fmla="*/ 5825953 w 12192000"/>
              <a:gd name="connsiteY155" fmla="*/ 147907 h 4939827"/>
              <a:gd name="connsiteX156" fmla="*/ 5856168 w 12192000"/>
              <a:gd name="connsiteY156" fmla="*/ 158719 h 4939827"/>
              <a:gd name="connsiteX157" fmla="*/ 5862476 w 12192000"/>
              <a:gd name="connsiteY157" fmla="*/ 172447 h 4939827"/>
              <a:gd name="connsiteX158" fmla="*/ 5882195 w 12192000"/>
              <a:gd name="connsiteY158" fmla="*/ 173195 h 4939827"/>
              <a:gd name="connsiteX159" fmla="*/ 5887271 w 12192000"/>
              <a:gd name="connsiteY159" fmla="*/ 176084 h 4939827"/>
              <a:gd name="connsiteX160" fmla="*/ 5921577 w 12192000"/>
              <a:gd name="connsiteY160" fmla="*/ 169858 h 4939827"/>
              <a:gd name="connsiteX161" fmla="*/ 5983240 w 12192000"/>
              <a:gd name="connsiteY161" fmla="*/ 152755 h 4939827"/>
              <a:gd name="connsiteX162" fmla="*/ 6152287 w 12192000"/>
              <a:gd name="connsiteY162" fmla="*/ 116736 h 4939827"/>
              <a:gd name="connsiteX163" fmla="*/ 6415830 w 12192000"/>
              <a:gd name="connsiteY163" fmla="*/ 136006 h 4939827"/>
              <a:gd name="connsiteX164" fmla="*/ 6756965 w 12192000"/>
              <a:gd name="connsiteY164" fmla="*/ 57636 h 4939827"/>
              <a:gd name="connsiteX165" fmla="*/ 6819400 w 12192000"/>
              <a:gd name="connsiteY165" fmla="*/ 30742 h 4939827"/>
              <a:gd name="connsiteX166" fmla="*/ 6986370 w 12192000"/>
              <a:gd name="connsiteY166" fmla="*/ 12659 h 4939827"/>
              <a:gd name="connsiteX167" fmla="*/ 6989536 w 12192000"/>
              <a:gd name="connsiteY167" fmla="*/ 14528 h 4939827"/>
              <a:gd name="connsiteX168" fmla="*/ 7015933 w 12192000"/>
              <a:gd name="connsiteY168" fmla="*/ 9653 h 4939827"/>
              <a:gd name="connsiteX169" fmla="*/ 7020592 w 12192000"/>
              <a:gd name="connsiteY169" fmla="*/ 1651 h 4939827"/>
              <a:gd name="connsiteX170" fmla="*/ 7025905 w 12192000"/>
              <a:gd name="connsiteY170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885389 w 12192000"/>
              <a:gd name="connsiteY114" fmla="*/ 255259 h 4939827"/>
              <a:gd name="connsiteX115" fmla="*/ 3045916 w 12192000"/>
              <a:gd name="connsiteY115" fmla="*/ 261030 h 4939827"/>
              <a:gd name="connsiteX116" fmla="*/ 3074187 w 12192000"/>
              <a:gd name="connsiteY116" fmla="*/ 243226 h 4939827"/>
              <a:gd name="connsiteX117" fmla="*/ 3103677 w 12192000"/>
              <a:gd name="connsiteY117" fmla="*/ 209527 h 4939827"/>
              <a:gd name="connsiteX118" fmla="*/ 3126759 w 12192000"/>
              <a:gd name="connsiteY118" fmla="*/ 211226 h 4939827"/>
              <a:gd name="connsiteX119" fmla="*/ 3164020 w 12192000"/>
              <a:gd name="connsiteY119" fmla="*/ 212779 h 4939827"/>
              <a:gd name="connsiteX120" fmla="*/ 3285019 w 12192000"/>
              <a:gd name="connsiteY120" fmla="*/ 220535 h 4939827"/>
              <a:gd name="connsiteX121" fmla="*/ 3365154 w 12192000"/>
              <a:gd name="connsiteY121" fmla="*/ 226416 h 4939827"/>
              <a:gd name="connsiteX122" fmla="*/ 3367507 w 12192000"/>
              <a:gd name="connsiteY122" fmla="*/ 225416 h 4939827"/>
              <a:gd name="connsiteX123" fmla="*/ 3387567 w 12192000"/>
              <a:gd name="connsiteY123" fmla="*/ 227103 h 4939827"/>
              <a:gd name="connsiteX124" fmla="*/ 3424753 w 12192000"/>
              <a:gd name="connsiteY124" fmla="*/ 244380 h 4939827"/>
              <a:gd name="connsiteX125" fmla="*/ 3498001 w 12192000"/>
              <a:gd name="connsiteY125" fmla="*/ 231941 h 4939827"/>
              <a:gd name="connsiteX126" fmla="*/ 3561557 w 12192000"/>
              <a:gd name="connsiteY126" fmla="*/ 228095 h 4939827"/>
              <a:gd name="connsiteX127" fmla="*/ 3611920 w 12192000"/>
              <a:gd name="connsiteY127" fmla="*/ 218094 h 4939827"/>
              <a:gd name="connsiteX128" fmla="*/ 3620528 w 12192000"/>
              <a:gd name="connsiteY128" fmla="*/ 218788 h 4939827"/>
              <a:gd name="connsiteX129" fmla="*/ 3620766 w 12192000"/>
              <a:gd name="connsiteY129" fmla="*/ 218511 h 4939827"/>
              <a:gd name="connsiteX130" fmla="*/ 3629977 w 12192000"/>
              <a:gd name="connsiteY130" fmla="*/ 218664 h 4939827"/>
              <a:gd name="connsiteX131" fmla="*/ 3636217 w 12192000"/>
              <a:gd name="connsiteY131" fmla="*/ 220048 h 4939827"/>
              <a:gd name="connsiteX132" fmla="*/ 3709484 w 12192000"/>
              <a:gd name="connsiteY132" fmla="*/ 186927 h 4939827"/>
              <a:gd name="connsiteX133" fmla="*/ 3761342 w 12192000"/>
              <a:gd name="connsiteY133" fmla="*/ 177474 h 4939827"/>
              <a:gd name="connsiteX134" fmla="*/ 3799748 w 12192000"/>
              <a:gd name="connsiteY134" fmla="*/ 167154 h 4939827"/>
              <a:gd name="connsiteX135" fmla="*/ 3812225 w 12192000"/>
              <a:gd name="connsiteY135" fmla="*/ 189020 h 4939827"/>
              <a:gd name="connsiteX136" fmla="*/ 3864537 w 12192000"/>
              <a:gd name="connsiteY136" fmla="*/ 200742 h 4939827"/>
              <a:gd name="connsiteX137" fmla="*/ 4028476 w 12192000"/>
              <a:gd name="connsiteY137" fmla="*/ 223679 h 4939827"/>
              <a:gd name="connsiteX138" fmla="*/ 4191582 w 12192000"/>
              <a:gd name="connsiteY138" fmla="*/ 238952 h 4939827"/>
              <a:gd name="connsiteX139" fmla="*/ 4251024 w 12192000"/>
              <a:gd name="connsiteY139" fmla="*/ 240874 h 4939827"/>
              <a:gd name="connsiteX140" fmla="*/ 4355275 w 12192000"/>
              <a:gd name="connsiteY140" fmla="*/ 260205 h 4939827"/>
              <a:gd name="connsiteX141" fmla="*/ 4423807 w 12192000"/>
              <a:gd name="connsiteY141" fmla="*/ 270366 h 4939827"/>
              <a:gd name="connsiteX142" fmla="*/ 4558432 w 12192000"/>
              <a:gd name="connsiteY142" fmla="*/ 269194 h 4939827"/>
              <a:gd name="connsiteX143" fmla="*/ 4635061 w 12192000"/>
              <a:gd name="connsiteY143" fmla="*/ 280682 h 4939827"/>
              <a:gd name="connsiteX144" fmla="*/ 4807427 w 12192000"/>
              <a:gd name="connsiteY144" fmla="*/ 276835 h 4939827"/>
              <a:gd name="connsiteX145" fmla="*/ 5028933 w 12192000"/>
              <a:gd name="connsiteY145" fmla="*/ 183887 h 4939827"/>
              <a:gd name="connsiteX146" fmla="*/ 5093642 w 12192000"/>
              <a:gd name="connsiteY146" fmla="*/ 177214 h 4939827"/>
              <a:gd name="connsiteX147" fmla="*/ 5102642 w 12192000"/>
              <a:gd name="connsiteY147" fmla="*/ 186816 h 4939827"/>
              <a:gd name="connsiteX148" fmla="*/ 5193590 w 12192000"/>
              <a:gd name="connsiteY148" fmla="*/ 156458 h 4939827"/>
              <a:gd name="connsiteX149" fmla="*/ 5323922 w 12192000"/>
              <a:gd name="connsiteY149" fmla="*/ 146332 h 4939827"/>
              <a:gd name="connsiteX150" fmla="*/ 5421860 w 12192000"/>
              <a:gd name="connsiteY150" fmla="*/ 167298 h 4939827"/>
              <a:gd name="connsiteX151" fmla="*/ 5476948 w 12192000"/>
              <a:gd name="connsiteY151" fmla="*/ 173249 h 4939827"/>
              <a:gd name="connsiteX152" fmla="*/ 5516842 w 12192000"/>
              <a:gd name="connsiteY152" fmla="*/ 184018 h 4939827"/>
              <a:gd name="connsiteX153" fmla="*/ 5619415 w 12192000"/>
              <a:gd name="connsiteY153" fmla="*/ 176781 h 4939827"/>
              <a:gd name="connsiteX154" fmla="*/ 5789867 w 12192000"/>
              <a:gd name="connsiteY154" fmla="*/ 150304 h 4939827"/>
              <a:gd name="connsiteX155" fmla="*/ 5825953 w 12192000"/>
              <a:gd name="connsiteY155" fmla="*/ 147907 h 4939827"/>
              <a:gd name="connsiteX156" fmla="*/ 5856168 w 12192000"/>
              <a:gd name="connsiteY156" fmla="*/ 158719 h 4939827"/>
              <a:gd name="connsiteX157" fmla="*/ 5862476 w 12192000"/>
              <a:gd name="connsiteY157" fmla="*/ 172447 h 4939827"/>
              <a:gd name="connsiteX158" fmla="*/ 5882195 w 12192000"/>
              <a:gd name="connsiteY158" fmla="*/ 173195 h 4939827"/>
              <a:gd name="connsiteX159" fmla="*/ 5887271 w 12192000"/>
              <a:gd name="connsiteY159" fmla="*/ 176084 h 4939827"/>
              <a:gd name="connsiteX160" fmla="*/ 5921577 w 12192000"/>
              <a:gd name="connsiteY160" fmla="*/ 169858 h 4939827"/>
              <a:gd name="connsiteX161" fmla="*/ 5983240 w 12192000"/>
              <a:gd name="connsiteY161" fmla="*/ 152755 h 4939827"/>
              <a:gd name="connsiteX162" fmla="*/ 6152287 w 12192000"/>
              <a:gd name="connsiteY162" fmla="*/ 116736 h 4939827"/>
              <a:gd name="connsiteX163" fmla="*/ 6415830 w 12192000"/>
              <a:gd name="connsiteY163" fmla="*/ 136006 h 4939827"/>
              <a:gd name="connsiteX164" fmla="*/ 6756965 w 12192000"/>
              <a:gd name="connsiteY164" fmla="*/ 57636 h 4939827"/>
              <a:gd name="connsiteX165" fmla="*/ 6819400 w 12192000"/>
              <a:gd name="connsiteY165" fmla="*/ 30742 h 4939827"/>
              <a:gd name="connsiteX166" fmla="*/ 6986370 w 12192000"/>
              <a:gd name="connsiteY166" fmla="*/ 12659 h 4939827"/>
              <a:gd name="connsiteX167" fmla="*/ 6989536 w 12192000"/>
              <a:gd name="connsiteY167" fmla="*/ 14528 h 4939827"/>
              <a:gd name="connsiteX168" fmla="*/ 7015933 w 12192000"/>
              <a:gd name="connsiteY168" fmla="*/ 9653 h 4939827"/>
              <a:gd name="connsiteX169" fmla="*/ 7020592 w 12192000"/>
              <a:gd name="connsiteY169" fmla="*/ 1651 h 4939827"/>
              <a:gd name="connsiteX170" fmla="*/ 7025905 w 12192000"/>
              <a:gd name="connsiteY170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885389 w 12192000"/>
              <a:gd name="connsiteY114" fmla="*/ 255259 h 4939827"/>
              <a:gd name="connsiteX115" fmla="*/ 3045916 w 12192000"/>
              <a:gd name="connsiteY115" fmla="*/ 261030 h 4939827"/>
              <a:gd name="connsiteX116" fmla="*/ 3074187 w 12192000"/>
              <a:gd name="connsiteY116" fmla="*/ 243226 h 4939827"/>
              <a:gd name="connsiteX117" fmla="*/ 3103677 w 12192000"/>
              <a:gd name="connsiteY117" fmla="*/ 209527 h 4939827"/>
              <a:gd name="connsiteX118" fmla="*/ 3126759 w 12192000"/>
              <a:gd name="connsiteY118" fmla="*/ 211226 h 4939827"/>
              <a:gd name="connsiteX119" fmla="*/ 3164020 w 12192000"/>
              <a:gd name="connsiteY119" fmla="*/ 212779 h 4939827"/>
              <a:gd name="connsiteX120" fmla="*/ 3285019 w 12192000"/>
              <a:gd name="connsiteY120" fmla="*/ 220535 h 4939827"/>
              <a:gd name="connsiteX121" fmla="*/ 3365154 w 12192000"/>
              <a:gd name="connsiteY121" fmla="*/ 226416 h 4939827"/>
              <a:gd name="connsiteX122" fmla="*/ 3367507 w 12192000"/>
              <a:gd name="connsiteY122" fmla="*/ 225416 h 4939827"/>
              <a:gd name="connsiteX123" fmla="*/ 3387567 w 12192000"/>
              <a:gd name="connsiteY123" fmla="*/ 227103 h 4939827"/>
              <a:gd name="connsiteX124" fmla="*/ 3424753 w 12192000"/>
              <a:gd name="connsiteY124" fmla="*/ 244380 h 4939827"/>
              <a:gd name="connsiteX125" fmla="*/ 3498001 w 12192000"/>
              <a:gd name="connsiteY125" fmla="*/ 231941 h 4939827"/>
              <a:gd name="connsiteX126" fmla="*/ 3561557 w 12192000"/>
              <a:gd name="connsiteY126" fmla="*/ 228095 h 4939827"/>
              <a:gd name="connsiteX127" fmla="*/ 3611920 w 12192000"/>
              <a:gd name="connsiteY127" fmla="*/ 218094 h 4939827"/>
              <a:gd name="connsiteX128" fmla="*/ 3620528 w 12192000"/>
              <a:gd name="connsiteY128" fmla="*/ 218788 h 4939827"/>
              <a:gd name="connsiteX129" fmla="*/ 3620766 w 12192000"/>
              <a:gd name="connsiteY129" fmla="*/ 218511 h 4939827"/>
              <a:gd name="connsiteX130" fmla="*/ 3629977 w 12192000"/>
              <a:gd name="connsiteY130" fmla="*/ 218664 h 4939827"/>
              <a:gd name="connsiteX131" fmla="*/ 3636217 w 12192000"/>
              <a:gd name="connsiteY131" fmla="*/ 220048 h 4939827"/>
              <a:gd name="connsiteX132" fmla="*/ 3709484 w 12192000"/>
              <a:gd name="connsiteY132" fmla="*/ 186927 h 4939827"/>
              <a:gd name="connsiteX133" fmla="*/ 3761342 w 12192000"/>
              <a:gd name="connsiteY133" fmla="*/ 177474 h 4939827"/>
              <a:gd name="connsiteX134" fmla="*/ 3799748 w 12192000"/>
              <a:gd name="connsiteY134" fmla="*/ 167154 h 4939827"/>
              <a:gd name="connsiteX135" fmla="*/ 3812225 w 12192000"/>
              <a:gd name="connsiteY135" fmla="*/ 189020 h 4939827"/>
              <a:gd name="connsiteX136" fmla="*/ 4028476 w 12192000"/>
              <a:gd name="connsiteY136" fmla="*/ 223679 h 4939827"/>
              <a:gd name="connsiteX137" fmla="*/ 4191582 w 12192000"/>
              <a:gd name="connsiteY137" fmla="*/ 238952 h 4939827"/>
              <a:gd name="connsiteX138" fmla="*/ 4251024 w 12192000"/>
              <a:gd name="connsiteY138" fmla="*/ 240874 h 4939827"/>
              <a:gd name="connsiteX139" fmla="*/ 4355275 w 12192000"/>
              <a:gd name="connsiteY139" fmla="*/ 260205 h 4939827"/>
              <a:gd name="connsiteX140" fmla="*/ 4423807 w 12192000"/>
              <a:gd name="connsiteY140" fmla="*/ 270366 h 4939827"/>
              <a:gd name="connsiteX141" fmla="*/ 4558432 w 12192000"/>
              <a:gd name="connsiteY141" fmla="*/ 269194 h 4939827"/>
              <a:gd name="connsiteX142" fmla="*/ 4635061 w 12192000"/>
              <a:gd name="connsiteY142" fmla="*/ 280682 h 4939827"/>
              <a:gd name="connsiteX143" fmla="*/ 4807427 w 12192000"/>
              <a:gd name="connsiteY143" fmla="*/ 276835 h 4939827"/>
              <a:gd name="connsiteX144" fmla="*/ 5028933 w 12192000"/>
              <a:gd name="connsiteY144" fmla="*/ 183887 h 4939827"/>
              <a:gd name="connsiteX145" fmla="*/ 5093642 w 12192000"/>
              <a:gd name="connsiteY145" fmla="*/ 177214 h 4939827"/>
              <a:gd name="connsiteX146" fmla="*/ 5102642 w 12192000"/>
              <a:gd name="connsiteY146" fmla="*/ 186816 h 4939827"/>
              <a:gd name="connsiteX147" fmla="*/ 5193590 w 12192000"/>
              <a:gd name="connsiteY147" fmla="*/ 156458 h 4939827"/>
              <a:gd name="connsiteX148" fmla="*/ 5323922 w 12192000"/>
              <a:gd name="connsiteY148" fmla="*/ 146332 h 4939827"/>
              <a:gd name="connsiteX149" fmla="*/ 5421860 w 12192000"/>
              <a:gd name="connsiteY149" fmla="*/ 167298 h 4939827"/>
              <a:gd name="connsiteX150" fmla="*/ 5476948 w 12192000"/>
              <a:gd name="connsiteY150" fmla="*/ 173249 h 4939827"/>
              <a:gd name="connsiteX151" fmla="*/ 5516842 w 12192000"/>
              <a:gd name="connsiteY151" fmla="*/ 184018 h 4939827"/>
              <a:gd name="connsiteX152" fmla="*/ 5619415 w 12192000"/>
              <a:gd name="connsiteY152" fmla="*/ 176781 h 4939827"/>
              <a:gd name="connsiteX153" fmla="*/ 5789867 w 12192000"/>
              <a:gd name="connsiteY153" fmla="*/ 150304 h 4939827"/>
              <a:gd name="connsiteX154" fmla="*/ 5825953 w 12192000"/>
              <a:gd name="connsiteY154" fmla="*/ 147907 h 4939827"/>
              <a:gd name="connsiteX155" fmla="*/ 5856168 w 12192000"/>
              <a:gd name="connsiteY155" fmla="*/ 158719 h 4939827"/>
              <a:gd name="connsiteX156" fmla="*/ 5862476 w 12192000"/>
              <a:gd name="connsiteY156" fmla="*/ 172447 h 4939827"/>
              <a:gd name="connsiteX157" fmla="*/ 5882195 w 12192000"/>
              <a:gd name="connsiteY157" fmla="*/ 173195 h 4939827"/>
              <a:gd name="connsiteX158" fmla="*/ 5887271 w 12192000"/>
              <a:gd name="connsiteY158" fmla="*/ 176084 h 4939827"/>
              <a:gd name="connsiteX159" fmla="*/ 5921577 w 12192000"/>
              <a:gd name="connsiteY159" fmla="*/ 169858 h 4939827"/>
              <a:gd name="connsiteX160" fmla="*/ 5983240 w 12192000"/>
              <a:gd name="connsiteY160" fmla="*/ 152755 h 4939827"/>
              <a:gd name="connsiteX161" fmla="*/ 6152287 w 12192000"/>
              <a:gd name="connsiteY161" fmla="*/ 116736 h 4939827"/>
              <a:gd name="connsiteX162" fmla="*/ 6415830 w 12192000"/>
              <a:gd name="connsiteY162" fmla="*/ 136006 h 4939827"/>
              <a:gd name="connsiteX163" fmla="*/ 6756965 w 12192000"/>
              <a:gd name="connsiteY163" fmla="*/ 57636 h 4939827"/>
              <a:gd name="connsiteX164" fmla="*/ 6819400 w 12192000"/>
              <a:gd name="connsiteY164" fmla="*/ 30742 h 4939827"/>
              <a:gd name="connsiteX165" fmla="*/ 6986370 w 12192000"/>
              <a:gd name="connsiteY165" fmla="*/ 12659 h 4939827"/>
              <a:gd name="connsiteX166" fmla="*/ 6989536 w 12192000"/>
              <a:gd name="connsiteY166" fmla="*/ 14528 h 4939827"/>
              <a:gd name="connsiteX167" fmla="*/ 7015933 w 12192000"/>
              <a:gd name="connsiteY167" fmla="*/ 9653 h 4939827"/>
              <a:gd name="connsiteX168" fmla="*/ 7020592 w 12192000"/>
              <a:gd name="connsiteY168" fmla="*/ 1651 h 4939827"/>
              <a:gd name="connsiteX169" fmla="*/ 7025905 w 12192000"/>
              <a:gd name="connsiteY169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885389 w 12192000"/>
              <a:gd name="connsiteY114" fmla="*/ 255259 h 4939827"/>
              <a:gd name="connsiteX115" fmla="*/ 3045916 w 12192000"/>
              <a:gd name="connsiteY115" fmla="*/ 261030 h 4939827"/>
              <a:gd name="connsiteX116" fmla="*/ 3074187 w 12192000"/>
              <a:gd name="connsiteY116" fmla="*/ 243226 h 4939827"/>
              <a:gd name="connsiteX117" fmla="*/ 3103677 w 12192000"/>
              <a:gd name="connsiteY117" fmla="*/ 209527 h 4939827"/>
              <a:gd name="connsiteX118" fmla="*/ 3126759 w 12192000"/>
              <a:gd name="connsiteY118" fmla="*/ 211226 h 4939827"/>
              <a:gd name="connsiteX119" fmla="*/ 3164020 w 12192000"/>
              <a:gd name="connsiteY119" fmla="*/ 212779 h 4939827"/>
              <a:gd name="connsiteX120" fmla="*/ 3285019 w 12192000"/>
              <a:gd name="connsiteY120" fmla="*/ 220535 h 4939827"/>
              <a:gd name="connsiteX121" fmla="*/ 3365154 w 12192000"/>
              <a:gd name="connsiteY121" fmla="*/ 226416 h 4939827"/>
              <a:gd name="connsiteX122" fmla="*/ 3367507 w 12192000"/>
              <a:gd name="connsiteY122" fmla="*/ 225416 h 4939827"/>
              <a:gd name="connsiteX123" fmla="*/ 3387567 w 12192000"/>
              <a:gd name="connsiteY123" fmla="*/ 227103 h 4939827"/>
              <a:gd name="connsiteX124" fmla="*/ 3424753 w 12192000"/>
              <a:gd name="connsiteY124" fmla="*/ 244380 h 4939827"/>
              <a:gd name="connsiteX125" fmla="*/ 3498001 w 12192000"/>
              <a:gd name="connsiteY125" fmla="*/ 231941 h 4939827"/>
              <a:gd name="connsiteX126" fmla="*/ 3561557 w 12192000"/>
              <a:gd name="connsiteY126" fmla="*/ 228095 h 4939827"/>
              <a:gd name="connsiteX127" fmla="*/ 3611920 w 12192000"/>
              <a:gd name="connsiteY127" fmla="*/ 218094 h 4939827"/>
              <a:gd name="connsiteX128" fmla="*/ 3620528 w 12192000"/>
              <a:gd name="connsiteY128" fmla="*/ 218788 h 4939827"/>
              <a:gd name="connsiteX129" fmla="*/ 3620766 w 12192000"/>
              <a:gd name="connsiteY129" fmla="*/ 218511 h 4939827"/>
              <a:gd name="connsiteX130" fmla="*/ 3629977 w 12192000"/>
              <a:gd name="connsiteY130" fmla="*/ 218664 h 4939827"/>
              <a:gd name="connsiteX131" fmla="*/ 3636217 w 12192000"/>
              <a:gd name="connsiteY131" fmla="*/ 220048 h 4939827"/>
              <a:gd name="connsiteX132" fmla="*/ 3709484 w 12192000"/>
              <a:gd name="connsiteY132" fmla="*/ 186927 h 4939827"/>
              <a:gd name="connsiteX133" fmla="*/ 3761342 w 12192000"/>
              <a:gd name="connsiteY133" fmla="*/ 177474 h 4939827"/>
              <a:gd name="connsiteX134" fmla="*/ 3799748 w 12192000"/>
              <a:gd name="connsiteY134" fmla="*/ 167154 h 4939827"/>
              <a:gd name="connsiteX135" fmla="*/ 3922756 w 12192000"/>
              <a:gd name="connsiteY135" fmla="*/ 194044 h 4939827"/>
              <a:gd name="connsiteX136" fmla="*/ 4028476 w 12192000"/>
              <a:gd name="connsiteY136" fmla="*/ 223679 h 4939827"/>
              <a:gd name="connsiteX137" fmla="*/ 4191582 w 12192000"/>
              <a:gd name="connsiteY137" fmla="*/ 238952 h 4939827"/>
              <a:gd name="connsiteX138" fmla="*/ 4251024 w 12192000"/>
              <a:gd name="connsiteY138" fmla="*/ 240874 h 4939827"/>
              <a:gd name="connsiteX139" fmla="*/ 4355275 w 12192000"/>
              <a:gd name="connsiteY139" fmla="*/ 260205 h 4939827"/>
              <a:gd name="connsiteX140" fmla="*/ 4423807 w 12192000"/>
              <a:gd name="connsiteY140" fmla="*/ 270366 h 4939827"/>
              <a:gd name="connsiteX141" fmla="*/ 4558432 w 12192000"/>
              <a:gd name="connsiteY141" fmla="*/ 269194 h 4939827"/>
              <a:gd name="connsiteX142" fmla="*/ 4635061 w 12192000"/>
              <a:gd name="connsiteY142" fmla="*/ 280682 h 4939827"/>
              <a:gd name="connsiteX143" fmla="*/ 4807427 w 12192000"/>
              <a:gd name="connsiteY143" fmla="*/ 276835 h 4939827"/>
              <a:gd name="connsiteX144" fmla="*/ 5028933 w 12192000"/>
              <a:gd name="connsiteY144" fmla="*/ 183887 h 4939827"/>
              <a:gd name="connsiteX145" fmla="*/ 5093642 w 12192000"/>
              <a:gd name="connsiteY145" fmla="*/ 177214 h 4939827"/>
              <a:gd name="connsiteX146" fmla="*/ 5102642 w 12192000"/>
              <a:gd name="connsiteY146" fmla="*/ 186816 h 4939827"/>
              <a:gd name="connsiteX147" fmla="*/ 5193590 w 12192000"/>
              <a:gd name="connsiteY147" fmla="*/ 156458 h 4939827"/>
              <a:gd name="connsiteX148" fmla="*/ 5323922 w 12192000"/>
              <a:gd name="connsiteY148" fmla="*/ 146332 h 4939827"/>
              <a:gd name="connsiteX149" fmla="*/ 5421860 w 12192000"/>
              <a:gd name="connsiteY149" fmla="*/ 167298 h 4939827"/>
              <a:gd name="connsiteX150" fmla="*/ 5476948 w 12192000"/>
              <a:gd name="connsiteY150" fmla="*/ 173249 h 4939827"/>
              <a:gd name="connsiteX151" fmla="*/ 5516842 w 12192000"/>
              <a:gd name="connsiteY151" fmla="*/ 184018 h 4939827"/>
              <a:gd name="connsiteX152" fmla="*/ 5619415 w 12192000"/>
              <a:gd name="connsiteY152" fmla="*/ 176781 h 4939827"/>
              <a:gd name="connsiteX153" fmla="*/ 5789867 w 12192000"/>
              <a:gd name="connsiteY153" fmla="*/ 150304 h 4939827"/>
              <a:gd name="connsiteX154" fmla="*/ 5825953 w 12192000"/>
              <a:gd name="connsiteY154" fmla="*/ 147907 h 4939827"/>
              <a:gd name="connsiteX155" fmla="*/ 5856168 w 12192000"/>
              <a:gd name="connsiteY155" fmla="*/ 158719 h 4939827"/>
              <a:gd name="connsiteX156" fmla="*/ 5862476 w 12192000"/>
              <a:gd name="connsiteY156" fmla="*/ 172447 h 4939827"/>
              <a:gd name="connsiteX157" fmla="*/ 5882195 w 12192000"/>
              <a:gd name="connsiteY157" fmla="*/ 173195 h 4939827"/>
              <a:gd name="connsiteX158" fmla="*/ 5887271 w 12192000"/>
              <a:gd name="connsiteY158" fmla="*/ 176084 h 4939827"/>
              <a:gd name="connsiteX159" fmla="*/ 5921577 w 12192000"/>
              <a:gd name="connsiteY159" fmla="*/ 169858 h 4939827"/>
              <a:gd name="connsiteX160" fmla="*/ 5983240 w 12192000"/>
              <a:gd name="connsiteY160" fmla="*/ 152755 h 4939827"/>
              <a:gd name="connsiteX161" fmla="*/ 6152287 w 12192000"/>
              <a:gd name="connsiteY161" fmla="*/ 116736 h 4939827"/>
              <a:gd name="connsiteX162" fmla="*/ 6415830 w 12192000"/>
              <a:gd name="connsiteY162" fmla="*/ 136006 h 4939827"/>
              <a:gd name="connsiteX163" fmla="*/ 6756965 w 12192000"/>
              <a:gd name="connsiteY163" fmla="*/ 57636 h 4939827"/>
              <a:gd name="connsiteX164" fmla="*/ 6819400 w 12192000"/>
              <a:gd name="connsiteY164" fmla="*/ 30742 h 4939827"/>
              <a:gd name="connsiteX165" fmla="*/ 6986370 w 12192000"/>
              <a:gd name="connsiteY165" fmla="*/ 12659 h 4939827"/>
              <a:gd name="connsiteX166" fmla="*/ 6989536 w 12192000"/>
              <a:gd name="connsiteY166" fmla="*/ 14528 h 4939827"/>
              <a:gd name="connsiteX167" fmla="*/ 7015933 w 12192000"/>
              <a:gd name="connsiteY167" fmla="*/ 9653 h 4939827"/>
              <a:gd name="connsiteX168" fmla="*/ 7020592 w 12192000"/>
              <a:gd name="connsiteY168" fmla="*/ 1651 h 4939827"/>
              <a:gd name="connsiteX169" fmla="*/ 7025905 w 12192000"/>
              <a:gd name="connsiteY169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885389 w 12192000"/>
              <a:gd name="connsiteY114" fmla="*/ 255259 h 4939827"/>
              <a:gd name="connsiteX115" fmla="*/ 3045916 w 12192000"/>
              <a:gd name="connsiteY115" fmla="*/ 261030 h 4939827"/>
              <a:gd name="connsiteX116" fmla="*/ 3074187 w 12192000"/>
              <a:gd name="connsiteY116" fmla="*/ 243226 h 4939827"/>
              <a:gd name="connsiteX117" fmla="*/ 3103677 w 12192000"/>
              <a:gd name="connsiteY117" fmla="*/ 209527 h 4939827"/>
              <a:gd name="connsiteX118" fmla="*/ 3126759 w 12192000"/>
              <a:gd name="connsiteY118" fmla="*/ 211226 h 4939827"/>
              <a:gd name="connsiteX119" fmla="*/ 3164020 w 12192000"/>
              <a:gd name="connsiteY119" fmla="*/ 212779 h 4939827"/>
              <a:gd name="connsiteX120" fmla="*/ 3285019 w 12192000"/>
              <a:gd name="connsiteY120" fmla="*/ 220535 h 4939827"/>
              <a:gd name="connsiteX121" fmla="*/ 3365154 w 12192000"/>
              <a:gd name="connsiteY121" fmla="*/ 226416 h 4939827"/>
              <a:gd name="connsiteX122" fmla="*/ 3367507 w 12192000"/>
              <a:gd name="connsiteY122" fmla="*/ 225416 h 4939827"/>
              <a:gd name="connsiteX123" fmla="*/ 3387567 w 12192000"/>
              <a:gd name="connsiteY123" fmla="*/ 227103 h 4939827"/>
              <a:gd name="connsiteX124" fmla="*/ 3498001 w 12192000"/>
              <a:gd name="connsiteY124" fmla="*/ 231941 h 4939827"/>
              <a:gd name="connsiteX125" fmla="*/ 3561557 w 12192000"/>
              <a:gd name="connsiteY125" fmla="*/ 228095 h 4939827"/>
              <a:gd name="connsiteX126" fmla="*/ 3611920 w 12192000"/>
              <a:gd name="connsiteY126" fmla="*/ 218094 h 4939827"/>
              <a:gd name="connsiteX127" fmla="*/ 3620528 w 12192000"/>
              <a:gd name="connsiteY127" fmla="*/ 218788 h 4939827"/>
              <a:gd name="connsiteX128" fmla="*/ 3620766 w 12192000"/>
              <a:gd name="connsiteY128" fmla="*/ 218511 h 4939827"/>
              <a:gd name="connsiteX129" fmla="*/ 3629977 w 12192000"/>
              <a:gd name="connsiteY129" fmla="*/ 218664 h 4939827"/>
              <a:gd name="connsiteX130" fmla="*/ 3636217 w 12192000"/>
              <a:gd name="connsiteY130" fmla="*/ 220048 h 4939827"/>
              <a:gd name="connsiteX131" fmla="*/ 3709484 w 12192000"/>
              <a:gd name="connsiteY131" fmla="*/ 186927 h 4939827"/>
              <a:gd name="connsiteX132" fmla="*/ 3761342 w 12192000"/>
              <a:gd name="connsiteY132" fmla="*/ 177474 h 4939827"/>
              <a:gd name="connsiteX133" fmla="*/ 3799748 w 12192000"/>
              <a:gd name="connsiteY133" fmla="*/ 167154 h 4939827"/>
              <a:gd name="connsiteX134" fmla="*/ 3922756 w 12192000"/>
              <a:gd name="connsiteY134" fmla="*/ 194044 h 4939827"/>
              <a:gd name="connsiteX135" fmla="*/ 4028476 w 12192000"/>
              <a:gd name="connsiteY135" fmla="*/ 223679 h 4939827"/>
              <a:gd name="connsiteX136" fmla="*/ 4191582 w 12192000"/>
              <a:gd name="connsiteY136" fmla="*/ 238952 h 4939827"/>
              <a:gd name="connsiteX137" fmla="*/ 4251024 w 12192000"/>
              <a:gd name="connsiteY137" fmla="*/ 240874 h 4939827"/>
              <a:gd name="connsiteX138" fmla="*/ 4355275 w 12192000"/>
              <a:gd name="connsiteY138" fmla="*/ 260205 h 4939827"/>
              <a:gd name="connsiteX139" fmla="*/ 4423807 w 12192000"/>
              <a:gd name="connsiteY139" fmla="*/ 270366 h 4939827"/>
              <a:gd name="connsiteX140" fmla="*/ 4558432 w 12192000"/>
              <a:gd name="connsiteY140" fmla="*/ 269194 h 4939827"/>
              <a:gd name="connsiteX141" fmla="*/ 4635061 w 12192000"/>
              <a:gd name="connsiteY141" fmla="*/ 280682 h 4939827"/>
              <a:gd name="connsiteX142" fmla="*/ 4807427 w 12192000"/>
              <a:gd name="connsiteY142" fmla="*/ 276835 h 4939827"/>
              <a:gd name="connsiteX143" fmla="*/ 5028933 w 12192000"/>
              <a:gd name="connsiteY143" fmla="*/ 183887 h 4939827"/>
              <a:gd name="connsiteX144" fmla="*/ 5093642 w 12192000"/>
              <a:gd name="connsiteY144" fmla="*/ 177214 h 4939827"/>
              <a:gd name="connsiteX145" fmla="*/ 5102642 w 12192000"/>
              <a:gd name="connsiteY145" fmla="*/ 186816 h 4939827"/>
              <a:gd name="connsiteX146" fmla="*/ 5193590 w 12192000"/>
              <a:gd name="connsiteY146" fmla="*/ 156458 h 4939827"/>
              <a:gd name="connsiteX147" fmla="*/ 5323922 w 12192000"/>
              <a:gd name="connsiteY147" fmla="*/ 146332 h 4939827"/>
              <a:gd name="connsiteX148" fmla="*/ 5421860 w 12192000"/>
              <a:gd name="connsiteY148" fmla="*/ 167298 h 4939827"/>
              <a:gd name="connsiteX149" fmla="*/ 5476948 w 12192000"/>
              <a:gd name="connsiteY149" fmla="*/ 173249 h 4939827"/>
              <a:gd name="connsiteX150" fmla="*/ 5516842 w 12192000"/>
              <a:gd name="connsiteY150" fmla="*/ 184018 h 4939827"/>
              <a:gd name="connsiteX151" fmla="*/ 5619415 w 12192000"/>
              <a:gd name="connsiteY151" fmla="*/ 176781 h 4939827"/>
              <a:gd name="connsiteX152" fmla="*/ 5789867 w 12192000"/>
              <a:gd name="connsiteY152" fmla="*/ 150304 h 4939827"/>
              <a:gd name="connsiteX153" fmla="*/ 5825953 w 12192000"/>
              <a:gd name="connsiteY153" fmla="*/ 147907 h 4939827"/>
              <a:gd name="connsiteX154" fmla="*/ 5856168 w 12192000"/>
              <a:gd name="connsiteY154" fmla="*/ 158719 h 4939827"/>
              <a:gd name="connsiteX155" fmla="*/ 5862476 w 12192000"/>
              <a:gd name="connsiteY155" fmla="*/ 172447 h 4939827"/>
              <a:gd name="connsiteX156" fmla="*/ 5882195 w 12192000"/>
              <a:gd name="connsiteY156" fmla="*/ 173195 h 4939827"/>
              <a:gd name="connsiteX157" fmla="*/ 5887271 w 12192000"/>
              <a:gd name="connsiteY157" fmla="*/ 176084 h 4939827"/>
              <a:gd name="connsiteX158" fmla="*/ 5921577 w 12192000"/>
              <a:gd name="connsiteY158" fmla="*/ 169858 h 4939827"/>
              <a:gd name="connsiteX159" fmla="*/ 5983240 w 12192000"/>
              <a:gd name="connsiteY159" fmla="*/ 152755 h 4939827"/>
              <a:gd name="connsiteX160" fmla="*/ 6152287 w 12192000"/>
              <a:gd name="connsiteY160" fmla="*/ 116736 h 4939827"/>
              <a:gd name="connsiteX161" fmla="*/ 6415830 w 12192000"/>
              <a:gd name="connsiteY161" fmla="*/ 136006 h 4939827"/>
              <a:gd name="connsiteX162" fmla="*/ 6756965 w 12192000"/>
              <a:gd name="connsiteY162" fmla="*/ 57636 h 4939827"/>
              <a:gd name="connsiteX163" fmla="*/ 6819400 w 12192000"/>
              <a:gd name="connsiteY163" fmla="*/ 30742 h 4939827"/>
              <a:gd name="connsiteX164" fmla="*/ 6986370 w 12192000"/>
              <a:gd name="connsiteY164" fmla="*/ 12659 h 4939827"/>
              <a:gd name="connsiteX165" fmla="*/ 6989536 w 12192000"/>
              <a:gd name="connsiteY165" fmla="*/ 14528 h 4939827"/>
              <a:gd name="connsiteX166" fmla="*/ 7015933 w 12192000"/>
              <a:gd name="connsiteY166" fmla="*/ 9653 h 4939827"/>
              <a:gd name="connsiteX167" fmla="*/ 7020592 w 12192000"/>
              <a:gd name="connsiteY167" fmla="*/ 1651 h 4939827"/>
              <a:gd name="connsiteX168" fmla="*/ 7025905 w 12192000"/>
              <a:gd name="connsiteY168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885389 w 12192000"/>
              <a:gd name="connsiteY114" fmla="*/ 255259 h 4939827"/>
              <a:gd name="connsiteX115" fmla="*/ 3045916 w 12192000"/>
              <a:gd name="connsiteY115" fmla="*/ 261030 h 4939827"/>
              <a:gd name="connsiteX116" fmla="*/ 3103677 w 12192000"/>
              <a:gd name="connsiteY116" fmla="*/ 209527 h 4939827"/>
              <a:gd name="connsiteX117" fmla="*/ 3126759 w 12192000"/>
              <a:gd name="connsiteY117" fmla="*/ 211226 h 4939827"/>
              <a:gd name="connsiteX118" fmla="*/ 3164020 w 12192000"/>
              <a:gd name="connsiteY118" fmla="*/ 212779 h 4939827"/>
              <a:gd name="connsiteX119" fmla="*/ 3285019 w 12192000"/>
              <a:gd name="connsiteY119" fmla="*/ 220535 h 4939827"/>
              <a:gd name="connsiteX120" fmla="*/ 3365154 w 12192000"/>
              <a:gd name="connsiteY120" fmla="*/ 226416 h 4939827"/>
              <a:gd name="connsiteX121" fmla="*/ 3367507 w 12192000"/>
              <a:gd name="connsiteY121" fmla="*/ 225416 h 4939827"/>
              <a:gd name="connsiteX122" fmla="*/ 3387567 w 12192000"/>
              <a:gd name="connsiteY122" fmla="*/ 227103 h 4939827"/>
              <a:gd name="connsiteX123" fmla="*/ 3498001 w 12192000"/>
              <a:gd name="connsiteY123" fmla="*/ 231941 h 4939827"/>
              <a:gd name="connsiteX124" fmla="*/ 3561557 w 12192000"/>
              <a:gd name="connsiteY124" fmla="*/ 228095 h 4939827"/>
              <a:gd name="connsiteX125" fmla="*/ 3611920 w 12192000"/>
              <a:gd name="connsiteY125" fmla="*/ 218094 h 4939827"/>
              <a:gd name="connsiteX126" fmla="*/ 3620528 w 12192000"/>
              <a:gd name="connsiteY126" fmla="*/ 218788 h 4939827"/>
              <a:gd name="connsiteX127" fmla="*/ 3620766 w 12192000"/>
              <a:gd name="connsiteY127" fmla="*/ 218511 h 4939827"/>
              <a:gd name="connsiteX128" fmla="*/ 3629977 w 12192000"/>
              <a:gd name="connsiteY128" fmla="*/ 218664 h 4939827"/>
              <a:gd name="connsiteX129" fmla="*/ 3636217 w 12192000"/>
              <a:gd name="connsiteY129" fmla="*/ 220048 h 4939827"/>
              <a:gd name="connsiteX130" fmla="*/ 3709484 w 12192000"/>
              <a:gd name="connsiteY130" fmla="*/ 186927 h 4939827"/>
              <a:gd name="connsiteX131" fmla="*/ 3761342 w 12192000"/>
              <a:gd name="connsiteY131" fmla="*/ 177474 h 4939827"/>
              <a:gd name="connsiteX132" fmla="*/ 3799748 w 12192000"/>
              <a:gd name="connsiteY132" fmla="*/ 167154 h 4939827"/>
              <a:gd name="connsiteX133" fmla="*/ 3922756 w 12192000"/>
              <a:gd name="connsiteY133" fmla="*/ 194044 h 4939827"/>
              <a:gd name="connsiteX134" fmla="*/ 4028476 w 12192000"/>
              <a:gd name="connsiteY134" fmla="*/ 223679 h 4939827"/>
              <a:gd name="connsiteX135" fmla="*/ 4191582 w 12192000"/>
              <a:gd name="connsiteY135" fmla="*/ 238952 h 4939827"/>
              <a:gd name="connsiteX136" fmla="*/ 4251024 w 12192000"/>
              <a:gd name="connsiteY136" fmla="*/ 240874 h 4939827"/>
              <a:gd name="connsiteX137" fmla="*/ 4355275 w 12192000"/>
              <a:gd name="connsiteY137" fmla="*/ 260205 h 4939827"/>
              <a:gd name="connsiteX138" fmla="*/ 4423807 w 12192000"/>
              <a:gd name="connsiteY138" fmla="*/ 270366 h 4939827"/>
              <a:gd name="connsiteX139" fmla="*/ 4558432 w 12192000"/>
              <a:gd name="connsiteY139" fmla="*/ 269194 h 4939827"/>
              <a:gd name="connsiteX140" fmla="*/ 4635061 w 12192000"/>
              <a:gd name="connsiteY140" fmla="*/ 280682 h 4939827"/>
              <a:gd name="connsiteX141" fmla="*/ 4807427 w 12192000"/>
              <a:gd name="connsiteY141" fmla="*/ 276835 h 4939827"/>
              <a:gd name="connsiteX142" fmla="*/ 5028933 w 12192000"/>
              <a:gd name="connsiteY142" fmla="*/ 183887 h 4939827"/>
              <a:gd name="connsiteX143" fmla="*/ 5093642 w 12192000"/>
              <a:gd name="connsiteY143" fmla="*/ 177214 h 4939827"/>
              <a:gd name="connsiteX144" fmla="*/ 5102642 w 12192000"/>
              <a:gd name="connsiteY144" fmla="*/ 186816 h 4939827"/>
              <a:gd name="connsiteX145" fmla="*/ 5193590 w 12192000"/>
              <a:gd name="connsiteY145" fmla="*/ 156458 h 4939827"/>
              <a:gd name="connsiteX146" fmla="*/ 5323922 w 12192000"/>
              <a:gd name="connsiteY146" fmla="*/ 146332 h 4939827"/>
              <a:gd name="connsiteX147" fmla="*/ 5421860 w 12192000"/>
              <a:gd name="connsiteY147" fmla="*/ 167298 h 4939827"/>
              <a:gd name="connsiteX148" fmla="*/ 5476948 w 12192000"/>
              <a:gd name="connsiteY148" fmla="*/ 173249 h 4939827"/>
              <a:gd name="connsiteX149" fmla="*/ 5516842 w 12192000"/>
              <a:gd name="connsiteY149" fmla="*/ 184018 h 4939827"/>
              <a:gd name="connsiteX150" fmla="*/ 5619415 w 12192000"/>
              <a:gd name="connsiteY150" fmla="*/ 176781 h 4939827"/>
              <a:gd name="connsiteX151" fmla="*/ 5789867 w 12192000"/>
              <a:gd name="connsiteY151" fmla="*/ 150304 h 4939827"/>
              <a:gd name="connsiteX152" fmla="*/ 5825953 w 12192000"/>
              <a:gd name="connsiteY152" fmla="*/ 147907 h 4939827"/>
              <a:gd name="connsiteX153" fmla="*/ 5856168 w 12192000"/>
              <a:gd name="connsiteY153" fmla="*/ 158719 h 4939827"/>
              <a:gd name="connsiteX154" fmla="*/ 5862476 w 12192000"/>
              <a:gd name="connsiteY154" fmla="*/ 172447 h 4939827"/>
              <a:gd name="connsiteX155" fmla="*/ 5882195 w 12192000"/>
              <a:gd name="connsiteY155" fmla="*/ 173195 h 4939827"/>
              <a:gd name="connsiteX156" fmla="*/ 5887271 w 12192000"/>
              <a:gd name="connsiteY156" fmla="*/ 176084 h 4939827"/>
              <a:gd name="connsiteX157" fmla="*/ 5921577 w 12192000"/>
              <a:gd name="connsiteY157" fmla="*/ 169858 h 4939827"/>
              <a:gd name="connsiteX158" fmla="*/ 5983240 w 12192000"/>
              <a:gd name="connsiteY158" fmla="*/ 152755 h 4939827"/>
              <a:gd name="connsiteX159" fmla="*/ 6152287 w 12192000"/>
              <a:gd name="connsiteY159" fmla="*/ 116736 h 4939827"/>
              <a:gd name="connsiteX160" fmla="*/ 6415830 w 12192000"/>
              <a:gd name="connsiteY160" fmla="*/ 136006 h 4939827"/>
              <a:gd name="connsiteX161" fmla="*/ 6756965 w 12192000"/>
              <a:gd name="connsiteY161" fmla="*/ 57636 h 4939827"/>
              <a:gd name="connsiteX162" fmla="*/ 6819400 w 12192000"/>
              <a:gd name="connsiteY162" fmla="*/ 30742 h 4939827"/>
              <a:gd name="connsiteX163" fmla="*/ 6986370 w 12192000"/>
              <a:gd name="connsiteY163" fmla="*/ 12659 h 4939827"/>
              <a:gd name="connsiteX164" fmla="*/ 6989536 w 12192000"/>
              <a:gd name="connsiteY164" fmla="*/ 14528 h 4939827"/>
              <a:gd name="connsiteX165" fmla="*/ 7015933 w 12192000"/>
              <a:gd name="connsiteY165" fmla="*/ 9653 h 4939827"/>
              <a:gd name="connsiteX166" fmla="*/ 7020592 w 12192000"/>
              <a:gd name="connsiteY166" fmla="*/ 1651 h 4939827"/>
              <a:gd name="connsiteX167" fmla="*/ 7025905 w 12192000"/>
              <a:gd name="connsiteY167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885389 w 12192000"/>
              <a:gd name="connsiteY114" fmla="*/ 255259 h 4939827"/>
              <a:gd name="connsiteX115" fmla="*/ 3030844 w 12192000"/>
              <a:gd name="connsiteY115" fmla="*/ 225861 h 4939827"/>
              <a:gd name="connsiteX116" fmla="*/ 3103677 w 12192000"/>
              <a:gd name="connsiteY116" fmla="*/ 209527 h 4939827"/>
              <a:gd name="connsiteX117" fmla="*/ 3126759 w 12192000"/>
              <a:gd name="connsiteY117" fmla="*/ 211226 h 4939827"/>
              <a:gd name="connsiteX118" fmla="*/ 3164020 w 12192000"/>
              <a:gd name="connsiteY118" fmla="*/ 212779 h 4939827"/>
              <a:gd name="connsiteX119" fmla="*/ 3285019 w 12192000"/>
              <a:gd name="connsiteY119" fmla="*/ 220535 h 4939827"/>
              <a:gd name="connsiteX120" fmla="*/ 3365154 w 12192000"/>
              <a:gd name="connsiteY120" fmla="*/ 226416 h 4939827"/>
              <a:gd name="connsiteX121" fmla="*/ 3367507 w 12192000"/>
              <a:gd name="connsiteY121" fmla="*/ 225416 h 4939827"/>
              <a:gd name="connsiteX122" fmla="*/ 3387567 w 12192000"/>
              <a:gd name="connsiteY122" fmla="*/ 227103 h 4939827"/>
              <a:gd name="connsiteX123" fmla="*/ 3498001 w 12192000"/>
              <a:gd name="connsiteY123" fmla="*/ 231941 h 4939827"/>
              <a:gd name="connsiteX124" fmla="*/ 3561557 w 12192000"/>
              <a:gd name="connsiteY124" fmla="*/ 228095 h 4939827"/>
              <a:gd name="connsiteX125" fmla="*/ 3611920 w 12192000"/>
              <a:gd name="connsiteY125" fmla="*/ 218094 h 4939827"/>
              <a:gd name="connsiteX126" fmla="*/ 3620528 w 12192000"/>
              <a:gd name="connsiteY126" fmla="*/ 218788 h 4939827"/>
              <a:gd name="connsiteX127" fmla="*/ 3620766 w 12192000"/>
              <a:gd name="connsiteY127" fmla="*/ 218511 h 4939827"/>
              <a:gd name="connsiteX128" fmla="*/ 3629977 w 12192000"/>
              <a:gd name="connsiteY128" fmla="*/ 218664 h 4939827"/>
              <a:gd name="connsiteX129" fmla="*/ 3636217 w 12192000"/>
              <a:gd name="connsiteY129" fmla="*/ 220048 h 4939827"/>
              <a:gd name="connsiteX130" fmla="*/ 3709484 w 12192000"/>
              <a:gd name="connsiteY130" fmla="*/ 186927 h 4939827"/>
              <a:gd name="connsiteX131" fmla="*/ 3761342 w 12192000"/>
              <a:gd name="connsiteY131" fmla="*/ 177474 h 4939827"/>
              <a:gd name="connsiteX132" fmla="*/ 3799748 w 12192000"/>
              <a:gd name="connsiteY132" fmla="*/ 167154 h 4939827"/>
              <a:gd name="connsiteX133" fmla="*/ 3922756 w 12192000"/>
              <a:gd name="connsiteY133" fmla="*/ 194044 h 4939827"/>
              <a:gd name="connsiteX134" fmla="*/ 4028476 w 12192000"/>
              <a:gd name="connsiteY134" fmla="*/ 223679 h 4939827"/>
              <a:gd name="connsiteX135" fmla="*/ 4191582 w 12192000"/>
              <a:gd name="connsiteY135" fmla="*/ 238952 h 4939827"/>
              <a:gd name="connsiteX136" fmla="*/ 4251024 w 12192000"/>
              <a:gd name="connsiteY136" fmla="*/ 240874 h 4939827"/>
              <a:gd name="connsiteX137" fmla="*/ 4355275 w 12192000"/>
              <a:gd name="connsiteY137" fmla="*/ 260205 h 4939827"/>
              <a:gd name="connsiteX138" fmla="*/ 4423807 w 12192000"/>
              <a:gd name="connsiteY138" fmla="*/ 270366 h 4939827"/>
              <a:gd name="connsiteX139" fmla="*/ 4558432 w 12192000"/>
              <a:gd name="connsiteY139" fmla="*/ 269194 h 4939827"/>
              <a:gd name="connsiteX140" fmla="*/ 4635061 w 12192000"/>
              <a:gd name="connsiteY140" fmla="*/ 280682 h 4939827"/>
              <a:gd name="connsiteX141" fmla="*/ 4807427 w 12192000"/>
              <a:gd name="connsiteY141" fmla="*/ 276835 h 4939827"/>
              <a:gd name="connsiteX142" fmla="*/ 5028933 w 12192000"/>
              <a:gd name="connsiteY142" fmla="*/ 183887 h 4939827"/>
              <a:gd name="connsiteX143" fmla="*/ 5093642 w 12192000"/>
              <a:gd name="connsiteY143" fmla="*/ 177214 h 4939827"/>
              <a:gd name="connsiteX144" fmla="*/ 5102642 w 12192000"/>
              <a:gd name="connsiteY144" fmla="*/ 186816 h 4939827"/>
              <a:gd name="connsiteX145" fmla="*/ 5193590 w 12192000"/>
              <a:gd name="connsiteY145" fmla="*/ 156458 h 4939827"/>
              <a:gd name="connsiteX146" fmla="*/ 5323922 w 12192000"/>
              <a:gd name="connsiteY146" fmla="*/ 146332 h 4939827"/>
              <a:gd name="connsiteX147" fmla="*/ 5421860 w 12192000"/>
              <a:gd name="connsiteY147" fmla="*/ 167298 h 4939827"/>
              <a:gd name="connsiteX148" fmla="*/ 5476948 w 12192000"/>
              <a:gd name="connsiteY148" fmla="*/ 173249 h 4939827"/>
              <a:gd name="connsiteX149" fmla="*/ 5516842 w 12192000"/>
              <a:gd name="connsiteY149" fmla="*/ 184018 h 4939827"/>
              <a:gd name="connsiteX150" fmla="*/ 5619415 w 12192000"/>
              <a:gd name="connsiteY150" fmla="*/ 176781 h 4939827"/>
              <a:gd name="connsiteX151" fmla="*/ 5789867 w 12192000"/>
              <a:gd name="connsiteY151" fmla="*/ 150304 h 4939827"/>
              <a:gd name="connsiteX152" fmla="*/ 5825953 w 12192000"/>
              <a:gd name="connsiteY152" fmla="*/ 147907 h 4939827"/>
              <a:gd name="connsiteX153" fmla="*/ 5856168 w 12192000"/>
              <a:gd name="connsiteY153" fmla="*/ 158719 h 4939827"/>
              <a:gd name="connsiteX154" fmla="*/ 5862476 w 12192000"/>
              <a:gd name="connsiteY154" fmla="*/ 172447 h 4939827"/>
              <a:gd name="connsiteX155" fmla="*/ 5882195 w 12192000"/>
              <a:gd name="connsiteY155" fmla="*/ 173195 h 4939827"/>
              <a:gd name="connsiteX156" fmla="*/ 5887271 w 12192000"/>
              <a:gd name="connsiteY156" fmla="*/ 176084 h 4939827"/>
              <a:gd name="connsiteX157" fmla="*/ 5921577 w 12192000"/>
              <a:gd name="connsiteY157" fmla="*/ 169858 h 4939827"/>
              <a:gd name="connsiteX158" fmla="*/ 5983240 w 12192000"/>
              <a:gd name="connsiteY158" fmla="*/ 152755 h 4939827"/>
              <a:gd name="connsiteX159" fmla="*/ 6152287 w 12192000"/>
              <a:gd name="connsiteY159" fmla="*/ 116736 h 4939827"/>
              <a:gd name="connsiteX160" fmla="*/ 6415830 w 12192000"/>
              <a:gd name="connsiteY160" fmla="*/ 136006 h 4939827"/>
              <a:gd name="connsiteX161" fmla="*/ 6756965 w 12192000"/>
              <a:gd name="connsiteY161" fmla="*/ 57636 h 4939827"/>
              <a:gd name="connsiteX162" fmla="*/ 6819400 w 12192000"/>
              <a:gd name="connsiteY162" fmla="*/ 30742 h 4939827"/>
              <a:gd name="connsiteX163" fmla="*/ 6986370 w 12192000"/>
              <a:gd name="connsiteY163" fmla="*/ 12659 h 4939827"/>
              <a:gd name="connsiteX164" fmla="*/ 6989536 w 12192000"/>
              <a:gd name="connsiteY164" fmla="*/ 14528 h 4939827"/>
              <a:gd name="connsiteX165" fmla="*/ 7015933 w 12192000"/>
              <a:gd name="connsiteY165" fmla="*/ 9653 h 4939827"/>
              <a:gd name="connsiteX166" fmla="*/ 7020592 w 12192000"/>
              <a:gd name="connsiteY166" fmla="*/ 1651 h 4939827"/>
              <a:gd name="connsiteX167" fmla="*/ 7025905 w 12192000"/>
              <a:gd name="connsiteY167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3030844 w 12192000"/>
              <a:gd name="connsiteY114" fmla="*/ 225861 h 4939827"/>
              <a:gd name="connsiteX115" fmla="*/ 3103677 w 12192000"/>
              <a:gd name="connsiteY115" fmla="*/ 209527 h 4939827"/>
              <a:gd name="connsiteX116" fmla="*/ 3126759 w 12192000"/>
              <a:gd name="connsiteY116" fmla="*/ 211226 h 4939827"/>
              <a:gd name="connsiteX117" fmla="*/ 3164020 w 12192000"/>
              <a:gd name="connsiteY117" fmla="*/ 212779 h 4939827"/>
              <a:gd name="connsiteX118" fmla="*/ 3285019 w 12192000"/>
              <a:gd name="connsiteY118" fmla="*/ 220535 h 4939827"/>
              <a:gd name="connsiteX119" fmla="*/ 3365154 w 12192000"/>
              <a:gd name="connsiteY119" fmla="*/ 226416 h 4939827"/>
              <a:gd name="connsiteX120" fmla="*/ 3367507 w 12192000"/>
              <a:gd name="connsiteY120" fmla="*/ 225416 h 4939827"/>
              <a:gd name="connsiteX121" fmla="*/ 3387567 w 12192000"/>
              <a:gd name="connsiteY121" fmla="*/ 227103 h 4939827"/>
              <a:gd name="connsiteX122" fmla="*/ 3498001 w 12192000"/>
              <a:gd name="connsiteY122" fmla="*/ 231941 h 4939827"/>
              <a:gd name="connsiteX123" fmla="*/ 3561557 w 12192000"/>
              <a:gd name="connsiteY123" fmla="*/ 228095 h 4939827"/>
              <a:gd name="connsiteX124" fmla="*/ 3611920 w 12192000"/>
              <a:gd name="connsiteY124" fmla="*/ 218094 h 4939827"/>
              <a:gd name="connsiteX125" fmla="*/ 3620528 w 12192000"/>
              <a:gd name="connsiteY125" fmla="*/ 218788 h 4939827"/>
              <a:gd name="connsiteX126" fmla="*/ 3620766 w 12192000"/>
              <a:gd name="connsiteY126" fmla="*/ 218511 h 4939827"/>
              <a:gd name="connsiteX127" fmla="*/ 3629977 w 12192000"/>
              <a:gd name="connsiteY127" fmla="*/ 218664 h 4939827"/>
              <a:gd name="connsiteX128" fmla="*/ 3636217 w 12192000"/>
              <a:gd name="connsiteY128" fmla="*/ 220048 h 4939827"/>
              <a:gd name="connsiteX129" fmla="*/ 3709484 w 12192000"/>
              <a:gd name="connsiteY129" fmla="*/ 186927 h 4939827"/>
              <a:gd name="connsiteX130" fmla="*/ 3761342 w 12192000"/>
              <a:gd name="connsiteY130" fmla="*/ 177474 h 4939827"/>
              <a:gd name="connsiteX131" fmla="*/ 3799748 w 12192000"/>
              <a:gd name="connsiteY131" fmla="*/ 167154 h 4939827"/>
              <a:gd name="connsiteX132" fmla="*/ 3922756 w 12192000"/>
              <a:gd name="connsiteY132" fmla="*/ 194044 h 4939827"/>
              <a:gd name="connsiteX133" fmla="*/ 4028476 w 12192000"/>
              <a:gd name="connsiteY133" fmla="*/ 223679 h 4939827"/>
              <a:gd name="connsiteX134" fmla="*/ 4191582 w 12192000"/>
              <a:gd name="connsiteY134" fmla="*/ 238952 h 4939827"/>
              <a:gd name="connsiteX135" fmla="*/ 4251024 w 12192000"/>
              <a:gd name="connsiteY135" fmla="*/ 240874 h 4939827"/>
              <a:gd name="connsiteX136" fmla="*/ 4355275 w 12192000"/>
              <a:gd name="connsiteY136" fmla="*/ 260205 h 4939827"/>
              <a:gd name="connsiteX137" fmla="*/ 4423807 w 12192000"/>
              <a:gd name="connsiteY137" fmla="*/ 270366 h 4939827"/>
              <a:gd name="connsiteX138" fmla="*/ 4558432 w 12192000"/>
              <a:gd name="connsiteY138" fmla="*/ 269194 h 4939827"/>
              <a:gd name="connsiteX139" fmla="*/ 4635061 w 12192000"/>
              <a:gd name="connsiteY139" fmla="*/ 280682 h 4939827"/>
              <a:gd name="connsiteX140" fmla="*/ 4807427 w 12192000"/>
              <a:gd name="connsiteY140" fmla="*/ 276835 h 4939827"/>
              <a:gd name="connsiteX141" fmla="*/ 5028933 w 12192000"/>
              <a:gd name="connsiteY141" fmla="*/ 183887 h 4939827"/>
              <a:gd name="connsiteX142" fmla="*/ 5093642 w 12192000"/>
              <a:gd name="connsiteY142" fmla="*/ 177214 h 4939827"/>
              <a:gd name="connsiteX143" fmla="*/ 5102642 w 12192000"/>
              <a:gd name="connsiteY143" fmla="*/ 186816 h 4939827"/>
              <a:gd name="connsiteX144" fmla="*/ 5193590 w 12192000"/>
              <a:gd name="connsiteY144" fmla="*/ 156458 h 4939827"/>
              <a:gd name="connsiteX145" fmla="*/ 5323922 w 12192000"/>
              <a:gd name="connsiteY145" fmla="*/ 146332 h 4939827"/>
              <a:gd name="connsiteX146" fmla="*/ 5421860 w 12192000"/>
              <a:gd name="connsiteY146" fmla="*/ 167298 h 4939827"/>
              <a:gd name="connsiteX147" fmla="*/ 5476948 w 12192000"/>
              <a:gd name="connsiteY147" fmla="*/ 173249 h 4939827"/>
              <a:gd name="connsiteX148" fmla="*/ 5516842 w 12192000"/>
              <a:gd name="connsiteY148" fmla="*/ 184018 h 4939827"/>
              <a:gd name="connsiteX149" fmla="*/ 5619415 w 12192000"/>
              <a:gd name="connsiteY149" fmla="*/ 176781 h 4939827"/>
              <a:gd name="connsiteX150" fmla="*/ 5789867 w 12192000"/>
              <a:gd name="connsiteY150" fmla="*/ 150304 h 4939827"/>
              <a:gd name="connsiteX151" fmla="*/ 5825953 w 12192000"/>
              <a:gd name="connsiteY151" fmla="*/ 147907 h 4939827"/>
              <a:gd name="connsiteX152" fmla="*/ 5856168 w 12192000"/>
              <a:gd name="connsiteY152" fmla="*/ 158719 h 4939827"/>
              <a:gd name="connsiteX153" fmla="*/ 5862476 w 12192000"/>
              <a:gd name="connsiteY153" fmla="*/ 172447 h 4939827"/>
              <a:gd name="connsiteX154" fmla="*/ 5882195 w 12192000"/>
              <a:gd name="connsiteY154" fmla="*/ 173195 h 4939827"/>
              <a:gd name="connsiteX155" fmla="*/ 5887271 w 12192000"/>
              <a:gd name="connsiteY155" fmla="*/ 176084 h 4939827"/>
              <a:gd name="connsiteX156" fmla="*/ 5921577 w 12192000"/>
              <a:gd name="connsiteY156" fmla="*/ 169858 h 4939827"/>
              <a:gd name="connsiteX157" fmla="*/ 5983240 w 12192000"/>
              <a:gd name="connsiteY157" fmla="*/ 152755 h 4939827"/>
              <a:gd name="connsiteX158" fmla="*/ 6152287 w 12192000"/>
              <a:gd name="connsiteY158" fmla="*/ 116736 h 4939827"/>
              <a:gd name="connsiteX159" fmla="*/ 6415830 w 12192000"/>
              <a:gd name="connsiteY159" fmla="*/ 136006 h 4939827"/>
              <a:gd name="connsiteX160" fmla="*/ 6756965 w 12192000"/>
              <a:gd name="connsiteY160" fmla="*/ 57636 h 4939827"/>
              <a:gd name="connsiteX161" fmla="*/ 6819400 w 12192000"/>
              <a:gd name="connsiteY161" fmla="*/ 30742 h 4939827"/>
              <a:gd name="connsiteX162" fmla="*/ 6986370 w 12192000"/>
              <a:gd name="connsiteY162" fmla="*/ 12659 h 4939827"/>
              <a:gd name="connsiteX163" fmla="*/ 6989536 w 12192000"/>
              <a:gd name="connsiteY163" fmla="*/ 14528 h 4939827"/>
              <a:gd name="connsiteX164" fmla="*/ 7015933 w 12192000"/>
              <a:gd name="connsiteY164" fmla="*/ 9653 h 4939827"/>
              <a:gd name="connsiteX165" fmla="*/ 7020592 w 12192000"/>
              <a:gd name="connsiteY165" fmla="*/ 1651 h 4939827"/>
              <a:gd name="connsiteX166" fmla="*/ 7025905 w 12192000"/>
              <a:gd name="connsiteY166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965530 w 12192000"/>
              <a:gd name="connsiteY114" fmla="*/ 245958 h 4939827"/>
              <a:gd name="connsiteX115" fmla="*/ 3103677 w 12192000"/>
              <a:gd name="connsiteY115" fmla="*/ 209527 h 4939827"/>
              <a:gd name="connsiteX116" fmla="*/ 3126759 w 12192000"/>
              <a:gd name="connsiteY116" fmla="*/ 211226 h 4939827"/>
              <a:gd name="connsiteX117" fmla="*/ 3164020 w 12192000"/>
              <a:gd name="connsiteY117" fmla="*/ 212779 h 4939827"/>
              <a:gd name="connsiteX118" fmla="*/ 3285019 w 12192000"/>
              <a:gd name="connsiteY118" fmla="*/ 220535 h 4939827"/>
              <a:gd name="connsiteX119" fmla="*/ 3365154 w 12192000"/>
              <a:gd name="connsiteY119" fmla="*/ 226416 h 4939827"/>
              <a:gd name="connsiteX120" fmla="*/ 3367507 w 12192000"/>
              <a:gd name="connsiteY120" fmla="*/ 225416 h 4939827"/>
              <a:gd name="connsiteX121" fmla="*/ 3387567 w 12192000"/>
              <a:gd name="connsiteY121" fmla="*/ 227103 h 4939827"/>
              <a:gd name="connsiteX122" fmla="*/ 3498001 w 12192000"/>
              <a:gd name="connsiteY122" fmla="*/ 231941 h 4939827"/>
              <a:gd name="connsiteX123" fmla="*/ 3561557 w 12192000"/>
              <a:gd name="connsiteY123" fmla="*/ 228095 h 4939827"/>
              <a:gd name="connsiteX124" fmla="*/ 3611920 w 12192000"/>
              <a:gd name="connsiteY124" fmla="*/ 218094 h 4939827"/>
              <a:gd name="connsiteX125" fmla="*/ 3620528 w 12192000"/>
              <a:gd name="connsiteY125" fmla="*/ 218788 h 4939827"/>
              <a:gd name="connsiteX126" fmla="*/ 3620766 w 12192000"/>
              <a:gd name="connsiteY126" fmla="*/ 218511 h 4939827"/>
              <a:gd name="connsiteX127" fmla="*/ 3629977 w 12192000"/>
              <a:gd name="connsiteY127" fmla="*/ 218664 h 4939827"/>
              <a:gd name="connsiteX128" fmla="*/ 3636217 w 12192000"/>
              <a:gd name="connsiteY128" fmla="*/ 220048 h 4939827"/>
              <a:gd name="connsiteX129" fmla="*/ 3709484 w 12192000"/>
              <a:gd name="connsiteY129" fmla="*/ 186927 h 4939827"/>
              <a:gd name="connsiteX130" fmla="*/ 3761342 w 12192000"/>
              <a:gd name="connsiteY130" fmla="*/ 177474 h 4939827"/>
              <a:gd name="connsiteX131" fmla="*/ 3799748 w 12192000"/>
              <a:gd name="connsiteY131" fmla="*/ 167154 h 4939827"/>
              <a:gd name="connsiteX132" fmla="*/ 3922756 w 12192000"/>
              <a:gd name="connsiteY132" fmla="*/ 194044 h 4939827"/>
              <a:gd name="connsiteX133" fmla="*/ 4028476 w 12192000"/>
              <a:gd name="connsiteY133" fmla="*/ 223679 h 4939827"/>
              <a:gd name="connsiteX134" fmla="*/ 4191582 w 12192000"/>
              <a:gd name="connsiteY134" fmla="*/ 238952 h 4939827"/>
              <a:gd name="connsiteX135" fmla="*/ 4251024 w 12192000"/>
              <a:gd name="connsiteY135" fmla="*/ 240874 h 4939827"/>
              <a:gd name="connsiteX136" fmla="*/ 4355275 w 12192000"/>
              <a:gd name="connsiteY136" fmla="*/ 260205 h 4939827"/>
              <a:gd name="connsiteX137" fmla="*/ 4423807 w 12192000"/>
              <a:gd name="connsiteY137" fmla="*/ 270366 h 4939827"/>
              <a:gd name="connsiteX138" fmla="*/ 4558432 w 12192000"/>
              <a:gd name="connsiteY138" fmla="*/ 269194 h 4939827"/>
              <a:gd name="connsiteX139" fmla="*/ 4635061 w 12192000"/>
              <a:gd name="connsiteY139" fmla="*/ 280682 h 4939827"/>
              <a:gd name="connsiteX140" fmla="*/ 4807427 w 12192000"/>
              <a:gd name="connsiteY140" fmla="*/ 276835 h 4939827"/>
              <a:gd name="connsiteX141" fmla="*/ 5028933 w 12192000"/>
              <a:gd name="connsiteY141" fmla="*/ 183887 h 4939827"/>
              <a:gd name="connsiteX142" fmla="*/ 5093642 w 12192000"/>
              <a:gd name="connsiteY142" fmla="*/ 177214 h 4939827"/>
              <a:gd name="connsiteX143" fmla="*/ 5102642 w 12192000"/>
              <a:gd name="connsiteY143" fmla="*/ 186816 h 4939827"/>
              <a:gd name="connsiteX144" fmla="*/ 5193590 w 12192000"/>
              <a:gd name="connsiteY144" fmla="*/ 156458 h 4939827"/>
              <a:gd name="connsiteX145" fmla="*/ 5323922 w 12192000"/>
              <a:gd name="connsiteY145" fmla="*/ 146332 h 4939827"/>
              <a:gd name="connsiteX146" fmla="*/ 5421860 w 12192000"/>
              <a:gd name="connsiteY146" fmla="*/ 167298 h 4939827"/>
              <a:gd name="connsiteX147" fmla="*/ 5476948 w 12192000"/>
              <a:gd name="connsiteY147" fmla="*/ 173249 h 4939827"/>
              <a:gd name="connsiteX148" fmla="*/ 5516842 w 12192000"/>
              <a:gd name="connsiteY148" fmla="*/ 184018 h 4939827"/>
              <a:gd name="connsiteX149" fmla="*/ 5619415 w 12192000"/>
              <a:gd name="connsiteY149" fmla="*/ 176781 h 4939827"/>
              <a:gd name="connsiteX150" fmla="*/ 5789867 w 12192000"/>
              <a:gd name="connsiteY150" fmla="*/ 150304 h 4939827"/>
              <a:gd name="connsiteX151" fmla="*/ 5825953 w 12192000"/>
              <a:gd name="connsiteY151" fmla="*/ 147907 h 4939827"/>
              <a:gd name="connsiteX152" fmla="*/ 5856168 w 12192000"/>
              <a:gd name="connsiteY152" fmla="*/ 158719 h 4939827"/>
              <a:gd name="connsiteX153" fmla="*/ 5862476 w 12192000"/>
              <a:gd name="connsiteY153" fmla="*/ 172447 h 4939827"/>
              <a:gd name="connsiteX154" fmla="*/ 5882195 w 12192000"/>
              <a:gd name="connsiteY154" fmla="*/ 173195 h 4939827"/>
              <a:gd name="connsiteX155" fmla="*/ 5887271 w 12192000"/>
              <a:gd name="connsiteY155" fmla="*/ 176084 h 4939827"/>
              <a:gd name="connsiteX156" fmla="*/ 5921577 w 12192000"/>
              <a:gd name="connsiteY156" fmla="*/ 169858 h 4939827"/>
              <a:gd name="connsiteX157" fmla="*/ 5983240 w 12192000"/>
              <a:gd name="connsiteY157" fmla="*/ 152755 h 4939827"/>
              <a:gd name="connsiteX158" fmla="*/ 6152287 w 12192000"/>
              <a:gd name="connsiteY158" fmla="*/ 116736 h 4939827"/>
              <a:gd name="connsiteX159" fmla="*/ 6415830 w 12192000"/>
              <a:gd name="connsiteY159" fmla="*/ 136006 h 4939827"/>
              <a:gd name="connsiteX160" fmla="*/ 6756965 w 12192000"/>
              <a:gd name="connsiteY160" fmla="*/ 57636 h 4939827"/>
              <a:gd name="connsiteX161" fmla="*/ 6819400 w 12192000"/>
              <a:gd name="connsiteY161" fmla="*/ 30742 h 4939827"/>
              <a:gd name="connsiteX162" fmla="*/ 6986370 w 12192000"/>
              <a:gd name="connsiteY162" fmla="*/ 12659 h 4939827"/>
              <a:gd name="connsiteX163" fmla="*/ 6989536 w 12192000"/>
              <a:gd name="connsiteY163" fmla="*/ 14528 h 4939827"/>
              <a:gd name="connsiteX164" fmla="*/ 7015933 w 12192000"/>
              <a:gd name="connsiteY164" fmla="*/ 9653 h 4939827"/>
              <a:gd name="connsiteX165" fmla="*/ 7020592 w 12192000"/>
              <a:gd name="connsiteY165" fmla="*/ 1651 h 4939827"/>
              <a:gd name="connsiteX166" fmla="*/ 7025905 w 12192000"/>
              <a:gd name="connsiteY166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965530 w 12192000"/>
              <a:gd name="connsiteY114" fmla="*/ 245958 h 4939827"/>
              <a:gd name="connsiteX115" fmla="*/ 3103677 w 12192000"/>
              <a:gd name="connsiteY115" fmla="*/ 209527 h 4939827"/>
              <a:gd name="connsiteX116" fmla="*/ 3126759 w 12192000"/>
              <a:gd name="connsiteY116" fmla="*/ 211226 h 4939827"/>
              <a:gd name="connsiteX117" fmla="*/ 3164020 w 12192000"/>
              <a:gd name="connsiteY117" fmla="*/ 212779 h 4939827"/>
              <a:gd name="connsiteX118" fmla="*/ 3285019 w 12192000"/>
              <a:gd name="connsiteY118" fmla="*/ 220535 h 4939827"/>
              <a:gd name="connsiteX119" fmla="*/ 3365154 w 12192000"/>
              <a:gd name="connsiteY119" fmla="*/ 226416 h 4939827"/>
              <a:gd name="connsiteX120" fmla="*/ 3367507 w 12192000"/>
              <a:gd name="connsiteY120" fmla="*/ 225416 h 4939827"/>
              <a:gd name="connsiteX121" fmla="*/ 3387567 w 12192000"/>
              <a:gd name="connsiteY121" fmla="*/ 227103 h 4939827"/>
              <a:gd name="connsiteX122" fmla="*/ 3498001 w 12192000"/>
              <a:gd name="connsiteY122" fmla="*/ 231941 h 4939827"/>
              <a:gd name="connsiteX123" fmla="*/ 3561557 w 12192000"/>
              <a:gd name="connsiteY123" fmla="*/ 228095 h 4939827"/>
              <a:gd name="connsiteX124" fmla="*/ 3611920 w 12192000"/>
              <a:gd name="connsiteY124" fmla="*/ 218094 h 4939827"/>
              <a:gd name="connsiteX125" fmla="*/ 3620528 w 12192000"/>
              <a:gd name="connsiteY125" fmla="*/ 218788 h 4939827"/>
              <a:gd name="connsiteX126" fmla="*/ 3620766 w 12192000"/>
              <a:gd name="connsiteY126" fmla="*/ 218511 h 4939827"/>
              <a:gd name="connsiteX127" fmla="*/ 3629977 w 12192000"/>
              <a:gd name="connsiteY127" fmla="*/ 218664 h 4939827"/>
              <a:gd name="connsiteX128" fmla="*/ 3636217 w 12192000"/>
              <a:gd name="connsiteY128" fmla="*/ 220048 h 4939827"/>
              <a:gd name="connsiteX129" fmla="*/ 3709484 w 12192000"/>
              <a:gd name="connsiteY129" fmla="*/ 186927 h 4939827"/>
              <a:gd name="connsiteX130" fmla="*/ 3761342 w 12192000"/>
              <a:gd name="connsiteY130" fmla="*/ 177474 h 4939827"/>
              <a:gd name="connsiteX131" fmla="*/ 3799748 w 12192000"/>
              <a:gd name="connsiteY131" fmla="*/ 167154 h 4939827"/>
              <a:gd name="connsiteX132" fmla="*/ 3922756 w 12192000"/>
              <a:gd name="connsiteY132" fmla="*/ 194044 h 4939827"/>
              <a:gd name="connsiteX133" fmla="*/ 4028476 w 12192000"/>
              <a:gd name="connsiteY133" fmla="*/ 223679 h 4939827"/>
              <a:gd name="connsiteX134" fmla="*/ 4191582 w 12192000"/>
              <a:gd name="connsiteY134" fmla="*/ 238952 h 4939827"/>
              <a:gd name="connsiteX135" fmla="*/ 4251024 w 12192000"/>
              <a:gd name="connsiteY135" fmla="*/ 240874 h 4939827"/>
              <a:gd name="connsiteX136" fmla="*/ 4355275 w 12192000"/>
              <a:gd name="connsiteY136" fmla="*/ 260205 h 4939827"/>
              <a:gd name="connsiteX137" fmla="*/ 4423807 w 12192000"/>
              <a:gd name="connsiteY137" fmla="*/ 270366 h 4939827"/>
              <a:gd name="connsiteX138" fmla="*/ 4558432 w 12192000"/>
              <a:gd name="connsiteY138" fmla="*/ 269194 h 4939827"/>
              <a:gd name="connsiteX139" fmla="*/ 4635061 w 12192000"/>
              <a:gd name="connsiteY139" fmla="*/ 280682 h 4939827"/>
              <a:gd name="connsiteX140" fmla="*/ 4807427 w 12192000"/>
              <a:gd name="connsiteY140" fmla="*/ 276835 h 4939827"/>
              <a:gd name="connsiteX141" fmla="*/ 5028933 w 12192000"/>
              <a:gd name="connsiteY141" fmla="*/ 183887 h 4939827"/>
              <a:gd name="connsiteX142" fmla="*/ 5093642 w 12192000"/>
              <a:gd name="connsiteY142" fmla="*/ 177214 h 4939827"/>
              <a:gd name="connsiteX143" fmla="*/ 5102642 w 12192000"/>
              <a:gd name="connsiteY143" fmla="*/ 186816 h 4939827"/>
              <a:gd name="connsiteX144" fmla="*/ 5193590 w 12192000"/>
              <a:gd name="connsiteY144" fmla="*/ 156458 h 4939827"/>
              <a:gd name="connsiteX145" fmla="*/ 5323922 w 12192000"/>
              <a:gd name="connsiteY145" fmla="*/ 146332 h 4939827"/>
              <a:gd name="connsiteX146" fmla="*/ 5421860 w 12192000"/>
              <a:gd name="connsiteY146" fmla="*/ 167298 h 4939827"/>
              <a:gd name="connsiteX147" fmla="*/ 5476948 w 12192000"/>
              <a:gd name="connsiteY147" fmla="*/ 173249 h 4939827"/>
              <a:gd name="connsiteX148" fmla="*/ 5516842 w 12192000"/>
              <a:gd name="connsiteY148" fmla="*/ 184018 h 4939827"/>
              <a:gd name="connsiteX149" fmla="*/ 5619415 w 12192000"/>
              <a:gd name="connsiteY149" fmla="*/ 176781 h 4939827"/>
              <a:gd name="connsiteX150" fmla="*/ 5789867 w 12192000"/>
              <a:gd name="connsiteY150" fmla="*/ 150304 h 4939827"/>
              <a:gd name="connsiteX151" fmla="*/ 5825953 w 12192000"/>
              <a:gd name="connsiteY151" fmla="*/ 147907 h 4939827"/>
              <a:gd name="connsiteX152" fmla="*/ 5856168 w 12192000"/>
              <a:gd name="connsiteY152" fmla="*/ 158719 h 4939827"/>
              <a:gd name="connsiteX153" fmla="*/ 5862476 w 12192000"/>
              <a:gd name="connsiteY153" fmla="*/ 172447 h 4939827"/>
              <a:gd name="connsiteX154" fmla="*/ 5882195 w 12192000"/>
              <a:gd name="connsiteY154" fmla="*/ 173195 h 4939827"/>
              <a:gd name="connsiteX155" fmla="*/ 5887271 w 12192000"/>
              <a:gd name="connsiteY155" fmla="*/ 176084 h 4939827"/>
              <a:gd name="connsiteX156" fmla="*/ 5921577 w 12192000"/>
              <a:gd name="connsiteY156" fmla="*/ 169858 h 4939827"/>
              <a:gd name="connsiteX157" fmla="*/ 5983240 w 12192000"/>
              <a:gd name="connsiteY157" fmla="*/ 152755 h 4939827"/>
              <a:gd name="connsiteX158" fmla="*/ 6152287 w 12192000"/>
              <a:gd name="connsiteY158" fmla="*/ 116736 h 4939827"/>
              <a:gd name="connsiteX159" fmla="*/ 6415830 w 12192000"/>
              <a:gd name="connsiteY159" fmla="*/ 136006 h 4939827"/>
              <a:gd name="connsiteX160" fmla="*/ 6756965 w 12192000"/>
              <a:gd name="connsiteY160" fmla="*/ 57636 h 4939827"/>
              <a:gd name="connsiteX161" fmla="*/ 6819400 w 12192000"/>
              <a:gd name="connsiteY161" fmla="*/ 30742 h 4939827"/>
              <a:gd name="connsiteX162" fmla="*/ 6986370 w 12192000"/>
              <a:gd name="connsiteY162" fmla="*/ 12659 h 4939827"/>
              <a:gd name="connsiteX163" fmla="*/ 6989536 w 12192000"/>
              <a:gd name="connsiteY163" fmla="*/ 14528 h 4939827"/>
              <a:gd name="connsiteX164" fmla="*/ 7015933 w 12192000"/>
              <a:gd name="connsiteY164" fmla="*/ 9653 h 4939827"/>
              <a:gd name="connsiteX165" fmla="*/ 7020592 w 12192000"/>
              <a:gd name="connsiteY165" fmla="*/ 1651 h 4939827"/>
              <a:gd name="connsiteX166" fmla="*/ 7025905 w 12192000"/>
              <a:gd name="connsiteY166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79617 w 12192000"/>
              <a:gd name="connsiteY112" fmla="*/ 305383 h 4939827"/>
              <a:gd name="connsiteX113" fmla="*/ 2788947 w 12192000"/>
              <a:gd name="connsiteY113" fmla="*/ 250375 h 4939827"/>
              <a:gd name="connsiteX114" fmla="*/ 2965530 w 12192000"/>
              <a:gd name="connsiteY114" fmla="*/ 245958 h 4939827"/>
              <a:gd name="connsiteX115" fmla="*/ 3103677 w 12192000"/>
              <a:gd name="connsiteY115" fmla="*/ 209527 h 4939827"/>
              <a:gd name="connsiteX116" fmla="*/ 3126759 w 12192000"/>
              <a:gd name="connsiteY116" fmla="*/ 211226 h 4939827"/>
              <a:gd name="connsiteX117" fmla="*/ 3164020 w 12192000"/>
              <a:gd name="connsiteY117" fmla="*/ 212779 h 4939827"/>
              <a:gd name="connsiteX118" fmla="*/ 3285019 w 12192000"/>
              <a:gd name="connsiteY118" fmla="*/ 220535 h 4939827"/>
              <a:gd name="connsiteX119" fmla="*/ 3365154 w 12192000"/>
              <a:gd name="connsiteY119" fmla="*/ 226416 h 4939827"/>
              <a:gd name="connsiteX120" fmla="*/ 3367507 w 12192000"/>
              <a:gd name="connsiteY120" fmla="*/ 225416 h 4939827"/>
              <a:gd name="connsiteX121" fmla="*/ 3387567 w 12192000"/>
              <a:gd name="connsiteY121" fmla="*/ 227103 h 4939827"/>
              <a:gd name="connsiteX122" fmla="*/ 3498001 w 12192000"/>
              <a:gd name="connsiteY122" fmla="*/ 231941 h 4939827"/>
              <a:gd name="connsiteX123" fmla="*/ 3561557 w 12192000"/>
              <a:gd name="connsiteY123" fmla="*/ 228095 h 4939827"/>
              <a:gd name="connsiteX124" fmla="*/ 3611920 w 12192000"/>
              <a:gd name="connsiteY124" fmla="*/ 218094 h 4939827"/>
              <a:gd name="connsiteX125" fmla="*/ 3620528 w 12192000"/>
              <a:gd name="connsiteY125" fmla="*/ 218788 h 4939827"/>
              <a:gd name="connsiteX126" fmla="*/ 3620766 w 12192000"/>
              <a:gd name="connsiteY126" fmla="*/ 218511 h 4939827"/>
              <a:gd name="connsiteX127" fmla="*/ 3629977 w 12192000"/>
              <a:gd name="connsiteY127" fmla="*/ 218664 h 4939827"/>
              <a:gd name="connsiteX128" fmla="*/ 3636217 w 12192000"/>
              <a:gd name="connsiteY128" fmla="*/ 220048 h 4939827"/>
              <a:gd name="connsiteX129" fmla="*/ 3709484 w 12192000"/>
              <a:gd name="connsiteY129" fmla="*/ 186927 h 4939827"/>
              <a:gd name="connsiteX130" fmla="*/ 3761342 w 12192000"/>
              <a:gd name="connsiteY130" fmla="*/ 177474 h 4939827"/>
              <a:gd name="connsiteX131" fmla="*/ 3799748 w 12192000"/>
              <a:gd name="connsiteY131" fmla="*/ 167154 h 4939827"/>
              <a:gd name="connsiteX132" fmla="*/ 3922756 w 12192000"/>
              <a:gd name="connsiteY132" fmla="*/ 194044 h 4939827"/>
              <a:gd name="connsiteX133" fmla="*/ 4028476 w 12192000"/>
              <a:gd name="connsiteY133" fmla="*/ 223679 h 4939827"/>
              <a:gd name="connsiteX134" fmla="*/ 4191582 w 12192000"/>
              <a:gd name="connsiteY134" fmla="*/ 238952 h 4939827"/>
              <a:gd name="connsiteX135" fmla="*/ 4251024 w 12192000"/>
              <a:gd name="connsiteY135" fmla="*/ 240874 h 4939827"/>
              <a:gd name="connsiteX136" fmla="*/ 4355275 w 12192000"/>
              <a:gd name="connsiteY136" fmla="*/ 260205 h 4939827"/>
              <a:gd name="connsiteX137" fmla="*/ 4423807 w 12192000"/>
              <a:gd name="connsiteY137" fmla="*/ 270366 h 4939827"/>
              <a:gd name="connsiteX138" fmla="*/ 4558432 w 12192000"/>
              <a:gd name="connsiteY138" fmla="*/ 269194 h 4939827"/>
              <a:gd name="connsiteX139" fmla="*/ 4635061 w 12192000"/>
              <a:gd name="connsiteY139" fmla="*/ 280682 h 4939827"/>
              <a:gd name="connsiteX140" fmla="*/ 4807427 w 12192000"/>
              <a:gd name="connsiteY140" fmla="*/ 276835 h 4939827"/>
              <a:gd name="connsiteX141" fmla="*/ 5028933 w 12192000"/>
              <a:gd name="connsiteY141" fmla="*/ 183887 h 4939827"/>
              <a:gd name="connsiteX142" fmla="*/ 5093642 w 12192000"/>
              <a:gd name="connsiteY142" fmla="*/ 177214 h 4939827"/>
              <a:gd name="connsiteX143" fmla="*/ 5102642 w 12192000"/>
              <a:gd name="connsiteY143" fmla="*/ 186816 h 4939827"/>
              <a:gd name="connsiteX144" fmla="*/ 5193590 w 12192000"/>
              <a:gd name="connsiteY144" fmla="*/ 156458 h 4939827"/>
              <a:gd name="connsiteX145" fmla="*/ 5323922 w 12192000"/>
              <a:gd name="connsiteY145" fmla="*/ 146332 h 4939827"/>
              <a:gd name="connsiteX146" fmla="*/ 5421860 w 12192000"/>
              <a:gd name="connsiteY146" fmla="*/ 167298 h 4939827"/>
              <a:gd name="connsiteX147" fmla="*/ 5476948 w 12192000"/>
              <a:gd name="connsiteY147" fmla="*/ 173249 h 4939827"/>
              <a:gd name="connsiteX148" fmla="*/ 5516842 w 12192000"/>
              <a:gd name="connsiteY148" fmla="*/ 184018 h 4939827"/>
              <a:gd name="connsiteX149" fmla="*/ 5619415 w 12192000"/>
              <a:gd name="connsiteY149" fmla="*/ 176781 h 4939827"/>
              <a:gd name="connsiteX150" fmla="*/ 5789867 w 12192000"/>
              <a:gd name="connsiteY150" fmla="*/ 150304 h 4939827"/>
              <a:gd name="connsiteX151" fmla="*/ 5825953 w 12192000"/>
              <a:gd name="connsiteY151" fmla="*/ 147907 h 4939827"/>
              <a:gd name="connsiteX152" fmla="*/ 5856168 w 12192000"/>
              <a:gd name="connsiteY152" fmla="*/ 158719 h 4939827"/>
              <a:gd name="connsiteX153" fmla="*/ 5862476 w 12192000"/>
              <a:gd name="connsiteY153" fmla="*/ 172447 h 4939827"/>
              <a:gd name="connsiteX154" fmla="*/ 5882195 w 12192000"/>
              <a:gd name="connsiteY154" fmla="*/ 173195 h 4939827"/>
              <a:gd name="connsiteX155" fmla="*/ 5887271 w 12192000"/>
              <a:gd name="connsiteY155" fmla="*/ 176084 h 4939827"/>
              <a:gd name="connsiteX156" fmla="*/ 5921577 w 12192000"/>
              <a:gd name="connsiteY156" fmla="*/ 169858 h 4939827"/>
              <a:gd name="connsiteX157" fmla="*/ 5983240 w 12192000"/>
              <a:gd name="connsiteY157" fmla="*/ 152755 h 4939827"/>
              <a:gd name="connsiteX158" fmla="*/ 6152287 w 12192000"/>
              <a:gd name="connsiteY158" fmla="*/ 116736 h 4939827"/>
              <a:gd name="connsiteX159" fmla="*/ 6415830 w 12192000"/>
              <a:gd name="connsiteY159" fmla="*/ 136006 h 4939827"/>
              <a:gd name="connsiteX160" fmla="*/ 6756965 w 12192000"/>
              <a:gd name="connsiteY160" fmla="*/ 57636 h 4939827"/>
              <a:gd name="connsiteX161" fmla="*/ 6819400 w 12192000"/>
              <a:gd name="connsiteY161" fmla="*/ 30742 h 4939827"/>
              <a:gd name="connsiteX162" fmla="*/ 6986370 w 12192000"/>
              <a:gd name="connsiteY162" fmla="*/ 12659 h 4939827"/>
              <a:gd name="connsiteX163" fmla="*/ 6989536 w 12192000"/>
              <a:gd name="connsiteY163" fmla="*/ 14528 h 4939827"/>
              <a:gd name="connsiteX164" fmla="*/ 7015933 w 12192000"/>
              <a:gd name="connsiteY164" fmla="*/ 9653 h 4939827"/>
              <a:gd name="connsiteX165" fmla="*/ 7020592 w 12192000"/>
              <a:gd name="connsiteY165" fmla="*/ 1651 h 4939827"/>
              <a:gd name="connsiteX166" fmla="*/ 7025905 w 12192000"/>
              <a:gd name="connsiteY166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79617 w 12192000"/>
              <a:gd name="connsiteY112" fmla="*/ 305383 h 4939827"/>
              <a:gd name="connsiteX113" fmla="*/ 2788947 w 12192000"/>
              <a:gd name="connsiteY113" fmla="*/ 250375 h 4939827"/>
              <a:gd name="connsiteX114" fmla="*/ 2965530 w 12192000"/>
              <a:gd name="connsiteY114" fmla="*/ 245958 h 4939827"/>
              <a:gd name="connsiteX115" fmla="*/ 3103677 w 12192000"/>
              <a:gd name="connsiteY115" fmla="*/ 209527 h 4939827"/>
              <a:gd name="connsiteX116" fmla="*/ 3126759 w 12192000"/>
              <a:gd name="connsiteY116" fmla="*/ 211226 h 4939827"/>
              <a:gd name="connsiteX117" fmla="*/ 3164020 w 12192000"/>
              <a:gd name="connsiteY117" fmla="*/ 212779 h 4939827"/>
              <a:gd name="connsiteX118" fmla="*/ 3285019 w 12192000"/>
              <a:gd name="connsiteY118" fmla="*/ 220535 h 4939827"/>
              <a:gd name="connsiteX119" fmla="*/ 3365154 w 12192000"/>
              <a:gd name="connsiteY119" fmla="*/ 226416 h 4939827"/>
              <a:gd name="connsiteX120" fmla="*/ 3367507 w 12192000"/>
              <a:gd name="connsiteY120" fmla="*/ 225416 h 4939827"/>
              <a:gd name="connsiteX121" fmla="*/ 3387567 w 12192000"/>
              <a:gd name="connsiteY121" fmla="*/ 227103 h 4939827"/>
              <a:gd name="connsiteX122" fmla="*/ 3498001 w 12192000"/>
              <a:gd name="connsiteY122" fmla="*/ 231941 h 4939827"/>
              <a:gd name="connsiteX123" fmla="*/ 3561557 w 12192000"/>
              <a:gd name="connsiteY123" fmla="*/ 228095 h 4939827"/>
              <a:gd name="connsiteX124" fmla="*/ 3611920 w 12192000"/>
              <a:gd name="connsiteY124" fmla="*/ 218094 h 4939827"/>
              <a:gd name="connsiteX125" fmla="*/ 3620528 w 12192000"/>
              <a:gd name="connsiteY125" fmla="*/ 218788 h 4939827"/>
              <a:gd name="connsiteX126" fmla="*/ 3620766 w 12192000"/>
              <a:gd name="connsiteY126" fmla="*/ 218511 h 4939827"/>
              <a:gd name="connsiteX127" fmla="*/ 3629977 w 12192000"/>
              <a:gd name="connsiteY127" fmla="*/ 218664 h 4939827"/>
              <a:gd name="connsiteX128" fmla="*/ 3636217 w 12192000"/>
              <a:gd name="connsiteY128" fmla="*/ 220048 h 4939827"/>
              <a:gd name="connsiteX129" fmla="*/ 3709484 w 12192000"/>
              <a:gd name="connsiteY129" fmla="*/ 186927 h 4939827"/>
              <a:gd name="connsiteX130" fmla="*/ 3761342 w 12192000"/>
              <a:gd name="connsiteY130" fmla="*/ 177474 h 4939827"/>
              <a:gd name="connsiteX131" fmla="*/ 3799748 w 12192000"/>
              <a:gd name="connsiteY131" fmla="*/ 167154 h 4939827"/>
              <a:gd name="connsiteX132" fmla="*/ 3922756 w 12192000"/>
              <a:gd name="connsiteY132" fmla="*/ 194044 h 4939827"/>
              <a:gd name="connsiteX133" fmla="*/ 4028476 w 12192000"/>
              <a:gd name="connsiteY133" fmla="*/ 223679 h 4939827"/>
              <a:gd name="connsiteX134" fmla="*/ 4191582 w 12192000"/>
              <a:gd name="connsiteY134" fmla="*/ 238952 h 4939827"/>
              <a:gd name="connsiteX135" fmla="*/ 4251024 w 12192000"/>
              <a:gd name="connsiteY135" fmla="*/ 240874 h 4939827"/>
              <a:gd name="connsiteX136" fmla="*/ 4355275 w 12192000"/>
              <a:gd name="connsiteY136" fmla="*/ 260205 h 4939827"/>
              <a:gd name="connsiteX137" fmla="*/ 4423807 w 12192000"/>
              <a:gd name="connsiteY137" fmla="*/ 270366 h 4939827"/>
              <a:gd name="connsiteX138" fmla="*/ 4558432 w 12192000"/>
              <a:gd name="connsiteY138" fmla="*/ 269194 h 4939827"/>
              <a:gd name="connsiteX139" fmla="*/ 4635061 w 12192000"/>
              <a:gd name="connsiteY139" fmla="*/ 280682 h 4939827"/>
              <a:gd name="connsiteX140" fmla="*/ 4807427 w 12192000"/>
              <a:gd name="connsiteY140" fmla="*/ 276835 h 4939827"/>
              <a:gd name="connsiteX141" fmla="*/ 5028933 w 12192000"/>
              <a:gd name="connsiteY141" fmla="*/ 183887 h 4939827"/>
              <a:gd name="connsiteX142" fmla="*/ 5093642 w 12192000"/>
              <a:gd name="connsiteY142" fmla="*/ 177214 h 4939827"/>
              <a:gd name="connsiteX143" fmla="*/ 5102642 w 12192000"/>
              <a:gd name="connsiteY143" fmla="*/ 186816 h 4939827"/>
              <a:gd name="connsiteX144" fmla="*/ 5193590 w 12192000"/>
              <a:gd name="connsiteY144" fmla="*/ 156458 h 4939827"/>
              <a:gd name="connsiteX145" fmla="*/ 5323922 w 12192000"/>
              <a:gd name="connsiteY145" fmla="*/ 146332 h 4939827"/>
              <a:gd name="connsiteX146" fmla="*/ 5421860 w 12192000"/>
              <a:gd name="connsiteY146" fmla="*/ 167298 h 4939827"/>
              <a:gd name="connsiteX147" fmla="*/ 5476948 w 12192000"/>
              <a:gd name="connsiteY147" fmla="*/ 173249 h 4939827"/>
              <a:gd name="connsiteX148" fmla="*/ 5516842 w 12192000"/>
              <a:gd name="connsiteY148" fmla="*/ 184018 h 4939827"/>
              <a:gd name="connsiteX149" fmla="*/ 5619415 w 12192000"/>
              <a:gd name="connsiteY149" fmla="*/ 176781 h 4939827"/>
              <a:gd name="connsiteX150" fmla="*/ 5789867 w 12192000"/>
              <a:gd name="connsiteY150" fmla="*/ 150304 h 4939827"/>
              <a:gd name="connsiteX151" fmla="*/ 5825953 w 12192000"/>
              <a:gd name="connsiteY151" fmla="*/ 147907 h 4939827"/>
              <a:gd name="connsiteX152" fmla="*/ 5856168 w 12192000"/>
              <a:gd name="connsiteY152" fmla="*/ 158719 h 4939827"/>
              <a:gd name="connsiteX153" fmla="*/ 5862476 w 12192000"/>
              <a:gd name="connsiteY153" fmla="*/ 172447 h 4939827"/>
              <a:gd name="connsiteX154" fmla="*/ 5882195 w 12192000"/>
              <a:gd name="connsiteY154" fmla="*/ 173195 h 4939827"/>
              <a:gd name="connsiteX155" fmla="*/ 5887271 w 12192000"/>
              <a:gd name="connsiteY155" fmla="*/ 176084 h 4939827"/>
              <a:gd name="connsiteX156" fmla="*/ 5921577 w 12192000"/>
              <a:gd name="connsiteY156" fmla="*/ 169858 h 4939827"/>
              <a:gd name="connsiteX157" fmla="*/ 5983240 w 12192000"/>
              <a:gd name="connsiteY157" fmla="*/ 152755 h 4939827"/>
              <a:gd name="connsiteX158" fmla="*/ 6152287 w 12192000"/>
              <a:gd name="connsiteY158" fmla="*/ 116736 h 4939827"/>
              <a:gd name="connsiteX159" fmla="*/ 6415830 w 12192000"/>
              <a:gd name="connsiteY159" fmla="*/ 136006 h 4939827"/>
              <a:gd name="connsiteX160" fmla="*/ 6756965 w 12192000"/>
              <a:gd name="connsiteY160" fmla="*/ 57636 h 4939827"/>
              <a:gd name="connsiteX161" fmla="*/ 6819400 w 12192000"/>
              <a:gd name="connsiteY161" fmla="*/ 30742 h 4939827"/>
              <a:gd name="connsiteX162" fmla="*/ 6986370 w 12192000"/>
              <a:gd name="connsiteY162" fmla="*/ 12659 h 4939827"/>
              <a:gd name="connsiteX163" fmla="*/ 6989536 w 12192000"/>
              <a:gd name="connsiteY163" fmla="*/ 14528 h 4939827"/>
              <a:gd name="connsiteX164" fmla="*/ 7015933 w 12192000"/>
              <a:gd name="connsiteY164" fmla="*/ 9653 h 4939827"/>
              <a:gd name="connsiteX165" fmla="*/ 7020592 w 12192000"/>
              <a:gd name="connsiteY165" fmla="*/ 1651 h 4939827"/>
              <a:gd name="connsiteX166" fmla="*/ 7025905 w 12192000"/>
              <a:gd name="connsiteY166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79617 w 12192000"/>
              <a:gd name="connsiteY112" fmla="*/ 305383 h 4939827"/>
              <a:gd name="connsiteX113" fmla="*/ 2788947 w 12192000"/>
              <a:gd name="connsiteY113" fmla="*/ 250375 h 4939827"/>
              <a:gd name="connsiteX114" fmla="*/ 2965530 w 12192000"/>
              <a:gd name="connsiteY114" fmla="*/ 245958 h 4939827"/>
              <a:gd name="connsiteX115" fmla="*/ 3103677 w 12192000"/>
              <a:gd name="connsiteY115" fmla="*/ 209527 h 4939827"/>
              <a:gd name="connsiteX116" fmla="*/ 3126759 w 12192000"/>
              <a:gd name="connsiteY116" fmla="*/ 211226 h 4939827"/>
              <a:gd name="connsiteX117" fmla="*/ 3164020 w 12192000"/>
              <a:gd name="connsiteY117" fmla="*/ 212779 h 4939827"/>
              <a:gd name="connsiteX118" fmla="*/ 3285019 w 12192000"/>
              <a:gd name="connsiteY118" fmla="*/ 220535 h 4939827"/>
              <a:gd name="connsiteX119" fmla="*/ 3365154 w 12192000"/>
              <a:gd name="connsiteY119" fmla="*/ 226416 h 4939827"/>
              <a:gd name="connsiteX120" fmla="*/ 3367507 w 12192000"/>
              <a:gd name="connsiteY120" fmla="*/ 225416 h 4939827"/>
              <a:gd name="connsiteX121" fmla="*/ 3387567 w 12192000"/>
              <a:gd name="connsiteY121" fmla="*/ 227103 h 4939827"/>
              <a:gd name="connsiteX122" fmla="*/ 3498001 w 12192000"/>
              <a:gd name="connsiteY122" fmla="*/ 231941 h 4939827"/>
              <a:gd name="connsiteX123" fmla="*/ 3561557 w 12192000"/>
              <a:gd name="connsiteY123" fmla="*/ 228095 h 4939827"/>
              <a:gd name="connsiteX124" fmla="*/ 3611920 w 12192000"/>
              <a:gd name="connsiteY124" fmla="*/ 218094 h 4939827"/>
              <a:gd name="connsiteX125" fmla="*/ 3620528 w 12192000"/>
              <a:gd name="connsiteY125" fmla="*/ 218788 h 4939827"/>
              <a:gd name="connsiteX126" fmla="*/ 3620766 w 12192000"/>
              <a:gd name="connsiteY126" fmla="*/ 218511 h 4939827"/>
              <a:gd name="connsiteX127" fmla="*/ 3629977 w 12192000"/>
              <a:gd name="connsiteY127" fmla="*/ 218664 h 4939827"/>
              <a:gd name="connsiteX128" fmla="*/ 3636217 w 12192000"/>
              <a:gd name="connsiteY128" fmla="*/ 220048 h 4939827"/>
              <a:gd name="connsiteX129" fmla="*/ 3709484 w 12192000"/>
              <a:gd name="connsiteY129" fmla="*/ 186927 h 4939827"/>
              <a:gd name="connsiteX130" fmla="*/ 3761342 w 12192000"/>
              <a:gd name="connsiteY130" fmla="*/ 177474 h 4939827"/>
              <a:gd name="connsiteX131" fmla="*/ 3799748 w 12192000"/>
              <a:gd name="connsiteY131" fmla="*/ 167154 h 4939827"/>
              <a:gd name="connsiteX132" fmla="*/ 3922756 w 12192000"/>
              <a:gd name="connsiteY132" fmla="*/ 194044 h 4939827"/>
              <a:gd name="connsiteX133" fmla="*/ 4028476 w 12192000"/>
              <a:gd name="connsiteY133" fmla="*/ 223679 h 4939827"/>
              <a:gd name="connsiteX134" fmla="*/ 4191582 w 12192000"/>
              <a:gd name="connsiteY134" fmla="*/ 238952 h 4939827"/>
              <a:gd name="connsiteX135" fmla="*/ 4251024 w 12192000"/>
              <a:gd name="connsiteY135" fmla="*/ 240874 h 4939827"/>
              <a:gd name="connsiteX136" fmla="*/ 4355275 w 12192000"/>
              <a:gd name="connsiteY136" fmla="*/ 260205 h 4939827"/>
              <a:gd name="connsiteX137" fmla="*/ 4423807 w 12192000"/>
              <a:gd name="connsiteY137" fmla="*/ 270366 h 4939827"/>
              <a:gd name="connsiteX138" fmla="*/ 4558432 w 12192000"/>
              <a:gd name="connsiteY138" fmla="*/ 269194 h 4939827"/>
              <a:gd name="connsiteX139" fmla="*/ 4635061 w 12192000"/>
              <a:gd name="connsiteY139" fmla="*/ 280682 h 4939827"/>
              <a:gd name="connsiteX140" fmla="*/ 4807427 w 12192000"/>
              <a:gd name="connsiteY140" fmla="*/ 276835 h 4939827"/>
              <a:gd name="connsiteX141" fmla="*/ 5028933 w 12192000"/>
              <a:gd name="connsiteY141" fmla="*/ 183887 h 4939827"/>
              <a:gd name="connsiteX142" fmla="*/ 5093642 w 12192000"/>
              <a:gd name="connsiteY142" fmla="*/ 177214 h 4939827"/>
              <a:gd name="connsiteX143" fmla="*/ 5102642 w 12192000"/>
              <a:gd name="connsiteY143" fmla="*/ 186816 h 4939827"/>
              <a:gd name="connsiteX144" fmla="*/ 5193590 w 12192000"/>
              <a:gd name="connsiteY144" fmla="*/ 156458 h 4939827"/>
              <a:gd name="connsiteX145" fmla="*/ 5323922 w 12192000"/>
              <a:gd name="connsiteY145" fmla="*/ 146332 h 4939827"/>
              <a:gd name="connsiteX146" fmla="*/ 5421860 w 12192000"/>
              <a:gd name="connsiteY146" fmla="*/ 167298 h 4939827"/>
              <a:gd name="connsiteX147" fmla="*/ 5476948 w 12192000"/>
              <a:gd name="connsiteY147" fmla="*/ 173249 h 4939827"/>
              <a:gd name="connsiteX148" fmla="*/ 5516842 w 12192000"/>
              <a:gd name="connsiteY148" fmla="*/ 184018 h 4939827"/>
              <a:gd name="connsiteX149" fmla="*/ 5619415 w 12192000"/>
              <a:gd name="connsiteY149" fmla="*/ 176781 h 4939827"/>
              <a:gd name="connsiteX150" fmla="*/ 5789867 w 12192000"/>
              <a:gd name="connsiteY150" fmla="*/ 150304 h 4939827"/>
              <a:gd name="connsiteX151" fmla="*/ 5825953 w 12192000"/>
              <a:gd name="connsiteY151" fmla="*/ 147907 h 4939827"/>
              <a:gd name="connsiteX152" fmla="*/ 5856168 w 12192000"/>
              <a:gd name="connsiteY152" fmla="*/ 158719 h 4939827"/>
              <a:gd name="connsiteX153" fmla="*/ 5862476 w 12192000"/>
              <a:gd name="connsiteY153" fmla="*/ 172447 h 4939827"/>
              <a:gd name="connsiteX154" fmla="*/ 5882195 w 12192000"/>
              <a:gd name="connsiteY154" fmla="*/ 173195 h 4939827"/>
              <a:gd name="connsiteX155" fmla="*/ 5887271 w 12192000"/>
              <a:gd name="connsiteY155" fmla="*/ 176084 h 4939827"/>
              <a:gd name="connsiteX156" fmla="*/ 5921577 w 12192000"/>
              <a:gd name="connsiteY156" fmla="*/ 169858 h 4939827"/>
              <a:gd name="connsiteX157" fmla="*/ 5983240 w 12192000"/>
              <a:gd name="connsiteY157" fmla="*/ 152755 h 4939827"/>
              <a:gd name="connsiteX158" fmla="*/ 6152287 w 12192000"/>
              <a:gd name="connsiteY158" fmla="*/ 116736 h 4939827"/>
              <a:gd name="connsiteX159" fmla="*/ 6415830 w 12192000"/>
              <a:gd name="connsiteY159" fmla="*/ 136006 h 4939827"/>
              <a:gd name="connsiteX160" fmla="*/ 6756965 w 12192000"/>
              <a:gd name="connsiteY160" fmla="*/ 57636 h 4939827"/>
              <a:gd name="connsiteX161" fmla="*/ 6819400 w 12192000"/>
              <a:gd name="connsiteY161" fmla="*/ 30742 h 4939827"/>
              <a:gd name="connsiteX162" fmla="*/ 6986370 w 12192000"/>
              <a:gd name="connsiteY162" fmla="*/ 12659 h 4939827"/>
              <a:gd name="connsiteX163" fmla="*/ 6989536 w 12192000"/>
              <a:gd name="connsiteY163" fmla="*/ 14528 h 4939827"/>
              <a:gd name="connsiteX164" fmla="*/ 7015933 w 12192000"/>
              <a:gd name="connsiteY164" fmla="*/ 9653 h 4939827"/>
              <a:gd name="connsiteX165" fmla="*/ 7020592 w 12192000"/>
              <a:gd name="connsiteY165" fmla="*/ 1651 h 4939827"/>
              <a:gd name="connsiteX166" fmla="*/ 7025905 w 12192000"/>
              <a:gd name="connsiteY166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79617 w 12192000"/>
              <a:gd name="connsiteY112" fmla="*/ 305383 h 4939827"/>
              <a:gd name="connsiteX113" fmla="*/ 2788947 w 12192000"/>
              <a:gd name="connsiteY113" fmla="*/ 250375 h 4939827"/>
              <a:gd name="connsiteX114" fmla="*/ 2965530 w 12192000"/>
              <a:gd name="connsiteY114" fmla="*/ 245958 h 4939827"/>
              <a:gd name="connsiteX115" fmla="*/ 3103677 w 12192000"/>
              <a:gd name="connsiteY115" fmla="*/ 209527 h 4939827"/>
              <a:gd name="connsiteX116" fmla="*/ 3126759 w 12192000"/>
              <a:gd name="connsiteY116" fmla="*/ 211226 h 4939827"/>
              <a:gd name="connsiteX117" fmla="*/ 3164020 w 12192000"/>
              <a:gd name="connsiteY117" fmla="*/ 212779 h 4939827"/>
              <a:gd name="connsiteX118" fmla="*/ 3285019 w 12192000"/>
              <a:gd name="connsiteY118" fmla="*/ 220535 h 4939827"/>
              <a:gd name="connsiteX119" fmla="*/ 3365154 w 12192000"/>
              <a:gd name="connsiteY119" fmla="*/ 226416 h 4939827"/>
              <a:gd name="connsiteX120" fmla="*/ 3367507 w 12192000"/>
              <a:gd name="connsiteY120" fmla="*/ 225416 h 4939827"/>
              <a:gd name="connsiteX121" fmla="*/ 3387567 w 12192000"/>
              <a:gd name="connsiteY121" fmla="*/ 227103 h 4939827"/>
              <a:gd name="connsiteX122" fmla="*/ 3498001 w 12192000"/>
              <a:gd name="connsiteY122" fmla="*/ 231941 h 4939827"/>
              <a:gd name="connsiteX123" fmla="*/ 3561557 w 12192000"/>
              <a:gd name="connsiteY123" fmla="*/ 228095 h 4939827"/>
              <a:gd name="connsiteX124" fmla="*/ 3611920 w 12192000"/>
              <a:gd name="connsiteY124" fmla="*/ 218094 h 4939827"/>
              <a:gd name="connsiteX125" fmla="*/ 3620528 w 12192000"/>
              <a:gd name="connsiteY125" fmla="*/ 218788 h 4939827"/>
              <a:gd name="connsiteX126" fmla="*/ 3620766 w 12192000"/>
              <a:gd name="connsiteY126" fmla="*/ 218511 h 4939827"/>
              <a:gd name="connsiteX127" fmla="*/ 3629977 w 12192000"/>
              <a:gd name="connsiteY127" fmla="*/ 218664 h 4939827"/>
              <a:gd name="connsiteX128" fmla="*/ 3636217 w 12192000"/>
              <a:gd name="connsiteY128" fmla="*/ 220048 h 4939827"/>
              <a:gd name="connsiteX129" fmla="*/ 3709484 w 12192000"/>
              <a:gd name="connsiteY129" fmla="*/ 186927 h 4939827"/>
              <a:gd name="connsiteX130" fmla="*/ 3761342 w 12192000"/>
              <a:gd name="connsiteY130" fmla="*/ 177474 h 4939827"/>
              <a:gd name="connsiteX131" fmla="*/ 3799748 w 12192000"/>
              <a:gd name="connsiteY131" fmla="*/ 167154 h 4939827"/>
              <a:gd name="connsiteX132" fmla="*/ 3922756 w 12192000"/>
              <a:gd name="connsiteY132" fmla="*/ 194044 h 4939827"/>
              <a:gd name="connsiteX133" fmla="*/ 4028476 w 12192000"/>
              <a:gd name="connsiteY133" fmla="*/ 223679 h 4939827"/>
              <a:gd name="connsiteX134" fmla="*/ 4191582 w 12192000"/>
              <a:gd name="connsiteY134" fmla="*/ 238952 h 4939827"/>
              <a:gd name="connsiteX135" fmla="*/ 4251024 w 12192000"/>
              <a:gd name="connsiteY135" fmla="*/ 240874 h 4939827"/>
              <a:gd name="connsiteX136" fmla="*/ 4355275 w 12192000"/>
              <a:gd name="connsiteY136" fmla="*/ 260205 h 4939827"/>
              <a:gd name="connsiteX137" fmla="*/ 4423807 w 12192000"/>
              <a:gd name="connsiteY137" fmla="*/ 270366 h 4939827"/>
              <a:gd name="connsiteX138" fmla="*/ 4558432 w 12192000"/>
              <a:gd name="connsiteY138" fmla="*/ 269194 h 4939827"/>
              <a:gd name="connsiteX139" fmla="*/ 4635061 w 12192000"/>
              <a:gd name="connsiteY139" fmla="*/ 280682 h 4939827"/>
              <a:gd name="connsiteX140" fmla="*/ 4807427 w 12192000"/>
              <a:gd name="connsiteY140" fmla="*/ 276835 h 4939827"/>
              <a:gd name="connsiteX141" fmla="*/ 5028933 w 12192000"/>
              <a:gd name="connsiteY141" fmla="*/ 183887 h 4939827"/>
              <a:gd name="connsiteX142" fmla="*/ 5093642 w 12192000"/>
              <a:gd name="connsiteY142" fmla="*/ 177214 h 4939827"/>
              <a:gd name="connsiteX143" fmla="*/ 5102642 w 12192000"/>
              <a:gd name="connsiteY143" fmla="*/ 186816 h 4939827"/>
              <a:gd name="connsiteX144" fmla="*/ 5193590 w 12192000"/>
              <a:gd name="connsiteY144" fmla="*/ 156458 h 4939827"/>
              <a:gd name="connsiteX145" fmla="*/ 5323922 w 12192000"/>
              <a:gd name="connsiteY145" fmla="*/ 146332 h 4939827"/>
              <a:gd name="connsiteX146" fmla="*/ 5421860 w 12192000"/>
              <a:gd name="connsiteY146" fmla="*/ 167298 h 4939827"/>
              <a:gd name="connsiteX147" fmla="*/ 5476948 w 12192000"/>
              <a:gd name="connsiteY147" fmla="*/ 173249 h 4939827"/>
              <a:gd name="connsiteX148" fmla="*/ 5516842 w 12192000"/>
              <a:gd name="connsiteY148" fmla="*/ 184018 h 4939827"/>
              <a:gd name="connsiteX149" fmla="*/ 5619415 w 12192000"/>
              <a:gd name="connsiteY149" fmla="*/ 176781 h 4939827"/>
              <a:gd name="connsiteX150" fmla="*/ 5789867 w 12192000"/>
              <a:gd name="connsiteY150" fmla="*/ 150304 h 4939827"/>
              <a:gd name="connsiteX151" fmla="*/ 5825953 w 12192000"/>
              <a:gd name="connsiteY151" fmla="*/ 147907 h 4939827"/>
              <a:gd name="connsiteX152" fmla="*/ 5856168 w 12192000"/>
              <a:gd name="connsiteY152" fmla="*/ 158719 h 4939827"/>
              <a:gd name="connsiteX153" fmla="*/ 5862476 w 12192000"/>
              <a:gd name="connsiteY153" fmla="*/ 172447 h 4939827"/>
              <a:gd name="connsiteX154" fmla="*/ 5882195 w 12192000"/>
              <a:gd name="connsiteY154" fmla="*/ 173195 h 4939827"/>
              <a:gd name="connsiteX155" fmla="*/ 5887271 w 12192000"/>
              <a:gd name="connsiteY155" fmla="*/ 176084 h 4939827"/>
              <a:gd name="connsiteX156" fmla="*/ 5921577 w 12192000"/>
              <a:gd name="connsiteY156" fmla="*/ 169858 h 4939827"/>
              <a:gd name="connsiteX157" fmla="*/ 5983240 w 12192000"/>
              <a:gd name="connsiteY157" fmla="*/ 152755 h 4939827"/>
              <a:gd name="connsiteX158" fmla="*/ 6152287 w 12192000"/>
              <a:gd name="connsiteY158" fmla="*/ 116736 h 4939827"/>
              <a:gd name="connsiteX159" fmla="*/ 6415830 w 12192000"/>
              <a:gd name="connsiteY159" fmla="*/ 136006 h 4939827"/>
              <a:gd name="connsiteX160" fmla="*/ 6756965 w 12192000"/>
              <a:gd name="connsiteY160" fmla="*/ 57636 h 4939827"/>
              <a:gd name="connsiteX161" fmla="*/ 6819400 w 12192000"/>
              <a:gd name="connsiteY161" fmla="*/ 30742 h 4939827"/>
              <a:gd name="connsiteX162" fmla="*/ 6986370 w 12192000"/>
              <a:gd name="connsiteY162" fmla="*/ 12659 h 4939827"/>
              <a:gd name="connsiteX163" fmla="*/ 6989536 w 12192000"/>
              <a:gd name="connsiteY163" fmla="*/ 14528 h 4939827"/>
              <a:gd name="connsiteX164" fmla="*/ 7015933 w 12192000"/>
              <a:gd name="connsiteY164" fmla="*/ 9653 h 4939827"/>
              <a:gd name="connsiteX165" fmla="*/ 7020592 w 12192000"/>
              <a:gd name="connsiteY165" fmla="*/ 1651 h 4939827"/>
              <a:gd name="connsiteX166" fmla="*/ 7025905 w 12192000"/>
              <a:gd name="connsiteY166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87089 w 12192000"/>
              <a:gd name="connsiteY55" fmla="*/ 303891 h 4939827"/>
              <a:gd name="connsiteX56" fmla="*/ 9371484 w 12192000"/>
              <a:gd name="connsiteY56" fmla="*/ 329634 h 4939827"/>
              <a:gd name="connsiteX57" fmla="*/ 9404829 w 12192000"/>
              <a:gd name="connsiteY57" fmla="*/ 339038 h 4939827"/>
              <a:gd name="connsiteX58" fmla="*/ 9427021 w 12192000"/>
              <a:gd name="connsiteY58" fmla="*/ 358784 h 4939827"/>
              <a:gd name="connsiteX59" fmla="*/ 9670844 w 12192000"/>
              <a:gd name="connsiteY59" fmla="*/ 405128 h 4939827"/>
              <a:gd name="connsiteX60" fmla="*/ 9816083 w 12192000"/>
              <a:gd name="connsiteY60" fmla="*/ 416573 h 4939827"/>
              <a:gd name="connsiteX61" fmla="*/ 9936741 w 12192000"/>
              <a:gd name="connsiteY61" fmla="*/ 437044 h 4939827"/>
              <a:gd name="connsiteX62" fmla="*/ 10050093 w 12192000"/>
              <a:gd name="connsiteY62" fmla="*/ 443783 h 4939827"/>
              <a:gd name="connsiteX63" fmla="*/ 10130090 w 12192000"/>
              <a:gd name="connsiteY63" fmla="*/ 459520 h 4939827"/>
              <a:gd name="connsiteX64" fmla="*/ 10173456 w 12192000"/>
              <a:gd name="connsiteY64" fmla="*/ 457749 h 4939827"/>
              <a:gd name="connsiteX65" fmla="*/ 10218232 w 12192000"/>
              <a:gd name="connsiteY65" fmla="*/ 459820 h 4939827"/>
              <a:gd name="connsiteX66" fmla="*/ 10354176 w 12192000"/>
              <a:gd name="connsiteY66" fmla="*/ 471377 h 4939827"/>
              <a:gd name="connsiteX67" fmla="*/ 10430681 w 12192000"/>
              <a:gd name="connsiteY67" fmla="*/ 481226 h 4939827"/>
              <a:gd name="connsiteX68" fmla="*/ 10478169 w 12192000"/>
              <a:gd name="connsiteY68" fmla="*/ 481774 h 4939827"/>
              <a:gd name="connsiteX69" fmla="*/ 10540907 w 12192000"/>
              <a:gd name="connsiteY69" fmla="*/ 485607 h 4939827"/>
              <a:gd name="connsiteX70" fmla="*/ 10614941 w 12192000"/>
              <a:gd name="connsiteY70" fmla="*/ 487592 h 4939827"/>
              <a:gd name="connsiteX71" fmla="*/ 10674098 w 12192000"/>
              <a:gd name="connsiteY71" fmla="*/ 521656 h 4939827"/>
              <a:gd name="connsiteX72" fmla="*/ 10874834 w 12192000"/>
              <a:gd name="connsiteY72" fmla="*/ 574867 h 4939827"/>
              <a:gd name="connsiteX73" fmla="*/ 10944981 w 12192000"/>
              <a:gd name="connsiteY73" fmla="*/ 615042 h 4939827"/>
              <a:gd name="connsiteX74" fmla="*/ 11006376 w 12192000"/>
              <a:gd name="connsiteY74" fmla="*/ 645957 h 4939827"/>
              <a:gd name="connsiteX75" fmla="*/ 11076308 w 12192000"/>
              <a:gd name="connsiteY75" fmla="*/ 675698 h 4939827"/>
              <a:gd name="connsiteX76" fmla="*/ 11148789 w 12192000"/>
              <a:gd name="connsiteY76" fmla="*/ 685041 h 4939827"/>
              <a:gd name="connsiteX77" fmla="*/ 11249129 w 12192000"/>
              <a:gd name="connsiteY77" fmla="*/ 684218 h 4939827"/>
              <a:gd name="connsiteX78" fmla="*/ 11299915 w 12192000"/>
              <a:gd name="connsiteY78" fmla="*/ 692177 h 4939827"/>
              <a:gd name="connsiteX79" fmla="*/ 11386973 w 12192000"/>
              <a:gd name="connsiteY79" fmla="*/ 708209 h 4939827"/>
              <a:gd name="connsiteX80" fmla="*/ 11500105 w 12192000"/>
              <a:gd name="connsiteY80" fmla="*/ 735014 h 4939827"/>
              <a:gd name="connsiteX81" fmla="*/ 11621735 w 12192000"/>
              <a:gd name="connsiteY81" fmla="*/ 789584 h 4939827"/>
              <a:gd name="connsiteX82" fmla="*/ 11691200 w 12192000"/>
              <a:gd name="connsiteY82" fmla="*/ 867902 h 4939827"/>
              <a:gd name="connsiteX83" fmla="*/ 11819427 w 12192000"/>
              <a:gd name="connsiteY83" fmla="*/ 911634 h 4939827"/>
              <a:gd name="connsiteX84" fmla="*/ 11969720 w 12192000"/>
              <a:gd name="connsiteY84" fmla="*/ 964737 h 4939827"/>
              <a:gd name="connsiteX85" fmla="*/ 12055766 w 12192000"/>
              <a:gd name="connsiteY85" fmla="*/ 991268 h 4939827"/>
              <a:gd name="connsiteX86" fmla="*/ 12171539 w 12192000"/>
              <a:gd name="connsiteY86" fmla="*/ 995427 h 4939827"/>
              <a:gd name="connsiteX87" fmla="*/ 12187831 w 12192000"/>
              <a:gd name="connsiteY87" fmla="*/ 996580 h 4939827"/>
              <a:gd name="connsiteX88" fmla="*/ 12192000 w 12192000"/>
              <a:gd name="connsiteY88" fmla="*/ 996726 h 4939827"/>
              <a:gd name="connsiteX89" fmla="*/ 12192000 w 12192000"/>
              <a:gd name="connsiteY89" fmla="*/ 4939827 h 4939827"/>
              <a:gd name="connsiteX90" fmla="*/ 0 w 12192000"/>
              <a:gd name="connsiteY90" fmla="*/ 4939827 h 4939827"/>
              <a:gd name="connsiteX91" fmla="*/ 0 w 12192000"/>
              <a:gd name="connsiteY91" fmla="*/ 512043 h 4939827"/>
              <a:gd name="connsiteX92" fmla="*/ 7381 w 12192000"/>
              <a:gd name="connsiteY92" fmla="*/ 512580 h 4939827"/>
              <a:gd name="connsiteX93" fmla="*/ 100029 w 12192000"/>
              <a:gd name="connsiteY93" fmla="*/ 504758 h 4939827"/>
              <a:gd name="connsiteX94" fmla="*/ 155244 w 12192000"/>
              <a:gd name="connsiteY94" fmla="*/ 525130 h 4939827"/>
              <a:gd name="connsiteX95" fmla="*/ 254366 w 12192000"/>
              <a:gd name="connsiteY95" fmla="*/ 534449 h 4939827"/>
              <a:gd name="connsiteX96" fmla="*/ 447292 w 12192000"/>
              <a:gd name="connsiteY96" fmla="*/ 542725 h 4939827"/>
              <a:gd name="connsiteX97" fmla="*/ 628105 w 12192000"/>
              <a:gd name="connsiteY97" fmla="*/ 547853 h 4939827"/>
              <a:gd name="connsiteX98" fmla="*/ 783146 w 12192000"/>
              <a:gd name="connsiteY98" fmla="*/ 591799 h 4939827"/>
              <a:gd name="connsiteX99" fmla="*/ 1043676 w 12192000"/>
              <a:gd name="connsiteY99" fmla="*/ 591887 h 4939827"/>
              <a:gd name="connsiteX100" fmla="*/ 1281816 w 12192000"/>
              <a:gd name="connsiteY100" fmla="*/ 520946 h 4939827"/>
              <a:gd name="connsiteX101" fmla="*/ 1486347 w 12192000"/>
              <a:gd name="connsiteY101" fmla="*/ 487310 h 4939827"/>
              <a:gd name="connsiteX102" fmla="*/ 1568079 w 12192000"/>
              <a:gd name="connsiteY102" fmla="*/ 462531 h 4939827"/>
              <a:gd name="connsiteX103" fmla="*/ 1622516 w 12192000"/>
              <a:gd name="connsiteY103" fmla="*/ 466058 h 4939827"/>
              <a:gd name="connsiteX104" fmla="*/ 1655457 w 12192000"/>
              <a:gd name="connsiteY104" fmla="*/ 465359 h 4939827"/>
              <a:gd name="connsiteX105" fmla="*/ 1717454 w 12192000"/>
              <a:gd name="connsiteY105" fmla="*/ 417203 h 4939827"/>
              <a:gd name="connsiteX106" fmla="*/ 1913794 w 12192000"/>
              <a:gd name="connsiteY106" fmla="*/ 365255 h 4939827"/>
              <a:gd name="connsiteX107" fmla="*/ 2129762 w 12192000"/>
              <a:gd name="connsiteY107" fmla="*/ 367832 h 4939827"/>
              <a:gd name="connsiteX108" fmla="*/ 2376970 w 12192000"/>
              <a:gd name="connsiteY108" fmla="*/ 350129 h 4939827"/>
              <a:gd name="connsiteX109" fmla="*/ 2480155 w 12192000"/>
              <a:gd name="connsiteY109" fmla="*/ 359227 h 4939827"/>
              <a:gd name="connsiteX110" fmla="*/ 2586782 w 12192000"/>
              <a:gd name="connsiteY110" fmla="*/ 339352 h 4939827"/>
              <a:gd name="connsiteX111" fmla="*/ 2679617 w 12192000"/>
              <a:gd name="connsiteY111" fmla="*/ 305383 h 4939827"/>
              <a:gd name="connsiteX112" fmla="*/ 2788947 w 12192000"/>
              <a:gd name="connsiteY112" fmla="*/ 250375 h 4939827"/>
              <a:gd name="connsiteX113" fmla="*/ 2965530 w 12192000"/>
              <a:gd name="connsiteY113" fmla="*/ 245958 h 4939827"/>
              <a:gd name="connsiteX114" fmla="*/ 3103677 w 12192000"/>
              <a:gd name="connsiteY114" fmla="*/ 209527 h 4939827"/>
              <a:gd name="connsiteX115" fmla="*/ 3126759 w 12192000"/>
              <a:gd name="connsiteY115" fmla="*/ 211226 h 4939827"/>
              <a:gd name="connsiteX116" fmla="*/ 3164020 w 12192000"/>
              <a:gd name="connsiteY116" fmla="*/ 212779 h 4939827"/>
              <a:gd name="connsiteX117" fmla="*/ 3285019 w 12192000"/>
              <a:gd name="connsiteY117" fmla="*/ 220535 h 4939827"/>
              <a:gd name="connsiteX118" fmla="*/ 3365154 w 12192000"/>
              <a:gd name="connsiteY118" fmla="*/ 226416 h 4939827"/>
              <a:gd name="connsiteX119" fmla="*/ 3367507 w 12192000"/>
              <a:gd name="connsiteY119" fmla="*/ 225416 h 4939827"/>
              <a:gd name="connsiteX120" fmla="*/ 3387567 w 12192000"/>
              <a:gd name="connsiteY120" fmla="*/ 227103 h 4939827"/>
              <a:gd name="connsiteX121" fmla="*/ 3498001 w 12192000"/>
              <a:gd name="connsiteY121" fmla="*/ 231941 h 4939827"/>
              <a:gd name="connsiteX122" fmla="*/ 3561557 w 12192000"/>
              <a:gd name="connsiteY122" fmla="*/ 228095 h 4939827"/>
              <a:gd name="connsiteX123" fmla="*/ 3611920 w 12192000"/>
              <a:gd name="connsiteY123" fmla="*/ 218094 h 4939827"/>
              <a:gd name="connsiteX124" fmla="*/ 3620528 w 12192000"/>
              <a:gd name="connsiteY124" fmla="*/ 218788 h 4939827"/>
              <a:gd name="connsiteX125" fmla="*/ 3620766 w 12192000"/>
              <a:gd name="connsiteY125" fmla="*/ 218511 h 4939827"/>
              <a:gd name="connsiteX126" fmla="*/ 3629977 w 12192000"/>
              <a:gd name="connsiteY126" fmla="*/ 218664 h 4939827"/>
              <a:gd name="connsiteX127" fmla="*/ 3636217 w 12192000"/>
              <a:gd name="connsiteY127" fmla="*/ 220048 h 4939827"/>
              <a:gd name="connsiteX128" fmla="*/ 3709484 w 12192000"/>
              <a:gd name="connsiteY128" fmla="*/ 186927 h 4939827"/>
              <a:gd name="connsiteX129" fmla="*/ 3761342 w 12192000"/>
              <a:gd name="connsiteY129" fmla="*/ 177474 h 4939827"/>
              <a:gd name="connsiteX130" fmla="*/ 3799748 w 12192000"/>
              <a:gd name="connsiteY130" fmla="*/ 167154 h 4939827"/>
              <a:gd name="connsiteX131" fmla="*/ 3922756 w 12192000"/>
              <a:gd name="connsiteY131" fmla="*/ 194044 h 4939827"/>
              <a:gd name="connsiteX132" fmla="*/ 4028476 w 12192000"/>
              <a:gd name="connsiteY132" fmla="*/ 223679 h 4939827"/>
              <a:gd name="connsiteX133" fmla="*/ 4191582 w 12192000"/>
              <a:gd name="connsiteY133" fmla="*/ 238952 h 4939827"/>
              <a:gd name="connsiteX134" fmla="*/ 4251024 w 12192000"/>
              <a:gd name="connsiteY134" fmla="*/ 240874 h 4939827"/>
              <a:gd name="connsiteX135" fmla="*/ 4355275 w 12192000"/>
              <a:gd name="connsiteY135" fmla="*/ 260205 h 4939827"/>
              <a:gd name="connsiteX136" fmla="*/ 4423807 w 12192000"/>
              <a:gd name="connsiteY136" fmla="*/ 270366 h 4939827"/>
              <a:gd name="connsiteX137" fmla="*/ 4558432 w 12192000"/>
              <a:gd name="connsiteY137" fmla="*/ 269194 h 4939827"/>
              <a:gd name="connsiteX138" fmla="*/ 4635061 w 12192000"/>
              <a:gd name="connsiteY138" fmla="*/ 280682 h 4939827"/>
              <a:gd name="connsiteX139" fmla="*/ 4807427 w 12192000"/>
              <a:gd name="connsiteY139" fmla="*/ 276835 h 4939827"/>
              <a:gd name="connsiteX140" fmla="*/ 5028933 w 12192000"/>
              <a:gd name="connsiteY140" fmla="*/ 183887 h 4939827"/>
              <a:gd name="connsiteX141" fmla="*/ 5093642 w 12192000"/>
              <a:gd name="connsiteY141" fmla="*/ 177214 h 4939827"/>
              <a:gd name="connsiteX142" fmla="*/ 5102642 w 12192000"/>
              <a:gd name="connsiteY142" fmla="*/ 186816 h 4939827"/>
              <a:gd name="connsiteX143" fmla="*/ 5193590 w 12192000"/>
              <a:gd name="connsiteY143" fmla="*/ 156458 h 4939827"/>
              <a:gd name="connsiteX144" fmla="*/ 5323922 w 12192000"/>
              <a:gd name="connsiteY144" fmla="*/ 146332 h 4939827"/>
              <a:gd name="connsiteX145" fmla="*/ 5421860 w 12192000"/>
              <a:gd name="connsiteY145" fmla="*/ 167298 h 4939827"/>
              <a:gd name="connsiteX146" fmla="*/ 5476948 w 12192000"/>
              <a:gd name="connsiteY146" fmla="*/ 173249 h 4939827"/>
              <a:gd name="connsiteX147" fmla="*/ 5516842 w 12192000"/>
              <a:gd name="connsiteY147" fmla="*/ 184018 h 4939827"/>
              <a:gd name="connsiteX148" fmla="*/ 5619415 w 12192000"/>
              <a:gd name="connsiteY148" fmla="*/ 176781 h 4939827"/>
              <a:gd name="connsiteX149" fmla="*/ 5789867 w 12192000"/>
              <a:gd name="connsiteY149" fmla="*/ 150304 h 4939827"/>
              <a:gd name="connsiteX150" fmla="*/ 5825953 w 12192000"/>
              <a:gd name="connsiteY150" fmla="*/ 147907 h 4939827"/>
              <a:gd name="connsiteX151" fmla="*/ 5856168 w 12192000"/>
              <a:gd name="connsiteY151" fmla="*/ 158719 h 4939827"/>
              <a:gd name="connsiteX152" fmla="*/ 5862476 w 12192000"/>
              <a:gd name="connsiteY152" fmla="*/ 172447 h 4939827"/>
              <a:gd name="connsiteX153" fmla="*/ 5882195 w 12192000"/>
              <a:gd name="connsiteY153" fmla="*/ 173195 h 4939827"/>
              <a:gd name="connsiteX154" fmla="*/ 5887271 w 12192000"/>
              <a:gd name="connsiteY154" fmla="*/ 176084 h 4939827"/>
              <a:gd name="connsiteX155" fmla="*/ 5921577 w 12192000"/>
              <a:gd name="connsiteY155" fmla="*/ 169858 h 4939827"/>
              <a:gd name="connsiteX156" fmla="*/ 5983240 w 12192000"/>
              <a:gd name="connsiteY156" fmla="*/ 152755 h 4939827"/>
              <a:gd name="connsiteX157" fmla="*/ 6152287 w 12192000"/>
              <a:gd name="connsiteY157" fmla="*/ 116736 h 4939827"/>
              <a:gd name="connsiteX158" fmla="*/ 6415830 w 12192000"/>
              <a:gd name="connsiteY158" fmla="*/ 136006 h 4939827"/>
              <a:gd name="connsiteX159" fmla="*/ 6756965 w 12192000"/>
              <a:gd name="connsiteY159" fmla="*/ 57636 h 4939827"/>
              <a:gd name="connsiteX160" fmla="*/ 6819400 w 12192000"/>
              <a:gd name="connsiteY160" fmla="*/ 30742 h 4939827"/>
              <a:gd name="connsiteX161" fmla="*/ 6986370 w 12192000"/>
              <a:gd name="connsiteY161" fmla="*/ 12659 h 4939827"/>
              <a:gd name="connsiteX162" fmla="*/ 6989536 w 12192000"/>
              <a:gd name="connsiteY162" fmla="*/ 14528 h 4939827"/>
              <a:gd name="connsiteX163" fmla="*/ 7015933 w 12192000"/>
              <a:gd name="connsiteY163" fmla="*/ 9653 h 4939827"/>
              <a:gd name="connsiteX164" fmla="*/ 7020592 w 12192000"/>
              <a:gd name="connsiteY164" fmla="*/ 1651 h 4939827"/>
              <a:gd name="connsiteX165" fmla="*/ 7025905 w 12192000"/>
              <a:gd name="connsiteY165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371484 w 12192000"/>
              <a:gd name="connsiteY55" fmla="*/ 329634 h 4939827"/>
              <a:gd name="connsiteX56" fmla="*/ 9404829 w 12192000"/>
              <a:gd name="connsiteY56" fmla="*/ 339038 h 4939827"/>
              <a:gd name="connsiteX57" fmla="*/ 9427021 w 12192000"/>
              <a:gd name="connsiteY57" fmla="*/ 358784 h 4939827"/>
              <a:gd name="connsiteX58" fmla="*/ 9670844 w 12192000"/>
              <a:gd name="connsiteY58" fmla="*/ 405128 h 4939827"/>
              <a:gd name="connsiteX59" fmla="*/ 9816083 w 12192000"/>
              <a:gd name="connsiteY59" fmla="*/ 416573 h 4939827"/>
              <a:gd name="connsiteX60" fmla="*/ 9936741 w 12192000"/>
              <a:gd name="connsiteY60" fmla="*/ 437044 h 4939827"/>
              <a:gd name="connsiteX61" fmla="*/ 10050093 w 12192000"/>
              <a:gd name="connsiteY61" fmla="*/ 443783 h 4939827"/>
              <a:gd name="connsiteX62" fmla="*/ 10130090 w 12192000"/>
              <a:gd name="connsiteY62" fmla="*/ 459520 h 4939827"/>
              <a:gd name="connsiteX63" fmla="*/ 10173456 w 12192000"/>
              <a:gd name="connsiteY63" fmla="*/ 457749 h 4939827"/>
              <a:gd name="connsiteX64" fmla="*/ 10218232 w 12192000"/>
              <a:gd name="connsiteY64" fmla="*/ 459820 h 4939827"/>
              <a:gd name="connsiteX65" fmla="*/ 10354176 w 12192000"/>
              <a:gd name="connsiteY65" fmla="*/ 471377 h 4939827"/>
              <a:gd name="connsiteX66" fmla="*/ 10430681 w 12192000"/>
              <a:gd name="connsiteY66" fmla="*/ 481226 h 4939827"/>
              <a:gd name="connsiteX67" fmla="*/ 10478169 w 12192000"/>
              <a:gd name="connsiteY67" fmla="*/ 481774 h 4939827"/>
              <a:gd name="connsiteX68" fmla="*/ 10540907 w 12192000"/>
              <a:gd name="connsiteY68" fmla="*/ 485607 h 4939827"/>
              <a:gd name="connsiteX69" fmla="*/ 10614941 w 12192000"/>
              <a:gd name="connsiteY69" fmla="*/ 487592 h 4939827"/>
              <a:gd name="connsiteX70" fmla="*/ 10674098 w 12192000"/>
              <a:gd name="connsiteY70" fmla="*/ 521656 h 4939827"/>
              <a:gd name="connsiteX71" fmla="*/ 10874834 w 12192000"/>
              <a:gd name="connsiteY71" fmla="*/ 574867 h 4939827"/>
              <a:gd name="connsiteX72" fmla="*/ 10944981 w 12192000"/>
              <a:gd name="connsiteY72" fmla="*/ 615042 h 4939827"/>
              <a:gd name="connsiteX73" fmla="*/ 11006376 w 12192000"/>
              <a:gd name="connsiteY73" fmla="*/ 645957 h 4939827"/>
              <a:gd name="connsiteX74" fmla="*/ 11076308 w 12192000"/>
              <a:gd name="connsiteY74" fmla="*/ 675698 h 4939827"/>
              <a:gd name="connsiteX75" fmla="*/ 11148789 w 12192000"/>
              <a:gd name="connsiteY75" fmla="*/ 685041 h 4939827"/>
              <a:gd name="connsiteX76" fmla="*/ 11249129 w 12192000"/>
              <a:gd name="connsiteY76" fmla="*/ 684218 h 4939827"/>
              <a:gd name="connsiteX77" fmla="*/ 11299915 w 12192000"/>
              <a:gd name="connsiteY77" fmla="*/ 692177 h 4939827"/>
              <a:gd name="connsiteX78" fmla="*/ 11386973 w 12192000"/>
              <a:gd name="connsiteY78" fmla="*/ 708209 h 4939827"/>
              <a:gd name="connsiteX79" fmla="*/ 11500105 w 12192000"/>
              <a:gd name="connsiteY79" fmla="*/ 735014 h 4939827"/>
              <a:gd name="connsiteX80" fmla="*/ 11621735 w 12192000"/>
              <a:gd name="connsiteY80" fmla="*/ 789584 h 4939827"/>
              <a:gd name="connsiteX81" fmla="*/ 11691200 w 12192000"/>
              <a:gd name="connsiteY81" fmla="*/ 867902 h 4939827"/>
              <a:gd name="connsiteX82" fmla="*/ 11819427 w 12192000"/>
              <a:gd name="connsiteY82" fmla="*/ 911634 h 4939827"/>
              <a:gd name="connsiteX83" fmla="*/ 11969720 w 12192000"/>
              <a:gd name="connsiteY83" fmla="*/ 964737 h 4939827"/>
              <a:gd name="connsiteX84" fmla="*/ 12055766 w 12192000"/>
              <a:gd name="connsiteY84" fmla="*/ 991268 h 4939827"/>
              <a:gd name="connsiteX85" fmla="*/ 12171539 w 12192000"/>
              <a:gd name="connsiteY85" fmla="*/ 995427 h 4939827"/>
              <a:gd name="connsiteX86" fmla="*/ 12187831 w 12192000"/>
              <a:gd name="connsiteY86" fmla="*/ 996580 h 4939827"/>
              <a:gd name="connsiteX87" fmla="*/ 12192000 w 12192000"/>
              <a:gd name="connsiteY87" fmla="*/ 996726 h 4939827"/>
              <a:gd name="connsiteX88" fmla="*/ 12192000 w 12192000"/>
              <a:gd name="connsiteY88" fmla="*/ 4939827 h 4939827"/>
              <a:gd name="connsiteX89" fmla="*/ 0 w 12192000"/>
              <a:gd name="connsiteY89" fmla="*/ 4939827 h 4939827"/>
              <a:gd name="connsiteX90" fmla="*/ 0 w 12192000"/>
              <a:gd name="connsiteY90" fmla="*/ 512043 h 4939827"/>
              <a:gd name="connsiteX91" fmla="*/ 7381 w 12192000"/>
              <a:gd name="connsiteY91" fmla="*/ 512580 h 4939827"/>
              <a:gd name="connsiteX92" fmla="*/ 100029 w 12192000"/>
              <a:gd name="connsiteY92" fmla="*/ 504758 h 4939827"/>
              <a:gd name="connsiteX93" fmla="*/ 155244 w 12192000"/>
              <a:gd name="connsiteY93" fmla="*/ 525130 h 4939827"/>
              <a:gd name="connsiteX94" fmla="*/ 254366 w 12192000"/>
              <a:gd name="connsiteY94" fmla="*/ 534449 h 4939827"/>
              <a:gd name="connsiteX95" fmla="*/ 447292 w 12192000"/>
              <a:gd name="connsiteY95" fmla="*/ 542725 h 4939827"/>
              <a:gd name="connsiteX96" fmla="*/ 628105 w 12192000"/>
              <a:gd name="connsiteY96" fmla="*/ 547853 h 4939827"/>
              <a:gd name="connsiteX97" fmla="*/ 783146 w 12192000"/>
              <a:gd name="connsiteY97" fmla="*/ 591799 h 4939827"/>
              <a:gd name="connsiteX98" fmla="*/ 1043676 w 12192000"/>
              <a:gd name="connsiteY98" fmla="*/ 591887 h 4939827"/>
              <a:gd name="connsiteX99" fmla="*/ 1281816 w 12192000"/>
              <a:gd name="connsiteY99" fmla="*/ 520946 h 4939827"/>
              <a:gd name="connsiteX100" fmla="*/ 1486347 w 12192000"/>
              <a:gd name="connsiteY100" fmla="*/ 487310 h 4939827"/>
              <a:gd name="connsiteX101" fmla="*/ 1568079 w 12192000"/>
              <a:gd name="connsiteY101" fmla="*/ 462531 h 4939827"/>
              <a:gd name="connsiteX102" fmla="*/ 1622516 w 12192000"/>
              <a:gd name="connsiteY102" fmla="*/ 466058 h 4939827"/>
              <a:gd name="connsiteX103" fmla="*/ 1655457 w 12192000"/>
              <a:gd name="connsiteY103" fmla="*/ 465359 h 4939827"/>
              <a:gd name="connsiteX104" fmla="*/ 1717454 w 12192000"/>
              <a:gd name="connsiteY104" fmla="*/ 417203 h 4939827"/>
              <a:gd name="connsiteX105" fmla="*/ 1913794 w 12192000"/>
              <a:gd name="connsiteY105" fmla="*/ 365255 h 4939827"/>
              <a:gd name="connsiteX106" fmla="*/ 2129762 w 12192000"/>
              <a:gd name="connsiteY106" fmla="*/ 367832 h 4939827"/>
              <a:gd name="connsiteX107" fmla="*/ 2376970 w 12192000"/>
              <a:gd name="connsiteY107" fmla="*/ 350129 h 4939827"/>
              <a:gd name="connsiteX108" fmla="*/ 2480155 w 12192000"/>
              <a:gd name="connsiteY108" fmla="*/ 359227 h 4939827"/>
              <a:gd name="connsiteX109" fmla="*/ 2586782 w 12192000"/>
              <a:gd name="connsiteY109" fmla="*/ 339352 h 4939827"/>
              <a:gd name="connsiteX110" fmla="*/ 2679617 w 12192000"/>
              <a:gd name="connsiteY110" fmla="*/ 305383 h 4939827"/>
              <a:gd name="connsiteX111" fmla="*/ 2788947 w 12192000"/>
              <a:gd name="connsiteY111" fmla="*/ 250375 h 4939827"/>
              <a:gd name="connsiteX112" fmla="*/ 2965530 w 12192000"/>
              <a:gd name="connsiteY112" fmla="*/ 245958 h 4939827"/>
              <a:gd name="connsiteX113" fmla="*/ 3103677 w 12192000"/>
              <a:gd name="connsiteY113" fmla="*/ 209527 h 4939827"/>
              <a:gd name="connsiteX114" fmla="*/ 3126759 w 12192000"/>
              <a:gd name="connsiteY114" fmla="*/ 211226 h 4939827"/>
              <a:gd name="connsiteX115" fmla="*/ 3164020 w 12192000"/>
              <a:gd name="connsiteY115" fmla="*/ 212779 h 4939827"/>
              <a:gd name="connsiteX116" fmla="*/ 3285019 w 12192000"/>
              <a:gd name="connsiteY116" fmla="*/ 220535 h 4939827"/>
              <a:gd name="connsiteX117" fmla="*/ 3365154 w 12192000"/>
              <a:gd name="connsiteY117" fmla="*/ 226416 h 4939827"/>
              <a:gd name="connsiteX118" fmla="*/ 3367507 w 12192000"/>
              <a:gd name="connsiteY118" fmla="*/ 225416 h 4939827"/>
              <a:gd name="connsiteX119" fmla="*/ 3387567 w 12192000"/>
              <a:gd name="connsiteY119" fmla="*/ 227103 h 4939827"/>
              <a:gd name="connsiteX120" fmla="*/ 3498001 w 12192000"/>
              <a:gd name="connsiteY120" fmla="*/ 231941 h 4939827"/>
              <a:gd name="connsiteX121" fmla="*/ 3561557 w 12192000"/>
              <a:gd name="connsiteY121" fmla="*/ 228095 h 4939827"/>
              <a:gd name="connsiteX122" fmla="*/ 3611920 w 12192000"/>
              <a:gd name="connsiteY122" fmla="*/ 218094 h 4939827"/>
              <a:gd name="connsiteX123" fmla="*/ 3620528 w 12192000"/>
              <a:gd name="connsiteY123" fmla="*/ 218788 h 4939827"/>
              <a:gd name="connsiteX124" fmla="*/ 3620766 w 12192000"/>
              <a:gd name="connsiteY124" fmla="*/ 218511 h 4939827"/>
              <a:gd name="connsiteX125" fmla="*/ 3629977 w 12192000"/>
              <a:gd name="connsiteY125" fmla="*/ 218664 h 4939827"/>
              <a:gd name="connsiteX126" fmla="*/ 3636217 w 12192000"/>
              <a:gd name="connsiteY126" fmla="*/ 220048 h 4939827"/>
              <a:gd name="connsiteX127" fmla="*/ 3709484 w 12192000"/>
              <a:gd name="connsiteY127" fmla="*/ 186927 h 4939827"/>
              <a:gd name="connsiteX128" fmla="*/ 3761342 w 12192000"/>
              <a:gd name="connsiteY128" fmla="*/ 177474 h 4939827"/>
              <a:gd name="connsiteX129" fmla="*/ 3799748 w 12192000"/>
              <a:gd name="connsiteY129" fmla="*/ 167154 h 4939827"/>
              <a:gd name="connsiteX130" fmla="*/ 3922756 w 12192000"/>
              <a:gd name="connsiteY130" fmla="*/ 194044 h 4939827"/>
              <a:gd name="connsiteX131" fmla="*/ 4028476 w 12192000"/>
              <a:gd name="connsiteY131" fmla="*/ 223679 h 4939827"/>
              <a:gd name="connsiteX132" fmla="*/ 4191582 w 12192000"/>
              <a:gd name="connsiteY132" fmla="*/ 238952 h 4939827"/>
              <a:gd name="connsiteX133" fmla="*/ 4251024 w 12192000"/>
              <a:gd name="connsiteY133" fmla="*/ 240874 h 4939827"/>
              <a:gd name="connsiteX134" fmla="*/ 4355275 w 12192000"/>
              <a:gd name="connsiteY134" fmla="*/ 260205 h 4939827"/>
              <a:gd name="connsiteX135" fmla="*/ 4423807 w 12192000"/>
              <a:gd name="connsiteY135" fmla="*/ 270366 h 4939827"/>
              <a:gd name="connsiteX136" fmla="*/ 4558432 w 12192000"/>
              <a:gd name="connsiteY136" fmla="*/ 269194 h 4939827"/>
              <a:gd name="connsiteX137" fmla="*/ 4635061 w 12192000"/>
              <a:gd name="connsiteY137" fmla="*/ 280682 h 4939827"/>
              <a:gd name="connsiteX138" fmla="*/ 4807427 w 12192000"/>
              <a:gd name="connsiteY138" fmla="*/ 276835 h 4939827"/>
              <a:gd name="connsiteX139" fmla="*/ 5028933 w 12192000"/>
              <a:gd name="connsiteY139" fmla="*/ 183887 h 4939827"/>
              <a:gd name="connsiteX140" fmla="*/ 5093642 w 12192000"/>
              <a:gd name="connsiteY140" fmla="*/ 177214 h 4939827"/>
              <a:gd name="connsiteX141" fmla="*/ 5102642 w 12192000"/>
              <a:gd name="connsiteY141" fmla="*/ 186816 h 4939827"/>
              <a:gd name="connsiteX142" fmla="*/ 5193590 w 12192000"/>
              <a:gd name="connsiteY142" fmla="*/ 156458 h 4939827"/>
              <a:gd name="connsiteX143" fmla="*/ 5323922 w 12192000"/>
              <a:gd name="connsiteY143" fmla="*/ 146332 h 4939827"/>
              <a:gd name="connsiteX144" fmla="*/ 5421860 w 12192000"/>
              <a:gd name="connsiteY144" fmla="*/ 167298 h 4939827"/>
              <a:gd name="connsiteX145" fmla="*/ 5476948 w 12192000"/>
              <a:gd name="connsiteY145" fmla="*/ 173249 h 4939827"/>
              <a:gd name="connsiteX146" fmla="*/ 5516842 w 12192000"/>
              <a:gd name="connsiteY146" fmla="*/ 184018 h 4939827"/>
              <a:gd name="connsiteX147" fmla="*/ 5619415 w 12192000"/>
              <a:gd name="connsiteY147" fmla="*/ 176781 h 4939827"/>
              <a:gd name="connsiteX148" fmla="*/ 5789867 w 12192000"/>
              <a:gd name="connsiteY148" fmla="*/ 150304 h 4939827"/>
              <a:gd name="connsiteX149" fmla="*/ 5825953 w 12192000"/>
              <a:gd name="connsiteY149" fmla="*/ 147907 h 4939827"/>
              <a:gd name="connsiteX150" fmla="*/ 5856168 w 12192000"/>
              <a:gd name="connsiteY150" fmla="*/ 158719 h 4939827"/>
              <a:gd name="connsiteX151" fmla="*/ 5862476 w 12192000"/>
              <a:gd name="connsiteY151" fmla="*/ 172447 h 4939827"/>
              <a:gd name="connsiteX152" fmla="*/ 5882195 w 12192000"/>
              <a:gd name="connsiteY152" fmla="*/ 173195 h 4939827"/>
              <a:gd name="connsiteX153" fmla="*/ 5887271 w 12192000"/>
              <a:gd name="connsiteY153" fmla="*/ 176084 h 4939827"/>
              <a:gd name="connsiteX154" fmla="*/ 5921577 w 12192000"/>
              <a:gd name="connsiteY154" fmla="*/ 169858 h 4939827"/>
              <a:gd name="connsiteX155" fmla="*/ 5983240 w 12192000"/>
              <a:gd name="connsiteY155" fmla="*/ 152755 h 4939827"/>
              <a:gd name="connsiteX156" fmla="*/ 6152287 w 12192000"/>
              <a:gd name="connsiteY156" fmla="*/ 116736 h 4939827"/>
              <a:gd name="connsiteX157" fmla="*/ 6415830 w 12192000"/>
              <a:gd name="connsiteY157" fmla="*/ 136006 h 4939827"/>
              <a:gd name="connsiteX158" fmla="*/ 6756965 w 12192000"/>
              <a:gd name="connsiteY158" fmla="*/ 57636 h 4939827"/>
              <a:gd name="connsiteX159" fmla="*/ 6819400 w 12192000"/>
              <a:gd name="connsiteY159" fmla="*/ 30742 h 4939827"/>
              <a:gd name="connsiteX160" fmla="*/ 6986370 w 12192000"/>
              <a:gd name="connsiteY160" fmla="*/ 12659 h 4939827"/>
              <a:gd name="connsiteX161" fmla="*/ 6989536 w 12192000"/>
              <a:gd name="connsiteY161" fmla="*/ 14528 h 4939827"/>
              <a:gd name="connsiteX162" fmla="*/ 7015933 w 12192000"/>
              <a:gd name="connsiteY162" fmla="*/ 9653 h 4939827"/>
              <a:gd name="connsiteX163" fmla="*/ 7020592 w 12192000"/>
              <a:gd name="connsiteY163" fmla="*/ 1651 h 4939827"/>
              <a:gd name="connsiteX164" fmla="*/ 7025905 w 12192000"/>
              <a:gd name="connsiteY164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877301 w 12192000"/>
              <a:gd name="connsiteY15" fmla="*/ 186153 h 4939827"/>
              <a:gd name="connsiteX16" fmla="*/ 7952584 w 12192000"/>
              <a:gd name="connsiteY16" fmla="*/ 170181 h 4939827"/>
              <a:gd name="connsiteX17" fmla="*/ 8009534 w 12192000"/>
              <a:gd name="connsiteY17" fmla="*/ 176441 h 4939827"/>
              <a:gd name="connsiteX18" fmla="*/ 8058681 w 12192000"/>
              <a:gd name="connsiteY18" fmla="*/ 219431 h 4939827"/>
              <a:gd name="connsiteX19" fmla="*/ 8126175 w 12192000"/>
              <a:gd name="connsiteY19" fmla="*/ 240005 h 4939827"/>
              <a:gd name="connsiteX20" fmla="*/ 8166439 w 12192000"/>
              <a:gd name="connsiteY20" fmla="*/ 252699 h 4939827"/>
              <a:gd name="connsiteX21" fmla="*/ 8281371 w 12192000"/>
              <a:gd name="connsiteY21" fmla="*/ 256875 h 4939827"/>
              <a:gd name="connsiteX22" fmla="*/ 8381609 w 12192000"/>
              <a:gd name="connsiteY22" fmla="*/ 240618 h 4939827"/>
              <a:gd name="connsiteX23" fmla="*/ 8406759 w 12192000"/>
              <a:gd name="connsiteY23" fmla="*/ 232517 h 4939827"/>
              <a:gd name="connsiteX24" fmla="*/ 8426506 w 12192000"/>
              <a:gd name="connsiteY24" fmla="*/ 241842 h 4939827"/>
              <a:gd name="connsiteX25" fmla="*/ 8427949 w 12192000"/>
              <a:gd name="connsiteY25" fmla="*/ 240981 h 4939827"/>
              <a:gd name="connsiteX26" fmla="*/ 8441468 w 12192000"/>
              <a:gd name="connsiteY26" fmla="*/ 241157 h 4939827"/>
              <a:gd name="connsiteX27" fmla="*/ 8565757 w 12192000"/>
              <a:gd name="connsiteY27" fmla="*/ 255317 h 4939827"/>
              <a:gd name="connsiteX28" fmla="*/ 8573171 w 12192000"/>
              <a:gd name="connsiteY28" fmla="*/ 258426 h 4939827"/>
              <a:gd name="connsiteX29" fmla="*/ 8573548 w 12192000"/>
              <a:gd name="connsiteY29" fmla="*/ 258241 h 4939827"/>
              <a:gd name="connsiteX30" fmla="*/ 8581827 w 12192000"/>
              <a:gd name="connsiteY30" fmla="*/ 261028 h 4939827"/>
              <a:gd name="connsiteX31" fmla="*/ 8586687 w 12192000"/>
              <a:gd name="connsiteY31" fmla="*/ 264089 h 4939827"/>
              <a:gd name="connsiteX32" fmla="*/ 8601067 w 12192000"/>
              <a:gd name="connsiteY32" fmla="*/ 270114 h 4939827"/>
              <a:gd name="connsiteX33" fmla="*/ 8672650 w 12192000"/>
              <a:gd name="connsiteY33" fmla="*/ 254821 h 4939827"/>
              <a:gd name="connsiteX34" fmla="*/ 8785543 w 12192000"/>
              <a:gd name="connsiteY34" fmla="*/ 263406 h 4939827"/>
              <a:gd name="connsiteX35" fmla="*/ 8830588 w 12192000"/>
              <a:gd name="connsiteY35" fmla="*/ 265483 h 4939827"/>
              <a:gd name="connsiteX36" fmla="*/ 8905142 w 12192000"/>
              <a:gd name="connsiteY36" fmla="*/ 264958 h 4939827"/>
              <a:gd name="connsiteX37" fmla="*/ 8968582 w 12192000"/>
              <a:gd name="connsiteY37" fmla="*/ 262728 h 4939827"/>
              <a:gd name="connsiteX38" fmla="*/ 8972994 w 12192000"/>
              <a:gd name="connsiteY38" fmla="*/ 263284 h 4939827"/>
              <a:gd name="connsiteX39" fmla="*/ 9004605 w 12192000"/>
              <a:gd name="connsiteY39" fmla="*/ 258041 h 4939827"/>
              <a:gd name="connsiteX40" fmla="*/ 9016165 w 12192000"/>
              <a:gd name="connsiteY40" fmla="*/ 261258 h 4939827"/>
              <a:gd name="connsiteX41" fmla="*/ 9043297 w 12192000"/>
              <a:gd name="connsiteY41" fmla="*/ 281547 h 4939827"/>
              <a:gd name="connsiteX42" fmla="*/ 9048315 w 12192000"/>
              <a:gd name="connsiteY42" fmla="*/ 279264 h 4939827"/>
              <a:gd name="connsiteX43" fmla="*/ 9054706 w 12192000"/>
              <a:gd name="connsiteY43" fmla="*/ 278538 h 4939827"/>
              <a:gd name="connsiteX44" fmla="*/ 9070919 w 12192000"/>
              <a:gd name="connsiteY44" fmla="*/ 281810 h 4939827"/>
              <a:gd name="connsiteX45" fmla="*/ 9076813 w 12192000"/>
              <a:gd name="connsiteY45" fmla="*/ 283909 h 4939827"/>
              <a:gd name="connsiteX46" fmla="*/ 9085871 w 12192000"/>
              <a:gd name="connsiteY46" fmla="*/ 285133 h 4939827"/>
              <a:gd name="connsiteX47" fmla="*/ 9086159 w 12192000"/>
              <a:gd name="connsiteY47" fmla="*/ 284887 h 4939827"/>
              <a:gd name="connsiteX48" fmla="*/ 9134606 w 12192000"/>
              <a:gd name="connsiteY48" fmla="*/ 288168 h 4939827"/>
              <a:gd name="connsiteX49" fmla="*/ 9195590 w 12192000"/>
              <a:gd name="connsiteY49" fmla="*/ 279568 h 4939827"/>
              <a:gd name="connsiteX50" fmla="*/ 9219336 w 12192000"/>
              <a:gd name="connsiteY50" fmla="*/ 278133 h 4939827"/>
              <a:gd name="connsiteX51" fmla="*/ 9232362 w 12192000"/>
              <a:gd name="connsiteY51" fmla="*/ 275894 h 4939827"/>
              <a:gd name="connsiteX52" fmla="*/ 9233396 w 12192000"/>
              <a:gd name="connsiteY52" fmla="*/ 274803 h 4939827"/>
              <a:gd name="connsiteX53" fmla="*/ 9256213 w 12192000"/>
              <a:gd name="connsiteY53" fmla="*/ 281576 h 4939827"/>
              <a:gd name="connsiteX54" fmla="*/ 9371484 w 12192000"/>
              <a:gd name="connsiteY54" fmla="*/ 329634 h 4939827"/>
              <a:gd name="connsiteX55" fmla="*/ 9404829 w 12192000"/>
              <a:gd name="connsiteY55" fmla="*/ 339038 h 4939827"/>
              <a:gd name="connsiteX56" fmla="*/ 9427021 w 12192000"/>
              <a:gd name="connsiteY56" fmla="*/ 358784 h 4939827"/>
              <a:gd name="connsiteX57" fmla="*/ 9670844 w 12192000"/>
              <a:gd name="connsiteY57" fmla="*/ 405128 h 4939827"/>
              <a:gd name="connsiteX58" fmla="*/ 9816083 w 12192000"/>
              <a:gd name="connsiteY58" fmla="*/ 416573 h 4939827"/>
              <a:gd name="connsiteX59" fmla="*/ 9936741 w 12192000"/>
              <a:gd name="connsiteY59" fmla="*/ 437044 h 4939827"/>
              <a:gd name="connsiteX60" fmla="*/ 10050093 w 12192000"/>
              <a:gd name="connsiteY60" fmla="*/ 443783 h 4939827"/>
              <a:gd name="connsiteX61" fmla="*/ 10130090 w 12192000"/>
              <a:gd name="connsiteY61" fmla="*/ 459520 h 4939827"/>
              <a:gd name="connsiteX62" fmla="*/ 10173456 w 12192000"/>
              <a:gd name="connsiteY62" fmla="*/ 457749 h 4939827"/>
              <a:gd name="connsiteX63" fmla="*/ 10218232 w 12192000"/>
              <a:gd name="connsiteY63" fmla="*/ 459820 h 4939827"/>
              <a:gd name="connsiteX64" fmla="*/ 10354176 w 12192000"/>
              <a:gd name="connsiteY64" fmla="*/ 471377 h 4939827"/>
              <a:gd name="connsiteX65" fmla="*/ 10430681 w 12192000"/>
              <a:gd name="connsiteY65" fmla="*/ 481226 h 4939827"/>
              <a:gd name="connsiteX66" fmla="*/ 10478169 w 12192000"/>
              <a:gd name="connsiteY66" fmla="*/ 481774 h 4939827"/>
              <a:gd name="connsiteX67" fmla="*/ 10540907 w 12192000"/>
              <a:gd name="connsiteY67" fmla="*/ 485607 h 4939827"/>
              <a:gd name="connsiteX68" fmla="*/ 10614941 w 12192000"/>
              <a:gd name="connsiteY68" fmla="*/ 487592 h 4939827"/>
              <a:gd name="connsiteX69" fmla="*/ 10674098 w 12192000"/>
              <a:gd name="connsiteY69" fmla="*/ 521656 h 4939827"/>
              <a:gd name="connsiteX70" fmla="*/ 10874834 w 12192000"/>
              <a:gd name="connsiteY70" fmla="*/ 574867 h 4939827"/>
              <a:gd name="connsiteX71" fmla="*/ 10944981 w 12192000"/>
              <a:gd name="connsiteY71" fmla="*/ 615042 h 4939827"/>
              <a:gd name="connsiteX72" fmla="*/ 11006376 w 12192000"/>
              <a:gd name="connsiteY72" fmla="*/ 645957 h 4939827"/>
              <a:gd name="connsiteX73" fmla="*/ 11076308 w 12192000"/>
              <a:gd name="connsiteY73" fmla="*/ 675698 h 4939827"/>
              <a:gd name="connsiteX74" fmla="*/ 11148789 w 12192000"/>
              <a:gd name="connsiteY74" fmla="*/ 685041 h 4939827"/>
              <a:gd name="connsiteX75" fmla="*/ 11249129 w 12192000"/>
              <a:gd name="connsiteY75" fmla="*/ 684218 h 4939827"/>
              <a:gd name="connsiteX76" fmla="*/ 11299915 w 12192000"/>
              <a:gd name="connsiteY76" fmla="*/ 692177 h 4939827"/>
              <a:gd name="connsiteX77" fmla="*/ 11386973 w 12192000"/>
              <a:gd name="connsiteY77" fmla="*/ 708209 h 4939827"/>
              <a:gd name="connsiteX78" fmla="*/ 11500105 w 12192000"/>
              <a:gd name="connsiteY78" fmla="*/ 735014 h 4939827"/>
              <a:gd name="connsiteX79" fmla="*/ 11621735 w 12192000"/>
              <a:gd name="connsiteY79" fmla="*/ 789584 h 4939827"/>
              <a:gd name="connsiteX80" fmla="*/ 11691200 w 12192000"/>
              <a:gd name="connsiteY80" fmla="*/ 867902 h 4939827"/>
              <a:gd name="connsiteX81" fmla="*/ 11819427 w 12192000"/>
              <a:gd name="connsiteY81" fmla="*/ 911634 h 4939827"/>
              <a:gd name="connsiteX82" fmla="*/ 11969720 w 12192000"/>
              <a:gd name="connsiteY82" fmla="*/ 964737 h 4939827"/>
              <a:gd name="connsiteX83" fmla="*/ 12055766 w 12192000"/>
              <a:gd name="connsiteY83" fmla="*/ 991268 h 4939827"/>
              <a:gd name="connsiteX84" fmla="*/ 12171539 w 12192000"/>
              <a:gd name="connsiteY84" fmla="*/ 995427 h 4939827"/>
              <a:gd name="connsiteX85" fmla="*/ 12187831 w 12192000"/>
              <a:gd name="connsiteY85" fmla="*/ 996580 h 4939827"/>
              <a:gd name="connsiteX86" fmla="*/ 12192000 w 12192000"/>
              <a:gd name="connsiteY86" fmla="*/ 996726 h 4939827"/>
              <a:gd name="connsiteX87" fmla="*/ 12192000 w 12192000"/>
              <a:gd name="connsiteY87" fmla="*/ 4939827 h 4939827"/>
              <a:gd name="connsiteX88" fmla="*/ 0 w 12192000"/>
              <a:gd name="connsiteY88" fmla="*/ 4939827 h 4939827"/>
              <a:gd name="connsiteX89" fmla="*/ 0 w 12192000"/>
              <a:gd name="connsiteY89" fmla="*/ 512043 h 4939827"/>
              <a:gd name="connsiteX90" fmla="*/ 7381 w 12192000"/>
              <a:gd name="connsiteY90" fmla="*/ 512580 h 4939827"/>
              <a:gd name="connsiteX91" fmla="*/ 100029 w 12192000"/>
              <a:gd name="connsiteY91" fmla="*/ 504758 h 4939827"/>
              <a:gd name="connsiteX92" fmla="*/ 155244 w 12192000"/>
              <a:gd name="connsiteY92" fmla="*/ 525130 h 4939827"/>
              <a:gd name="connsiteX93" fmla="*/ 254366 w 12192000"/>
              <a:gd name="connsiteY93" fmla="*/ 534449 h 4939827"/>
              <a:gd name="connsiteX94" fmla="*/ 447292 w 12192000"/>
              <a:gd name="connsiteY94" fmla="*/ 542725 h 4939827"/>
              <a:gd name="connsiteX95" fmla="*/ 628105 w 12192000"/>
              <a:gd name="connsiteY95" fmla="*/ 547853 h 4939827"/>
              <a:gd name="connsiteX96" fmla="*/ 783146 w 12192000"/>
              <a:gd name="connsiteY96" fmla="*/ 591799 h 4939827"/>
              <a:gd name="connsiteX97" fmla="*/ 1043676 w 12192000"/>
              <a:gd name="connsiteY97" fmla="*/ 591887 h 4939827"/>
              <a:gd name="connsiteX98" fmla="*/ 1281816 w 12192000"/>
              <a:gd name="connsiteY98" fmla="*/ 520946 h 4939827"/>
              <a:gd name="connsiteX99" fmla="*/ 1486347 w 12192000"/>
              <a:gd name="connsiteY99" fmla="*/ 487310 h 4939827"/>
              <a:gd name="connsiteX100" fmla="*/ 1568079 w 12192000"/>
              <a:gd name="connsiteY100" fmla="*/ 462531 h 4939827"/>
              <a:gd name="connsiteX101" fmla="*/ 1622516 w 12192000"/>
              <a:gd name="connsiteY101" fmla="*/ 466058 h 4939827"/>
              <a:gd name="connsiteX102" fmla="*/ 1655457 w 12192000"/>
              <a:gd name="connsiteY102" fmla="*/ 465359 h 4939827"/>
              <a:gd name="connsiteX103" fmla="*/ 1717454 w 12192000"/>
              <a:gd name="connsiteY103" fmla="*/ 417203 h 4939827"/>
              <a:gd name="connsiteX104" fmla="*/ 1913794 w 12192000"/>
              <a:gd name="connsiteY104" fmla="*/ 365255 h 4939827"/>
              <a:gd name="connsiteX105" fmla="*/ 2129762 w 12192000"/>
              <a:gd name="connsiteY105" fmla="*/ 367832 h 4939827"/>
              <a:gd name="connsiteX106" fmla="*/ 2376970 w 12192000"/>
              <a:gd name="connsiteY106" fmla="*/ 350129 h 4939827"/>
              <a:gd name="connsiteX107" fmla="*/ 2480155 w 12192000"/>
              <a:gd name="connsiteY107" fmla="*/ 359227 h 4939827"/>
              <a:gd name="connsiteX108" fmla="*/ 2586782 w 12192000"/>
              <a:gd name="connsiteY108" fmla="*/ 339352 h 4939827"/>
              <a:gd name="connsiteX109" fmla="*/ 2679617 w 12192000"/>
              <a:gd name="connsiteY109" fmla="*/ 305383 h 4939827"/>
              <a:gd name="connsiteX110" fmla="*/ 2788947 w 12192000"/>
              <a:gd name="connsiteY110" fmla="*/ 250375 h 4939827"/>
              <a:gd name="connsiteX111" fmla="*/ 2965530 w 12192000"/>
              <a:gd name="connsiteY111" fmla="*/ 245958 h 4939827"/>
              <a:gd name="connsiteX112" fmla="*/ 3103677 w 12192000"/>
              <a:gd name="connsiteY112" fmla="*/ 209527 h 4939827"/>
              <a:gd name="connsiteX113" fmla="*/ 3126759 w 12192000"/>
              <a:gd name="connsiteY113" fmla="*/ 211226 h 4939827"/>
              <a:gd name="connsiteX114" fmla="*/ 3164020 w 12192000"/>
              <a:gd name="connsiteY114" fmla="*/ 212779 h 4939827"/>
              <a:gd name="connsiteX115" fmla="*/ 3285019 w 12192000"/>
              <a:gd name="connsiteY115" fmla="*/ 220535 h 4939827"/>
              <a:gd name="connsiteX116" fmla="*/ 3365154 w 12192000"/>
              <a:gd name="connsiteY116" fmla="*/ 226416 h 4939827"/>
              <a:gd name="connsiteX117" fmla="*/ 3367507 w 12192000"/>
              <a:gd name="connsiteY117" fmla="*/ 225416 h 4939827"/>
              <a:gd name="connsiteX118" fmla="*/ 3387567 w 12192000"/>
              <a:gd name="connsiteY118" fmla="*/ 227103 h 4939827"/>
              <a:gd name="connsiteX119" fmla="*/ 3498001 w 12192000"/>
              <a:gd name="connsiteY119" fmla="*/ 231941 h 4939827"/>
              <a:gd name="connsiteX120" fmla="*/ 3561557 w 12192000"/>
              <a:gd name="connsiteY120" fmla="*/ 228095 h 4939827"/>
              <a:gd name="connsiteX121" fmla="*/ 3611920 w 12192000"/>
              <a:gd name="connsiteY121" fmla="*/ 218094 h 4939827"/>
              <a:gd name="connsiteX122" fmla="*/ 3620528 w 12192000"/>
              <a:gd name="connsiteY122" fmla="*/ 218788 h 4939827"/>
              <a:gd name="connsiteX123" fmla="*/ 3620766 w 12192000"/>
              <a:gd name="connsiteY123" fmla="*/ 218511 h 4939827"/>
              <a:gd name="connsiteX124" fmla="*/ 3629977 w 12192000"/>
              <a:gd name="connsiteY124" fmla="*/ 218664 h 4939827"/>
              <a:gd name="connsiteX125" fmla="*/ 3636217 w 12192000"/>
              <a:gd name="connsiteY125" fmla="*/ 220048 h 4939827"/>
              <a:gd name="connsiteX126" fmla="*/ 3709484 w 12192000"/>
              <a:gd name="connsiteY126" fmla="*/ 186927 h 4939827"/>
              <a:gd name="connsiteX127" fmla="*/ 3761342 w 12192000"/>
              <a:gd name="connsiteY127" fmla="*/ 177474 h 4939827"/>
              <a:gd name="connsiteX128" fmla="*/ 3799748 w 12192000"/>
              <a:gd name="connsiteY128" fmla="*/ 167154 h 4939827"/>
              <a:gd name="connsiteX129" fmla="*/ 3922756 w 12192000"/>
              <a:gd name="connsiteY129" fmla="*/ 194044 h 4939827"/>
              <a:gd name="connsiteX130" fmla="*/ 4028476 w 12192000"/>
              <a:gd name="connsiteY130" fmla="*/ 223679 h 4939827"/>
              <a:gd name="connsiteX131" fmla="*/ 4191582 w 12192000"/>
              <a:gd name="connsiteY131" fmla="*/ 238952 h 4939827"/>
              <a:gd name="connsiteX132" fmla="*/ 4251024 w 12192000"/>
              <a:gd name="connsiteY132" fmla="*/ 240874 h 4939827"/>
              <a:gd name="connsiteX133" fmla="*/ 4355275 w 12192000"/>
              <a:gd name="connsiteY133" fmla="*/ 260205 h 4939827"/>
              <a:gd name="connsiteX134" fmla="*/ 4423807 w 12192000"/>
              <a:gd name="connsiteY134" fmla="*/ 270366 h 4939827"/>
              <a:gd name="connsiteX135" fmla="*/ 4558432 w 12192000"/>
              <a:gd name="connsiteY135" fmla="*/ 269194 h 4939827"/>
              <a:gd name="connsiteX136" fmla="*/ 4635061 w 12192000"/>
              <a:gd name="connsiteY136" fmla="*/ 280682 h 4939827"/>
              <a:gd name="connsiteX137" fmla="*/ 4807427 w 12192000"/>
              <a:gd name="connsiteY137" fmla="*/ 276835 h 4939827"/>
              <a:gd name="connsiteX138" fmla="*/ 5028933 w 12192000"/>
              <a:gd name="connsiteY138" fmla="*/ 183887 h 4939827"/>
              <a:gd name="connsiteX139" fmla="*/ 5093642 w 12192000"/>
              <a:gd name="connsiteY139" fmla="*/ 177214 h 4939827"/>
              <a:gd name="connsiteX140" fmla="*/ 5102642 w 12192000"/>
              <a:gd name="connsiteY140" fmla="*/ 186816 h 4939827"/>
              <a:gd name="connsiteX141" fmla="*/ 5193590 w 12192000"/>
              <a:gd name="connsiteY141" fmla="*/ 156458 h 4939827"/>
              <a:gd name="connsiteX142" fmla="*/ 5323922 w 12192000"/>
              <a:gd name="connsiteY142" fmla="*/ 146332 h 4939827"/>
              <a:gd name="connsiteX143" fmla="*/ 5421860 w 12192000"/>
              <a:gd name="connsiteY143" fmla="*/ 167298 h 4939827"/>
              <a:gd name="connsiteX144" fmla="*/ 5476948 w 12192000"/>
              <a:gd name="connsiteY144" fmla="*/ 173249 h 4939827"/>
              <a:gd name="connsiteX145" fmla="*/ 5516842 w 12192000"/>
              <a:gd name="connsiteY145" fmla="*/ 184018 h 4939827"/>
              <a:gd name="connsiteX146" fmla="*/ 5619415 w 12192000"/>
              <a:gd name="connsiteY146" fmla="*/ 176781 h 4939827"/>
              <a:gd name="connsiteX147" fmla="*/ 5789867 w 12192000"/>
              <a:gd name="connsiteY147" fmla="*/ 150304 h 4939827"/>
              <a:gd name="connsiteX148" fmla="*/ 5825953 w 12192000"/>
              <a:gd name="connsiteY148" fmla="*/ 147907 h 4939827"/>
              <a:gd name="connsiteX149" fmla="*/ 5856168 w 12192000"/>
              <a:gd name="connsiteY149" fmla="*/ 158719 h 4939827"/>
              <a:gd name="connsiteX150" fmla="*/ 5862476 w 12192000"/>
              <a:gd name="connsiteY150" fmla="*/ 172447 h 4939827"/>
              <a:gd name="connsiteX151" fmla="*/ 5882195 w 12192000"/>
              <a:gd name="connsiteY151" fmla="*/ 173195 h 4939827"/>
              <a:gd name="connsiteX152" fmla="*/ 5887271 w 12192000"/>
              <a:gd name="connsiteY152" fmla="*/ 176084 h 4939827"/>
              <a:gd name="connsiteX153" fmla="*/ 5921577 w 12192000"/>
              <a:gd name="connsiteY153" fmla="*/ 169858 h 4939827"/>
              <a:gd name="connsiteX154" fmla="*/ 5983240 w 12192000"/>
              <a:gd name="connsiteY154" fmla="*/ 152755 h 4939827"/>
              <a:gd name="connsiteX155" fmla="*/ 6152287 w 12192000"/>
              <a:gd name="connsiteY155" fmla="*/ 116736 h 4939827"/>
              <a:gd name="connsiteX156" fmla="*/ 6415830 w 12192000"/>
              <a:gd name="connsiteY156" fmla="*/ 136006 h 4939827"/>
              <a:gd name="connsiteX157" fmla="*/ 6756965 w 12192000"/>
              <a:gd name="connsiteY157" fmla="*/ 57636 h 4939827"/>
              <a:gd name="connsiteX158" fmla="*/ 6819400 w 12192000"/>
              <a:gd name="connsiteY158" fmla="*/ 30742 h 4939827"/>
              <a:gd name="connsiteX159" fmla="*/ 6986370 w 12192000"/>
              <a:gd name="connsiteY159" fmla="*/ 12659 h 4939827"/>
              <a:gd name="connsiteX160" fmla="*/ 6989536 w 12192000"/>
              <a:gd name="connsiteY160" fmla="*/ 14528 h 4939827"/>
              <a:gd name="connsiteX161" fmla="*/ 7015933 w 12192000"/>
              <a:gd name="connsiteY161" fmla="*/ 9653 h 4939827"/>
              <a:gd name="connsiteX162" fmla="*/ 7020592 w 12192000"/>
              <a:gd name="connsiteY162" fmla="*/ 1651 h 4939827"/>
              <a:gd name="connsiteX163" fmla="*/ 7025905 w 12192000"/>
              <a:gd name="connsiteY163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586687 w 12192000"/>
              <a:gd name="connsiteY30" fmla="*/ 264089 h 4939827"/>
              <a:gd name="connsiteX31" fmla="*/ 8601067 w 12192000"/>
              <a:gd name="connsiteY31" fmla="*/ 270114 h 4939827"/>
              <a:gd name="connsiteX32" fmla="*/ 8672650 w 12192000"/>
              <a:gd name="connsiteY32" fmla="*/ 254821 h 4939827"/>
              <a:gd name="connsiteX33" fmla="*/ 8785543 w 12192000"/>
              <a:gd name="connsiteY33" fmla="*/ 263406 h 4939827"/>
              <a:gd name="connsiteX34" fmla="*/ 8830588 w 12192000"/>
              <a:gd name="connsiteY34" fmla="*/ 265483 h 4939827"/>
              <a:gd name="connsiteX35" fmla="*/ 8905142 w 12192000"/>
              <a:gd name="connsiteY35" fmla="*/ 264958 h 4939827"/>
              <a:gd name="connsiteX36" fmla="*/ 8968582 w 12192000"/>
              <a:gd name="connsiteY36" fmla="*/ 262728 h 4939827"/>
              <a:gd name="connsiteX37" fmla="*/ 8972994 w 12192000"/>
              <a:gd name="connsiteY37" fmla="*/ 263284 h 4939827"/>
              <a:gd name="connsiteX38" fmla="*/ 9004605 w 12192000"/>
              <a:gd name="connsiteY38" fmla="*/ 258041 h 4939827"/>
              <a:gd name="connsiteX39" fmla="*/ 9016165 w 12192000"/>
              <a:gd name="connsiteY39" fmla="*/ 261258 h 4939827"/>
              <a:gd name="connsiteX40" fmla="*/ 9043297 w 12192000"/>
              <a:gd name="connsiteY40" fmla="*/ 281547 h 4939827"/>
              <a:gd name="connsiteX41" fmla="*/ 9048315 w 12192000"/>
              <a:gd name="connsiteY41" fmla="*/ 279264 h 4939827"/>
              <a:gd name="connsiteX42" fmla="*/ 9054706 w 12192000"/>
              <a:gd name="connsiteY42" fmla="*/ 278538 h 4939827"/>
              <a:gd name="connsiteX43" fmla="*/ 9070919 w 12192000"/>
              <a:gd name="connsiteY43" fmla="*/ 281810 h 4939827"/>
              <a:gd name="connsiteX44" fmla="*/ 9076813 w 12192000"/>
              <a:gd name="connsiteY44" fmla="*/ 283909 h 4939827"/>
              <a:gd name="connsiteX45" fmla="*/ 9085871 w 12192000"/>
              <a:gd name="connsiteY45" fmla="*/ 285133 h 4939827"/>
              <a:gd name="connsiteX46" fmla="*/ 9086159 w 12192000"/>
              <a:gd name="connsiteY46" fmla="*/ 284887 h 4939827"/>
              <a:gd name="connsiteX47" fmla="*/ 9134606 w 12192000"/>
              <a:gd name="connsiteY47" fmla="*/ 288168 h 4939827"/>
              <a:gd name="connsiteX48" fmla="*/ 9195590 w 12192000"/>
              <a:gd name="connsiteY48" fmla="*/ 279568 h 4939827"/>
              <a:gd name="connsiteX49" fmla="*/ 9219336 w 12192000"/>
              <a:gd name="connsiteY49" fmla="*/ 278133 h 4939827"/>
              <a:gd name="connsiteX50" fmla="*/ 9232362 w 12192000"/>
              <a:gd name="connsiteY50" fmla="*/ 275894 h 4939827"/>
              <a:gd name="connsiteX51" fmla="*/ 9233396 w 12192000"/>
              <a:gd name="connsiteY51" fmla="*/ 274803 h 4939827"/>
              <a:gd name="connsiteX52" fmla="*/ 9256213 w 12192000"/>
              <a:gd name="connsiteY52" fmla="*/ 281576 h 4939827"/>
              <a:gd name="connsiteX53" fmla="*/ 9371484 w 12192000"/>
              <a:gd name="connsiteY53" fmla="*/ 329634 h 4939827"/>
              <a:gd name="connsiteX54" fmla="*/ 9404829 w 12192000"/>
              <a:gd name="connsiteY54" fmla="*/ 339038 h 4939827"/>
              <a:gd name="connsiteX55" fmla="*/ 9427021 w 12192000"/>
              <a:gd name="connsiteY55" fmla="*/ 358784 h 4939827"/>
              <a:gd name="connsiteX56" fmla="*/ 9670844 w 12192000"/>
              <a:gd name="connsiteY56" fmla="*/ 405128 h 4939827"/>
              <a:gd name="connsiteX57" fmla="*/ 9816083 w 12192000"/>
              <a:gd name="connsiteY57" fmla="*/ 416573 h 4939827"/>
              <a:gd name="connsiteX58" fmla="*/ 9936741 w 12192000"/>
              <a:gd name="connsiteY58" fmla="*/ 437044 h 4939827"/>
              <a:gd name="connsiteX59" fmla="*/ 10050093 w 12192000"/>
              <a:gd name="connsiteY59" fmla="*/ 443783 h 4939827"/>
              <a:gd name="connsiteX60" fmla="*/ 10130090 w 12192000"/>
              <a:gd name="connsiteY60" fmla="*/ 459520 h 4939827"/>
              <a:gd name="connsiteX61" fmla="*/ 10173456 w 12192000"/>
              <a:gd name="connsiteY61" fmla="*/ 457749 h 4939827"/>
              <a:gd name="connsiteX62" fmla="*/ 10218232 w 12192000"/>
              <a:gd name="connsiteY62" fmla="*/ 459820 h 4939827"/>
              <a:gd name="connsiteX63" fmla="*/ 10354176 w 12192000"/>
              <a:gd name="connsiteY63" fmla="*/ 471377 h 4939827"/>
              <a:gd name="connsiteX64" fmla="*/ 10430681 w 12192000"/>
              <a:gd name="connsiteY64" fmla="*/ 481226 h 4939827"/>
              <a:gd name="connsiteX65" fmla="*/ 10478169 w 12192000"/>
              <a:gd name="connsiteY65" fmla="*/ 481774 h 4939827"/>
              <a:gd name="connsiteX66" fmla="*/ 10540907 w 12192000"/>
              <a:gd name="connsiteY66" fmla="*/ 485607 h 4939827"/>
              <a:gd name="connsiteX67" fmla="*/ 10614941 w 12192000"/>
              <a:gd name="connsiteY67" fmla="*/ 487592 h 4939827"/>
              <a:gd name="connsiteX68" fmla="*/ 10674098 w 12192000"/>
              <a:gd name="connsiteY68" fmla="*/ 521656 h 4939827"/>
              <a:gd name="connsiteX69" fmla="*/ 10874834 w 12192000"/>
              <a:gd name="connsiteY69" fmla="*/ 574867 h 4939827"/>
              <a:gd name="connsiteX70" fmla="*/ 10944981 w 12192000"/>
              <a:gd name="connsiteY70" fmla="*/ 615042 h 4939827"/>
              <a:gd name="connsiteX71" fmla="*/ 11006376 w 12192000"/>
              <a:gd name="connsiteY71" fmla="*/ 645957 h 4939827"/>
              <a:gd name="connsiteX72" fmla="*/ 11076308 w 12192000"/>
              <a:gd name="connsiteY72" fmla="*/ 675698 h 4939827"/>
              <a:gd name="connsiteX73" fmla="*/ 11148789 w 12192000"/>
              <a:gd name="connsiteY73" fmla="*/ 685041 h 4939827"/>
              <a:gd name="connsiteX74" fmla="*/ 11249129 w 12192000"/>
              <a:gd name="connsiteY74" fmla="*/ 684218 h 4939827"/>
              <a:gd name="connsiteX75" fmla="*/ 11299915 w 12192000"/>
              <a:gd name="connsiteY75" fmla="*/ 692177 h 4939827"/>
              <a:gd name="connsiteX76" fmla="*/ 11386973 w 12192000"/>
              <a:gd name="connsiteY76" fmla="*/ 708209 h 4939827"/>
              <a:gd name="connsiteX77" fmla="*/ 11500105 w 12192000"/>
              <a:gd name="connsiteY77" fmla="*/ 735014 h 4939827"/>
              <a:gd name="connsiteX78" fmla="*/ 11621735 w 12192000"/>
              <a:gd name="connsiteY78" fmla="*/ 789584 h 4939827"/>
              <a:gd name="connsiteX79" fmla="*/ 11691200 w 12192000"/>
              <a:gd name="connsiteY79" fmla="*/ 867902 h 4939827"/>
              <a:gd name="connsiteX80" fmla="*/ 11819427 w 12192000"/>
              <a:gd name="connsiteY80" fmla="*/ 911634 h 4939827"/>
              <a:gd name="connsiteX81" fmla="*/ 11969720 w 12192000"/>
              <a:gd name="connsiteY81" fmla="*/ 964737 h 4939827"/>
              <a:gd name="connsiteX82" fmla="*/ 12055766 w 12192000"/>
              <a:gd name="connsiteY82" fmla="*/ 991268 h 4939827"/>
              <a:gd name="connsiteX83" fmla="*/ 12171539 w 12192000"/>
              <a:gd name="connsiteY83" fmla="*/ 995427 h 4939827"/>
              <a:gd name="connsiteX84" fmla="*/ 12187831 w 12192000"/>
              <a:gd name="connsiteY84" fmla="*/ 996580 h 4939827"/>
              <a:gd name="connsiteX85" fmla="*/ 12192000 w 12192000"/>
              <a:gd name="connsiteY85" fmla="*/ 996726 h 4939827"/>
              <a:gd name="connsiteX86" fmla="*/ 12192000 w 12192000"/>
              <a:gd name="connsiteY86" fmla="*/ 4939827 h 4939827"/>
              <a:gd name="connsiteX87" fmla="*/ 0 w 12192000"/>
              <a:gd name="connsiteY87" fmla="*/ 4939827 h 4939827"/>
              <a:gd name="connsiteX88" fmla="*/ 0 w 12192000"/>
              <a:gd name="connsiteY88" fmla="*/ 512043 h 4939827"/>
              <a:gd name="connsiteX89" fmla="*/ 7381 w 12192000"/>
              <a:gd name="connsiteY89" fmla="*/ 512580 h 4939827"/>
              <a:gd name="connsiteX90" fmla="*/ 100029 w 12192000"/>
              <a:gd name="connsiteY90" fmla="*/ 504758 h 4939827"/>
              <a:gd name="connsiteX91" fmla="*/ 155244 w 12192000"/>
              <a:gd name="connsiteY91" fmla="*/ 525130 h 4939827"/>
              <a:gd name="connsiteX92" fmla="*/ 254366 w 12192000"/>
              <a:gd name="connsiteY92" fmla="*/ 534449 h 4939827"/>
              <a:gd name="connsiteX93" fmla="*/ 447292 w 12192000"/>
              <a:gd name="connsiteY93" fmla="*/ 542725 h 4939827"/>
              <a:gd name="connsiteX94" fmla="*/ 628105 w 12192000"/>
              <a:gd name="connsiteY94" fmla="*/ 547853 h 4939827"/>
              <a:gd name="connsiteX95" fmla="*/ 783146 w 12192000"/>
              <a:gd name="connsiteY95" fmla="*/ 591799 h 4939827"/>
              <a:gd name="connsiteX96" fmla="*/ 1043676 w 12192000"/>
              <a:gd name="connsiteY96" fmla="*/ 591887 h 4939827"/>
              <a:gd name="connsiteX97" fmla="*/ 1281816 w 12192000"/>
              <a:gd name="connsiteY97" fmla="*/ 520946 h 4939827"/>
              <a:gd name="connsiteX98" fmla="*/ 1486347 w 12192000"/>
              <a:gd name="connsiteY98" fmla="*/ 487310 h 4939827"/>
              <a:gd name="connsiteX99" fmla="*/ 1568079 w 12192000"/>
              <a:gd name="connsiteY99" fmla="*/ 462531 h 4939827"/>
              <a:gd name="connsiteX100" fmla="*/ 1622516 w 12192000"/>
              <a:gd name="connsiteY100" fmla="*/ 466058 h 4939827"/>
              <a:gd name="connsiteX101" fmla="*/ 1655457 w 12192000"/>
              <a:gd name="connsiteY101" fmla="*/ 465359 h 4939827"/>
              <a:gd name="connsiteX102" fmla="*/ 1717454 w 12192000"/>
              <a:gd name="connsiteY102" fmla="*/ 417203 h 4939827"/>
              <a:gd name="connsiteX103" fmla="*/ 1913794 w 12192000"/>
              <a:gd name="connsiteY103" fmla="*/ 365255 h 4939827"/>
              <a:gd name="connsiteX104" fmla="*/ 2129762 w 12192000"/>
              <a:gd name="connsiteY104" fmla="*/ 367832 h 4939827"/>
              <a:gd name="connsiteX105" fmla="*/ 2376970 w 12192000"/>
              <a:gd name="connsiteY105" fmla="*/ 350129 h 4939827"/>
              <a:gd name="connsiteX106" fmla="*/ 2480155 w 12192000"/>
              <a:gd name="connsiteY106" fmla="*/ 359227 h 4939827"/>
              <a:gd name="connsiteX107" fmla="*/ 2586782 w 12192000"/>
              <a:gd name="connsiteY107" fmla="*/ 339352 h 4939827"/>
              <a:gd name="connsiteX108" fmla="*/ 2679617 w 12192000"/>
              <a:gd name="connsiteY108" fmla="*/ 305383 h 4939827"/>
              <a:gd name="connsiteX109" fmla="*/ 2788947 w 12192000"/>
              <a:gd name="connsiteY109" fmla="*/ 250375 h 4939827"/>
              <a:gd name="connsiteX110" fmla="*/ 2965530 w 12192000"/>
              <a:gd name="connsiteY110" fmla="*/ 245958 h 4939827"/>
              <a:gd name="connsiteX111" fmla="*/ 3103677 w 12192000"/>
              <a:gd name="connsiteY111" fmla="*/ 209527 h 4939827"/>
              <a:gd name="connsiteX112" fmla="*/ 3126759 w 12192000"/>
              <a:gd name="connsiteY112" fmla="*/ 211226 h 4939827"/>
              <a:gd name="connsiteX113" fmla="*/ 3164020 w 12192000"/>
              <a:gd name="connsiteY113" fmla="*/ 212779 h 4939827"/>
              <a:gd name="connsiteX114" fmla="*/ 3285019 w 12192000"/>
              <a:gd name="connsiteY114" fmla="*/ 220535 h 4939827"/>
              <a:gd name="connsiteX115" fmla="*/ 3365154 w 12192000"/>
              <a:gd name="connsiteY115" fmla="*/ 226416 h 4939827"/>
              <a:gd name="connsiteX116" fmla="*/ 3367507 w 12192000"/>
              <a:gd name="connsiteY116" fmla="*/ 225416 h 4939827"/>
              <a:gd name="connsiteX117" fmla="*/ 3387567 w 12192000"/>
              <a:gd name="connsiteY117" fmla="*/ 227103 h 4939827"/>
              <a:gd name="connsiteX118" fmla="*/ 3498001 w 12192000"/>
              <a:gd name="connsiteY118" fmla="*/ 231941 h 4939827"/>
              <a:gd name="connsiteX119" fmla="*/ 3561557 w 12192000"/>
              <a:gd name="connsiteY119" fmla="*/ 228095 h 4939827"/>
              <a:gd name="connsiteX120" fmla="*/ 3611920 w 12192000"/>
              <a:gd name="connsiteY120" fmla="*/ 218094 h 4939827"/>
              <a:gd name="connsiteX121" fmla="*/ 3620528 w 12192000"/>
              <a:gd name="connsiteY121" fmla="*/ 218788 h 4939827"/>
              <a:gd name="connsiteX122" fmla="*/ 3620766 w 12192000"/>
              <a:gd name="connsiteY122" fmla="*/ 218511 h 4939827"/>
              <a:gd name="connsiteX123" fmla="*/ 3629977 w 12192000"/>
              <a:gd name="connsiteY123" fmla="*/ 218664 h 4939827"/>
              <a:gd name="connsiteX124" fmla="*/ 3636217 w 12192000"/>
              <a:gd name="connsiteY124" fmla="*/ 220048 h 4939827"/>
              <a:gd name="connsiteX125" fmla="*/ 3709484 w 12192000"/>
              <a:gd name="connsiteY125" fmla="*/ 186927 h 4939827"/>
              <a:gd name="connsiteX126" fmla="*/ 3761342 w 12192000"/>
              <a:gd name="connsiteY126" fmla="*/ 177474 h 4939827"/>
              <a:gd name="connsiteX127" fmla="*/ 3799748 w 12192000"/>
              <a:gd name="connsiteY127" fmla="*/ 167154 h 4939827"/>
              <a:gd name="connsiteX128" fmla="*/ 3922756 w 12192000"/>
              <a:gd name="connsiteY128" fmla="*/ 194044 h 4939827"/>
              <a:gd name="connsiteX129" fmla="*/ 4028476 w 12192000"/>
              <a:gd name="connsiteY129" fmla="*/ 223679 h 4939827"/>
              <a:gd name="connsiteX130" fmla="*/ 4191582 w 12192000"/>
              <a:gd name="connsiteY130" fmla="*/ 238952 h 4939827"/>
              <a:gd name="connsiteX131" fmla="*/ 4251024 w 12192000"/>
              <a:gd name="connsiteY131" fmla="*/ 240874 h 4939827"/>
              <a:gd name="connsiteX132" fmla="*/ 4355275 w 12192000"/>
              <a:gd name="connsiteY132" fmla="*/ 260205 h 4939827"/>
              <a:gd name="connsiteX133" fmla="*/ 4423807 w 12192000"/>
              <a:gd name="connsiteY133" fmla="*/ 270366 h 4939827"/>
              <a:gd name="connsiteX134" fmla="*/ 4558432 w 12192000"/>
              <a:gd name="connsiteY134" fmla="*/ 269194 h 4939827"/>
              <a:gd name="connsiteX135" fmla="*/ 4635061 w 12192000"/>
              <a:gd name="connsiteY135" fmla="*/ 280682 h 4939827"/>
              <a:gd name="connsiteX136" fmla="*/ 4807427 w 12192000"/>
              <a:gd name="connsiteY136" fmla="*/ 276835 h 4939827"/>
              <a:gd name="connsiteX137" fmla="*/ 5028933 w 12192000"/>
              <a:gd name="connsiteY137" fmla="*/ 183887 h 4939827"/>
              <a:gd name="connsiteX138" fmla="*/ 5093642 w 12192000"/>
              <a:gd name="connsiteY138" fmla="*/ 177214 h 4939827"/>
              <a:gd name="connsiteX139" fmla="*/ 5102642 w 12192000"/>
              <a:gd name="connsiteY139" fmla="*/ 186816 h 4939827"/>
              <a:gd name="connsiteX140" fmla="*/ 5193590 w 12192000"/>
              <a:gd name="connsiteY140" fmla="*/ 156458 h 4939827"/>
              <a:gd name="connsiteX141" fmla="*/ 5323922 w 12192000"/>
              <a:gd name="connsiteY141" fmla="*/ 146332 h 4939827"/>
              <a:gd name="connsiteX142" fmla="*/ 5421860 w 12192000"/>
              <a:gd name="connsiteY142" fmla="*/ 167298 h 4939827"/>
              <a:gd name="connsiteX143" fmla="*/ 5476948 w 12192000"/>
              <a:gd name="connsiteY143" fmla="*/ 173249 h 4939827"/>
              <a:gd name="connsiteX144" fmla="*/ 5516842 w 12192000"/>
              <a:gd name="connsiteY144" fmla="*/ 184018 h 4939827"/>
              <a:gd name="connsiteX145" fmla="*/ 5619415 w 12192000"/>
              <a:gd name="connsiteY145" fmla="*/ 176781 h 4939827"/>
              <a:gd name="connsiteX146" fmla="*/ 5789867 w 12192000"/>
              <a:gd name="connsiteY146" fmla="*/ 150304 h 4939827"/>
              <a:gd name="connsiteX147" fmla="*/ 5825953 w 12192000"/>
              <a:gd name="connsiteY147" fmla="*/ 147907 h 4939827"/>
              <a:gd name="connsiteX148" fmla="*/ 5856168 w 12192000"/>
              <a:gd name="connsiteY148" fmla="*/ 158719 h 4939827"/>
              <a:gd name="connsiteX149" fmla="*/ 5862476 w 12192000"/>
              <a:gd name="connsiteY149" fmla="*/ 172447 h 4939827"/>
              <a:gd name="connsiteX150" fmla="*/ 5882195 w 12192000"/>
              <a:gd name="connsiteY150" fmla="*/ 173195 h 4939827"/>
              <a:gd name="connsiteX151" fmla="*/ 5887271 w 12192000"/>
              <a:gd name="connsiteY151" fmla="*/ 176084 h 4939827"/>
              <a:gd name="connsiteX152" fmla="*/ 5921577 w 12192000"/>
              <a:gd name="connsiteY152" fmla="*/ 169858 h 4939827"/>
              <a:gd name="connsiteX153" fmla="*/ 5983240 w 12192000"/>
              <a:gd name="connsiteY153" fmla="*/ 152755 h 4939827"/>
              <a:gd name="connsiteX154" fmla="*/ 6152287 w 12192000"/>
              <a:gd name="connsiteY154" fmla="*/ 116736 h 4939827"/>
              <a:gd name="connsiteX155" fmla="*/ 6415830 w 12192000"/>
              <a:gd name="connsiteY155" fmla="*/ 136006 h 4939827"/>
              <a:gd name="connsiteX156" fmla="*/ 6756965 w 12192000"/>
              <a:gd name="connsiteY156" fmla="*/ 57636 h 4939827"/>
              <a:gd name="connsiteX157" fmla="*/ 6819400 w 12192000"/>
              <a:gd name="connsiteY157" fmla="*/ 30742 h 4939827"/>
              <a:gd name="connsiteX158" fmla="*/ 6986370 w 12192000"/>
              <a:gd name="connsiteY158" fmla="*/ 12659 h 4939827"/>
              <a:gd name="connsiteX159" fmla="*/ 6989536 w 12192000"/>
              <a:gd name="connsiteY159" fmla="*/ 14528 h 4939827"/>
              <a:gd name="connsiteX160" fmla="*/ 7015933 w 12192000"/>
              <a:gd name="connsiteY160" fmla="*/ 9653 h 4939827"/>
              <a:gd name="connsiteX161" fmla="*/ 7020592 w 12192000"/>
              <a:gd name="connsiteY161" fmla="*/ 1651 h 4939827"/>
              <a:gd name="connsiteX162" fmla="*/ 7025905 w 12192000"/>
              <a:gd name="connsiteY162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586687 w 12192000"/>
              <a:gd name="connsiteY30" fmla="*/ 264089 h 4939827"/>
              <a:gd name="connsiteX31" fmla="*/ 8601067 w 12192000"/>
              <a:gd name="connsiteY31" fmla="*/ 270114 h 4939827"/>
              <a:gd name="connsiteX32" fmla="*/ 8672650 w 12192000"/>
              <a:gd name="connsiteY32" fmla="*/ 254821 h 4939827"/>
              <a:gd name="connsiteX33" fmla="*/ 8785543 w 12192000"/>
              <a:gd name="connsiteY33" fmla="*/ 263406 h 4939827"/>
              <a:gd name="connsiteX34" fmla="*/ 8830588 w 12192000"/>
              <a:gd name="connsiteY34" fmla="*/ 265483 h 4939827"/>
              <a:gd name="connsiteX35" fmla="*/ 8905142 w 12192000"/>
              <a:gd name="connsiteY35" fmla="*/ 264958 h 4939827"/>
              <a:gd name="connsiteX36" fmla="*/ 8968582 w 12192000"/>
              <a:gd name="connsiteY36" fmla="*/ 262728 h 4939827"/>
              <a:gd name="connsiteX37" fmla="*/ 8972994 w 12192000"/>
              <a:gd name="connsiteY37" fmla="*/ 263284 h 4939827"/>
              <a:gd name="connsiteX38" fmla="*/ 9004605 w 12192000"/>
              <a:gd name="connsiteY38" fmla="*/ 258041 h 4939827"/>
              <a:gd name="connsiteX39" fmla="*/ 9016165 w 12192000"/>
              <a:gd name="connsiteY39" fmla="*/ 261258 h 4939827"/>
              <a:gd name="connsiteX40" fmla="*/ 9043297 w 12192000"/>
              <a:gd name="connsiteY40" fmla="*/ 281547 h 4939827"/>
              <a:gd name="connsiteX41" fmla="*/ 9048315 w 12192000"/>
              <a:gd name="connsiteY41" fmla="*/ 279264 h 4939827"/>
              <a:gd name="connsiteX42" fmla="*/ 9054706 w 12192000"/>
              <a:gd name="connsiteY42" fmla="*/ 278538 h 4939827"/>
              <a:gd name="connsiteX43" fmla="*/ 9070919 w 12192000"/>
              <a:gd name="connsiteY43" fmla="*/ 281810 h 4939827"/>
              <a:gd name="connsiteX44" fmla="*/ 9076813 w 12192000"/>
              <a:gd name="connsiteY44" fmla="*/ 283909 h 4939827"/>
              <a:gd name="connsiteX45" fmla="*/ 9085871 w 12192000"/>
              <a:gd name="connsiteY45" fmla="*/ 285133 h 4939827"/>
              <a:gd name="connsiteX46" fmla="*/ 9086159 w 12192000"/>
              <a:gd name="connsiteY46" fmla="*/ 284887 h 4939827"/>
              <a:gd name="connsiteX47" fmla="*/ 9134606 w 12192000"/>
              <a:gd name="connsiteY47" fmla="*/ 288168 h 4939827"/>
              <a:gd name="connsiteX48" fmla="*/ 9195590 w 12192000"/>
              <a:gd name="connsiteY48" fmla="*/ 279568 h 4939827"/>
              <a:gd name="connsiteX49" fmla="*/ 9219336 w 12192000"/>
              <a:gd name="connsiteY49" fmla="*/ 278133 h 4939827"/>
              <a:gd name="connsiteX50" fmla="*/ 9232362 w 12192000"/>
              <a:gd name="connsiteY50" fmla="*/ 275894 h 4939827"/>
              <a:gd name="connsiteX51" fmla="*/ 9233396 w 12192000"/>
              <a:gd name="connsiteY51" fmla="*/ 274803 h 4939827"/>
              <a:gd name="connsiteX52" fmla="*/ 9256213 w 12192000"/>
              <a:gd name="connsiteY52" fmla="*/ 281576 h 4939827"/>
              <a:gd name="connsiteX53" fmla="*/ 9371484 w 12192000"/>
              <a:gd name="connsiteY53" fmla="*/ 329634 h 4939827"/>
              <a:gd name="connsiteX54" fmla="*/ 9404829 w 12192000"/>
              <a:gd name="connsiteY54" fmla="*/ 339038 h 4939827"/>
              <a:gd name="connsiteX55" fmla="*/ 9427021 w 12192000"/>
              <a:gd name="connsiteY55" fmla="*/ 358784 h 4939827"/>
              <a:gd name="connsiteX56" fmla="*/ 9670844 w 12192000"/>
              <a:gd name="connsiteY56" fmla="*/ 405128 h 4939827"/>
              <a:gd name="connsiteX57" fmla="*/ 9816083 w 12192000"/>
              <a:gd name="connsiteY57" fmla="*/ 416573 h 4939827"/>
              <a:gd name="connsiteX58" fmla="*/ 9936741 w 12192000"/>
              <a:gd name="connsiteY58" fmla="*/ 437044 h 4939827"/>
              <a:gd name="connsiteX59" fmla="*/ 10050093 w 12192000"/>
              <a:gd name="connsiteY59" fmla="*/ 443783 h 4939827"/>
              <a:gd name="connsiteX60" fmla="*/ 10130090 w 12192000"/>
              <a:gd name="connsiteY60" fmla="*/ 459520 h 4939827"/>
              <a:gd name="connsiteX61" fmla="*/ 10173456 w 12192000"/>
              <a:gd name="connsiteY61" fmla="*/ 457749 h 4939827"/>
              <a:gd name="connsiteX62" fmla="*/ 10218232 w 12192000"/>
              <a:gd name="connsiteY62" fmla="*/ 459820 h 4939827"/>
              <a:gd name="connsiteX63" fmla="*/ 10354176 w 12192000"/>
              <a:gd name="connsiteY63" fmla="*/ 471377 h 4939827"/>
              <a:gd name="connsiteX64" fmla="*/ 10430681 w 12192000"/>
              <a:gd name="connsiteY64" fmla="*/ 481226 h 4939827"/>
              <a:gd name="connsiteX65" fmla="*/ 10478169 w 12192000"/>
              <a:gd name="connsiteY65" fmla="*/ 481774 h 4939827"/>
              <a:gd name="connsiteX66" fmla="*/ 10540907 w 12192000"/>
              <a:gd name="connsiteY66" fmla="*/ 485607 h 4939827"/>
              <a:gd name="connsiteX67" fmla="*/ 10614941 w 12192000"/>
              <a:gd name="connsiteY67" fmla="*/ 487592 h 4939827"/>
              <a:gd name="connsiteX68" fmla="*/ 10674098 w 12192000"/>
              <a:gd name="connsiteY68" fmla="*/ 521656 h 4939827"/>
              <a:gd name="connsiteX69" fmla="*/ 10874834 w 12192000"/>
              <a:gd name="connsiteY69" fmla="*/ 574867 h 4939827"/>
              <a:gd name="connsiteX70" fmla="*/ 10944981 w 12192000"/>
              <a:gd name="connsiteY70" fmla="*/ 615042 h 4939827"/>
              <a:gd name="connsiteX71" fmla="*/ 11006376 w 12192000"/>
              <a:gd name="connsiteY71" fmla="*/ 645957 h 4939827"/>
              <a:gd name="connsiteX72" fmla="*/ 11076308 w 12192000"/>
              <a:gd name="connsiteY72" fmla="*/ 675698 h 4939827"/>
              <a:gd name="connsiteX73" fmla="*/ 11148789 w 12192000"/>
              <a:gd name="connsiteY73" fmla="*/ 685041 h 4939827"/>
              <a:gd name="connsiteX74" fmla="*/ 11249129 w 12192000"/>
              <a:gd name="connsiteY74" fmla="*/ 684218 h 4939827"/>
              <a:gd name="connsiteX75" fmla="*/ 11299915 w 12192000"/>
              <a:gd name="connsiteY75" fmla="*/ 692177 h 4939827"/>
              <a:gd name="connsiteX76" fmla="*/ 11386973 w 12192000"/>
              <a:gd name="connsiteY76" fmla="*/ 708209 h 4939827"/>
              <a:gd name="connsiteX77" fmla="*/ 11500105 w 12192000"/>
              <a:gd name="connsiteY77" fmla="*/ 735014 h 4939827"/>
              <a:gd name="connsiteX78" fmla="*/ 11621735 w 12192000"/>
              <a:gd name="connsiteY78" fmla="*/ 789584 h 4939827"/>
              <a:gd name="connsiteX79" fmla="*/ 11691200 w 12192000"/>
              <a:gd name="connsiteY79" fmla="*/ 867902 h 4939827"/>
              <a:gd name="connsiteX80" fmla="*/ 11819427 w 12192000"/>
              <a:gd name="connsiteY80" fmla="*/ 911634 h 4939827"/>
              <a:gd name="connsiteX81" fmla="*/ 11969720 w 12192000"/>
              <a:gd name="connsiteY81" fmla="*/ 964737 h 4939827"/>
              <a:gd name="connsiteX82" fmla="*/ 12055766 w 12192000"/>
              <a:gd name="connsiteY82" fmla="*/ 991268 h 4939827"/>
              <a:gd name="connsiteX83" fmla="*/ 12171539 w 12192000"/>
              <a:gd name="connsiteY83" fmla="*/ 995427 h 4939827"/>
              <a:gd name="connsiteX84" fmla="*/ 12187831 w 12192000"/>
              <a:gd name="connsiteY84" fmla="*/ 996580 h 4939827"/>
              <a:gd name="connsiteX85" fmla="*/ 12192000 w 12192000"/>
              <a:gd name="connsiteY85" fmla="*/ 996726 h 4939827"/>
              <a:gd name="connsiteX86" fmla="*/ 12192000 w 12192000"/>
              <a:gd name="connsiteY86" fmla="*/ 4939827 h 4939827"/>
              <a:gd name="connsiteX87" fmla="*/ 0 w 12192000"/>
              <a:gd name="connsiteY87" fmla="*/ 4939827 h 4939827"/>
              <a:gd name="connsiteX88" fmla="*/ 0 w 12192000"/>
              <a:gd name="connsiteY88" fmla="*/ 512043 h 4939827"/>
              <a:gd name="connsiteX89" fmla="*/ 7381 w 12192000"/>
              <a:gd name="connsiteY89" fmla="*/ 512580 h 4939827"/>
              <a:gd name="connsiteX90" fmla="*/ 100029 w 12192000"/>
              <a:gd name="connsiteY90" fmla="*/ 504758 h 4939827"/>
              <a:gd name="connsiteX91" fmla="*/ 155244 w 12192000"/>
              <a:gd name="connsiteY91" fmla="*/ 525130 h 4939827"/>
              <a:gd name="connsiteX92" fmla="*/ 254366 w 12192000"/>
              <a:gd name="connsiteY92" fmla="*/ 534449 h 4939827"/>
              <a:gd name="connsiteX93" fmla="*/ 447292 w 12192000"/>
              <a:gd name="connsiteY93" fmla="*/ 542725 h 4939827"/>
              <a:gd name="connsiteX94" fmla="*/ 628105 w 12192000"/>
              <a:gd name="connsiteY94" fmla="*/ 547853 h 4939827"/>
              <a:gd name="connsiteX95" fmla="*/ 783146 w 12192000"/>
              <a:gd name="connsiteY95" fmla="*/ 591799 h 4939827"/>
              <a:gd name="connsiteX96" fmla="*/ 1043676 w 12192000"/>
              <a:gd name="connsiteY96" fmla="*/ 591887 h 4939827"/>
              <a:gd name="connsiteX97" fmla="*/ 1281816 w 12192000"/>
              <a:gd name="connsiteY97" fmla="*/ 520946 h 4939827"/>
              <a:gd name="connsiteX98" fmla="*/ 1486347 w 12192000"/>
              <a:gd name="connsiteY98" fmla="*/ 487310 h 4939827"/>
              <a:gd name="connsiteX99" fmla="*/ 1568079 w 12192000"/>
              <a:gd name="connsiteY99" fmla="*/ 462531 h 4939827"/>
              <a:gd name="connsiteX100" fmla="*/ 1622516 w 12192000"/>
              <a:gd name="connsiteY100" fmla="*/ 466058 h 4939827"/>
              <a:gd name="connsiteX101" fmla="*/ 1655457 w 12192000"/>
              <a:gd name="connsiteY101" fmla="*/ 465359 h 4939827"/>
              <a:gd name="connsiteX102" fmla="*/ 1717454 w 12192000"/>
              <a:gd name="connsiteY102" fmla="*/ 417203 h 4939827"/>
              <a:gd name="connsiteX103" fmla="*/ 1913794 w 12192000"/>
              <a:gd name="connsiteY103" fmla="*/ 365255 h 4939827"/>
              <a:gd name="connsiteX104" fmla="*/ 2129762 w 12192000"/>
              <a:gd name="connsiteY104" fmla="*/ 367832 h 4939827"/>
              <a:gd name="connsiteX105" fmla="*/ 2376970 w 12192000"/>
              <a:gd name="connsiteY105" fmla="*/ 350129 h 4939827"/>
              <a:gd name="connsiteX106" fmla="*/ 2480155 w 12192000"/>
              <a:gd name="connsiteY106" fmla="*/ 359227 h 4939827"/>
              <a:gd name="connsiteX107" fmla="*/ 2586782 w 12192000"/>
              <a:gd name="connsiteY107" fmla="*/ 339352 h 4939827"/>
              <a:gd name="connsiteX108" fmla="*/ 2679617 w 12192000"/>
              <a:gd name="connsiteY108" fmla="*/ 305383 h 4939827"/>
              <a:gd name="connsiteX109" fmla="*/ 2788947 w 12192000"/>
              <a:gd name="connsiteY109" fmla="*/ 250375 h 4939827"/>
              <a:gd name="connsiteX110" fmla="*/ 2965530 w 12192000"/>
              <a:gd name="connsiteY110" fmla="*/ 245958 h 4939827"/>
              <a:gd name="connsiteX111" fmla="*/ 3103677 w 12192000"/>
              <a:gd name="connsiteY111" fmla="*/ 209527 h 4939827"/>
              <a:gd name="connsiteX112" fmla="*/ 3126759 w 12192000"/>
              <a:gd name="connsiteY112" fmla="*/ 211226 h 4939827"/>
              <a:gd name="connsiteX113" fmla="*/ 3164020 w 12192000"/>
              <a:gd name="connsiteY113" fmla="*/ 212779 h 4939827"/>
              <a:gd name="connsiteX114" fmla="*/ 3285019 w 12192000"/>
              <a:gd name="connsiteY114" fmla="*/ 220535 h 4939827"/>
              <a:gd name="connsiteX115" fmla="*/ 3365154 w 12192000"/>
              <a:gd name="connsiteY115" fmla="*/ 226416 h 4939827"/>
              <a:gd name="connsiteX116" fmla="*/ 3367507 w 12192000"/>
              <a:gd name="connsiteY116" fmla="*/ 225416 h 4939827"/>
              <a:gd name="connsiteX117" fmla="*/ 3387567 w 12192000"/>
              <a:gd name="connsiteY117" fmla="*/ 227103 h 4939827"/>
              <a:gd name="connsiteX118" fmla="*/ 3498001 w 12192000"/>
              <a:gd name="connsiteY118" fmla="*/ 231941 h 4939827"/>
              <a:gd name="connsiteX119" fmla="*/ 3561557 w 12192000"/>
              <a:gd name="connsiteY119" fmla="*/ 228095 h 4939827"/>
              <a:gd name="connsiteX120" fmla="*/ 3611920 w 12192000"/>
              <a:gd name="connsiteY120" fmla="*/ 218094 h 4939827"/>
              <a:gd name="connsiteX121" fmla="*/ 3620528 w 12192000"/>
              <a:gd name="connsiteY121" fmla="*/ 218788 h 4939827"/>
              <a:gd name="connsiteX122" fmla="*/ 3620766 w 12192000"/>
              <a:gd name="connsiteY122" fmla="*/ 218511 h 4939827"/>
              <a:gd name="connsiteX123" fmla="*/ 3629977 w 12192000"/>
              <a:gd name="connsiteY123" fmla="*/ 218664 h 4939827"/>
              <a:gd name="connsiteX124" fmla="*/ 3636217 w 12192000"/>
              <a:gd name="connsiteY124" fmla="*/ 220048 h 4939827"/>
              <a:gd name="connsiteX125" fmla="*/ 3709484 w 12192000"/>
              <a:gd name="connsiteY125" fmla="*/ 186927 h 4939827"/>
              <a:gd name="connsiteX126" fmla="*/ 3761342 w 12192000"/>
              <a:gd name="connsiteY126" fmla="*/ 177474 h 4939827"/>
              <a:gd name="connsiteX127" fmla="*/ 3799748 w 12192000"/>
              <a:gd name="connsiteY127" fmla="*/ 167154 h 4939827"/>
              <a:gd name="connsiteX128" fmla="*/ 3922756 w 12192000"/>
              <a:gd name="connsiteY128" fmla="*/ 194044 h 4939827"/>
              <a:gd name="connsiteX129" fmla="*/ 4028476 w 12192000"/>
              <a:gd name="connsiteY129" fmla="*/ 223679 h 4939827"/>
              <a:gd name="connsiteX130" fmla="*/ 4191582 w 12192000"/>
              <a:gd name="connsiteY130" fmla="*/ 238952 h 4939827"/>
              <a:gd name="connsiteX131" fmla="*/ 4251024 w 12192000"/>
              <a:gd name="connsiteY131" fmla="*/ 240874 h 4939827"/>
              <a:gd name="connsiteX132" fmla="*/ 4355275 w 12192000"/>
              <a:gd name="connsiteY132" fmla="*/ 260205 h 4939827"/>
              <a:gd name="connsiteX133" fmla="*/ 4423807 w 12192000"/>
              <a:gd name="connsiteY133" fmla="*/ 270366 h 4939827"/>
              <a:gd name="connsiteX134" fmla="*/ 4558432 w 12192000"/>
              <a:gd name="connsiteY134" fmla="*/ 269194 h 4939827"/>
              <a:gd name="connsiteX135" fmla="*/ 4635061 w 12192000"/>
              <a:gd name="connsiteY135" fmla="*/ 280682 h 4939827"/>
              <a:gd name="connsiteX136" fmla="*/ 4807427 w 12192000"/>
              <a:gd name="connsiteY136" fmla="*/ 276835 h 4939827"/>
              <a:gd name="connsiteX137" fmla="*/ 5028933 w 12192000"/>
              <a:gd name="connsiteY137" fmla="*/ 183887 h 4939827"/>
              <a:gd name="connsiteX138" fmla="*/ 5093642 w 12192000"/>
              <a:gd name="connsiteY138" fmla="*/ 177214 h 4939827"/>
              <a:gd name="connsiteX139" fmla="*/ 5102642 w 12192000"/>
              <a:gd name="connsiteY139" fmla="*/ 186816 h 4939827"/>
              <a:gd name="connsiteX140" fmla="*/ 5193590 w 12192000"/>
              <a:gd name="connsiteY140" fmla="*/ 156458 h 4939827"/>
              <a:gd name="connsiteX141" fmla="*/ 5323922 w 12192000"/>
              <a:gd name="connsiteY141" fmla="*/ 146332 h 4939827"/>
              <a:gd name="connsiteX142" fmla="*/ 5421860 w 12192000"/>
              <a:gd name="connsiteY142" fmla="*/ 167298 h 4939827"/>
              <a:gd name="connsiteX143" fmla="*/ 5476948 w 12192000"/>
              <a:gd name="connsiteY143" fmla="*/ 173249 h 4939827"/>
              <a:gd name="connsiteX144" fmla="*/ 5516842 w 12192000"/>
              <a:gd name="connsiteY144" fmla="*/ 184018 h 4939827"/>
              <a:gd name="connsiteX145" fmla="*/ 5619415 w 12192000"/>
              <a:gd name="connsiteY145" fmla="*/ 176781 h 4939827"/>
              <a:gd name="connsiteX146" fmla="*/ 5789867 w 12192000"/>
              <a:gd name="connsiteY146" fmla="*/ 150304 h 4939827"/>
              <a:gd name="connsiteX147" fmla="*/ 5825953 w 12192000"/>
              <a:gd name="connsiteY147" fmla="*/ 147907 h 4939827"/>
              <a:gd name="connsiteX148" fmla="*/ 5856168 w 12192000"/>
              <a:gd name="connsiteY148" fmla="*/ 158719 h 4939827"/>
              <a:gd name="connsiteX149" fmla="*/ 5862476 w 12192000"/>
              <a:gd name="connsiteY149" fmla="*/ 172447 h 4939827"/>
              <a:gd name="connsiteX150" fmla="*/ 5882195 w 12192000"/>
              <a:gd name="connsiteY150" fmla="*/ 173195 h 4939827"/>
              <a:gd name="connsiteX151" fmla="*/ 5887271 w 12192000"/>
              <a:gd name="connsiteY151" fmla="*/ 176084 h 4939827"/>
              <a:gd name="connsiteX152" fmla="*/ 5921577 w 12192000"/>
              <a:gd name="connsiteY152" fmla="*/ 169858 h 4939827"/>
              <a:gd name="connsiteX153" fmla="*/ 5983240 w 12192000"/>
              <a:gd name="connsiteY153" fmla="*/ 152755 h 4939827"/>
              <a:gd name="connsiteX154" fmla="*/ 6415830 w 12192000"/>
              <a:gd name="connsiteY154" fmla="*/ 136006 h 4939827"/>
              <a:gd name="connsiteX155" fmla="*/ 6756965 w 12192000"/>
              <a:gd name="connsiteY155" fmla="*/ 57636 h 4939827"/>
              <a:gd name="connsiteX156" fmla="*/ 6819400 w 12192000"/>
              <a:gd name="connsiteY156" fmla="*/ 30742 h 4939827"/>
              <a:gd name="connsiteX157" fmla="*/ 6986370 w 12192000"/>
              <a:gd name="connsiteY157" fmla="*/ 12659 h 4939827"/>
              <a:gd name="connsiteX158" fmla="*/ 6989536 w 12192000"/>
              <a:gd name="connsiteY158" fmla="*/ 14528 h 4939827"/>
              <a:gd name="connsiteX159" fmla="*/ 7015933 w 12192000"/>
              <a:gd name="connsiteY159" fmla="*/ 9653 h 4939827"/>
              <a:gd name="connsiteX160" fmla="*/ 7020592 w 12192000"/>
              <a:gd name="connsiteY160" fmla="*/ 1651 h 4939827"/>
              <a:gd name="connsiteX161" fmla="*/ 7025905 w 12192000"/>
              <a:gd name="connsiteY161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586687 w 12192000"/>
              <a:gd name="connsiteY30" fmla="*/ 264089 h 4939827"/>
              <a:gd name="connsiteX31" fmla="*/ 8601067 w 12192000"/>
              <a:gd name="connsiteY31" fmla="*/ 270114 h 4939827"/>
              <a:gd name="connsiteX32" fmla="*/ 8672650 w 12192000"/>
              <a:gd name="connsiteY32" fmla="*/ 254821 h 4939827"/>
              <a:gd name="connsiteX33" fmla="*/ 8785543 w 12192000"/>
              <a:gd name="connsiteY33" fmla="*/ 263406 h 4939827"/>
              <a:gd name="connsiteX34" fmla="*/ 8830588 w 12192000"/>
              <a:gd name="connsiteY34" fmla="*/ 265483 h 4939827"/>
              <a:gd name="connsiteX35" fmla="*/ 8905142 w 12192000"/>
              <a:gd name="connsiteY35" fmla="*/ 264958 h 4939827"/>
              <a:gd name="connsiteX36" fmla="*/ 8968582 w 12192000"/>
              <a:gd name="connsiteY36" fmla="*/ 262728 h 4939827"/>
              <a:gd name="connsiteX37" fmla="*/ 8972994 w 12192000"/>
              <a:gd name="connsiteY37" fmla="*/ 263284 h 4939827"/>
              <a:gd name="connsiteX38" fmla="*/ 9004605 w 12192000"/>
              <a:gd name="connsiteY38" fmla="*/ 258041 h 4939827"/>
              <a:gd name="connsiteX39" fmla="*/ 9016165 w 12192000"/>
              <a:gd name="connsiteY39" fmla="*/ 261258 h 4939827"/>
              <a:gd name="connsiteX40" fmla="*/ 9043297 w 12192000"/>
              <a:gd name="connsiteY40" fmla="*/ 281547 h 4939827"/>
              <a:gd name="connsiteX41" fmla="*/ 9048315 w 12192000"/>
              <a:gd name="connsiteY41" fmla="*/ 279264 h 4939827"/>
              <a:gd name="connsiteX42" fmla="*/ 9054706 w 12192000"/>
              <a:gd name="connsiteY42" fmla="*/ 278538 h 4939827"/>
              <a:gd name="connsiteX43" fmla="*/ 9070919 w 12192000"/>
              <a:gd name="connsiteY43" fmla="*/ 281810 h 4939827"/>
              <a:gd name="connsiteX44" fmla="*/ 9076813 w 12192000"/>
              <a:gd name="connsiteY44" fmla="*/ 283909 h 4939827"/>
              <a:gd name="connsiteX45" fmla="*/ 9085871 w 12192000"/>
              <a:gd name="connsiteY45" fmla="*/ 285133 h 4939827"/>
              <a:gd name="connsiteX46" fmla="*/ 9086159 w 12192000"/>
              <a:gd name="connsiteY46" fmla="*/ 284887 h 4939827"/>
              <a:gd name="connsiteX47" fmla="*/ 9134606 w 12192000"/>
              <a:gd name="connsiteY47" fmla="*/ 288168 h 4939827"/>
              <a:gd name="connsiteX48" fmla="*/ 9195590 w 12192000"/>
              <a:gd name="connsiteY48" fmla="*/ 279568 h 4939827"/>
              <a:gd name="connsiteX49" fmla="*/ 9219336 w 12192000"/>
              <a:gd name="connsiteY49" fmla="*/ 278133 h 4939827"/>
              <a:gd name="connsiteX50" fmla="*/ 9232362 w 12192000"/>
              <a:gd name="connsiteY50" fmla="*/ 275894 h 4939827"/>
              <a:gd name="connsiteX51" fmla="*/ 9233396 w 12192000"/>
              <a:gd name="connsiteY51" fmla="*/ 274803 h 4939827"/>
              <a:gd name="connsiteX52" fmla="*/ 9256213 w 12192000"/>
              <a:gd name="connsiteY52" fmla="*/ 281576 h 4939827"/>
              <a:gd name="connsiteX53" fmla="*/ 9371484 w 12192000"/>
              <a:gd name="connsiteY53" fmla="*/ 329634 h 4939827"/>
              <a:gd name="connsiteX54" fmla="*/ 9404829 w 12192000"/>
              <a:gd name="connsiteY54" fmla="*/ 339038 h 4939827"/>
              <a:gd name="connsiteX55" fmla="*/ 9427021 w 12192000"/>
              <a:gd name="connsiteY55" fmla="*/ 358784 h 4939827"/>
              <a:gd name="connsiteX56" fmla="*/ 9670844 w 12192000"/>
              <a:gd name="connsiteY56" fmla="*/ 405128 h 4939827"/>
              <a:gd name="connsiteX57" fmla="*/ 9816083 w 12192000"/>
              <a:gd name="connsiteY57" fmla="*/ 416573 h 4939827"/>
              <a:gd name="connsiteX58" fmla="*/ 9936741 w 12192000"/>
              <a:gd name="connsiteY58" fmla="*/ 437044 h 4939827"/>
              <a:gd name="connsiteX59" fmla="*/ 10050093 w 12192000"/>
              <a:gd name="connsiteY59" fmla="*/ 443783 h 4939827"/>
              <a:gd name="connsiteX60" fmla="*/ 10130090 w 12192000"/>
              <a:gd name="connsiteY60" fmla="*/ 459520 h 4939827"/>
              <a:gd name="connsiteX61" fmla="*/ 10173456 w 12192000"/>
              <a:gd name="connsiteY61" fmla="*/ 457749 h 4939827"/>
              <a:gd name="connsiteX62" fmla="*/ 10218232 w 12192000"/>
              <a:gd name="connsiteY62" fmla="*/ 459820 h 4939827"/>
              <a:gd name="connsiteX63" fmla="*/ 10354176 w 12192000"/>
              <a:gd name="connsiteY63" fmla="*/ 471377 h 4939827"/>
              <a:gd name="connsiteX64" fmla="*/ 10430681 w 12192000"/>
              <a:gd name="connsiteY64" fmla="*/ 481226 h 4939827"/>
              <a:gd name="connsiteX65" fmla="*/ 10478169 w 12192000"/>
              <a:gd name="connsiteY65" fmla="*/ 481774 h 4939827"/>
              <a:gd name="connsiteX66" fmla="*/ 10540907 w 12192000"/>
              <a:gd name="connsiteY66" fmla="*/ 485607 h 4939827"/>
              <a:gd name="connsiteX67" fmla="*/ 10614941 w 12192000"/>
              <a:gd name="connsiteY67" fmla="*/ 487592 h 4939827"/>
              <a:gd name="connsiteX68" fmla="*/ 10674098 w 12192000"/>
              <a:gd name="connsiteY68" fmla="*/ 521656 h 4939827"/>
              <a:gd name="connsiteX69" fmla="*/ 10874834 w 12192000"/>
              <a:gd name="connsiteY69" fmla="*/ 574867 h 4939827"/>
              <a:gd name="connsiteX70" fmla="*/ 10944981 w 12192000"/>
              <a:gd name="connsiteY70" fmla="*/ 615042 h 4939827"/>
              <a:gd name="connsiteX71" fmla="*/ 11006376 w 12192000"/>
              <a:gd name="connsiteY71" fmla="*/ 645957 h 4939827"/>
              <a:gd name="connsiteX72" fmla="*/ 11076308 w 12192000"/>
              <a:gd name="connsiteY72" fmla="*/ 675698 h 4939827"/>
              <a:gd name="connsiteX73" fmla="*/ 11148789 w 12192000"/>
              <a:gd name="connsiteY73" fmla="*/ 685041 h 4939827"/>
              <a:gd name="connsiteX74" fmla="*/ 11249129 w 12192000"/>
              <a:gd name="connsiteY74" fmla="*/ 684218 h 4939827"/>
              <a:gd name="connsiteX75" fmla="*/ 11299915 w 12192000"/>
              <a:gd name="connsiteY75" fmla="*/ 692177 h 4939827"/>
              <a:gd name="connsiteX76" fmla="*/ 11386973 w 12192000"/>
              <a:gd name="connsiteY76" fmla="*/ 708209 h 4939827"/>
              <a:gd name="connsiteX77" fmla="*/ 11500105 w 12192000"/>
              <a:gd name="connsiteY77" fmla="*/ 735014 h 4939827"/>
              <a:gd name="connsiteX78" fmla="*/ 11621735 w 12192000"/>
              <a:gd name="connsiteY78" fmla="*/ 789584 h 4939827"/>
              <a:gd name="connsiteX79" fmla="*/ 11691200 w 12192000"/>
              <a:gd name="connsiteY79" fmla="*/ 867902 h 4939827"/>
              <a:gd name="connsiteX80" fmla="*/ 11819427 w 12192000"/>
              <a:gd name="connsiteY80" fmla="*/ 911634 h 4939827"/>
              <a:gd name="connsiteX81" fmla="*/ 11969720 w 12192000"/>
              <a:gd name="connsiteY81" fmla="*/ 964737 h 4939827"/>
              <a:gd name="connsiteX82" fmla="*/ 12055766 w 12192000"/>
              <a:gd name="connsiteY82" fmla="*/ 991268 h 4939827"/>
              <a:gd name="connsiteX83" fmla="*/ 12171539 w 12192000"/>
              <a:gd name="connsiteY83" fmla="*/ 995427 h 4939827"/>
              <a:gd name="connsiteX84" fmla="*/ 12187831 w 12192000"/>
              <a:gd name="connsiteY84" fmla="*/ 996580 h 4939827"/>
              <a:gd name="connsiteX85" fmla="*/ 12192000 w 12192000"/>
              <a:gd name="connsiteY85" fmla="*/ 996726 h 4939827"/>
              <a:gd name="connsiteX86" fmla="*/ 12192000 w 12192000"/>
              <a:gd name="connsiteY86" fmla="*/ 4939827 h 4939827"/>
              <a:gd name="connsiteX87" fmla="*/ 0 w 12192000"/>
              <a:gd name="connsiteY87" fmla="*/ 4939827 h 4939827"/>
              <a:gd name="connsiteX88" fmla="*/ 0 w 12192000"/>
              <a:gd name="connsiteY88" fmla="*/ 512043 h 4939827"/>
              <a:gd name="connsiteX89" fmla="*/ 7381 w 12192000"/>
              <a:gd name="connsiteY89" fmla="*/ 512580 h 4939827"/>
              <a:gd name="connsiteX90" fmla="*/ 100029 w 12192000"/>
              <a:gd name="connsiteY90" fmla="*/ 504758 h 4939827"/>
              <a:gd name="connsiteX91" fmla="*/ 155244 w 12192000"/>
              <a:gd name="connsiteY91" fmla="*/ 525130 h 4939827"/>
              <a:gd name="connsiteX92" fmla="*/ 254366 w 12192000"/>
              <a:gd name="connsiteY92" fmla="*/ 534449 h 4939827"/>
              <a:gd name="connsiteX93" fmla="*/ 447292 w 12192000"/>
              <a:gd name="connsiteY93" fmla="*/ 542725 h 4939827"/>
              <a:gd name="connsiteX94" fmla="*/ 628105 w 12192000"/>
              <a:gd name="connsiteY94" fmla="*/ 547853 h 4939827"/>
              <a:gd name="connsiteX95" fmla="*/ 783146 w 12192000"/>
              <a:gd name="connsiteY95" fmla="*/ 591799 h 4939827"/>
              <a:gd name="connsiteX96" fmla="*/ 1043676 w 12192000"/>
              <a:gd name="connsiteY96" fmla="*/ 591887 h 4939827"/>
              <a:gd name="connsiteX97" fmla="*/ 1281816 w 12192000"/>
              <a:gd name="connsiteY97" fmla="*/ 520946 h 4939827"/>
              <a:gd name="connsiteX98" fmla="*/ 1486347 w 12192000"/>
              <a:gd name="connsiteY98" fmla="*/ 487310 h 4939827"/>
              <a:gd name="connsiteX99" fmla="*/ 1568079 w 12192000"/>
              <a:gd name="connsiteY99" fmla="*/ 462531 h 4939827"/>
              <a:gd name="connsiteX100" fmla="*/ 1622516 w 12192000"/>
              <a:gd name="connsiteY100" fmla="*/ 466058 h 4939827"/>
              <a:gd name="connsiteX101" fmla="*/ 1655457 w 12192000"/>
              <a:gd name="connsiteY101" fmla="*/ 465359 h 4939827"/>
              <a:gd name="connsiteX102" fmla="*/ 1717454 w 12192000"/>
              <a:gd name="connsiteY102" fmla="*/ 417203 h 4939827"/>
              <a:gd name="connsiteX103" fmla="*/ 1913794 w 12192000"/>
              <a:gd name="connsiteY103" fmla="*/ 365255 h 4939827"/>
              <a:gd name="connsiteX104" fmla="*/ 2129762 w 12192000"/>
              <a:gd name="connsiteY104" fmla="*/ 367832 h 4939827"/>
              <a:gd name="connsiteX105" fmla="*/ 2376970 w 12192000"/>
              <a:gd name="connsiteY105" fmla="*/ 350129 h 4939827"/>
              <a:gd name="connsiteX106" fmla="*/ 2480155 w 12192000"/>
              <a:gd name="connsiteY106" fmla="*/ 359227 h 4939827"/>
              <a:gd name="connsiteX107" fmla="*/ 2586782 w 12192000"/>
              <a:gd name="connsiteY107" fmla="*/ 339352 h 4939827"/>
              <a:gd name="connsiteX108" fmla="*/ 2679617 w 12192000"/>
              <a:gd name="connsiteY108" fmla="*/ 305383 h 4939827"/>
              <a:gd name="connsiteX109" fmla="*/ 2788947 w 12192000"/>
              <a:gd name="connsiteY109" fmla="*/ 250375 h 4939827"/>
              <a:gd name="connsiteX110" fmla="*/ 2965530 w 12192000"/>
              <a:gd name="connsiteY110" fmla="*/ 245958 h 4939827"/>
              <a:gd name="connsiteX111" fmla="*/ 3103677 w 12192000"/>
              <a:gd name="connsiteY111" fmla="*/ 209527 h 4939827"/>
              <a:gd name="connsiteX112" fmla="*/ 3126759 w 12192000"/>
              <a:gd name="connsiteY112" fmla="*/ 211226 h 4939827"/>
              <a:gd name="connsiteX113" fmla="*/ 3164020 w 12192000"/>
              <a:gd name="connsiteY113" fmla="*/ 212779 h 4939827"/>
              <a:gd name="connsiteX114" fmla="*/ 3285019 w 12192000"/>
              <a:gd name="connsiteY114" fmla="*/ 220535 h 4939827"/>
              <a:gd name="connsiteX115" fmla="*/ 3365154 w 12192000"/>
              <a:gd name="connsiteY115" fmla="*/ 226416 h 4939827"/>
              <a:gd name="connsiteX116" fmla="*/ 3367507 w 12192000"/>
              <a:gd name="connsiteY116" fmla="*/ 225416 h 4939827"/>
              <a:gd name="connsiteX117" fmla="*/ 3387567 w 12192000"/>
              <a:gd name="connsiteY117" fmla="*/ 227103 h 4939827"/>
              <a:gd name="connsiteX118" fmla="*/ 3498001 w 12192000"/>
              <a:gd name="connsiteY118" fmla="*/ 231941 h 4939827"/>
              <a:gd name="connsiteX119" fmla="*/ 3561557 w 12192000"/>
              <a:gd name="connsiteY119" fmla="*/ 228095 h 4939827"/>
              <a:gd name="connsiteX120" fmla="*/ 3611920 w 12192000"/>
              <a:gd name="connsiteY120" fmla="*/ 218094 h 4939827"/>
              <a:gd name="connsiteX121" fmla="*/ 3620528 w 12192000"/>
              <a:gd name="connsiteY121" fmla="*/ 218788 h 4939827"/>
              <a:gd name="connsiteX122" fmla="*/ 3620766 w 12192000"/>
              <a:gd name="connsiteY122" fmla="*/ 218511 h 4939827"/>
              <a:gd name="connsiteX123" fmla="*/ 3629977 w 12192000"/>
              <a:gd name="connsiteY123" fmla="*/ 218664 h 4939827"/>
              <a:gd name="connsiteX124" fmla="*/ 3636217 w 12192000"/>
              <a:gd name="connsiteY124" fmla="*/ 220048 h 4939827"/>
              <a:gd name="connsiteX125" fmla="*/ 3709484 w 12192000"/>
              <a:gd name="connsiteY125" fmla="*/ 186927 h 4939827"/>
              <a:gd name="connsiteX126" fmla="*/ 3761342 w 12192000"/>
              <a:gd name="connsiteY126" fmla="*/ 177474 h 4939827"/>
              <a:gd name="connsiteX127" fmla="*/ 3799748 w 12192000"/>
              <a:gd name="connsiteY127" fmla="*/ 167154 h 4939827"/>
              <a:gd name="connsiteX128" fmla="*/ 3922756 w 12192000"/>
              <a:gd name="connsiteY128" fmla="*/ 194044 h 4939827"/>
              <a:gd name="connsiteX129" fmla="*/ 4028476 w 12192000"/>
              <a:gd name="connsiteY129" fmla="*/ 223679 h 4939827"/>
              <a:gd name="connsiteX130" fmla="*/ 4191582 w 12192000"/>
              <a:gd name="connsiteY130" fmla="*/ 238952 h 4939827"/>
              <a:gd name="connsiteX131" fmla="*/ 4251024 w 12192000"/>
              <a:gd name="connsiteY131" fmla="*/ 240874 h 4939827"/>
              <a:gd name="connsiteX132" fmla="*/ 4355275 w 12192000"/>
              <a:gd name="connsiteY132" fmla="*/ 260205 h 4939827"/>
              <a:gd name="connsiteX133" fmla="*/ 4423807 w 12192000"/>
              <a:gd name="connsiteY133" fmla="*/ 270366 h 4939827"/>
              <a:gd name="connsiteX134" fmla="*/ 4558432 w 12192000"/>
              <a:gd name="connsiteY134" fmla="*/ 269194 h 4939827"/>
              <a:gd name="connsiteX135" fmla="*/ 4635061 w 12192000"/>
              <a:gd name="connsiteY135" fmla="*/ 280682 h 4939827"/>
              <a:gd name="connsiteX136" fmla="*/ 4807427 w 12192000"/>
              <a:gd name="connsiteY136" fmla="*/ 276835 h 4939827"/>
              <a:gd name="connsiteX137" fmla="*/ 5028933 w 12192000"/>
              <a:gd name="connsiteY137" fmla="*/ 183887 h 4939827"/>
              <a:gd name="connsiteX138" fmla="*/ 5093642 w 12192000"/>
              <a:gd name="connsiteY138" fmla="*/ 177214 h 4939827"/>
              <a:gd name="connsiteX139" fmla="*/ 5102642 w 12192000"/>
              <a:gd name="connsiteY139" fmla="*/ 186816 h 4939827"/>
              <a:gd name="connsiteX140" fmla="*/ 5193590 w 12192000"/>
              <a:gd name="connsiteY140" fmla="*/ 156458 h 4939827"/>
              <a:gd name="connsiteX141" fmla="*/ 5323922 w 12192000"/>
              <a:gd name="connsiteY141" fmla="*/ 146332 h 4939827"/>
              <a:gd name="connsiteX142" fmla="*/ 5421860 w 12192000"/>
              <a:gd name="connsiteY142" fmla="*/ 167298 h 4939827"/>
              <a:gd name="connsiteX143" fmla="*/ 5476948 w 12192000"/>
              <a:gd name="connsiteY143" fmla="*/ 173249 h 4939827"/>
              <a:gd name="connsiteX144" fmla="*/ 5516842 w 12192000"/>
              <a:gd name="connsiteY144" fmla="*/ 184018 h 4939827"/>
              <a:gd name="connsiteX145" fmla="*/ 5619415 w 12192000"/>
              <a:gd name="connsiteY145" fmla="*/ 176781 h 4939827"/>
              <a:gd name="connsiteX146" fmla="*/ 5789867 w 12192000"/>
              <a:gd name="connsiteY146" fmla="*/ 150304 h 4939827"/>
              <a:gd name="connsiteX147" fmla="*/ 5825953 w 12192000"/>
              <a:gd name="connsiteY147" fmla="*/ 147907 h 4939827"/>
              <a:gd name="connsiteX148" fmla="*/ 5856168 w 12192000"/>
              <a:gd name="connsiteY148" fmla="*/ 158719 h 4939827"/>
              <a:gd name="connsiteX149" fmla="*/ 5862476 w 12192000"/>
              <a:gd name="connsiteY149" fmla="*/ 172447 h 4939827"/>
              <a:gd name="connsiteX150" fmla="*/ 5882195 w 12192000"/>
              <a:gd name="connsiteY150" fmla="*/ 173195 h 4939827"/>
              <a:gd name="connsiteX151" fmla="*/ 5887271 w 12192000"/>
              <a:gd name="connsiteY151" fmla="*/ 176084 h 4939827"/>
              <a:gd name="connsiteX152" fmla="*/ 5921577 w 12192000"/>
              <a:gd name="connsiteY152" fmla="*/ 169858 h 4939827"/>
              <a:gd name="connsiteX153" fmla="*/ 6184207 w 12192000"/>
              <a:gd name="connsiteY153" fmla="*/ 132658 h 4939827"/>
              <a:gd name="connsiteX154" fmla="*/ 6415830 w 12192000"/>
              <a:gd name="connsiteY154" fmla="*/ 136006 h 4939827"/>
              <a:gd name="connsiteX155" fmla="*/ 6756965 w 12192000"/>
              <a:gd name="connsiteY155" fmla="*/ 57636 h 4939827"/>
              <a:gd name="connsiteX156" fmla="*/ 6819400 w 12192000"/>
              <a:gd name="connsiteY156" fmla="*/ 30742 h 4939827"/>
              <a:gd name="connsiteX157" fmla="*/ 6986370 w 12192000"/>
              <a:gd name="connsiteY157" fmla="*/ 12659 h 4939827"/>
              <a:gd name="connsiteX158" fmla="*/ 6989536 w 12192000"/>
              <a:gd name="connsiteY158" fmla="*/ 14528 h 4939827"/>
              <a:gd name="connsiteX159" fmla="*/ 7015933 w 12192000"/>
              <a:gd name="connsiteY159" fmla="*/ 9653 h 4939827"/>
              <a:gd name="connsiteX160" fmla="*/ 7020592 w 12192000"/>
              <a:gd name="connsiteY160" fmla="*/ 1651 h 4939827"/>
              <a:gd name="connsiteX161" fmla="*/ 7025905 w 12192000"/>
              <a:gd name="connsiteY161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586687 w 12192000"/>
              <a:gd name="connsiteY30" fmla="*/ 264089 h 4939827"/>
              <a:gd name="connsiteX31" fmla="*/ 8601067 w 12192000"/>
              <a:gd name="connsiteY31" fmla="*/ 270114 h 4939827"/>
              <a:gd name="connsiteX32" fmla="*/ 8672650 w 12192000"/>
              <a:gd name="connsiteY32" fmla="*/ 254821 h 4939827"/>
              <a:gd name="connsiteX33" fmla="*/ 8785543 w 12192000"/>
              <a:gd name="connsiteY33" fmla="*/ 263406 h 4939827"/>
              <a:gd name="connsiteX34" fmla="*/ 8830588 w 12192000"/>
              <a:gd name="connsiteY34" fmla="*/ 265483 h 4939827"/>
              <a:gd name="connsiteX35" fmla="*/ 8905142 w 12192000"/>
              <a:gd name="connsiteY35" fmla="*/ 264958 h 4939827"/>
              <a:gd name="connsiteX36" fmla="*/ 8968582 w 12192000"/>
              <a:gd name="connsiteY36" fmla="*/ 262728 h 4939827"/>
              <a:gd name="connsiteX37" fmla="*/ 8972994 w 12192000"/>
              <a:gd name="connsiteY37" fmla="*/ 263284 h 4939827"/>
              <a:gd name="connsiteX38" fmla="*/ 9004605 w 12192000"/>
              <a:gd name="connsiteY38" fmla="*/ 258041 h 4939827"/>
              <a:gd name="connsiteX39" fmla="*/ 9016165 w 12192000"/>
              <a:gd name="connsiteY39" fmla="*/ 261258 h 4939827"/>
              <a:gd name="connsiteX40" fmla="*/ 9043297 w 12192000"/>
              <a:gd name="connsiteY40" fmla="*/ 281547 h 4939827"/>
              <a:gd name="connsiteX41" fmla="*/ 9048315 w 12192000"/>
              <a:gd name="connsiteY41" fmla="*/ 279264 h 4939827"/>
              <a:gd name="connsiteX42" fmla="*/ 9054706 w 12192000"/>
              <a:gd name="connsiteY42" fmla="*/ 278538 h 4939827"/>
              <a:gd name="connsiteX43" fmla="*/ 9070919 w 12192000"/>
              <a:gd name="connsiteY43" fmla="*/ 281810 h 4939827"/>
              <a:gd name="connsiteX44" fmla="*/ 9076813 w 12192000"/>
              <a:gd name="connsiteY44" fmla="*/ 283909 h 4939827"/>
              <a:gd name="connsiteX45" fmla="*/ 9085871 w 12192000"/>
              <a:gd name="connsiteY45" fmla="*/ 285133 h 4939827"/>
              <a:gd name="connsiteX46" fmla="*/ 9086159 w 12192000"/>
              <a:gd name="connsiteY46" fmla="*/ 284887 h 4939827"/>
              <a:gd name="connsiteX47" fmla="*/ 9134606 w 12192000"/>
              <a:gd name="connsiteY47" fmla="*/ 288168 h 4939827"/>
              <a:gd name="connsiteX48" fmla="*/ 9195590 w 12192000"/>
              <a:gd name="connsiteY48" fmla="*/ 279568 h 4939827"/>
              <a:gd name="connsiteX49" fmla="*/ 9219336 w 12192000"/>
              <a:gd name="connsiteY49" fmla="*/ 278133 h 4939827"/>
              <a:gd name="connsiteX50" fmla="*/ 9232362 w 12192000"/>
              <a:gd name="connsiteY50" fmla="*/ 275894 h 4939827"/>
              <a:gd name="connsiteX51" fmla="*/ 9233396 w 12192000"/>
              <a:gd name="connsiteY51" fmla="*/ 274803 h 4939827"/>
              <a:gd name="connsiteX52" fmla="*/ 9256213 w 12192000"/>
              <a:gd name="connsiteY52" fmla="*/ 281576 h 4939827"/>
              <a:gd name="connsiteX53" fmla="*/ 9371484 w 12192000"/>
              <a:gd name="connsiteY53" fmla="*/ 329634 h 4939827"/>
              <a:gd name="connsiteX54" fmla="*/ 9404829 w 12192000"/>
              <a:gd name="connsiteY54" fmla="*/ 339038 h 4939827"/>
              <a:gd name="connsiteX55" fmla="*/ 9427021 w 12192000"/>
              <a:gd name="connsiteY55" fmla="*/ 358784 h 4939827"/>
              <a:gd name="connsiteX56" fmla="*/ 9670844 w 12192000"/>
              <a:gd name="connsiteY56" fmla="*/ 405128 h 4939827"/>
              <a:gd name="connsiteX57" fmla="*/ 9816083 w 12192000"/>
              <a:gd name="connsiteY57" fmla="*/ 416573 h 4939827"/>
              <a:gd name="connsiteX58" fmla="*/ 9936741 w 12192000"/>
              <a:gd name="connsiteY58" fmla="*/ 437044 h 4939827"/>
              <a:gd name="connsiteX59" fmla="*/ 10050093 w 12192000"/>
              <a:gd name="connsiteY59" fmla="*/ 443783 h 4939827"/>
              <a:gd name="connsiteX60" fmla="*/ 10130090 w 12192000"/>
              <a:gd name="connsiteY60" fmla="*/ 459520 h 4939827"/>
              <a:gd name="connsiteX61" fmla="*/ 10173456 w 12192000"/>
              <a:gd name="connsiteY61" fmla="*/ 457749 h 4939827"/>
              <a:gd name="connsiteX62" fmla="*/ 10218232 w 12192000"/>
              <a:gd name="connsiteY62" fmla="*/ 459820 h 4939827"/>
              <a:gd name="connsiteX63" fmla="*/ 10354176 w 12192000"/>
              <a:gd name="connsiteY63" fmla="*/ 471377 h 4939827"/>
              <a:gd name="connsiteX64" fmla="*/ 10430681 w 12192000"/>
              <a:gd name="connsiteY64" fmla="*/ 481226 h 4939827"/>
              <a:gd name="connsiteX65" fmla="*/ 10478169 w 12192000"/>
              <a:gd name="connsiteY65" fmla="*/ 481774 h 4939827"/>
              <a:gd name="connsiteX66" fmla="*/ 10540907 w 12192000"/>
              <a:gd name="connsiteY66" fmla="*/ 485607 h 4939827"/>
              <a:gd name="connsiteX67" fmla="*/ 10614941 w 12192000"/>
              <a:gd name="connsiteY67" fmla="*/ 487592 h 4939827"/>
              <a:gd name="connsiteX68" fmla="*/ 10674098 w 12192000"/>
              <a:gd name="connsiteY68" fmla="*/ 521656 h 4939827"/>
              <a:gd name="connsiteX69" fmla="*/ 10874834 w 12192000"/>
              <a:gd name="connsiteY69" fmla="*/ 574867 h 4939827"/>
              <a:gd name="connsiteX70" fmla="*/ 10944981 w 12192000"/>
              <a:gd name="connsiteY70" fmla="*/ 615042 h 4939827"/>
              <a:gd name="connsiteX71" fmla="*/ 11006376 w 12192000"/>
              <a:gd name="connsiteY71" fmla="*/ 645957 h 4939827"/>
              <a:gd name="connsiteX72" fmla="*/ 11076308 w 12192000"/>
              <a:gd name="connsiteY72" fmla="*/ 675698 h 4939827"/>
              <a:gd name="connsiteX73" fmla="*/ 11148789 w 12192000"/>
              <a:gd name="connsiteY73" fmla="*/ 685041 h 4939827"/>
              <a:gd name="connsiteX74" fmla="*/ 11249129 w 12192000"/>
              <a:gd name="connsiteY74" fmla="*/ 684218 h 4939827"/>
              <a:gd name="connsiteX75" fmla="*/ 11299915 w 12192000"/>
              <a:gd name="connsiteY75" fmla="*/ 692177 h 4939827"/>
              <a:gd name="connsiteX76" fmla="*/ 11386973 w 12192000"/>
              <a:gd name="connsiteY76" fmla="*/ 708209 h 4939827"/>
              <a:gd name="connsiteX77" fmla="*/ 11500105 w 12192000"/>
              <a:gd name="connsiteY77" fmla="*/ 735014 h 4939827"/>
              <a:gd name="connsiteX78" fmla="*/ 11621735 w 12192000"/>
              <a:gd name="connsiteY78" fmla="*/ 789584 h 4939827"/>
              <a:gd name="connsiteX79" fmla="*/ 11691200 w 12192000"/>
              <a:gd name="connsiteY79" fmla="*/ 867902 h 4939827"/>
              <a:gd name="connsiteX80" fmla="*/ 11819427 w 12192000"/>
              <a:gd name="connsiteY80" fmla="*/ 911634 h 4939827"/>
              <a:gd name="connsiteX81" fmla="*/ 11969720 w 12192000"/>
              <a:gd name="connsiteY81" fmla="*/ 964737 h 4939827"/>
              <a:gd name="connsiteX82" fmla="*/ 12055766 w 12192000"/>
              <a:gd name="connsiteY82" fmla="*/ 991268 h 4939827"/>
              <a:gd name="connsiteX83" fmla="*/ 12171539 w 12192000"/>
              <a:gd name="connsiteY83" fmla="*/ 995427 h 4939827"/>
              <a:gd name="connsiteX84" fmla="*/ 12187831 w 12192000"/>
              <a:gd name="connsiteY84" fmla="*/ 996580 h 4939827"/>
              <a:gd name="connsiteX85" fmla="*/ 12192000 w 12192000"/>
              <a:gd name="connsiteY85" fmla="*/ 996726 h 4939827"/>
              <a:gd name="connsiteX86" fmla="*/ 12192000 w 12192000"/>
              <a:gd name="connsiteY86" fmla="*/ 4939827 h 4939827"/>
              <a:gd name="connsiteX87" fmla="*/ 0 w 12192000"/>
              <a:gd name="connsiteY87" fmla="*/ 4939827 h 4939827"/>
              <a:gd name="connsiteX88" fmla="*/ 0 w 12192000"/>
              <a:gd name="connsiteY88" fmla="*/ 512043 h 4939827"/>
              <a:gd name="connsiteX89" fmla="*/ 7381 w 12192000"/>
              <a:gd name="connsiteY89" fmla="*/ 512580 h 4939827"/>
              <a:gd name="connsiteX90" fmla="*/ 100029 w 12192000"/>
              <a:gd name="connsiteY90" fmla="*/ 504758 h 4939827"/>
              <a:gd name="connsiteX91" fmla="*/ 155244 w 12192000"/>
              <a:gd name="connsiteY91" fmla="*/ 525130 h 4939827"/>
              <a:gd name="connsiteX92" fmla="*/ 254366 w 12192000"/>
              <a:gd name="connsiteY92" fmla="*/ 534449 h 4939827"/>
              <a:gd name="connsiteX93" fmla="*/ 447292 w 12192000"/>
              <a:gd name="connsiteY93" fmla="*/ 542725 h 4939827"/>
              <a:gd name="connsiteX94" fmla="*/ 628105 w 12192000"/>
              <a:gd name="connsiteY94" fmla="*/ 547853 h 4939827"/>
              <a:gd name="connsiteX95" fmla="*/ 783146 w 12192000"/>
              <a:gd name="connsiteY95" fmla="*/ 591799 h 4939827"/>
              <a:gd name="connsiteX96" fmla="*/ 1043676 w 12192000"/>
              <a:gd name="connsiteY96" fmla="*/ 591887 h 4939827"/>
              <a:gd name="connsiteX97" fmla="*/ 1281816 w 12192000"/>
              <a:gd name="connsiteY97" fmla="*/ 520946 h 4939827"/>
              <a:gd name="connsiteX98" fmla="*/ 1486347 w 12192000"/>
              <a:gd name="connsiteY98" fmla="*/ 487310 h 4939827"/>
              <a:gd name="connsiteX99" fmla="*/ 1568079 w 12192000"/>
              <a:gd name="connsiteY99" fmla="*/ 462531 h 4939827"/>
              <a:gd name="connsiteX100" fmla="*/ 1622516 w 12192000"/>
              <a:gd name="connsiteY100" fmla="*/ 466058 h 4939827"/>
              <a:gd name="connsiteX101" fmla="*/ 1655457 w 12192000"/>
              <a:gd name="connsiteY101" fmla="*/ 465359 h 4939827"/>
              <a:gd name="connsiteX102" fmla="*/ 1717454 w 12192000"/>
              <a:gd name="connsiteY102" fmla="*/ 417203 h 4939827"/>
              <a:gd name="connsiteX103" fmla="*/ 1913794 w 12192000"/>
              <a:gd name="connsiteY103" fmla="*/ 365255 h 4939827"/>
              <a:gd name="connsiteX104" fmla="*/ 2129762 w 12192000"/>
              <a:gd name="connsiteY104" fmla="*/ 367832 h 4939827"/>
              <a:gd name="connsiteX105" fmla="*/ 2376970 w 12192000"/>
              <a:gd name="connsiteY105" fmla="*/ 350129 h 4939827"/>
              <a:gd name="connsiteX106" fmla="*/ 2480155 w 12192000"/>
              <a:gd name="connsiteY106" fmla="*/ 359227 h 4939827"/>
              <a:gd name="connsiteX107" fmla="*/ 2586782 w 12192000"/>
              <a:gd name="connsiteY107" fmla="*/ 339352 h 4939827"/>
              <a:gd name="connsiteX108" fmla="*/ 2679617 w 12192000"/>
              <a:gd name="connsiteY108" fmla="*/ 305383 h 4939827"/>
              <a:gd name="connsiteX109" fmla="*/ 2788947 w 12192000"/>
              <a:gd name="connsiteY109" fmla="*/ 250375 h 4939827"/>
              <a:gd name="connsiteX110" fmla="*/ 2965530 w 12192000"/>
              <a:gd name="connsiteY110" fmla="*/ 245958 h 4939827"/>
              <a:gd name="connsiteX111" fmla="*/ 3103677 w 12192000"/>
              <a:gd name="connsiteY111" fmla="*/ 209527 h 4939827"/>
              <a:gd name="connsiteX112" fmla="*/ 3126759 w 12192000"/>
              <a:gd name="connsiteY112" fmla="*/ 211226 h 4939827"/>
              <a:gd name="connsiteX113" fmla="*/ 3164020 w 12192000"/>
              <a:gd name="connsiteY113" fmla="*/ 212779 h 4939827"/>
              <a:gd name="connsiteX114" fmla="*/ 3285019 w 12192000"/>
              <a:gd name="connsiteY114" fmla="*/ 220535 h 4939827"/>
              <a:gd name="connsiteX115" fmla="*/ 3365154 w 12192000"/>
              <a:gd name="connsiteY115" fmla="*/ 226416 h 4939827"/>
              <a:gd name="connsiteX116" fmla="*/ 3367507 w 12192000"/>
              <a:gd name="connsiteY116" fmla="*/ 225416 h 4939827"/>
              <a:gd name="connsiteX117" fmla="*/ 3387567 w 12192000"/>
              <a:gd name="connsiteY117" fmla="*/ 227103 h 4939827"/>
              <a:gd name="connsiteX118" fmla="*/ 3498001 w 12192000"/>
              <a:gd name="connsiteY118" fmla="*/ 231941 h 4939827"/>
              <a:gd name="connsiteX119" fmla="*/ 3561557 w 12192000"/>
              <a:gd name="connsiteY119" fmla="*/ 228095 h 4939827"/>
              <a:gd name="connsiteX120" fmla="*/ 3611920 w 12192000"/>
              <a:gd name="connsiteY120" fmla="*/ 218094 h 4939827"/>
              <a:gd name="connsiteX121" fmla="*/ 3620528 w 12192000"/>
              <a:gd name="connsiteY121" fmla="*/ 218788 h 4939827"/>
              <a:gd name="connsiteX122" fmla="*/ 3620766 w 12192000"/>
              <a:gd name="connsiteY122" fmla="*/ 218511 h 4939827"/>
              <a:gd name="connsiteX123" fmla="*/ 3629977 w 12192000"/>
              <a:gd name="connsiteY123" fmla="*/ 218664 h 4939827"/>
              <a:gd name="connsiteX124" fmla="*/ 3636217 w 12192000"/>
              <a:gd name="connsiteY124" fmla="*/ 220048 h 4939827"/>
              <a:gd name="connsiteX125" fmla="*/ 3709484 w 12192000"/>
              <a:gd name="connsiteY125" fmla="*/ 186927 h 4939827"/>
              <a:gd name="connsiteX126" fmla="*/ 3761342 w 12192000"/>
              <a:gd name="connsiteY126" fmla="*/ 177474 h 4939827"/>
              <a:gd name="connsiteX127" fmla="*/ 3799748 w 12192000"/>
              <a:gd name="connsiteY127" fmla="*/ 167154 h 4939827"/>
              <a:gd name="connsiteX128" fmla="*/ 3922756 w 12192000"/>
              <a:gd name="connsiteY128" fmla="*/ 194044 h 4939827"/>
              <a:gd name="connsiteX129" fmla="*/ 4028476 w 12192000"/>
              <a:gd name="connsiteY129" fmla="*/ 223679 h 4939827"/>
              <a:gd name="connsiteX130" fmla="*/ 4191582 w 12192000"/>
              <a:gd name="connsiteY130" fmla="*/ 238952 h 4939827"/>
              <a:gd name="connsiteX131" fmla="*/ 4251024 w 12192000"/>
              <a:gd name="connsiteY131" fmla="*/ 240874 h 4939827"/>
              <a:gd name="connsiteX132" fmla="*/ 4355275 w 12192000"/>
              <a:gd name="connsiteY132" fmla="*/ 260205 h 4939827"/>
              <a:gd name="connsiteX133" fmla="*/ 4423807 w 12192000"/>
              <a:gd name="connsiteY133" fmla="*/ 270366 h 4939827"/>
              <a:gd name="connsiteX134" fmla="*/ 4558432 w 12192000"/>
              <a:gd name="connsiteY134" fmla="*/ 269194 h 4939827"/>
              <a:gd name="connsiteX135" fmla="*/ 4635061 w 12192000"/>
              <a:gd name="connsiteY135" fmla="*/ 280682 h 4939827"/>
              <a:gd name="connsiteX136" fmla="*/ 4807427 w 12192000"/>
              <a:gd name="connsiteY136" fmla="*/ 276835 h 4939827"/>
              <a:gd name="connsiteX137" fmla="*/ 5028933 w 12192000"/>
              <a:gd name="connsiteY137" fmla="*/ 183887 h 4939827"/>
              <a:gd name="connsiteX138" fmla="*/ 5093642 w 12192000"/>
              <a:gd name="connsiteY138" fmla="*/ 177214 h 4939827"/>
              <a:gd name="connsiteX139" fmla="*/ 5102642 w 12192000"/>
              <a:gd name="connsiteY139" fmla="*/ 186816 h 4939827"/>
              <a:gd name="connsiteX140" fmla="*/ 5193590 w 12192000"/>
              <a:gd name="connsiteY140" fmla="*/ 156458 h 4939827"/>
              <a:gd name="connsiteX141" fmla="*/ 5323922 w 12192000"/>
              <a:gd name="connsiteY141" fmla="*/ 146332 h 4939827"/>
              <a:gd name="connsiteX142" fmla="*/ 5421860 w 12192000"/>
              <a:gd name="connsiteY142" fmla="*/ 167298 h 4939827"/>
              <a:gd name="connsiteX143" fmla="*/ 5476948 w 12192000"/>
              <a:gd name="connsiteY143" fmla="*/ 173249 h 4939827"/>
              <a:gd name="connsiteX144" fmla="*/ 5516842 w 12192000"/>
              <a:gd name="connsiteY144" fmla="*/ 184018 h 4939827"/>
              <a:gd name="connsiteX145" fmla="*/ 5619415 w 12192000"/>
              <a:gd name="connsiteY145" fmla="*/ 176781 h 4939827"/>
              <a:gd name="connsiteX146" fmla="*/ 5789867 w 12192000"/>
              <a:gd name="connsiteY146" fmla="*/ 150304 h 4939827"/>
              <a:gd name="connsiteX147" fmla="*/ 5825953 w 12192000"/>
              <a:gd name="connsiteY147" fmla="*/ 147907 h 4939827"/>
              <a:gd name="connsiteX148" fmla="*/ 5856168 w 12192000"/>
              <a:gd name="connsiteY148" fmla="*/ 158719 h 4939827"/>
              <a:gd name="connsiteX149" fmla="*/ 5862476 w 12192000"/>
              <a:gd name="connsiteY149" fmla="*/ 172447 h 4939827"/>
              <a:gd name="connsiteX150" fmla="*/ 5882195 w 12192000"/>
              <a:gd name="connsiteY150" fmla="*/ 173195 h 4939827"/>
              <a:gd name="connsiteX151" fmla="*/ 5887271 w 12192000"/>
              <a:gd name="connsiteY151" fmla="*/ 176084 h 4939827"/>
              <a:gd name="connsiteX152" fmla="*/ 5921577 w 12192000"/>
              <a:gd name="connsiteY152" fmla="*/ 169858 h 4939827"/>
              <a:gd name="connsiteX153" fmla="*/ 6184207 w 12192000"/>
              <a:gd name="connsiteY153" fmla="*/ 132658 h 4939827"/>
              <a:gd name="connsiteX154" fmla="*/ 6415830 w 12192000"/>
              <a:gd name="connsiteY154" fmla="*/ 136006 h 4939827"/>
              <a:gd name="connsiteX155" fmla="*/ 6756965 w 12192000"/>
              <a:gd name="connsiteY155" fmla="*/ 57636 h 4939827"/>
              <a:gd name="connsiteX156" fmla="*/ 6819400 w 12192000"/>
              <a:gd name="connsiteY156" fmla="*/ 30742 h 4939827"/>
              <a:gd name="connsiteX157" fmla="*/ 6986370 w 12192000"/>
              <a:gd name="connsiteY157" fmla="*/ 12659 h 4939827"/>
              <a:gd name="connsiteX158" fmla="*/ 6989536 w 12192000"/>
              <a:gd name="connsiteY158" fmla="*/ 14528 h 4939827"/>
              <a:gd name="connsiteX159" fmla="*/ 7015933 w 12192000"/>
              <a:gd name="connsiteY159" fmla="*/ 9653 h 4939827"/>
              <a:gd name="connsiteX160" fmla="*/ 7020592 w 12192000"/>
              <a:gd name="connsiteY160" fmla="*/ 1651 h 4939827"/>
              <a:gd name="connsiteX161" fmla="*/ 7025905 w 12192000"/>
              <a:gd name="connsiteY161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586687 w 12192000"/>
              <a:gd name="connsiteY30" fmla="*/ 264089 h 4939827"/>
              <a:gd name="connsiteX31" fmla="*/ 8601067 w 12192000"/>
              <a:gd name="connsiteY31" fmla="*/ 270114 h 4939827"/>
              <a:gd name="connsiteX32" fmla="*/ 8672650 w 12192000"/>
              <a:gd name="connsiteY32" fmla="*/ 254821 h 4939827"/>
              <a:gd name="connsiteX33" fmla="*/ 8785543 w 12192000"/>
              <a:gd name="connsiteY33" fmla="*/ 263406 h 4939827"/>
              <a:gd name="connsiteX34" fmla="*/ 8830588 w 12192000"/>
              <a:gd name="connsiteY34" fmla="*/ 265483 h 4939827"/>
              <a:gd name="connsiteX35" fmla="*/ 8905142 w 12192000"/>
              <a:gd name="connsiteY35" fmla="*/ 264958 h 4939827"/>
              <a:gd name="connsiteX36" fmla="*/ 8968582 w 12192000"/>
              <a:gd name="connsiteY36" fmla="*/ 262728 h 4939827"/>
              <a:gd name="connsiteX37" fmla="*/ 8972994 w 12192000"/>
              <a:gd name="connsiteY37" fmla="*/ 263284 h 4939827"/>
              <a:gd name="connsiteX38" fmla="*/ 9004605 w 12192000"/>
              <a:gd name="connsiteY38" fmla="*/ 258041 h 4939827"/>
              <a:gd name="connsiteX39" fmla="*/ 9016165 w 12192000"/>
              <a:gd name="connsiteY39" fmla="*/ 261258 h 4939827"/>
              <a:gd name="connsiteX40" fmla="*/ 9043297 w 12192000"/>
              <a:gd name="connsiteY40" fmla="*/ 281547 h 4939827"/>
              <a:gd name="connsiteX41" fmla="*/ 9048315 w 12192000"/>
              <a:gd name="connsiteY41" fmla="*/ 279264 h 4939827"/>
              <a:gd name="connsiteX42" fmla="*/ 9054706 w 12192000"/>
              <a:gd name="connsiteY42" fmla="*/ 278538 h 4939827"/>
              <a:gd name="connsiteX43" fmla="*/ 9070919 w 12192000"/>
              <a:gd name="connsiteY43" fmla="*/ 281810 h 4939827"/>
              <a:gd name="connsiteX44" fmla="*/ 9076813 w 12192000"/>
              <a:gd name="connsiteY44" fmla="*/ 283909 h 4939827"/>
              <a:gd name="connsiteX45" fmla="*/ 9085871 w 12192000"/>
              <a:gd name="connsiteY45" fmla="*/ 285133 h 4939827"/>
              <a:gd name="connsiteX46" fmla="*/ 9086159 w 12192000"/>
              <a:gd name="connsiteY46" fmla="*/ 284887 h 4939827"/>
              <a:gd name="connsiteX47" fmla="*/ 9134606 w 12192000"/>
              <a:gd name="connsiteY47" fmla="*/ 288168 h 4939827"/>
              <a:gd name="connsiteX48" fmla="*/ 9195590 w 12192000"/>
              <a:gd name="connsiteY48" fmla="*/ 279568 h 4939827"/>
              <a:gd name="connsiteX49" fmla="*/ 9219336 w 12192000"/>
              <a:gd name="connsiteY49" fmla="*/ 278133 h 4939827"/>
              <a:gd name="connsiteX50" fmla="*/ 9232362 w 12192000"/>
              <a:gd name="connsiteY50" fmla="*/ 275894 h 4939827"/>
              <a:gd name="connsiteX51" fmla="*/ 9233396 w 12192000"/>
              <a:gd name="connsiteY51" fmla="*/ 274803 h 4939827"/>
              <a:gd name="connsiteX52" fmla="*/ 9256213 w 12192000"/>
              <a:gd name="connsiteY52" fmla="*/ 281576 h 4939827"/>
              <a:gd name="connsiteX53" fmla="*/ 9371484 w 12192000"/>
              <a:gd name="connsiteY53" fmla="*/ 329634 h 4939827"/>
              <a:gd name="connsiteX54" fmla="*/ 9404829 w 12192000"/>
              <a:gd name="connsiteY54" fmla="*/ 339038 h 4939827"/>
              <a:gd name="connsiteX55" fmla="*/ 9427021 w 12192000"/>
              <a:gd name="connsiteY55" fmla="*/ 358784 h 4939827"/>
              <a:gd name="connsiteX56" fmla="*/ 9670844 w 12192000"/>
              <a:gd name="connsiteY56" fmla="*/ 405128 h 4939827"/>
              <a:gd name="connsiteX57" fmla="*/ 9816083 w 12192000"/>
              <a:gd name="connsiteY57" fmla="*/ 416573 h 4939827"/>
              <a:gd name="connsiteX58" fmla="*/ 9936741 w 12192000"/>
              <a:gd name="connsiteY58" fmla="*/ 437044 h 4939827"/>
              <a:gd name="connsiteX59" fmla="*/ 10050093 w 12192000"/>
              <a:gd name="connsiteY59" fmla="*/ 443783 h 4939827"/>
              <a:gd name="connsiteX60" fmla="*/ 10130090 w 12192000"/>
              <a:gd name="connsiteY60" fmla="*/ 459520 h 4939827"/>
              <a:gd name="connsiteX61" fmla="*/ 10173456 w 12192000"/>
              <a:gd name="connsiteY61" fmla="*/ 457749 h 4939827"/>
              <a:gd name="connsiteX62" fmla="*/ 10218232 w 12192000"/>
              <a:gd name="connsiteY62" fmla="*/ 459820 h 4939827"/>
              <a:gd name="connsiteX63" fmla="*/ 10354176 w 12192000"/>
              <a:gd name="connsiteY63" fmla="*/ 471377 h 4939827"/>
              <a:gd name="connsiteX64" fmla="*/ 10430681 w 12192000"/>
              <a:gd name="connsiteY64" fmla="*/ 481226 h 4939827"/>
              <a:gd name="connsiteX65" fmla="*/ 10478169 w 12192000"/>
              <a:gd name="connsiteY65" fmla="*/ 481774 h 4939827"/>
              <a:gd name="connsiteX66" fmla="*/ 10540907 w 12192000"/>
              <a:gd name="connsiteY66" fmla="*/ 485607 h 4939827"/>
              <a:gd name="connsiteX67" fmla="*/ 10614941 w 12192000"/>
              <a:gd name="connsiteY67" fmla="*/ 487592 h 4939827"/>
              <a:gd name="connsiteX68" fmla="*/ 10674098 w 12192000"/>
              <a:gd name="connsiteY68" fmla="*/ 521656 h 4939827"/>
              <a:gd name="connsiteX69" fmla="*/ 10874834 w 12192000"/>
              <a:gd name="connsiteY69" fmla="*/ 574867 h 4939827"/>
              <a:gd name="connsiteX70" fmla="*/ 10944981 w 12192000"/>
              <a:gd name="connsiteY70" fmla="*/ 615042 h 4939827"/>
              <a:gd name="connsiteX71" fmla="*/ 11006376 w 12192000"/>
              <a:gd name="connsiteY71" fmla="*/ 645957 h 4939827"/>
              <a:gd name="connsiteX72" fmla="*/ 11076308 w 12192000"/>
              <a:gd name="connsiteY72" fmla="*/ 675698 h 4939827"/>
              <a:gd name="connsiteX73" fmla="*/ 11148789 w 12192000"/>
              <a:gd name="connsiteY73" fmla="*/ 685041 h 4939827"/>
              <a:gd name="connsiteX74" fmla="*/ 11249129 w 12192000"/>
              <a:gd name="connsiteY74" fmla="*/ 684218 h 4939827"/>
              <a:gd name="connsiteX75" fmla="*/ 11299915 w 12192000"/>
              <a:gd name="connsiteY75" fmla="*/ 692177 h 4939827"/>
              <a:gd name="connsiteX76" fmla="*/ 11386973 w 12192000"/>
              <a:gd name="connsiteY76" fmla="*/ 708209 h 4939827"/>
              <a:gd name="connsiteX77" fmla="*/ 11500105 w 12192000"/>
              <a:gd name="connsiteY77" fmla="*/ 735014 h 4939827"/>
              <a:gd name="connsiteX78" fmla="*/ 11621735 w 12192000"/>
              <a:gd name="connsiteY78" fmla="*/ 789584 h 4939827"/>
              <a:gd name="connsiteX79" fmla="*/ 11691200 w 12192000"/>
              <a:gd name="connsiteY79" fmla="*/ 867902 h 4939827"/>
              <a:gd name="connsiteX80" fmla="*/ 11819427 w 12192000"/>
              <a:gd name="connsiteY80" fmla="*/ 911634 h 4939827"/>
              <a:gd name="connsiteX81" fmla="*/ 11969720 w 12192000"/>
              <a:gd name="connsiteY81" fmla="*/ 964737 h 4939827"/>
              <a:gd name="connsiteX82" fmla="*/ 12055766 w 12192000"/>
              <a:gd name="connsiteY82" fmla="*/ 991268 h 4939827"/>
              <a:gd name="connsiteX83" fmla="*/ 12171539 w 12192000"/>
              <a:gd name="connsiteY83" fmla="*/ 995427 h 4939827"/>
              <a:gd name="connsiteX84" fmla="*/ 12187831 w 12192000"/>
              <a:gd name="connsiteY84" fmla="*/ 996580 h 4939827"/>
              <a:gd name="connsiteX85" fmla="*/ 12192000 w 12192000"/>
              <a:gd name="connsiteY85" fmla="*/ 996726 h 4939827"/>
              <a:gd name="connsiteX86" fmla="*/ 12192000 w 12192000"/>
              <a:gd name="connsiteY86" fmla="*/ 4939827 h 4939827"/>
              <a:gd name="connsiteX87" fmla="*/ 0 w 12192000"/>
              <a:gd name="connsiteY87" fmla="*/ 4939827 h 4939827"/>
              <a:gd name="connsiteX88" fmla="*/ 0 w 12192000"/>
              <a:gd name="connsiteY88" fmla="*/ 512043 h 4939827"/>
              <a:gd name="connsiteX89" fmla="*/ 7381 w 12192000"/>
              <a:gd name="connsiteY89" fmla="*/ 512580 h 4939827"/>
              <a:gd name="connsiteX90" fmla="*/ 100029 w 12192000"/>
              <a:gd name="connsiteY90" fmla="*/ 504758 h 4939827"/>
              <a:gd name="connsiteX91" fmla="*/ 155244 w 12192000"/>
              <a:gd name="connsiteY91" fmla="*/ 525130 h 4939827"/>
              <a:gd name="connsiteX92" fmla="*/ 254366 w 12192000"/>
              <a:gd name="connsiteY92" fmla="*/ 534449 h 4939827"/>
              <a:gd name="connsiteX93" fmla="*/ 447292 w 12192000"/>
              <a:gd name="connsiteY93" fmla="*/ 542725 h 4939827"/>
              <a:gd name="connsiteX94" fmla="*/ 628105 w 12192000"/>
              <a:gd name="connsiteY94" fmla="*/ 547853 h 4939827"/>
              <a:gd name="connsiteX95" fmla="*/ 783146 w 12192000"/>
              <a:gd name="connsiteY95" fmla="*/ 591799 h 4939827"/>
              <a:gd name="connsiteX96" fmla="*/ 1043676 w 12192000"/>
              <a:gd name="connsiteY96" fmla="*/ 591887 h 4939827"/>
              <a:gd name="connsiteX97" fmla="*/ 1281816 w 12192000"/>
              <a:gd name="connsiteY97" fmla="*/ 520946 h 4939827"/>
              <a:gd name="connsiteX98" fmla="*/ 1486347 w 12192000"/>
              <a:gd name="connsiteY98" fmla="*/ 487310 h 4939827"/>
              <a:gd name="connsiteX99" fmla="*/ 1568079 w 12192000"/>
              <a:gd name="connsiteY99" fmla="*/ 462531 h 4939827"/>
              <a:gd name="connsiteX100" fmla="*/ 1622516 w 12192000"/>
              <a:gd name="connsiteY100" fmla="*/ 466058 h 4939827"/>
              <a:gd name="connsiteX101" fmla="*/ 1655457 w 12192000"/>
              <a:gd name="connsiteY101" fmla="*/ 465359 h 4939827"/>
              <a:gd name="connsiteX102" fmla="*/ 1717454 w 12192000"/>
              <a:gd name="connsiteY102" fmla="*/ 417203 h 4939827"/>
              <a:gd name="connsiteX103" fmla="*/ 1913794 w 12192000"/>
              <a:gd name="connsiteY103" fmla="*/ 365255 h 4939827"/>
              <a:gd name="connsiteX104" fmla="*/ 2129762 w 12192000"/>
              <a:gd name="connsiteY104" fmla="*/ 367832 h 4939827"/>
              <a:gd name="connsiteX105" fmla="*/ 2376970 w 12192000"/>
              <a:gd name="connsiteY105" fmla="*/ 350129 h 4939827"/>
              <a:gd name="connsiteX106" fmla="*/ 2480155 w 12192000"/>
              <a:gd name="connsiteY106" fmla="*/ 359227 h 4939827"/>
              <a:gd name="connsiteX107" fmla="*/ 2586782 w 12192000"/>
              <a:gd name="connsiteY107" fmla="*/ 339352 h 4939827"/>
              <a:gd name="connsiteX108" fmla="*/ 2679617 w 12192000"/>
              <a:gd name="connsiteY108" fmla="*/ 305383 h 4939827"/>
              <a:gd name="connsiteX109" fmla="*/ 2788947 w 12192000"/>
              <a:gd name="connsiteY109" fmla="*/ 250375 h 4939827"/>
              <a:gd name="connsiteX110" fmla="*/ 2965530 w 12192000"/>
              <a:gd name="connsiteY110" fmla="*/ 245958 h 4939827"/>
              <a:gd name="connsiteX111" fmla="*/ 3103677 w 12192000"/>
              <a:gd name="connsiteY111" fmla="*/ 209527 h 4939827"/>
              <a:gd name="connsiteX112" fmla="*/ 3126759 w 12192000"/>
              <a:gd name="connsiteY112" fmla="*/ 211226 h 4939827"/>
              <a:gd name="connsiteX113" fmla="*/ 3164020 w 12192000"/>
              <a:gd name="connsiteY113" fmla="*/ 212779 h 4939827"/>
              <a:gd name="connsiteX114" fmla="*/ 3285019 w 12192000"/>
              <a:gd name="connsiteY114" fmla="*/ 220535 h 4939827"/>
              <a:gd name="connsiteX115" fmla="*/ 3365154 w 12192000"/>
              <a:gd name="connsiteY115" fmla="*/ 226416 h 4939827"/>
              <a:gd name="connsiteX116" fmla="*/ 3367507 w 12192000"/>
              <a:gd name="connsiteY116" fmla="*/ 225416 h 4939827"/>
              <a:gd name="connsiteX117" fmla="*/ 3387567 w 12192000"/>
              <a:gd name="connsiteY117" fmla="*/ 227103 h 4939827"/>
              <a:gd name="connsiteX118" fmla="*/ 3498001 w 12192000"/>
              <a:gd name="connsiteY118" fmla="*/ 231941 h 4939827"/>
              <a:gd name="connsiteX119" fmla="*/ 3561557 w 12192000"/>
              <a:gd name="connsiteY119" fmla="*/ 228095 h 4939827"/>
              <a:gd name="connsiteX120" fmla="*/ 3611920 w 12192000"/>
              <a:gd name="connsiteY120" fmla="*/ 218094 h 4939827"/>
              <a:gd name="connsiteX121" fmla="*/ 3620528 w 12192000"/>
              <a:gd name="connsiteY121" fmla="*/ 218788 h 4939827"/>
              <a:gd name="connsiteX122" fmla="*/ 3620766 w 12192000"/>
              <a:gd name="connsiteY122" fmla="*/ 218511 h 4939827"/>
              <a:gd name="connsiteX123" fmla="*/ 3629977 w 12192000"/>
              <a:gd name="connsiteY123" fmla="*/ 218664 h 4939827"/>
              <a:gd name="connsiteX124" fmla="*/ 3636217 w 12192000"/>
              <a:gd name="connsiteY124" fmla="*/ 220048 h 4939827"/>
              <a:gd name="connsiteX125" fmla="*/ 3709484 w 12192000"/>
              <a:gd name="connsiteY125" fmla="*/ 186927 h 4939827"/>
              <a:gd name="connsiteX126" fmla="*/ 3761342 w 12192000"/>
              <a:gd name="connsiteY126" fmla="*/ 177474 h 4939827"/>
              <a:gd name="connsiteX127" fmla="*/ 3799748 w 12192000"/>
              <a:gd name="connsiteY127" fmla="*/ 167154 h 4939827"/>
              <a:gd name="connsiteX128" fmla="*/ 3922756 w 12192000"/>
              <a:gd name="connsiteY128" fmla="*/ 194044 h 4939827"/>
              <a:gd name="connsiteX129" fmla="*/ 4028476 w 12192000"/>
              <a:gd name="connsiteY129" fmla="*/ 223679 h 4939827"/>
              <a:gd name="connsiteX130" fmla="*/ 4191582 w 12192000"/>
              <a:gd name="connsiteY130" fmla="*/ 238952 h 4939827"/>
              <a:gd name="connsiteX131" fmla="*/ 4251024 w 12192000"/>
              <a:gd name="connsiteY131" fmla="*/ 240874 h 4939827"/>
              <a:gd name="connsiteX132" fmla="*/ 4355275 w 12192000"/>
              <a:gd name="connsiteY132" fmla="*/ 260205 h 4939827"/>
              <a:gd name="connsiteX133" fmla="*/ 4423807 w 12192000"/>
              <a:gd name="connsiteY133" fmla="*/ 270366 h 4939827"/>
              <a:gd name="connsiteX134" fmla="*/ 4558432 w 12192000"/>
              <a:gd name="connsiteY134" fmla="*/ 269194 h 4939827"/>
              <a:gd name="connsiteX135" fmla="*/ 4635061 w 12192000"/>
              <a:gd name="connsiteY135" fmla="*/ 280682 h 4939827"/>
              <a:gd name="connsiteX136" fmla="*/ 4807427 w 12192000"/>
              <a:gd name="connsiteY136" fmla="*/ 276835 h 4939827"/>
              <a:gd name="connsiteX137" fmla="*/ 5028933 w 12192000"/>
              <a:gd name="connsiteY137" fmla="*/ 183887 h 4939827"/>
              <a:gd name="connsiteX138" fmla="*/ 5093642 w 12192000"/>
              <a:gd name="connsiteY138" fmla="*/ 177214 h 4939827"/>
              <a:gd name="connsiteX139" fmla="*/ 5102642 w 12192000"/>
              <a:gd name="connsiteY139" fmla="*/ 186816 h 4939827"/>
              <a:gd name="connsiteX140" fmla="*/ 5193590 w 12192000"/>
              <a:gd name="connsiteY140" fmla="*/ 156458 h 4939827"/>
              <a:gd name="connsiteX141" fmla="*/ 5323922 w 12192000"/>
              <a:gd name="connsiteY141" fmla="*/ 146332 h 4939827"/>
              <a:gd name="connsiteX142" fmla="*/ 5421860 w 12192000"/>
              <a:gd name="connsiteY142" fmla="*/ 167298 h 4939827"/>
              <a:gd name="connsiteX143" fmla="*/ 5476948 w 12192000"/>
              <a:gd name="connsiteY143" fmla="*/ 173249 h 4939827"/>
              <a:gd name="connsiteX144" fmla="*/ 5516842 w 12192000"/>
              <a:gd name="connsiteY144" fmla="*/ 184018 h 4939827"/>
              <a:gd name="connsiteX145" fmla="*/ 5619415 w 12192000"/>
              <a:gd name="connsiteY145" fmla="*/ 176781 h 4939827"/>
              <a:gd name="connsiteX146" fmla="*/ 5789867 w 12192000"/>
              <a:gd name="connsiteY146" fmla="*/ 150304 h 4939827"/>
              <a:gd name="connsiteX147" fmla="*/ 5825953 w 12192000"/>
              <a:gd name="connsiteY147" fmla="*/ 147907 h 4939827"/>
              <a:gd name="connsiteX148" fmla="*/ 5856168 w 12192000"/>
              <a:gd name="connsiteY148" fmla="*/ 158719 h 4939827"/>
              <a:gd name="connsiteX149" fmla="*/ 5862476 w 12192000"/>
              <a:gd name="connsiteY149" fmla="*/ 172447 h 4939827"/>
              <a:gd name="connsiteX150" fmla="*/ 5882195 w 12192000"/>
              <a:gd name="connsiteY150" fmla="*/ 173195 h 4939827"/>
              <a:gd name="connsiteX151" fmla="*/ 5887271 w 12192000"/>
              <a:gd name="connsiteY151" fmla="*/ 176084 h 4939827"/>
              <a:gd name="connsiteX152" fmla="*/ 6001964 w 12192000"/>
              <a:gd name="connsiteY152" fmla="*/ 154786 h 4939827"/>
              <a:gd name="connsiteX153" fmla="*/ 6184207 w 12192000"/>
              <a:gd name="connsiteY153" fmla="*/ 132658 h 4939827"/>
              <a:gd name="connsiteX154" fmla="*/ 6415830 w 12192000"/>
              <a:gd name="connsiteY154" fmla="*/ 136006 h 4939827"/>
              <a:gd name="connsiteX155" fmla="*/ 6756965 w 12192000"/>
              <a:gd name="connsiteY155" fmla="*/ 57636 h 4939827"/>
              <a:gd name="connsiteX156" fmla="*/ 6819400 w 12192000"/>
              <a:gd name="connsiteY156" fmla="*/ 30742 h 4939827"/>
              <a:gd name="connsiteX157" fmla="*/ 6986370 w 12192000"/>
              <a:gd name="connsiteY157" fmla="*/ 12659 h 4939827"/>
              <a:gd name="connsiteX158" fmla="*/ 6989536 w 12192000"/>
              <a:gd name="connsiteY158" fmla="*/ 14528 h 4939827"/>
              <a:gd name="connsiteX159" fmla="*/ 7015933 w 12192000"/>
              <a:gd name="connsiteY159" fmla="*/ 9653 h 4939827"/>
              <a:gd name="connsiteX160" fmla="*/ 7020592 w 12192000"/>
              <a:gd name="connsiteY160" fmla="*/ 1651 h 4939827"/>
              <a:gd name="connsiteX161" fmla="*/ 7025905 w 12192000"/>
              <a:gd name="connsiteY161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586687 w 12192000"/>
              <a:gd name="connsiteY30" fmla="*/ 264089 h 4939827"/>
              <a:gd name="connsiteX31" fmla="*/ 8601067 w 12192000"/>
              <a:gd name="connsiteY31" fmla="*/ 270114 h 4939827"/>
              <a:gd name="connsiteX32" fmla="*/ 8672650 w 12192000"/>
              <a:gd name="connsiteY32" fmla="*/ 254821 h 4939827"/>
              <a:gd name="connsiteX33" fmla="*/ 8785543 w 12192000"/>
              <a:gd name="connsiteY33" fmla="*/ 263406 h 4939827"/>
              <a:gd name="connsiteX34" fmla="*/ 8830588 w 12192000"/>
              <a:gd name="connsiteY34" fmla="*/ 265483 h 4939827"/>
              <a:gd name="connsiteX35" fmla="*/ 8905142 w 12192000"/>
              <a:gd name="connsiteY35" fmla="*/ 264958 h 4939827"/>
              <a:gd name="connsiteX36" fmla="*/ 8968582 w 12192000"/>
              <a:gd name="connsiteY36" fmla="*/ 262728 h 4939827"/>
              <a:gd name="connsiteX37" fmla="*/ 8972994 w 12192000"/>
              <a:gd name="connsiteY37" fmla="*/ 263284 h 4939827"/>
              <a:gd name="connsiteX38" fmla="*/ 9004605 w 12192000"/>
              <a:gd name="connsiteY38" fmla="*/ 258041 h 4939827"/>
              <a:gd name="connsiteX39" fmla="*/ 9016165 w 12192000"/>
              <a:gd name="connsiteY39" fmla="*/ 261258 h 4939827"/>
              <a:gd name="connsiteX40" fmla="*/ 9043297 w 12192000"/>
              <a:gd name="connsiteY40" fmla="*/ 281547 h 4939827"/>
              <a:gd name="connsiteX41" fmla="*/ 9048315 w 12192000"/>
              <a:gd name="connsiteY41" fmla="*/ 279264 h 4939827"/>
              <a:gd name="connsiteX42" fmla="*/ 9054706 w 12192000"/>
              <a:gd name="connsiteY42" fmla="*/ 278538 h 4939827"/>
              <a:gd name="connsiteX43" fmla="*/ 9070919 w 12192000"/>
              <a:gd name="connsiteY43" fmla="*/ 281810 h 4939827"/>
              <a:gd name="connsiteX44" fmla="*/ 9076813 w 12192000"/>
              <a:gd name="connsiteY44" fmla="*/ 283909 h 4939827"/>
              <a:gd name="connsiteX45" fmla="*/ 9085871 w 12192000"/>
              <a:gd name="connsiteY45" fmla="*/ 285133 h 4939827"/>
              <a:gd name="connsiteX46" fmla="*/ 9086159 w 12192000"/>
              <a:gd name="connsiteY46" fmla="*/ 284887 h 4939827"/>
              <a:gd name="connsiteX47" fmla="*/ 9134606 w 12192000"/>
              <a:gd name="connsiteY47" fmla="*/ 288168 h 4939827"/>
              <a:gd name="connsiteX48" fmla="*/ 9195590 w 12192000"/>
              <a:gd name="connsiteY48" fmla="*/ 279568 h 4939827"/>
              <a:gd name="connsiteX49" fmla="*/ 9219336 w 12192000"/>
              <a:gd name="connsiteY49" fmla="*/ 278133 h 4939827"/>
              <a:gd name="connsiteX50" fmla="*/ 9232362 w 12192000"/>
              <a:gd name="connsiteY50" fmla="*/ 275894 h 4939827"/>
              <a:gd name="connsiteX51" fmla="*/ 9233396 w 12192000"/>
              <a:gd name="connsiteY51" fmla="*/ 274803 h 4939827"/>
              <a:gd name="connsiteX52" fmla="*/ 9256213 w 12192000"/>
              <a:gd name="connsiteY52" fmla="*/ 281576 h 4939827"/>
              <a:gd name="connsiteX53" fmla="*/ 9371484 w 12192000"/>
              <a:gd name="connsiteY53" fmla="*/ 329634 h 4939827"/>
              <a:gd name="connsiteX54" fmla="*/ 9404829 w 12192000"/>
              <a:gd name="connsiteY54" fmla="*/ 339038 h 4939827"/>
              <a:gd name="connsiteX55" fmla="*/ 9427021 w 12192000"/>
              <a:gd name="connsiteY55" fmla="*/ 358784 h 4939827"/>
              <a:gd name="connsiteX56" fmla="*/ 9670844 w 12192000"/>
              <a:gd name="connsiteY56" fmla="*/ 405128 h 4939827"/>
              <a:gd name="connsiteX57" fmla="*/ 9816083 w 12192000"/>
              <a:gd name="connsiteY57" fmla="*/ 416573 h 4939827"/>
              <a:gd name="connsiteX58" fmla="*/ 9936741 w 12192000"/>
              <a:gd name="connsiteY58" fmla="*/ 437044 h 4939827"/>
              <a:gd name="connsiteX59" fmla="*/ 10050093 w 12192000"/>
              <a:gd name="connsiteY59" fmla="*/ 443783 h 4939827"/>
              <a:gd name="connsiteX60" fmla="*/ 10130090 w 12192000"/>
              <a:gd name="connsiteY60" fmla="*/ 459520 h 4939827"/>
              <a:gd name="connsiteX61" fmla="*/ 10173456 w 12192000"/>
              <a:gd name="connsiteY61" fmla="*/ 457749 h 4939827"/>
              <a:gd name="connsiteX62" fmla="*/ 10218232 w 12192000"/>
              <a:gd name="connsiteY62" fmla="*/ 459820 h 4939827"/>
              <a:gd name="connsiteX63" fmla="*/ 10354176 w 12192000"/>
              <a:gd name="connsiteY63" fmla="*/ 471377 h 4939827"/>
              <a:gd name="connsiteX64" fmla="*/ 10430681 w 12192000"/>
              <a:gd name="connsiteY64" fmla="*/ 481226 h 4939827"/>
              <a:gd name="connsiteX65" fmla="*/ 10478169 w 12192000"/>
              <a:gd name="connsiteY65" fmla="*/ 481774 h 4939827"/>
              <a:gd name="connsiteX66" fmla="*/ 10540907 w 12192000"/>
              <a:gd name="connsiteY66" fmla="*/ 485607 h 4939827"/>
              <a:gd name="connsiteX67" fmla="*/ 10614941 w 12192000"/>
              <a:gd name="connsiteY67" fmla="*/ 487592 h 4939827"/>
              <a:gd name="connsiteX68" fmla="*/ 10674098 w 12192000"/>
              <a:gd name="connsiteY68" fmla="*/ 521656 h 4939827"/>
              <a:gd name="connsiteX69" fmla="*/ 10874834 w 12192000"/>
              <a:gd name="connsiteY69" fmla="*/ 574867 h 4939827"/>
              <a:gd name="connsiteX70" fmla="*/ 10944981 w 12192000"/>
              <a:gd name="connsiteY70" fmla="*/ 615042 h 4939827"/>
              <a:gd name="connsiteX71" fmla="*/ 11006376 w 12192000"/>
              <a:gd name="connsiteY71" fmla="*/ 645957 h 4939827"/>
              <a:gd name="connsiteX72" fmla="*/ 11076308 w 12192000"/>
              <a:gd name="connsiteY72" fmla="*/ 675698 h 4939827"/>
              <a:gd name="connsiteX73" fmla="*/ 11148789 w 12192000"/>
              <a:gd name="connsiteY73" fmla="*/ 685041 h 4939827"/>
              <a:gd name="connsiteX74" fmla="*/ 11249129 w 12192000"/>
              <a:gd name="connsiteY74" fmla="*/ 684218 h 4939827"/>
              <a:gd name="connsiteX75" fmla="*/ 11299915 w 12192000"/>
              <a:gd name="connsiteY75" fmla="*/ 692177 h 4939827"/>
              <a:gd name="connsiteX76" fmla="*/ 11386973 w 12192000"/>
              <a:gd name="connsiteY76" fmla="*/ 708209 h 4939827"/>
              <a:gd name="connsiteX77" fmla="*/ 11500105 w 12192000"/>
              <a:gd name="connsiteY77" fmla="*/ 735014 h 4939827"/>
              <a:gd name="connsiteX78" fmla="*/ 11621735 w 12192000"/>
              <a:gd name="connsiteY78" fmla="*/ 789584 h 4939827"/>
              <a:gd name="connsiteX79" fmla="*/ 11691200 w 12192000"/>
              <a:gd name="connsiteY79" fmla="*/ 867902 h 4939827"/>
              <a:gd name="connsiteX80" fmla="*/ 11819427 w 12192000"/>
              <a:gd name="connsiteY80" fmla="*/ 911634 h 4939827"/>
              <a:gd name="connsiteX81" fmla="*/ 11969720 w 12192000"/>
              <a:gd name="connsiteY81" fmla="*/ 964737 h 4939827"/>
              <a:gd name="connsiteX82" fmla="*/ 12055766 w 12192000"/>
              <a:gd name="connsiteY82" fmla="*/ 991268 h 4939827"/>
              <a:gd name="connsiteX83" fmla="*/ 12171539 w 12192000"/>
              <a:gd name="connsiteY83" fmla="*/ 995427 h 4939827"/>
              <a:gd name="connsiteX84" fmla="*/ 12187831 w 12192000"/>
              <a:gd name="connsiteY84" fmla="*/ 996580 h 4939827"/>
              <a:gd name="connsiteX85" fmla="*/ 12192000 w 12192000"/>
              <a:gd name="connsiteY85" fmla="*/ 996726 h 4939827"/>
              <a:gd name="connsiteX86" fmla="*/ 12192000 w 12192000"/>
              <a:gd name="connsiteY86" fmla="*/ 4939827 h 4939827"/>
              <a:gd name="connsiteX87" fmla="*/ 0 w 12192000"/>
              <a:gd name="connsiteY87" fmla="*/ 4939827 h 4939827"/>
              <a:gd name="connsiteX88" fmla="*/ 0 w 12192000"/>
              <a:gd name="connsiteY88" fmla="*/ 512043 h 4939827"/>
              <a:gd name="connsiteX89" fmla="*/ 7381 w 12192000"/>
              <a:gd name="connsiteY89" fmla="*/ 512580 h 4939827"/>
              <a:gd name="connsiteX90" fmla="*/ 100029 w 12192000"/>
              <a:gd name="connsiteY90" fmla="*/ 504758 h 4939827"/>
              <a:gd name="connsiteX91" fmla="*/ 155244 w 12192000"/>
              <a:gd name="connsiteY91" fmla="*/ 525130 h 4939827"/>
              <a:gd name="connsiteX92" fmla="*/ 254366 w 12192000"/>
              <a:gd name="connsiteY92" fmla="*/ 534449 h 4939827"/>
              <a:gd name="connsiteX93" fmla="*/ 447292 w 12192000"/>
              <a:gd name="connsiteY93" fmla="*/ 542725 h 4939827"/>
              <a:gd name="connsiteX94" fmla="*/ 628105 w 12192000"/>
              <a:gd name="connsiteY94" fmla="*/ 547853 h 4939827"/>
              <a:gd name="connsiteX95" fmla="*/ 783146 w 12192000"/>
              <a:gd name="connsiteY95" fmla="*/ 591799 h 4939827"/>
              <a:gd name="connsiteX96" fmla="*/ 1043676 w 12192000"/>
              <a:gd name="connsiteY96" fmla="*/ 591887 h 4939827"/>
              <a:gd name="connsiteX97" fmla="*/ 1281816 w 12192000"/>
              <a:gd name="connsiteY97" fmla="*/ 520946 h 4939827"/>
              <a:gd name="connsiteX98" fmla="*/ 1486347 w 12192000"/>
              <a:gd name="connsiteY98" fmla="*/ 487310 h 4939827"/>
              <a:gd name="connsiteX99" fmla="*/ 1568079 w 12192000"/>
              <a:gd name="connsiteY99" fmla="*/ 462531 h 4939827"/>
              <a:gd name="connsiteX100" fmla="*/ 1622516 w 12192000"/>
              <a:gd name="connsiteY100" fmla="*/ 466058 h 4939827"/>
              <a:gd name="connsiteX101" fmla="*/ 1655457 w 12192000"/>
              <a:gd name="connsiteY101" fmla="*/ 465359 h 4939827"/>
              <a:gd name="connsiteX102" fmla="*/ 1717454 w 12192000"/>
              <a:gd name="connsiteY102" fmla="*/ 417203 h 4939827"/>
              <a:gd name="connsiteX103" fmla="*/ 1913794 w 12192000"/>
              <a:gd name="connsiteY103" fmla="*/ 365255 h 4939827"/>
              <a:gd name="connsiteX104" fmla="*/ 2129762 w 12192000"/>
              <a:gd name="connsiteY104" fmla="*/ 367832 h 4939827"/>
              <a:gd name="connsiteX105" fmla="*/ 2376970 w 12192000"/>
              <a:gd name="connsiteY105" fmla="*/ 350129 h 4939827"/>
              <a:gd name="connsiteX106" fmla="*/ 2480155 w 12192000"/>
              <a:gd name="connsiteY106" fmla="*/ 359227 h 4939827"/>
              <a:gd name="connsiteX107" fmla="*/ 2586782 w 12192000"/>
              <a:gd name="connsiteY107" fmla="*/ 339352 h 4939827"/>
              <a:gd name="connsiteX108" fmla="*/ 2679617 w 12192000"/>
              <a:gd name="connsiteY108" fmla="*/ 305383 h 4939827"/>
              <a:gd name="connsiteX109" fmla="*/ 2788947 w 12192000"/>
              <a:gd name="connsiteY109" fmla="*/ 250375 h 4939827"/>
              <a:gd name="connsiteX110" fmla="*/ 2965530 w 12192000"/>
              <a:gd name="connsiteY110" fmla="*/ 245958 h 4939827"/>
              <a:gd name="connsiteX111" fmla="*/ 3103677 w 12192000"/>
              <a:gd name="connsiteY111" fmla="*/ 209527 h 4939827"/>
              <a:gd name="connsiteX112" fmla="*/ 3126759 w 12192000"/>
              <a:gd name="connsiteY112" fmla="*/ 211226 h 4939827"/>
              <a:gd name="connsiteX113" fmla="*/ 3164020 w 12192000"/>
              <a:gd name="connsiteY113" fmla="*/ 212779 h 4939827"/>
              <a:gd name="connsiteX114" fmla="*/ 3285019 w 12192000"/>
              <a:gd name="connsiteY114" fmla="*/ 220535 h 4939827"/>
              <a:gd name="connsiteX115" fmla="*/ 3365154 w 12192000"/>
              <a:gd name="connsiteY115" fmla="*/ 226416 h 4939827"/>
              <a:gd name="connsiteX116" fmla="*/ 3367507 w 12192000"/>
              <a:gd name="connsiteY116" fmla="*/ 225416 h 4939827"/>
              <a:gd name="connsiteX117" fmla="*/ 3387567 w 12192000"/>
              <a:gd name="connsiteY117" fmla="*/ 227103 h 4939827"/>
              <a:gd name="connsiteX118" fmla="*/ 3498001 w 12192000"/>
              <a:gd name="connsiteY118" fmla="*/ 231941 h 4939827"/>
              <a:gd name="connsiteX119" fmla="*/ 3561557 w 12192000"/>
              <a:gd name="connsiteY119" fmla="*/ 228095 h 4939827"/>
              <a:gd name="connsiteX120" fmla="*/ 3611920 w 12192000"/>
              <a:gd name="connsiteY120" fmla="*/ 218094 h 4939827"/>
              <a:gd name="connsiteX121" fmla="*/ 3620528 w 12192000"/>
              <a:gd name="connsiteY121" fmla="*/ 218788 h 4939827"/>
              <a:gd name="connsiteX122" fmla="*/ 3620766 w 12192000"/>
              <a:gd name="connsiteY122" fmla="*/ 218511 h 4939827"/>
              <a:gd name="connsiteX123" fmla="*/ 3629977 w 12192000"/>
              <a:gd name="connsiteY123" fmla="*/ 218664 h 4939827"/>
              <a:gd name="connsiteX124" fmla="*/ 3636217 w 12192000"/>
              <a:gd name="connsiteY124" fmla="*/ 220048 h 4939827"/>
              <a:gd name="connsiteX125" fmla="*/ 3709484 w 12192000"/>
              <a:gd name="connsiteY125" fmla="*/ 186927 h 4939827"/>
              <a:gd name="connsiteX126" fmla="*/ 3761342 w 12192000"/>
              <a:gd name="connsiteY126" fmla="*/ 177474 h 4939827"/>
              <a:gd name="connsiteX127" fmla="*/ 3799748 w 12192000"/>
              <a:gd name="connsiteY127" fmla="*/ 167154 h 4939827"/>
              <a:gd name="connsiteX128" fmla="*/ 3922756 w 12192000"/>
              <a:gd name="connsiteY128" fmla="*/ 194044 h 4939827"/>
              <a:gd name="connsiteX129" fmla="*/ 4028476 w 12192000"/>
              <a:gd name="connsiteY129" fmla="*/ 223679 h 4939827"/>
              <a:gd name="connsiteX130" fmla="*/ 4191582 w 12192000"/>
              <a:gd name="connsiteY130" fmla="*/ 238952 h 4939827"/>
              <a:gd name="connsiteX131" fmla="*/ 4251024 w 12192000"/>
              <a:gd name="connsiteY131" fmla="*/ 240874 h 4939827"/>
              <a:gd name="connsiteX132" fmla="*/ 4355275 w 12192000"/>
              <a:gd name="connsiteY132" fmla="*/ 260205 h 4939827"/>
              <a:gd name="connsiteX133" fmla="*/ 4423807 w 12192000"/>
              <a:gd name="connsiteY133" fmla="*/ 270366 h 4939827"/>
              <a:gd name="connsiteX134" fmla="*/ 4558432 w 12192000"/>
              <a:gd name="connsiteY134" fmla="*/ 269194 h 4939827"/>
              <a:gd name="connsiteX135" fmla="*/ 4635061 w 12192000"/>
              <a:gd name="connsiteY135" fmla="*/ 280682 h 4939827"/>
              <a:gd name="connsiteX136" fmla="*/ 4807427 w 12192000"/>
              <a:gd name="connsiteY136" fmla="*/ 276835 h 4939827"/>
              <a:gd name="connsiteX137" fmla="*/ 5028933 w 12192000"/>
              <a:gd name="connsiteY137" fmla="*/ 183887 h 4939827"/>
              <a:gd name="connsiteX138" fmla="*/ 5093642 w 12192000"/>
              <a:gd name="connsiteY138" fmla="*/ 177214 h 4939827"/>
              <a:gd name="connsiteX139" fmla="*/ 5102642 w 12192000"/>
              <a:gd name="connsiteY139" fmla="*/ 186816 h 4939827"/>
              <a:gd name="connsiteX140" fmla="*/ 5193590 w 12192000"/>
              <a:gd name="connsiteY140" fmla="*/ 156458 h 4939827"/>
              <a:gd name="connsiteX141" fmla="*/ 5323922 w 12192000"/>
              <a:gd name="connsiteY141" fmla="*/ 146332 h 4939827"/>
              <a:gd name="connsiteX142" fmla="*/ 5421860 w 12192000"/>
              <a:gd name="connsiteY142" fmla="*/ 167298 h 4939827"/>
              <a:gd name="connsiteX143" fmla="*/ 5476948 w 12192000"/>
              <a:gd name="connsiteY143" fmla="*/ 173249 h 4939827"/>
              <a:gd name="connsiteX144" fmla="*/ 5516842 w 12192000"/>
              <a:gd name="connsiteY144" fmla="*/ 184018 h 4939827"/>
              <a:gd name="connsiteX145" fmla="*/ 5619415 w 12192000"/>
              <a:gd name="connsiteY145" fmla="*/ 176781 h 4939827"/>
              <a:gd name="connsiteX146" fmla="*/ 5789867 w 12192000"/>
              <a:gd name="connsiteY146" fmla="*/ 150304 h 4939827"/>
              <a:gd name="connsiteX147" fmla="*/ 5825953 w 12192000"/>
              <a:gd name="connsiteY147" fmla="*/ 147907 h 4939827"/>
              <a:gd name="connsiteX148" fmla="*/ 5856168 w 12192000"/>
              <a:gd name="connsiteY148" fmla="*/ 158719 h 4939827"/>
              <a:gd name="connsiteX149" fmla="*/ 5862476 w 12192000"/>
              <a:gd name="connsiteY149" fmla="*/ 172447 h 4939827"/>
              <a:gd name="connsiteX150" fmla="*/ 5882195 w 12192000"/>
              <a:gd name="connsiteY150" fmla="*/ 173195 h 4939827"/>
              <a:gd name="connsiteX151" fmla="*/ 5887271 w 12192000"/>
              <a:gd name="connsiteY151" fmla="*/ 176084 h 4939827"/>
              <a:gd name="connsiteX152" fmla="*/ 6001964 w 12192000"/>
              <a:gd name="connsiteY152" fmla="*/ 154786 h 4939827"/>
              <a:gd name="connsiteX153" fmla="*/ 6184207 w 12192000"/>
              <a:gd name="connsiteY153" fmla="*/ 132658 h 4939827"/>
              <a:gd name="connsiteX154" fmla="*/ 6415830 w 12192000"/>
              <a:gd name="connsiteY154" fmla="*/ 136006 h 4939827"/>
              <a:gd name="connsiteX155" fmla="*/ 6756965 w 12192000"/>
              <a:gd name="connsiteY155" fmla="*/ 57636 h 4939827"/>
              <a:gd name="connsiteX156" fmla="*/ 6819400 w 12192000"/>
              <a:gd name="connsiteY156" fmla="*/ 30742 h 4939827"/>
              <a:gd name="connsiteX157" fmla="*/ 6986370 w 12192000"/>
              <a:gd name="connsiteY157" fmla="*/ 12659 h 4939827"/>
              <a:gd name="connsiteX158" fmla="*/ 6989536 w 12192000"/>
              <a:gd name="connsiteY158" fmla="*/ 14528 h 4939827"/>
              <a:gd name="connsiteX159" fmla="*/ 7015933 w 12192000"/>
              <a:gd name="connsiteY159" fmla="*/ 9653 h 4939827"/>
              <a:gd name="connsiteX160" fmla="*/ 7020592 w 12192000"/>
              <a:gd name="connsiteY160" fmla="*/ 1651 h 4939827"/>
              <a:gd name="connsiteX161" fmla="*/ 7025905 w 12192000"/>
              <a:gd name="connsiteY161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586687 w 12192000"/>
              <a:gd name="connsiteY30" fmla="*/ 264089 h 4939827"/>
              <a:gd name="connsiteX31" fmla="*/ 8601067 w 12192000"/>
              <a:gd name="connsiteY31" fmla="*/ 270114 h 4939827"/>
              <a:gd name="connsiteX32" fmla="*/ 8672650 w 12192000"/>
              <a:gd name="connsiteY32" fmla="*/ 254821 h 4939827"/>
              <a:gd name="connsiteX33" fmla="*/ 8785543 w 12192000"/>
              <a:gd name="connsiteY33" fmla="*/ 263406 h 4939827"/>
              <a:gd name="connsiteX34" fmla="*/ 8830588 w 12192000"/>
              <a:gd name="connsiteY34" fmla="*/ 265483 h 4939827"/>
              <a:gd name="connsiteX35" fmla="*/ 8905142 w 12192000"/>
              <a:gd name="connsiteY35" fmla="*/ 264958 h 4939827"/>
              <a:gd name="connsiteX36" fmla="*/ 8968582 w 12192000"/>
              <a:gd name="connsiteY36" fmla="*/ 262728 h 4939827"/>
              <a:gd name="connsiteX37" fmla="*/ 8972994 w 12192000"/>
              <a:gd name="connsiteY37" fmla="*/ 263284 h 4939827"/>
              <a:gd name="connsiteX38" fmla="*/ 9004605 w 12192000"/>
              <a:gd name="connsiteY38" fmla="*/ 258041 h 4939827"/>
              <a:gd name="connsiteX39" fmla="*/ 9016165 w 12192000"/>
              <a:gd name="connsiteY39" fmla="*/ 261258 h 4939827"/>
              <a:gd name="connsiteX40" fmla="*/ 9043297 w 12192000"/>
              <a:gd name="connsiteY40" fmla="*/ 281547 h 4939827"/>
              <a:gd name="connsiteX41" fmla="*/ 9048315 w 12192000"/>
              <a:gd name="connsiteY41" fmla="*/ 279264 h 4939827"/>
              <a:gd name="connsiteX42" fmla="*/ 9054706 w 12192000"/>
              <a:gd name="connsiteY42" fmla="*/ 278538 h 4939827"/>
              <a:gd name="connsiteX43" fmla="*/ 9070919 w 12192000"/>
              <a:gd name="connsiteY43" fmla="*/ 281810 h 4939827"/>
              <a:gd name="connsiteX44" fmla="*/ 9076813 w 12192000"/>
              <a:gd name="connsiteY44" fmla="*/ 283909 h 4939827"/>
              <a:gd name="connsiteX45" fmla="*/ 9085871 w 12192000"/>
              <a:gd name="connsiteY45" fmla="*/ 285133 h 4939827"/>
              <a:gd name="connsiteX46" fmla="*/ 9086159 w 12192000"/>
              <a:gd name="connsiteY46" fmla="*/ 284887 h 4939827"/>
              <a:gd name="connsiteX47" fmla="*/ 9134606 w 12192000"/>
              <a:gd name="connsiteY47" fmla="*/ 288168 h 4939827"/>
              <a:gd name="connsiteX48" fmla="*/ 9195590 w 12192000"/>
              <a:gd name="connsiteY48" fmla="*/ 279568 h 4939827"/>
              <a:gd name="connsiteX49" fmla="*/ 9219336 w 12192000"/>
              <a:gd name="connsiteY49" fmla="*/ 278133 h 4939827"/>
              <a:gd name="connsiteX50" fmla="*/ 9232362 w 12192000"/>
              <a:gd name="connsiteY50" fmla="*/ 275894 h 4939827"/>
              <a:gd name="connsiteX51" fmla="*/ 9233396 w 12192000"/>
              <a:gd name="connsiteY51" fmla="*/ 274803 h 4939827"/>
              <a:gd name="connsiteX52" fmla="*/ 9256213 w 12192000"/>
              <a:gd name="connsiteY52" fmla="*/ 281576 h 4939827"/>
              <a:gd name="connsiteX53" fmla="*/ 9371484 w 12192000"/>
              <a:gd name="connsiteY53" fmla="*/ 329634 h 4939827"/>
              <a:gd name="connsiteX54" fmla="*/ 9404829 w 12192000"/>
              <a:gd name="connsiteY54" fmla="*/ 339038 h 4939827"/>
              <a:gd name="connsiteX55" fmla="*/ 9427021 w 12192000"/>
              <a:gd name="connsiteY55" fmla="*/ 358784 h 4939827"/>
              <a:gd name="connsiteX56" fmla="*/ 9670844 w 12192000"/>
              <a:gd name="connsiteY56" fmla="*/ 405128 h 4939827"/>
              <a:gd name="connsiteX57" fmla="*/ 9816083 w 12192000"/>
              <a:gd name="connsiteY57" fmla="*/ 416573 h 4939827"/>
              <a:gd name="connsiteX58" fmla="*/ 9936741 w 12192000"/>
              <a:gd name="connsiteY58" fmla="*/ 437044 h 4939827"/>
              <a:gd name="connsiteX59" fmla="*/ 10050093 w 12192000"/>
              <a:gd name="connsiteY59" fmla="*/ 443783 h 4939827"/>
              <a:gd name="connsiteX60" fmla="*/ 10130090 w 12192000"/>
              <a:gd name="connsiteY60" fmla="*/ 459520 h 4939827"/>
              <a:gd name="connsiteX61" fmla="*/ 10173456 w 12192000"/>
              <a:gd name="connsiteY61" fmla="*/ 457749 h 4939827"/>
              <a:gd name="connsiteX62" fmla="*/ 10218232 w 12192000"/>
              <a:gd name="connsiteY62" fmla="*/ 459820 h 4939827"/>
              <a:gd name="connsiteX63" fmla="*/ 10354176 w 12192000"/>
              <a:gd name="connsiteY63" fmla="*/ 471377 h 4939827"/>
              <a:gd name="connsiteX64" fmla="*/ 10430681 w 12192000"/>
              <a:gd name="connsiteY64" fmla="*/ 481226 h 4939827"/>
              <a:gd name="connsiteX65" fmla="*/ 10478169 w 12192000"/>
              <a:gd name="connsiteY65" fmla="*/ 481774 h 4939827"/>
              <a:gd name="connsiteX66" fmla="*/ 10540907 w 12192000"/>
              <a:gd name="connsiteY66" fmla="*/ 485607 h 4939827"/>
              <a:gd name="connsiteX67" fmla="*/ 10614941 w 12192000"/>
              <a:gd name="connsiteY67" fmla="*/ 487592 h 4939827"/>
              <a:gd name="connsiteX68" fmla="*/ 10674098 w 12192000"/>
              <a:gd name="connsiteY68" fmla="*/ 521656 h 4939827"/>
              <a:gd name="connsiteX69" fmla="*/ 10874834 w 12192000"/>
              <a:gd name="connsiteY69" fmla="*/ 574867 h 4939827"/>
              <a:gd name="connsiteX70" fmla="*/ 10944981 w 12192000"/>
              <a:gd name="connsiteY70" fmla="*/ 615042 h 4939827"/>
              <a:gd name="connsiteX71" fmla="*/ 11006376 w 12192000"/>
              <a:gd name="connsiteY71" fmla="*/ 645957 h 4939827"/>
              <a:gd name="connsiteX72" fmla="*/ 11076308 w 12192000"/>
              <a:gd name="connsiteY72" fmla="*/ 675698 h 4939827"/>
              <a:gd name="connsiteX73" fmla="*/ 11148789 w 12192000"/>
              <a:gd name="connsiteY73" fmla="*/ 685041 h 4939827"/>
              <a:gd name="connsiteX74" fmla="*/ 11249129 w 12192000"/>
              <a:gd name="connsiteY74" fmla="*/ 684218 h 4939827"/>
              <a:gd name="connsiteX75" fmla="*/ 11299915 w 12192000"/>
              <a:gd name="connsiteY75" fmla="*/ 692177 h 4939827"/>
              <a:gd name="connsiteX76" fmla="*/ 11386973 w 12192000"/>
              <a:gd name="connsiteY76" fmla="*/ 708209 h 4939827"/>
              <a:gd name="connsiteX77" fmla="*/ 11500105 w 12192000"/>
              <a:gd name="connsiteY77" fmla="*/ 735014 h 4939827"/>
              <a:gd name="connsiteX78" fmla="*/ 11621735 w 12192000"/>
              <a:gd name="connsiteY78" fmla="*/ 789584 h 4939827"/>
              <a:gd name="connsiteX79" fmla="*/ 11691200 w 12192000"/>
              <a:gd name="connsiteY79" fmla="*/ 867902 h 4939827"/>
              <a:gd name="connsiteX80" fmla="*/ 11819427 w 12192000"/>
              <a:gd name="connsiteY80" fmla="*/ 911634 h 4939827"/>
              <a:gd name="connsiteX81" fmla="*/ 11969720 w 12192000"/>
              <a:gd name="connsiteY81" fmla="*/ 964737 h 4939827"/>
              <a:gd name="connsiteX82" fmla="*/ 12055766 w 12192000"/>
              <a:gd name="connsiteY82" fmla="*/ 991268 h 4939827"/>
              <a:gd name="connsiteX83" fmla="*/ 12171539 w 12192000"/>
              <a:gd name="connsiteY83" fmla="*/ 995427 h 4939827"/>
              <a:gd name="connsiteX84" fmla="*/ 12187831 w 12192000"/>
              <a:gd name="connsiteY84" fmla="*/ 996580 h 4939827"/>
              <a:gd name="connsiteX85" fmla="*/ 12192000 w 12192000"/>
              <a:gd name="connsiteY85" fmla="*/ 996726 h 4939827"/>
              <a:gd name="connsiteX86" fmla="*/ 12192000 w 12192000"/>
              <a:gd name="connsiteY86" fmla="*/ 4939827 h 4939827"/>
              <a:gd name="connsiteX87" fmla="*/ 0 w 12192000"/>
              <a:gd name="connsiteY87" fmla="*/ 4939827 h 4939827"/>
              <a:gd name="connsiteX88" fmla="*/ 0 w 12192000"/>
              <a:gd name="connsiteY88" fmla="*/ 512043 h 4939827"/>
              <a:gd name="connsiteX89" fmla="*/ 7381 w 12192000"/>
              <a:gd name="connsiteY89" fmla="*/ 512580 h 4939827"/>
              <a:gd name="connsiteX90" fmla="*/ 100029 w 12192000"/>
              <a:gd name="connsiteY90" fmla="*/ 504758 h 4939827"/>
              <a:gd name="connsiteX91" fmla="*/ 155244 w 12192000"/>
              <a:gd name="connsiteY91" fmla="*/ 525130 h 4939827"/>
              <a:gd name="connsiteX92" fmla="*/ 254366 w 12192000"/>
              <a:gd name="connsiteY92" fmla="*/ 534449 h 4939827"/>
              <a:gd name="connsiteX93" fmla="*/ 447292 w 12192000"/>
              <a:gd name="connsiteY93" fmla="*/ 542725 h 4939827"/>
              <a:gd name="connsiteX94" fmla="*/ 628105 w 12192000"/>
              <a:gd name="connsiteY94" fmla="*/ 547853 h 4939827"/>
              <a:gd name="connsiteX95" fmla="*/ 783146 w 12192000"/>
              <a:gd name="connsiteY95" fmla="*/ 591799 h 4939827"/>
              <a:gd name="connsiteX96" fmla="*/ 1043676 w 12192000"/>
              <a:gd name="connsiteY96" fmla="*/ 591887 h 4939827"/>
              <a:gd name="connsiteX97" fmla="*/ 1281816 w 12192000"/>
              <a:gd name="connsiteY97" fmla="*/ 520946 h 4939827"/>
              <a:gd name="connsiteX98" fmla="*/ 1486347 w 12192000"/>
              <a:gd name="connsiteY98" fmla="*/ 487310 h 4939827"/>
              <a:gd name="connsiteX99" fmla="*/ 1568079 w 12192000"/>
              <a:gd name="connsiteY99" fmla="*/ 462531 h 4939827"/>
              <a:gd name="connsiteX100" fmla="*/ 1622516 w 12192000"/>
              <a:gd name="connsiteY100" fmla="*/ 466058 h 4939827"/>
              <a:gd name="connsiteX101" fmla="*/ 1655457 w 12192000"/>
              <a:gd name="connsiteY101" fmla="*/ 465359 h 4939827"/>
              <a:gd name="connsiteX102" fmla="*/ 1717454 w 12192000"/>
              <a:gd name="connsiteY102" fmla="*/ 417203 h 4939827"/>
              <a:gd name="connsiteX103" fmla="*/ 1913794 w 12192000"/>
              <a:gd name="connsiteY103" fmla="*/ 365255 h 4939827"/>
              <a:gd name="connsiteX104" fmla="*/ 2129762 w 12192000"/>
              <a:gd name="connsiteY104" fmla="*/ 367832 h 4939827"/>
              <a:gd name="connsiteX105" fmla="*/ 2376970 w 12192000"/>
              <a:gd name="connsiteY105" fmla="*/ 350129 h 4939827"/>
              <a:gd name="connsiteX106" fmla="*/ 2480155 w 12192000"/>
              <a:gd name="connsiteY106" fmla="*/ 359227 h 4939827"/>
              <a:gd name="connsiteX107" fmla="*/ 2586782 w 12192000"/>
              <a:gd name="connsiteY107" fmla="*/ 339352 h 4939827"/>
              <a:gd name="connsiteX108" fmla="*/ 2679617 w 12192000"/>
              <a:gd name="connsiteY108" fmla="*/ 305383 h 4939827"/>
              <a:gd name="connsiteX109" fmla="*/ 2788947 w 12192000"/>
              <a:gd name="connsiteY109" fmla="*/ 250375 h 4939827"/>
              <a:gd name="connsiteX110" fmla="*/ 2965530 w 12192000"/>
              <a:gd name="connsiteY110" fmla="*/ 245958 h 4939827"/>
              <a:gd name="connsiteX111" fmla="*/ 3103677 w 12192000"/>
              <a:gd name="connsiteY111" fmla="*/ 209527 h 4939827"/>
              <a:gd name="connsiteX112" fmla="*/ 3126759 w 12192000"/>
              <a:gd name="connsiteY112" fmla="*/ 211226 h 4939827"/>
              <a:gd name="connsiteX113" fmla="*/ 3164020 w 12192000"/>
              <a:gd name="connsiteY113" fmla="*/ 212779 h 4939827"/>
              <a:gd name="connsiteX114" fmla="*/ 3285019 w 12192000"/>
              <a:gd name="connsiteY114" fmla="*/ 220535 h 4939827"/>
              <a:gd name="connsiteX115" fmla="*/ 3365154 w 12192000"/>
              <a:gd name="connsiteY115" fmla="*/ 226416 h 4939827"/>
              <a:gd name="connsiteX116" fmla="*/ 3367507 w 12192000"/>
              <a:gd name="connsiteY116" fmla="*/ 225416 h 4939827"/>
              <a:gd name="connsiteX117" fmla="*/ 3387567 w 12192000"/>
              <a:gd name="connsiteY117" fmla="*/ 227103 h 4939827"/>
              <a:gd name="connsiteX118" fmla="*/ 3498001 w 12192000"/>
              <a:gd name="connsiteY118" fmla="*/ 231941 h 4939827"/>
              <a:gd name="connsiteX119" fmla="*/ 3561557 w 12192000"/>
              <a:gd name="connsiteY119" fmla="*/ 228095 h 4939827"/>
              <a:gd name="connsiteX120" fmla="*/ 3611920 w 12192000"/>
              <a:gd name="connsiteY120" fmla="*/ 218094 h 4939827"/>
              <a:gd name="connsiteX121" fmla="*/ 3620528 w 12192000"/>
              <a:gd name="connsiteY121" fmla="*/ 218788 h 4939827"/>
              <a:gd name="connsiteX122" fmla="*/ 3620766 w 12192000"/>
              <a:gd name="connsiteY122" fmla="*/ 218511 h 4939827"/>
              <a:gd name="connsiteX123" fmla="*/ 3629977 w 12192000"/>
              <a:gd name="connsiteY123" fmla="*/ 218664 h 4939827"/>
              <a:gd name="connsiteX124" fmla="*/ 3636217 w 12192000"/>
              <a:gd name="connsiteY124" fmla="*/ 220048 h 4939827"/>
              <a:gd name="connsiteX125" fmla="*/ 3709484 w 12192000"/>
              <a:gd name="connsiteY125" fmla="*/ 186927 h 4939827"/>
              <a:gd name="connsiteX126" fmla="*/ 3761342 w 12192000"/>
              <a:gd name="connsiteY126" fmla="*/ 177474 h 4939827"/>
              <a:gd name="connsiteX127" fmla="*/ 3799748 w 12192000"/>
              <a:gd name="connsiteY127" fmla="*/ 167154 h 4939827"/>
              <a:gd name="connsiteX128" fmla="*/ 3922756 w 12192000"/>
              <a:gd name="connsiteY128" fmla="*/ 194044 h 4939827"/>
              <a:gd name="connsiteX129" fmla="*/ 4028476 w 12192000"/>
              <a:gd name="connsiteY129" fmla="*/ 223679 h 4939827"/>
              <a:gd name="connsiteX130" fmla="*/ 4191582 w 12192000"/>
              <a:gd name="connsiteY130" fmla="*/ 238952 h 4939827"/>
              <a:gd name="connsiteX131" fmla="*/ 4251024 w 12192000"/>
              <a:gd name="connsiteY131" fmla="*/ 240874 h 4939827"/>
              <a:gd name="connsiteX132" fmla="*/ 4355275 w 12192000"/>
              <a:gd name="connsiteY132" fmla="*/ 260205 h 4939827"/>
              <a:gd name="connsiteX133" fmla="*/ 4423807 w 12192000"/>
              <a:gd name="connsiteY133" fmla="*/ 270366 h 4939827"/>
              <a:gd name="connsiteX134" fmla="*/ 4558432 w 12192000"/>
              <a:gd name="connsiteY134" fmla="*/ 269194 h 4939827"/>
              <a:gd name="connsiteX135" fmla="*/ 4635061 w 12192000"/>
              <a:gd name="connsiteY135" fmla="*/ 280682 h 4939827"/>
              <a:gd name="connsiteX136" fmla="*/ 4807427 w 12192000"/>
              <a:gd name="connsiteY136" fmla="*/ 276835 h 4939827"/>
              <a:gd name="connsiteX137" fmla="*/ 5028933 w 12192000"/>
              <a:gd name="connsiteY137" fmla="*/ 183887 h 4939827"/>
              <a:gd name="connsiteX138" fmla="*/ 5093642 w 12192000"/>
              <a:gd name="connsiteY138" fmla="*/ 177214 h 4939827"/>
              <a:gd name="connsiteX139" fmla="*/ 5102642 w 12192000"/>
              <a:gd name="connsiteY139" fmla="*/ 186816 h 4939827"/>
              <a:gd name="connsiteX140" fmla="*/ 5193590 w 12192000"/>
              <a:gd name="connsiteY140" fmla="*/ 156458 h 4939827"/>
              <a:gd name="connsiteX141" fmla="*/ 5323922 w 12192000"/>
              <a:gd name="connsiteY141" fmla="*/ 146332 h 4939827"/>
              <a:gd name="connsiteX142" fmla="*/ 5421860 w 12192000"/>
              <a:gd name="connsiteY142" fmla="*/ 167298 h 4939827"/>
              <a:gd name="connsiteX143" fmla="*/ 5476948 w 12192000"/>
              <a:gd name="connsiteY143" fmla="*/ 173249 h 4939827"/>
              <a:gd name="connsiteX144" fmla="*/ 5516842 w 12192000"/>
              <a:gd name="connsiteY144" fmla="*/ 184018 h 4939827"/>
              <a:gd name="connsiteX145" fmla="*/ 5619415 w 12192000"/>
              <a:gd name="connsiteY145" fmla="*/ 176781 h 4939827"/>
              <a:gd name="connsiteX146" fmla="*/ 5789867 w 12192000"/>
              <a:gd name="connsiteY146" fmla="*/ 150304 h 4939827"/>
              <a:gd name="connsiteX147" fmla="*/ 5825953 w 12192000"/>
              <a:gd name="connsiteY147" fmla="*/ 147907 h 4939827"/>
              <a:gd name="connsiteX148" fmla="*/ 5856168 w 12192000"/>
              <a:gd name="connsiteY148" fmla="*/ 158719 h 4939827"/>
              <a:gd name="connsiteX149" fmla="*/ 5862476 w 12192000"/>
              <a:gd name="connsiteY149" fmla="*/ 172447 h 4939827"/>
              <a:gd name="connsiteX150" fmla="*/ 5882195 w 12192000"/>
              <a:gd name="connsiteY150" fmla="*/ 173195 h 4939827"/>
              <a:gd name="connsiteX151" fmla="*/ 5952585 w 12192000"/>
              <a:gd name="connsiteY151" fmla="*/ 161012 h 4939827"/>
              <a:gd name="connsiteX152" fmla="*/ 6001964 w 12192000"/>
              <a:gd name="connsiteY152" fmla="*/ 154786 h 4939827"/>
              <a:gd name="connsiteX153" fmla="*/ 6184207 w 12192000"/>
              <a:gd name="connsiteY153" fmla="*/ 132658 h 4939827"/>
              <a:gd name="connsiteX154" fmla="*/ 6415830 w 12192000"/>
              <a:gd name="connsiteY154" fmla="*/ 136006 h 4939827"/>
              <a:gd name="connsiteX155" fmla="*/ 6756965 w 12192000"/>
              <a:gd name="connsiteY155" fmla="*/ 57636 h 4939827"/>
              <a:gd name="connsiteX156" fmla="*/ 6819400 w 12192000"/>
              <a:gd name="connsiteY156" fmla="*/ 30742 h 4939827"/>
              <a:gd name="connsiteX157" fmla="*/ 6986370 w 12192000"/>
              <a:gd name="connsiteY157" fmla="*/ 12659 h 4939827"/>
              <a:gd name="connsiteX158" fmla="*/ 6989536 w 12192000"/>
              <a:gd name="connsiteY158" fmla="*/ 14528 h 4939827"/>
              <a:gd name="connsiteX159" fmla="*/ 7015933 w 12192000"/>
              <a:gd name="connsiteY159" fmla="*/ 9653 h 4939827"/>
              <a:gd name="connsiteX160" fmla="*/ 7020592 w 12192000"/>
              <a:gd name="connsiteY160" fmla="*/ 1651 h 4939827"/>
              <a:gd name="connsiteX161" fmla="*/ 7025905 w 12192000"/>
              <a:gd name="connsiteY161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586687 w 12192000"/>
              <a:gd name="connsiteY30" fmla="*/ 264089 h 4939827"/>
              <a:gd name="connsiteX31" fmla="*/ 8601067 w 12192000"/>
              <a:gd name="connsiteY31" fmla="*/ 270114 h 4939827"/>
              <a:gd name="connsiteX32" fmla="*/ 8672650 w 12192000"/>
              <a:gd name="connsiteY32" fmla="*/ 254821 h 4939827"/>
              <a:gd name="connsiteX33" fmla="*/ 8785543 w 12192000"/>
              <a:gd name="connsiteY33" fmla="*/ 263406 h 4939827"/>
              <a:gd name="connsiteX34" fmla="*/ 8830588 w 12192000"/>
              <a:gd name="connsiteY34" fmla="*/ 265483 h 4939827"/>
              <a:gd name="connsiteX35" fmla="*/ 8905142 w 12192000"/>
              <a:gd name="connsiteY35" fmla="*/ 264958 h 4939827"/>
              <a:gd name="connsiteX36" fmla="*/ 8968582 w 12192000"/>
              <a:gd name="connsiteY36" fmla="*/ 262728 h 4939827"/>
              <a:gd name="connsiteX37" fmla="*/ 8972994 w 12192000"/>
              <a:gd name="connsiteY37" fmla="*/ 263284 h 4939827"/>
              <a:gd name="connsiteX38" fmla="*/ 9004605 w 12192000"/>
              <a:gd name="connsiteY38" fmla="*/ 258041 h 4939827"/>
              <a:gd name="connsiteX39" fmla="*/ 9016165 w 12192000"/>
              <a:gd name="connsiteY39" fmla="*/ 261258 h 4939827"/>
              <a:gd name="connsiteX40" fmla="*/ 9043297 w 12192000"/>
              <a:gd name="connsiteY40" fmla="*/ 281547 h 4939827"/>
              <a:gd name="connsiteX41" fmla="*/ 9048315 w 12192000"/>
              <a:gd name="connsiteY41" fmla="*/ 279264 h 4939827"/>
              <a:gd name="connsiteX42" fmla="*/ 9054706 w 12192000"/>
              <a:gd name="connsiteY42" fmla="*/ 278538 h 4939827"/>
              <a:gd name="connsiteX43" fmla="*/ 9070919 w 12192000"/>
              <a:gd name="connsiteY43" fmla="*/ 281810 h 4939827"/>
              <a:gd name="connsiteX44" fmla="*/ 9076813 w 12192000"/>
              <a:gd name="connsiteY44" fmla="*/ 283909 h 4939827"/>
              <a:gd name="connsiteX45" fmla="*/ 9085871 w 12192000"/>
              <a:gd name="connsiteY45" fmla="*/ 285133 h 4939827"/>
              <a:gd name="connsiteX46" fmla="*/ 9086159 w 12192000"/>
              <a:gd name="connsiteY46" fmla="*/ 284887 h 4939827"/>
              <a:gd name="connsiteX47" fmla="*/ 9134606 w 12192000"/>
              <a:gd name="connsiteY47" fmla="*/ 288168 h 4939827"/>
              <a:gd name="connsiteX48" fmla="*/ 9195590 w 12192000"/>
              <a:gd name="connsiteY48" fmla="*/ 279568 h 4939827"/>
              <a:gd name="connsiteX49" fmla="*/ 9219336 w 12192000"/>
              <a:gd name="connsiteY49" fmla="*/ 278133 h 4939827"/>
              <a:gd name="connsiteX50" fmla="*/ 9232362 w 12192000"/>
              <a:gd name="connsiteY50" fmla="*/ 275894 h 4939827"/>
              <a:gd name="connsiteX51" fmla="*/ 9233396 w 12192000"/>
              <a:gd name="connsiteY51" fmla="*/ 274803 h 4939827"/>
              <a:gd name="connsiteX52" fmla="*/ 9256213 w 12192000"/>
              <a:gd name="connsiteY52" fmla="*/ 281576 h 4939827"/>
              <a:gd name="connsiteX53" fmla="*/ 9371484 w 12192000"/>
              <a:gd name="connsiteY53" fmla="*/ 329634 h 4939827"/>
              <a:gd name="connsiteX54" fmla="*/ 9404829 w 12192000"/>
              <a:gd name="connsiteY54" fmla="*/ 339038 h 4939827"/>
              <a:gd name="connsiteX55" fmla="*/ 9427021 w 12192000"/>
              <a:gd name="connsiteY55" fmla="*/ 358784 h 4939827"/>
              <a:gd name="connsiteX56" fmla="*/ 9670844 w 12192000"/>
              <a:gd name="connsiteY56" fmla="*/ 405128 h 4939827"/>
              <a:gd name="connsiteX57" fmla="*/ 9816083 w 12192000"/>
              <a:gd name="connsiteY57" fmla="*/ 416573 h 4939827"/>
              <a:gd name="connsiteX58" fmla="*/ 9936741 w 12192000"/>
              <a:gd name="connsiteY58" fmla="*/ 437044 h 4939827"/>
              <a:gd name="connsiteX59" fmla="*/ 10050093 w 12192000"/>
              <a:gd name="connsiteY59" fmla="*/ 443783 h 4939827"/>
              <a:gd name="connsiteX60" fmla="*/ 10130090 w 12192000"/>
              <a:gd name="connsiteY60" fmla="*/ 459520 h 4939827"/>
              <a:gd name="connsiteX61" fmla="*/ 10173456 w 12192000"/>
              <a:gd name="connsiteY61" fmla="*/ 457749 h 4939827"/>
              <a:gd name="connsiteX62" fmla="*/ 10218232 w 12192000"/>
              <a:gd name="connsiteY62" fmla="*/ 459820 h 4939827"/>
              <a:gd name="connsiteX63" fmla="*/ 10354176 w 12192000"/>
              <a:gd name="connsiteY63" fmla="*/ 471377 h 4939827"/>
              <a:gd name="connsiteX64" fmla="*/ 10430681 w 12192000"/>
              <a:gd name="connsiteY64" fmla="*/ 481226 h 4939827"/>
              <a:gd name="connsiteX65" fmla="*/ 10478169 w 12192000"/>
              <a:gd name="connsiteY65" fmla="*/ 481774 h 4939827"/>
              <a:gd name="connsiteX66" fmla="*/ 10540907 w 12192000"/>
              <a:gd name="connsiteY66" fmla="*/ 485607 h 4939827"/>
              <a:gd name="connsiteX67" fmla="*/ 10614941 w 12192000"/>
              <a:gd name="connsiteY67" fmla="*/ 487592 h 4939827"/>
              <a:gd name="connsiteX68" fmla="*/ 10674098 w 12192000"/>
              <a:gd name="connsiteY68" fmla="*/ 521656 h 4939827"/>
              <a:gd name="connsiteX69" fmla="*/ 10874834 w 12192000"/>
              <a:gd name="connsiteY69" fmla="*/ 574867 h 4939827"/>
              <a:gd name="connsiteX70" fmla="*/ 10944981 w 12192000"/>
              <a:gd name="connsiteY70" fmla="*/ 615042 h 4939827"/>
              <a:gd name="connsiteX71" fmla="*/ 11006376 w 12192000"/>
              <a:gd name="connsiteY71" fmla="*/ 645957 h 4939827"/>
              <a:gd name="connsiteX72" fmla="*/ 11076308 w 12192000"/>
              <a:gd name="connsiteY72" fmla="*/ 675698 h 4939827"/>
              <a:gd name="connsiteX73" fmla="*/ 11148789 w 12192000"/>
              <a:gd name="connsiteY73" fmla="*/ 685041 h 4939827"/>
              <a:gd name="connsiteX74" fmla="*/ 11249129 w 12192000"/>
              <a:gd name="connsiteY74" fmla="*/ 684218 h 4939827"/>
              <a:gd name="connsiteX75" fmla="*/ 11299915 w 12192000"/>
              <a:gd name="connsiteY75" fmla="*/ 692177 h 4939827"/>
              <a:gd name="connsiteX76" fmla="*/ 11386973 w 12192000"/>
              <a:gd name="connsiteY76" fmla="*/ 708209 h 4939827"/>
              <a:gd name="connsiteX77" fmla="*/ 11500105 w 12192000"/>
              <a:gd name="connsiteY77" fmla="*/ 735014 h 4939827"/>
              <a:gd name="connsiteX78" fmla="*/ 11621735 w 12192000"/>
              <a:gd name="connsiteY78" fmla="*/ 789584 h 4939827"/>
              <a:gd name="connsiteX79" fmla="*/ 11691200 w 12192000"/>
              <a:gd name="connsiteY79" fmla="*/ 867902 h 4939827"/>
              <a:gd name="connsiteX80" fmla="*/ 11819427 w 12192000"/>
              <a:gd name="connsiteY80" fmla="*/ 911634 h 4939827"/>
              <a:gd name="connsiteX81" fmla="*/ 11969720 w 12192000"/>
              <a:gd name="connsiteY81" fmla="*/ 964737 h 4939827"/>
              <a:gd name="connsiteX82" fmla="*/ 12055766 w 12192000"/>
              <a:gd name="connsiteY82" fmla="*/ 991268 h 4939827"/>
              <a:gd name="connsiteX83" fmla="*/ 12171539 w 12192000"/>
              <a:gd name="connsiteY83" fmla="*/ 995427 h 4939827"/>
              <a:gd name="connsiteX84" fmla="*/ 12187831 w 12192000"/>
              <a:gd name="connsiteY84" fmla="*/ 996580 h 4939827"/>
              <a:gd name="connsiteX85" fmla="*/ 12192000 w 12192000"/>
              <a:gd name="connsiteY85" fmla="*/ 996726 h 4939827"/>
              <a:gd name="connsiteX86" fmla="*/ 12192000 w 12192000"/>
              <a:gd name="connsiteY86" fmla="*/ 4939827 h 4939827"/>
              <a:gd name="connsiteX87" fmla="*/ 0 w 12192000"/>
              <a:gd name="connsiteY87" fmla="*/ 4939827 h 4939827"/>
              <a:gd name="connsiteX88" fmla="*/ 0 w 12192000"/>
              <a:gd name="connsiteY88" fmla="*/ 512043 h 4939827"/>
              <a:gd name="connsiteX89" fmla="*/ 7381 w 12192000"/>
              <a:gd name="connsiteY89" fmla="*/ 512580 h 4939827"/>
              <a:gd name="connsiteX90" fmla="*/ 100029 w 12192000"/>
              <a:gd name="connsiteY90" fmla="*/ 504758 h 4939827"/>
              <a:gd name="connsiteX91" fmla="*/ 155244 w 12192000"/>
              <a:gd name="connsiteY91" fmla="*/ 525130 h 4939827"/>
              <a:gd name="connsiteX92" fmla="*/ 254366 w 12192000"/>
              <a:gd name="connsiteY92" fmla="*/ 534449 h 4939827"/>
              <a:gd name="connsiteX93" fmla="*/ 447292 w 12192000"/>
              <a:gd name="connsiteY93" fmla="*/ 542725 h 4939827"/>
              <a:gd name="connsiteX94" fmla="*/ 628105 w 12192000"/>
              <a:gd name="connsiteY94" fmla="*/ 547853 h 4939827"/>
              <a:gd name="connsiteX95" fmla="*/ 783146 w 12192000"/>
              <a:gd name="connsiteY95" fmla="*/ 591799 h 4939827"/>
              <a:gd name="connsiteX96" fmla="*/ 1043676 w 12192000"/>
              <a:gd name="connsiteY96" fmla="*/ 591887 h 4939827"/>
              <a:gd name="connsiteX97" fmla="*/ 1281816 w 12192000"/>
              <a:gd name="connsiteY97" fmla="*/ 520946 h 4939827"/>
              <a:gd name="connsiteX98" fmla="*/ 1486347 w 12192000"/>
              <a:gd name="connsiteY98" fmla="*/ 487310 h 4939827"/>
              <a:gd name="connsiteX99" fmla="*/ 1568079 w 12192000"/>
              <a:gd name="connsiteY99" fmla="*/ 462531 h 4939827"/>
              <a:gd name="connsiteX100" fmla="*/ 1622516 w 12192000"/>
              <a:gd name="connsiteY100" fmla="*/ 466058 h 4939827"/>
              <a:gd name="connsiteX101" fmla="*/ 1655457 w 12192000"/>
              <a:gd name="connsiteY101" fmla="*/ 465359 h 4939827"/>
              <a:gd name="connsiteX102" fmla="*/ 1717454 w 12192000"/>
              <a:gd name="connsiteY102" fmla="*/ 417203 h 4939827"/>
              <a:gd name="connsiteX103" fmla="*/ 1913794 w 12192000"/>
              <a:gd name="connsiteY103" fmla="*/ 365255 h 4939827"/>
              <a:gd name="connsiteX104" fmla="*/ 2129762 w 12192000"/>
              <a:gd name="connsiteY104" fmla="*/ 367832 h 4939827"/>
              <a:gd name="connsiteX105" fmla="*/ 2376970 w 12192000"/>
              <a:gd name="connsiteY105" fmla="*/ 350129 h 4939827"/>
              <a:gd name="connsiteX106" fmla="*/ 2480155 w 12192000"/>
              <a:gd name="connsiteY106" fmla="*/ 359227 h 4939827"/>
              <a:gd name="connsiteX107" fmla="*/ 2586782 w 12192000"/>
              <a:gd name="connsiteY107" fmla="*/ 339352 h 4939827"/>
              <a:gd name="connsiteX108" fmla="*/ 2679617 w 12192000"/>
              <a:gd name="connsiteY108" fmla="*/ 305383 h 4939827"/>
              <a:gd name="connsiteX109" fmla="*/ 2788947 w 12192000"/>
              <a:gd name="connsiteY109" fmla="*/ 250375 h 4939827"/>
              <a:gd name="connsiteX110" fmla="*/ 2965530 w 12192000"/>
              <a:gd name="connsiteY110" fmla="*/ 245958 h 4939827"/>
              <a:gd name="connsiteX111" fmla="*/ 3103677 w 12192000"/>
              <a:gd name="connsiteY111" fmla="*/ 209527 h 4939827"/>
              <a:gd name="connsiteX112" fmla="*/ 3126759 w 12192000"/>
              <a:gd name="connsiteY112" fmla="*/ 211226 h 4939827"/>
              <a:gd name="connsiteX113" fmla="*/ 3164020 w 12192000"/>
              <a:gd name="connsiteY113" fmla="*/ 212779 h 4939827"/>
              <a:gd name="connsiteX114" fmla="*/ 3285019 w 12192000"/>
              <a:gd name="connsiteY114" fmla="*/ 220535 h 4939827"/>
              <a:gd name="connsiteX115" fmla="*/ 3365154 w 12192000"/>
              <a:gd name="connsiteY115" fmla="*/ 226416 h 4939827"/>
              <a:gd name="connsiteX116" fmla="*/ 3367507 w 12192000"/>
              <a:gd name="connsiteY116" fmla="*/ 225416 h 4939827"/>
              <a:gd name="connsiteX117" fmla="*/ 3387567 w 12192000"/>
              <a:gd name="connsiteY117" fmla="*/ 227103 h 4939827"/>
              <a:gd name="connsiteX118" fmla="*/ 3498001 w 12192000"/>
              <a:gd name="connsiteY118" fmla="*/ 231941 h 4939827"/>
              <a:gd name="connsiteX119" fmla="*/ 3561557 w 12192000"/>
              <a:gd name="connsiteY119" fmla="*/ 228095 h 4939827"/>
              <a:gd name="connsiteX120" fmla="*/ 3611920 w 12192000"/>
              <a:gd name="connsiteY120" fmla="*/ 218094 h 4939827"/>
              <a:gd name="connsiteX121" fmla="*/ 3620528 w 12192000"/>
              <a:gd name="connsiteY121" fmla="*/ 218788 h 4939827"/>
              <a:gd name="connsiteX122" fmla="*/ 3620766 w 12192000"/>
              <a:gd name="connsiteY122" fmla="*/ 218511 h 4939827"/>
              <a:gd name="connsiteX123" fmla="*/ 3629977 w 12192000"/>
              <a:gd name="connsiteY123" fmla="*/ 218664 h 4939827"/>
              <a:gd name="connsiteX124" fmla="*/ 3636217 w 12192000"/>
              <a:gd name="connsiteY124" fmla="*/ 220048 h 4939827"/>
              <a:gd name="connsiteX125" fmla="*/ 3709484 w 12192000"/>
              <a:gd name="connsiteY125" fmla="*/ 186927 h 4939827"/>
              <a:gd name="connsiteX126" fmla="*/ 3761342 w 12192000"/>
              <a:gd name="connsiteY126" fmla="*/ 177474 h 4939827"/>
              <a:gd name="connsiteX127" fmla="*/ 3799748 w 12192000"/>
              <a:gd name="connsiteY127" fmla="*/ 167154 h 4939827"/>
              <a:gd name="connsiteX128" fmla="*/ 3922756 w 12192000"/>
              <a:gd name="connsiteY128" fmla="*/ 194044 h 4939827"/>
              <a:gd name="connsiteX129" fmla="*/ 4028476 w 12192000"/>
              <a:gd name="connsiteY129" fmla="*/ 223679 h 4939827"/>
              <a:gd name="connsiteX130" fmla="*/ 4191582 w 12192000"/>
              <a:gd name="connsiteY130" fmla="*/ 238952 h 4939827"/>
              <a:gd name="connsiteX131" fmla="*/ 4251024 w 12192000"/>
              <a:gd name="connsiteY131" fmla="*/ 240874 h 4939827"/>
              <a:gd name="connsiteX132" fmla="*/ 4355275 w 12192000"/>
              <a:gd name="connsiteY132" fmla="*/ 260205 h 4939827"/>
              <a:gd name="connsiteX133" fmla="*/ 4423807 w 12192000"/>
              <a:gd name="connsiteY133" fmla="*/ 270366 h 4939827"/>
              <a:gd name="connsiteX134" fmla="*/ 4558432 w 12192000"/>
              <a:gd name="connsiteY134" fmla="*/ 269194 h 4939827"/>
              <a:gd name="connsiteX135" fmla="*/ 4635061 w 12192000"/>
              <a:gd name="connsiteY135" fmla="*/ 280682 h 4939827"/>
              <a:gd name="connsiteX136" fmla="*/ 4807427 w 12192000"/>
              <a:gd name="connsiteY136" fmla="*/ 276835 h 4939827"/>
              <a:gd name="connsiteX137" fmla="*/ 5028933 w 12192000"/>
              <a:gd name="connsiteY137" fmla="*/ 183887 h 4939827"/>
              <a:gd name="connsiteX138" fmla="*/ 5093642 w 12192000"/>
              <a:gd name="connsiteY138" fmla="*/ 177214 h 4939827"/>
              <a:gd name="connsiteX139" fmla="*/ 5102642 w 12192000"/>
              <a:gd name="connsiteY139" fmla="*/ 186816 h 4939827"/>
              <a:gd name="connsiteX140" fmla="*/ 5193590 w 12192000"/>
              <a:gd name="connsiteY140" fmla="*/ 156458 h 4939827"/>
              <a:gd name="connsiteX141" fmla="*/ 5323922 w 12192000"/>
              <a:gd name="connsiteY141" fmla="*/ 146332 h 4939827"/>
              <a:gd name="connsiteX142" fmla="*/ 5421860 w 12192000"/>
              <a:gd name="connsiteY142" fmla="*/ 167298 h 4939827"/>
              <a:gd name="connsiteX143" fmla="*/ 5476948 w 12192000"/>
              <a:gd name="connsiteY143" fmla="*/ 173249 h 4939827"/>
              <a:gd name="connsiteX144" fmla="*/ 5516842 w 12192000"/>
              <a:gd name="connsiteY144" fmla="*/ 184018 h 4939827"/>
              <a:gd name="connsiteX145" fmla="*/ 5619415 w 12192000"/>
              <a:gd name="connsiteY145" fmla="*/ 176781 h 4939827"/>
              <a:gd name="connsiteX146" fmla="*/ 5789867 w 12192000"/>
              <a:gd name="connsiteY146" fmla="*/ 150304 h 4939827"/>
              <a:gd name="connsiteX147" fmla="*/ 5825953 w 12192000"/>
              <a:gd name="connsiteY147" fmla="*/ 147907 h 4939827"/>
              <a:gd name="connsiteX148" fmla="*/ 5856168 w 12192000"/>
              <a:gd name="connsiteY148" fmla="*/ 158719 h 4939827"/>
              <a:gd name="connsiteX149" fmla="*/ 5862476 w 12192000"/>
              <a:gd name="connsiteY149" fmla="*/ 172447 h 4939827"/>
              <a:gd name="connsiteX150" fmla="*/ 5882195 w 12192000"/>
              <a:gd name="connsiteY150" fmla="*/ 173195 h 4939827"/>
              <a:gd name="connsiteX151" fmla="*/ 5952585 w 12192000"/>
              <a:gd name="connsiteY151" fmla="*/ 161012 h 4939827"/>
              <a:gd name="connsiteX152" fmla="*/ 6001964 w 12192000"/>
              <a:gd name="connsiteY152" fmla="*/ 154786 h 4939827"/>
              <a:gd name="connsiteX153" fmla="*/ 6184207 w 12192000"/>
              <a:gd name="connsiteY153" fmla="*/ 132658 h 4939827"/>
              <a:gd name="connsiteX154" fmla="*/ 6415830 w 12192000"/>
              <a:gd name="connsiteY154" fmla="*/ 136006 h 4939827"/>
              <a:gd name="connsiteX155" fmla="*/ 6756965 w 12192000"/>
              <a:gd name="connsiteY155" fmla="*/ 57636 h 4939827"/>
              <a:gd name="connsiteX156" fmla="*/ 6819400 w 12192000"/>
              <a:gd name="connsiteY156" fmla="*/ 30742 h 4939827"/>
              <a:gd name="connsiteX157" fmla="*/ 6986370 w 12192000"/>
              <a:gd name="connsiteY157" fmla="*/ 12659 h 4939827"/>
              <a:gd name="connsiteX158" fmla="*/ 6989536 w 12192000"/>
              <a:gd name="connsiteY158" fmla="*/ 14528 h 4939827"/>
              <a:gd name="connsiteX159" fmla="*/ 7015933 w 12192000"/>
              <a:gd name="connsiteY159" fmla="*/ 9653 h 4939827"/>
              <a:gd name="connsiteX160" fmla="*/ 7020592 w 12192000"/>
              <a:gd name="connsiteY160" fmla="*/ 1651 h 4939827"/>
              <a:gd name="connsiteX161" fmla="*/ 7025905 w 12192000"/>
              <a:gd name="connsiteY161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586687 w 12192000"/>
              <a:gd name="connsiteY30" fmla="*/ 264089 h 4939827"/>
              <a:gd name="connsiteX31" fmla="*/ 8672650 w 12192000"/>
              <a:gd name="connsiteY31" fmla="*/ 254821 h 4939827"/>
              <a:gd name="connsiteX32" fmla="*/ 8785543 w 12192000"/>
              <a:gd name="connsiteY32" fmla="*/ 263406 h 4939827"/>
              <a:gd name="connsiteX33" fmla="*/ 8830588 w 12192000"/>
              <a:gd name="connsiteY33" fmla="*/ 265483 h 4939827"/>
              <a:gd name="connsiteX34" fmla="*/ 8905142 w 12192000"/>
              <a:gd name="connsiteY34" fmla="*/ 264958 h 4939827"/>
              <a:gd name="connsiteX35" fmla="*/ 8968582 w 12192000"/>
              <a:gd name="connsiteY35" fmla="*/ 262728 h 4939827"/>
              <a:gd name="connsiteX36" fmla="*/ 8972994 w 12192000"/>
              <a:gd name="connsiteY36" fmla="*/ 263284 h 4939827"/>
              <a:gd name="connsiteX37" fmla="*/ 9004605 w 12192000"/>
              <a:gd name="connsiteY37" fmla="*/ 258041 h 4939827"/>
              <a:gd name="connsiteX38" fmla="*/ 9016165 w 12192000"/>
              <a:gd name="connsiteY38" fmla="*/ 261258 h 4939827"/>
              <a:gd name="connsiteX39" fmla="*/ 9043297 w 12192000"/>
              <a:gd name="connsiteY39" fmla="*/ 281547 h 4939827"/>
              <a:gd name="connsiteX40" fmla="*/ 9048315 w 12192000"/>
              <a:gd name="connsiteY40" fmla="*/ 279264 h 4939827"/>
              <a:gd name="connsiteX41" fmla="*/ 9054706 w 12192000"/>
              <a:gd name="connsiteY41" fmla="*/ 278538 h 4939827"/>
              <a:gd name="connsiteX42" fmla="*/ 9070919 w 12192000"/>
              <a:gd name="connsiteY42" fmla="*/ 281810 h 4939827"/>
              <a:gd name="connsiteX43" fmla="*/ 9076813 w 12192000"/>
              <a:gd name="connsiteY43" fmla="*/ 283909 h 4939827"/>
              <a:gd name="connsiteX44" fmla="*/ 9085871 w 12192000"/>
              <a:gd name="connsiteY44" fmla="*/ 285133 h 4939827"/>
              <a:gd name="connsiteX45" fmla="*/ 9086159 w 12192000"/>
              <a:gd name="connsiteY45" fmla="*/ 284887 h 4939827"/>
              <a:gd name="connsiteX46" fmla="*/ 9134606 w 12192000"/>
              <a:gd name="connsiteY46" fmla="*/ 288168 h 4939827"/>
              <a:gd name="connsiteX47" fmla="*/ 9195590 w 12192000"/>
              <a:gd name="connsiteY47" fmla="*/ 279568 h 4939827"/>
              <a:gd name="connsiteX48" fmla="*/ 9219336 w 12192000"/>
              <a:gd name="connsiteY48" fmla="*/ 278133 h 4939827"/>
              <a:gd name="connsiteX49" fmla="*/ 9232362 w 12192000"/>
              <a:gd name="connsiteY49" fmla="*/ 275894 h 4939827"/>
              <a:gd name="connsiteX50" fmla="*/ 9233396 w 12192000"/>
              <a:gd name="connsiteY50" fmla="*/ 274803 h 4939827"/>
              <a:gd name="connsiteX51" fmla="*/ 9256213 w 12192000"/>
              <a:gd name="connsiteY51" fmla="*/ 281576 h 4939827"/>
              <a:gd name="connsiteX52" fmla="*/ 9371484 w 12192000"/>
              <a:gd name="connsiteY52" fmla="*/ 329634 h 4939827"/>
              <a:gd name="connsiteX53" fmla="*/ 9404829 w 12192000"/>
              <a:gd name="connsiteY53" fmla="*/ 339038 h 4939827"/>
              <a:gd name="connsiteX54" fmla="*/ 9427021 w 12192000"/>
              <a:gd name="connsiteY54" fmla="*/ 358784 h 4939827"/>
              <a:gd name="connsiteX55" fmla="*/ 9670844 w 12192000"/>
              <a:gd name="connsiteY55" fmla="*/ 405128 h 4939827"/>
              <a:gd name="connsiteX56" fmla="*/ 9816083 w 12192000"/>
              <a:gd name="connsiteY56" fmla="*/ 416573 h 4939827"/>
              <a:gd name="connsiteX57" fmla="*/ 9936741 w 12192000"/>
              <a:gd name="connsiteY57" fmla="*/ 437044 h 4939827"/>
              <a:gd name="connsiteX58" fmla="*/ 10050093 w 12192000"/>
              <a:gd name="connsiteY58" fmla="*/ 443783 h 4939827"/>
              <a:gd name="connsiteX59" fmla="*/ 10130090 w 12192000"/>
              <a:gd name="connsiteY59" fmla="*/ 459520 h 4939827"/>
              <a:gd name="connsiteX60" fmla="*/ 10173456 w 12192000"/>
              <a:gd name="connsiteY60" fmla="*/ 457749 h 4939827"/>
              <a:gd name="connsiteX61" fmla="*/ 10218232 w 12192000"/>
              <a:gd name="connsiteY61" fmla="*/ 459820 h 4939827"/>
              <a:gd name="connsiteX62" fmla="*/ 10354176 w 12192000"/>
              <a:gd name="connsiteY62" fmla="*/ 471377 h 4939827"/>
              <a:gd name="connsiteX63" fmla="*/ 10430681 w 12192000"/>
              <a:gd name="connsiteY63" fmla="*/ 481226 h 4939827"/>
              <a:gd name="connsiteX64" fmla="*/ 10478169 w 12192000"/>
              <a:gd name="connsiteY64" fmla="*/ 481774 h 4939827"/>
              <a:gd name="connsiteX65" fmla="*/ 10540907 w 12192000"/>
              <a:gd name="connsiteY65" fmla="*/ 485607 h 4939827"/>
              <a:gd name="connsiteX66" fmla="*/ 10614941 w 12192000"/>
              <a:gd name="connsiteY66" fmla="*/ 487592 h 4939827"/>
              <a:gd name="connsiteX67" fmla="*/ 10674098 w 12192000"/>
              <a:gd name="connsiteY67" fmla="*/ 521656 h 4939827"/>
              <a:gd name="connsiteX68" fmla="*/ 10874834 w 12192000"/>
              <a:gd name="connsiteY68" fmla="*/ 574867 h 4939827"/>
              <a:gd name="connsiteX69" fmla="*/ 10944981 w 12192000"/>
              <a:gd name="connsiteY69" fmla="*/ 615042 h 4939827"/>
              <a:gd name="connsiteX70" fmla="*/ 11006376 w 12192000"/>
              <a:gd name="connsiteY70" fmla="*/ 645957 h 4939827"/>
              <a:gd name="connsiteX71" fmla="*/ 11076308 w 12192000"/>
              <a:gd name="connsiteY71" fmla="*/ 675698 h 4939827"/>
              <a:gd name="connsiteX72" fmla="*/ 11148789 w 12192000"/>
              <a:gd name="connsiteY72" fmla="*/ 685041 h 4939827"/>
              <a:gd name="connsiteX73" fmla="*/ 11249129 w 12192000"/>
              <a:gd name="connsiteY73" fmla="*/ 684218 h 4939827"/>
              <a:gd name="connsiteX74" fmla="*/ 11299915 w 12192000"/>
              <a:gd name="connsiteY74" fmla="*/ 692177 h 4939827"/>
              <a:gd name="connsiteX75" fmla="*/ 11386973 w 12192000"/>
              <a:gd name="connsiteY75" fmla="*/ 708209 h 4939827"/>
              <a:gd name="connsiteX76" fmla="*/ 11500105 w 12192000"/>
              <a:gd name="connsiteY76" fmla="*/ 735014 h 4939827"/>
              <a:gd name="connsiteX77" fmla="*/ 11621735 w 12192000"/>
              <a:gd name="connsiteY77" fmla="*/ 789584 h 4939827"/>
              <a:gd name="connsiteX78" fmla="*/ 11691200 w 12192000"/>
              <a:gd name="connsiteY78" fmla="*/ 867902 h 4939827"/>
              <a:gd name="connsiteX79" fmla="*/ 11819427 w 12192000"/>
              <a:gd name="connsiteY79" fmla="*/ 911634 h 4939827"/>
              <a:gd name="connsiteX80" fmla="*/ 11969720 w 12192000"/>
              <a:gd name="connsiteY80" fmla="*/ 964737 h 4939827"/>
              <a:gd name="connsiteX81" fmla="*/ 12055766 w 12192000"/>
              <a:gd name="connsiteY81" fmla="*/ 991268 h 4939827"/>
              <a:gd name="connsiteX82" fmla="*/ 12171539 w 12192000"/>
              <a:gd name="connsiteY82" fmla="*/ 995427 h 4939827"/>
              <a:gd name="connsiteX83" fmla="*/ 12187831 w 12192000"/>
              <a:gd name="connsiteY83" fmla="*/ 996580 h 4939827"/>
              <a:gd name="connsiteX84" fmla="*/ 12192000 w 12192000"/>
              <a:gd name="connsiteY84" fmla="*/ 996726 h 4939827"/>
              <a:gd name="connsiteX85" fmla="*/ 12192000 w 12192000"/>
              <a:gd name="connsiteY85" fmla="*/ 4939827 h 4939827"/>
              <a:gd name="connsiteX86" fmla="*/ 0 w 12192000"/>
              <a:gd name="connsiteY86" fmla="*/ 4939827 h 4939827"/>
              <a:gd name="connsiteX87" fmla="*/ 0 w 12192000"/>
              <a:gd name="connsiteY87" fmla="*/ 512043 h 4939827"/>
              <a:gd name="connsiteX88" fmla="*/ 7381 w 12192000"/>
              <a:gd name="connsiteY88" fmla="*/ 512580 h 4939827"/>
              <a:gd name="connsiteX89" fmla="*/ 100029 w 12192000"/>
              <a:gd name="connsiteY89" fmla="*/ 504758 h 4939827"/>
              <a:gd name="connsiteX90" fmla="*/ 155244 w 12192000"/>
              <a:gd name="connsiteY90" fmla="*/ 525130 h 4939827"/>
              <a:gd name="connsiteX91" fmla="*/ 254366 w 12192000"/>
              <a:gd name="connsiteY91" fmla="*/ 534449 h 4939827"/>
              <a:gd name="connsiteX92" fmla="*/ 447292 w 12192000"/>
              <a:gd name="connsiteY92" fmla="*/ 542725 h 4939827"/>
              <a:gd name="connsiteX93" fmla="*/ 628105 w 12192000"/>
              <a:gd name="connsiteY93" fmla="*/ 547853 h 4939827"/>
              <a:gd name="connsiteX94" fmla="*/ 783146 w 12192000"/>
              <a:gd name="connsiteY94" fmla="*/ 591799 h 4939827"/>
              <a:gd name="connsiteX95" fmla="*/ 1043676 w 12192000"/>
              <a:gd name="connsiteY95" fmla="*/ 591887 h 4939827"/>
              <a:gd name="connsiteX96" fmla="*/ 1281816 w 12192000"/>
              <a:gd name="connsiteY96" fmla="*/ 520946 h 4939827"/>
              <a:gd name="connsiteX97" fmla="*/ 1486347 w 12192000"/>
              <a:gd name="connsiteY97" fmla="*/ 487310 h 4939827"/>
              <a:gd name="connsiteX98" fmla="*/ 1568079 w 12192000"/>
              <a:gd name="connsiteY98" fmla="*/ 462531 h 4939827"/>
              <a:gd name="connsiteX99" fmla="*/ 1622516 w 12192000"/>
              <a:gd name="connsiteY99" fmla="*/ 466058 h 4939827"/>
              <a:gd name="connsiteX100" fmla="*/ 1655457 w 12192000"/>
              <a:gd name="connsiteY100" fmla="*/ 465359 h 4939827"/>
              <a:gd name="connsiteX101" fmla="*/ 1717454 w 12192000"/>
              <a:gd name="connsiteY101" fmla="*/ 417203 h 4939827"/>
              <a:gd name="connsiteX102" fmla="*/ 1913794 w 12192000"/>
              <a:gd name="connsiteY102" fmla="*/ 365255 h 4939827"/>
              <a:gd name="connsiteX103" fmla="*/ 2129762 w 12192000"/>
              <a:gd name="connsiteY103" fmla="*/ 367832 h 4939827"/>
              <a:gd name="connsiteX104" fmla="*/ 2376970 w 12192000"/>
              <a:gd name="connsiteY104" fmla="*/ 350129 h 4939827"/>
              <a:gd name="connsiteX105" fmla="*/ 2480155 w 12192000"/>
              <a:gd name="connsiteY105" fmla="*/ 359227 h 4939827"/>
              <a:gd name="connsiteX106" fmla="*/ 2586782 w 12192000"/>
              <a:gd name="connsiteY106" fmla="*/ 339352 h 4939827"/>
              <a:gd name="connsiteX107" fmla="*/ 2679617 w 12192000"/>
              <a:gd name="connsiteY107" fmla="*/ 305383 h 4939827"/>
              <a:gd name="connsiteX108" fmla="*/ 2788947 w 12192000"/>
              <a:gd name="connsiteY108" fmla="*/ 250375 h 4939827"/>
              <a:gd name="connsiteX109" fmla="*/ 2965530 w 12192000"/>
              <a:gd name="connsiteY109" fmla="*/ 245958 h 4939827"/>
              <a:gd name="connsiteX110" fmla="*/ 3103677 w 12192000"/>
              <a:gd name="connsiteY110" fmla="*/ 209527 h 4939827"/>
              <a:gd name="connsiteX111" fmla="*/ 3126759 w 12192000"/>
              <a:gd name="connsiteY111" fmla="*/ 211226 h 4939827"/>
              <a:gd name="connsiteX112" fmla="*/ 3164020 w 12192000"/>
              <a:gd name="connsiteY112" fmla="*/ 212779 h 4939827"/>
              <a:gd name="connsiteX113" fmla="*/ 3285019 w 12192000"/>
              <a:gd name="connsiteY113" fmla="*/ 220535 h 4939827"/>
              <a:gd name="connsiteX114" fmla="*/ 3365154 w 12192000"/>
              <a:gd name="connsiteY114" fmla="*/ 226416 h 4939827"/>
              <a:gd name="connsiteX115" fmla="*/ 3367507 w 12192000"/>
              <a:gd name="connsiteY115" fmla="*/ 225416 h 4939827"/>
              <a:gd name="connsiteX116" fmla="*/ 3387567 w 12192000"/>
              <a:gd name="connsiteY116" fmla="*/ 227103 h 4939827"/>
              <a:gd name="connsiteX117" fmla="*/ 3498001 w 12192000"/>
              <a:gd name="connsiteY117" fmla="*/ 231941 h 4939827"/>
              <a:gd name="connsiteX118" fmla="*/ 3561557 w 12192000"/>
              <a:gd name="connsiteY118" fmla="*/ 228095 h 4939827"/>
              <a:gd name="connsiteX119" fmla="*/ 3611920 w 12192000"/>
              <a:gd name="connsiteY119" fmla="*/ 218094 h 4939827"/>
              <a:gd name="connsiteX120" fmla="*/ 3620528 w 12192000"/>
              <a:gd name="connsiteY120" fmla="*/ 218788 h 4939827"/>
              <a:gd name="connsiteX121" fmla="*/ 3620766 w 12192000"/>
              <a:gd name="connsiteY121" fmla="*/ 218511 h 4939827"/>
              <a:gd name="connsiteX122" fmla="*/ 3629977 w 12192000"/>
              <a:gd name="connsiteY122" fmla="*/ 218664 h 4939827"/>
              <a:gd name="connsiteX123" fmla="*/ 3636217 w 12192000"/>
              <a:gd name="connsiteY123" fmla="*/ 220048 h 4939827"/>
              <a:gd name="connsiteX124" fmla="*/ 3709484 w 12192000"/>
              <a:gd name="connsiteY124" fmla="*/ 186927 h 4939827"/>
              <a:gd name="connsiteX125" fmla="*/ 3761342 w 12192000"/>
              <a:gd name="connsiteY125" fmla="*/ 177474 h 4939827"/>
              <a:gd name="connsiteX126" fmla="*/ 3799748 w 12192000"/>
              <a:gd name="connsiteY126" fmla="*/ 167154 h 4939827"/>
              <a:gd name="connsiteX127" fmla="*/ 3922756 w 12192000"/>
              <a:gd name="connsiteY127" fmla="*/ 194044 h 4939827"/>
              <a:gd name="connsiteX128" fmla="*/ 4028476 w 12192000"/>
              <a:gd name="connsiteY128" fmla="*/ 223679 h 4939827"/>
              <a:gd name="connsiteX129" fmla="*/ 4191582 w 12192000"/>
              <a:gd name="connsiteY129" fmla="*/ 238952 h 4939827"/>
              <a:gd name="connsiteX130" fmla="*/ 4251024 w 12192000"/>
              <a:gd name="connsiteY130" fmla="*/ 240874 h 4939827"/>
              <a:gd name="connsiteX131" fmla="*/ 4355275 w 12192000"/>
              <a:gd name="connsiteY131" fmla="*/ 260205 h 4939827"/>
              <a:gd name="connsiteX132" fmla="*/ 4423807 w 12192000"/>
              <a:gd name="connsiteY132" fmla="*/ 270366 h 4939827"/>
              <a:gd name="connsiteX133" fmla="*/ 4558432 w 12192000"/>
              <a:gd name="connsiteY133" fmla="*/ 269194 h 4939827"/>
              <a:gd name="connsiteX134" fmla="*/ 4635061 w 12192000"/>
              <a:gd name="connsiteY134" fmla="*/ 280682 h 4939827"/>
              <a:gd name="connsiteX135" fmla="*/ 4807427 w 12192000"/>
              <a:gd name="connsiteY135" fmla="*/ 276835 h 4939827"/>
              <a:gd name="connsiteX136" fmla="*/ 5028933 w 12192000"/>
              <a:gd name="connsiteY136" fmla="*/ 183887 h 4939827"/>
              <a:gd name="connsiteX137" fmla="*/ 5093642 w 12192000"/>
              <a:gd name="connsiteY137" fmla="*/ 177214 h 4939827"/>
              <a:gd name="connsiteX138" fmla="*/ 5102642 w 12192000"/>
              <a:gd name="connsiteY138" fmla="*/ 186816 h 4939827"/>
              <a:gd name="connsiteX139" fmla="*/ 5193590 w 12192000"/>
              <a:gd name="connsiteY139" fmla="*/ 156458 h 4939827"/>
              <a:gd name="connsiteX140" fmla="*/ 5323922 w 12192000"/>
              <a:gd name="connsiteY140" fmla="*/ 146332 h 4939827"/>
              <a:gd name="connsiteX141" fmla="*/ 5421860 w 12192000"/>
              <a:gd name="connsiteY141" fmla="*/ 167298 h 4939827"/>
              <a:gd name="connsiteX142" fmla="*/ 5476948 w 12192000"/>
              <a:gd name="connsiteY142" fmla="*/ 173249 h 4939827"/>
              <a:gd name="connsiteX143" fmla="*/ 5516842 w 12192000"/>
              <a:gd name="connsiteY143" fmla="*/ 184018 h 4939827"/>
              <a:gd name="connsiteX144" fmla="*/ 5619415 w 12192000"/>
              <a:gd name="connsiteY144" fmla="*/ 176781 h 4939827"/>
              <a:gd name="connsiteX145" fmla="*/ 5789867 w 12192000"/>
              <a:gd name="connsiteY145" fmla="*/ 150304 h 4939827"/>
              <a:gd name="connsiteX146" fmla="*/ 5825953 w 12192000"/>
              <a:gd name="connsiteY146" fmla="*/ 147907 h 4939827"/>
              <a:gd name="connsiteX147" fmla="*/ 5856168 w 12192000"/>
              <a:gd name="connsiteY147" fmla="*/ 158719 h 4939827"/>
              <a:gd name="connsiteX148" fmla="*/ 5862476 w 12192000"/>
              <a:gd name="connsiteY148" fmla="*/ 172447 h 4939827"/>
              <a:gd name="connsiteX149" fmla="*/ 5882195 w 12192000"/>
              <a:gd name="connsiteY149" fmla="*/ 173195 h 4939827"/>
              <a:gd name="connsiteX150" fmla="*/ 5952585 w 12192000"/>
              <a:gd name="connsiteY150" fmla="*/ 161012 h 4939827"/>
              <a:gd name="connsiteX151" fmla="*/ 6001964 w 12192000"/>
              <a:gd name="connsiteY151" fmla="*/ 154786 h 4939827"/>
              <a:gd name="connsiteX152" fmla="*/ 6184207 w 12192000"/>
              <a:gd name="connsiteY152" fmla="*/ 132658 h 4939827"/>
              <a:gd name="connsiteX153" fmla="*/ 6415830 w 12192000"/>
              <a:gd name="connsiteY153" fmla="*/ 136006 h 4939827"/>
              <a:gd name="connsiteX154" fmla="*/ 6756965 w 12192000"/>
              <a:gd name="connsiteY154" fmla="*/ 57636 h 4939827"/>
              <a:gd name="connsiteX155" fmla="*/ 6819400 w 12192000"/>
              <a:gd name="connsiteY155" fmla="*/ 30742 h 4939827"/>
              <a:gd name="connsiteX156" fmla="*/ 6986370 w 12192000"/>
              <a:gd name="connsiteY156" fmla="*/ 12659 h 4939827"/>
              <a:gd name="connsiteX157" fmla="*/ 6989536 w 12192000"/>
              <a:gd name="connsiteY157" fmla="*/ 14528 h 4939827"/>
              <a:gd name="connsiteX158" fmla="*/ 7015933 w 12192000"/>
              <a:gd name="connsiteY158" fmla="*/ 9653 h 4939827"/>
              <a:gd name="connsiteX159" fmla="*/ 7020592 w 12192000"/>
              <a:gd name="connsiteY159" fmla="*/ 1651 h 4939827"/>
              <a:gd name="connsiteX160" fmla="*/ 7025905 w 12192000"/>
              <a:gd name="connsiteY160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586687 w 12192000"/>
              <a:gd name="connsiteY30" fmla="*/ 264089 h 4939827"/>
              <a:gd name="connsiteX31" fmla="*/ 8672650 w 12192000"/>
              <a:gd name="connsiteY31" fmla="*/ 254821 h 4939827"/>
              <a:gd name="connsiteX32" fmla="*/ 8785543 w 12192000"/>
              <a:gd name="connsiteY32" fmla="*/ 263406 h 4939827"/>
              <a:gd name="connsiteX33" fmla="*/ 8830588 w 12192000"/>
              <a:gd name="connsiteY33" fmla="*/ 265483 h 4939827"/>
              <a:gd name="connsiteX34" fmla="*/ 8905142 w 12192000"/>
              <a:gd name="connsiteY34" fmla="*/ 264958 h 4939827"/>
              <a:gd name="connsiteX35" fmla="*/ 8968582 w 12192000"/>
              <a:gd name="connsiteY35" fmla="*/ 262728 h 4939827"/>
              <a:gd name="connsiteX36" fmla="*/ 8972994 w 12192000"/>
              <a:gd name="connsiteY36" fmla="*/ 263284 h 4939827"/>
              <a:gd name="connsiteX37" fmla="*/ 9004605 w 12192000"/>
              <a:gd name="connsiteY37" fmla="*/ 258041 h 4939827"/>
              <a:gd name="connsiteX38" fmla="*/ 9016165 w 12192000"/>
              <a:gd name="connsiteY38" fmla="*/ 261258 h 4939827"/>
              <a:gd name="connsiteX39" fmla="*/ 9043297 w 12192000"/>
              <a:gd name="connsiteY39" fmla="*/ 281547 h 4939827"/>
              <a:gd name="connsiteX40" fmla="*/ 9048315 w 12192000"/>
              <a:gd name="connsiteY40" fmla="*/ 279264 h 4939827"/>
              <a:gd name="connsiteX41" fmla="*/ 9054706 w 12192000"/>
              <a:gd name="connsiteY41" fmla="*/ 278538 h 4939827"/>
              <a:gd name="connsiteX42" fmla="*/ 9070919 w 12192000"/>
              <a:gd name="connsiteY42" fmla="*/ 281810 h 4939827"/>
              <a:gd name="connsiteX43" fmla="*/ 9076813 w 12192000"/>
              <a:gd name="connsiteY43" fmla="*/ 283909 h 4939827"/>
              <a:gd name="connsiteX44" fmla="*/ 9085871 w 12192000"/>
              <a:gd name="connsiteY44" fmla="*/ 285133 h 4939827"/>
              <a:gd name="connsiteX45" fmla="*/ 9086159 w 12192000"/>
              <a:gd name="connsiteY45" fmla="*/ 284887 h 4939827"/>
              <a:gd name="connsiteX46" fmla="*/ 9134606 w 12192000"/>
              <a:gd name="connsiteY46" fmla="*/ 288168 h 4939827"/>
              <a:gd name="connsiteX47" fmla="*/ 9195590 w 12192000"/>
              <a:gd name="connsiteY47" fmla="*/ 279568 h 4939827"/>
              <a:gd name="connsiteX48" fmla="*/ 9219336 w 12192000"/>
              <a:gd name="connsiteY48" fmla="*/ 278133 h 4939827"/>
              <a:gd name="connsiteX49" fmla="*/ 9232362 w 12192000"/>
              <a:gd name="connsiteY49" fmla="*/ 275894 h 4939827"/>
              <a:gd name="connsiteX50" fmla="*/ 9233396 w 12192000"/>
              <a:gd name="connsiteY50" fmla="*/ 274803 h 4939827"/>
              <a:gd name="connsiteX51" fmla="*/ 9371484 w 12192000"/>
              <a:gd name="connsiteY51" fmla="*/ 329634 h 4939827"/>
              <a:gd name="connsiteX52" fmla="*/ 9404829 w 12192000"/>
              <a:gd name="connsiteY52" fmla="*/ 339038 h 4939827"/>
              <a:gd name="connsiteX53" fmla="*/ 9427021 w 12192000"/>
              <a:gd name="connsiteY53" fmla="*/ 358784 h 4939827"/>
              <a:gd name="connsiteX54" fmla="*/ 9670844 w 12192000"/>
              <a:gd name="connsiteY54" fmla="*/ 405128 h 4939827"/>
              <a:gd name="connsiteX55" fmla="*/ 9816083 w 12192000"/>
              <a:gd name="connsiteY55" fmla="*/ 416573 h 4939827"/>
              <a:gd name="connsiteX56" fmla="*/ 9936741 w 12192000"/>
              <a:gd name="connsiteY56" fmla="*/ 437044 h 4939827"/>
              <a:gd name="connsiteX57" fmla="*/ 10050093 w 12192000"/>
              <a:gd name="connsiteY57" fmla="*/ 443783 h 4939827"/>
              <a:gd name="connsiteX58" fmla="*/ 10130090 w 12192000"/>
              <a:gd name="connsiteY58" fmla="*/ 459520 h 4939827"/>
              <a:gd name="connsiteX59" fmla="*/ 10173456 w 12192000"/>
              <a:gd name="connsiteY59" fmla="*/ 457749 h 4939827"/>
              <a:gd name="connsiteX60" fmla="*/ 10218232 w 12192000"/>
              <a:gd name="connsiteY60" fmla="*/ 459820 h 4939827"/>
              <a:gd name="connsiteX61" fmla="*/ 10354176 w 12192000"/>
              <a:gd name="connsiteY61" fmla="*/ 471377 h 4939827"/>
              <a:gd name="connsiteX62" fmla="*/ 10430681 w 12192000"/>
              <a:gd name="connsiteY62" fmla="*/ 481226 h 4939827"/>
              <a:gd name="connsiteX63" fmla="*/ 10478169 w 12192000"/>
              <a:gd name="connsiteY63" fmla="*/ 481774 h 4939827"/>
              <a:gd name="connsiteX64" fmla="*/ 10540907 w 12192000"/>
              <a:gd name="connsiteY64" fmla="*/ 485607 h 4939827"/>
              <a:gd name="connsiteX65" fmla="*/ 10614941 w 12192000"/>
              <a:gd name="connsiteY65" fmla="*/ 487592 h 4939827"/>
              <a:gd name="connsiteX66" fmla="*/ 10674098 w 12192000"/>
              <a:gd name="connsiteY66" fmla="*/ 521656 h 4939827"/>
              <a:gd name="connsiteX67" fmla="*/ 10874834 w 12192000"/>
              <a:gd name="connsiteY67" fmla="*/ 574867 h 4939827"/>
              <a:gd name="connsiteX68" fmla="*/ 10944981 w 12192000"/>
              <a:gd name="connsiteY68" fmla="*/ 615042 h 4939827"/>
              <a:gd name="connsiteX69" fmla="*/ 11006376 w 12192000"/>
              <a:gd name="connsiteY69" fmla="*/ 645957 h 4939827"/>
              <a:gd name="connsiteX70" fmla="*/ 11076308 w 12192000"/>
              <a:gd name="connsiteY70" fmla="*/ 675698 h 4939827"/>
              <a:gd name="connsiteX71" fmla="*/ 11148789 w 12192000"/>
              <a:gd name="connsiteY71" fmla="*/ 685041 h 4939827"/>
              <a:gd name="connsiteX72" fmla="*/ 11249129 w 12192000"/>
              <a:gd name="connsiteY72" fmla="*/ 684218 h 4939827"/>
              <a:gd name="connsiteX73" fmla="*/ 11299915 w 12192000"/>
              <a:gd name="connsiteY73" fmla="*/ 692177 h 4939827"/>
              <a:gd name="connsiteX74" fmla="*/ 11386973 w 12192000"/>
              <a:gd name="connsiteY74" fmla="*/ 708209 h 4939827"/>
              <a:gd name="connsiteX75" fmla="*/ 11500105 w 12192000"/>
              <a:gd name="connsiteY75" fmla="*/ 735014 h 4939827"/>
              <a:gd name="connsiteX76" fmla="*/ 11621735 w 12192000"/>
              <a:gd name="connsiteY76" fmla="*/ 789584 h 4939827"/>
              <a:gd name="connsiteX77" fmla="*/ 11691200 w 12192000"/>
              <a:gd name="connsiteY77" fmla="*/ 867902 h 4939827"/>
              <a:gd name="connsiteX78" fmla="*/ 11819427 w 12192000"/>
              <a:gd name="connsiteY78" fmla="*/ 911634 h 4939827"/>
              <a:gd name="connsiteX79" fmla="*/ 11969720 w 12192000"/>
              <a:gd name="connsiteY79" fmla="*/ 964737 h 4939827"/>
              <a:gd name="connsiteX80" fmla="*/ 12055766 w 12192000"/>
              <a:gd name="connsiteY80" fmla="*/ 991268 h 4939827"/>
              <a:gd name="connsiteX81" fmla="*/ 12171539 w 12192000"/>
              <a:gd name="connsiteY81" fmla="*/ 995427 h 4939827"/>
              <a:gd name="connsiteX82" fmla="*/ 12187831 w 12192000"/>
              <a:gd name="connsiteY82" fmla="*/ 996580 h 4939827"/>
              <a:gd name="connsiteX83" fmla="*/ 12192000 w 12192000"/>
              <a:gd name="connsiteY83" fmla="*/ 996726 h 4939827"/>
              <a:gd name="connsiteX84" fmla="*/ 12192000 w 12192000"/>
              <a:gd name="connsiteY84" fmla="*/ 4939827 h 4939827"/>
              <a:gd name="connsiteX85" fmla="*/ 0 w 12192000"/>
              <a:gd name="connsiteY85" fmla="*/ 4939827 h 4939827"/>
              <a:gd name="connsiteX86" fmla="*/ 0 w 12192000"/>
              <a:gd name="connsiteY86" fmla="*/ 512043 h 4939827"/>
              <a:gd name="connsiteX87" fmla="*/ 7381 w 12192000"/>
              <a:gd name="connsiteY87" fmla="*/ 512580 h 4939827"/>
              <a:gd name="connsiteX88" fmla="*/ 100029 w 12192000"/>
              <a:gd name="connsiteY88" fmla="*/ 504758 h 4939827"/>
              <a:gd name="connsiteX89" fmla="*/ 155244 w 12192000"/>
              <a:gd name="connsiteY89" fmla="*/ 525130 h 4939827"/>
              <a:gd name="connsiteX90" fmla="*/ 254366 w 12192000"/>
              <a:gd name="connsiteY90" fmla="*/ 534449 h 4939827"/>
              <a:gd name="connsiteX91" fmla="*/ 447292 w 12192000"/>
              <a:gd name="connsiteY91" fmla="*/ 542725 h 4939827"/>
              <a:gd name="connsiteX92" fmla="*/ 628105 w 12192000"/>
              <a:gd name="connsiteY92" fmla="*/ 547853 h 4939827"/>
              <a:gd name="connsiteX93" fmla="*/ 783146 w 12192000"/>
              <a:gd name="connsiteY93" fmla="*/ 591799 h 4939827"/>
              <a:gd name="connsiteX94" fmla="*/ 1043676 w 12192000"/>
              <a:gd name="connsiteY94" fmla="*/ 591887 h 4939827"/>
              <a:gd name="connsiteX95" fmla="*/ 1281816 w 12192000"/>
              <a:gd name="connsiteY95" fmla="*/ 520946 h 4939827"/>
              <a:gd name="connsiteX96" fmla="*/ 1486347 w 12192000"/>
              <a:gd name="connsiteY96" fmla="*/ 487310 h 4939827"/>
              <a:gd name="connsiteX97" fmla="*/ 1568079 w 12192000"/>
              <a:gd name="connsiteY97" fmla="*/ 462531 h 4939827"/>
              <a:gd name="connsiteX98" fmla="*/ 1622516 w 12192000"/>
              <a:gd name="connsiteY98" fmla="*/ 466058 h 4939827"/>
              <a:gd name="connsiteX99" fmla="*/ 1655457 w 12192000"/>
              <a:gd name="connsiteY99" fmla="*/ 465359 h 4939827"/>
              <a:gd name="connsiteX100" fmla="*/ 1717454 w 12192000"/>
              <a:gd name="connsiteY100" fmla="*/ 417203 h 4939827"/>
              <a:gd name="connsiteX101" fmla="*/ 1913794 w 12192000"/>
              <a:gd name="connsiteY101" fmla="*/ 365255 h 4939827"/>
              <a:gd name="connsiteX102" fmla="*/ 2129762 w 12192000"/>
              <a:gd name="connsiteY102" fmla="*/ 367832 h 4939827"/>
              <a:gd name="connsiteX103" fmla="*/ 2376970 w 12192000"/>
              <a:gd name="connsiteY103" fmla="*/ 350129 h 4939827"/>
              <a:gd name="connsiteX104" fmla="*/ 2480155 w 12192000"/>
              <a:gd name="connsiteY104" fmla="*/ 359227 h 4939827"/>
              <a:gd name="connsiteX105" fmla="*/ 2586782 w 12192000"/>
              <a:gd name="connsiteY105" fmla="*/ 339352 h 4939827"/>
              <a:gd name="connsiteX106" fmla="*/ 2679617 w 12192000"/>
              <a:gd name="connsiteY106" fmla="*/ 305383 h 4939827"/>
              <a:gd name="connsiteX107" fmla="*/ 2788947 w 12192000"/>
              <a:gd name="connsiteY107" fmla="*/ 250375 h 4939827"/>
              <a:gd name="connsiteX108" fmla="*/ 2965530 w 12192000"/>
              <a:gd name="connsiteY108" fmla="*/ 245958 h 4939827"/>
              <a:gd name="connsiteX109" fmla="*/ 3103677 w 12192000"/>
              <a:gd name="connsiteY109" fmla="*/ 209527 h 4939827"/>
              <a:gd name="connsiteX110" fmla="*/ 3126759 w 12192000"/>
              <a:gd name="connsiteY110" fmla="*/ 211226 h 4939827"/>
              <a:gd name="connsiteX111" fmla="*/ 3164020 w 12192000"/>
              <a:gd name="connsiteY111" fmla="*/ 212779 h 4939827"/>
              <a:gd name="connsiteX112" fmla="*/ 3285019 w 12192000"/>
              <a:gd name="connsiteY112" fmla="*/ 220535 h 4939827"/>
              <a:gd name="connsiteX113" fmla="*/ 3365154 w 12192000"/>
              <a:gd name="connsiteY113" fmla="*/ 226416 h 4939827"/>
              <a:gd name="connsiteX114" fmla="*/ 3367507 w 12192000"/>
              <a:gd name="connsiteY114" fmla="*/ 225416 h 4939827"/>
              <a:gd name="connsiteX115" fmla="*/ 3387567 w 12192000"/>
              <a:gd name="connsiteY115" fmla="*/ 227103 h 4939827"/>
              <a:gd name="connsiteX116" fmla="*/ 3498001 w 12192000"/>
              <a:gd name="connsiteY116" fmla="*/ 231941 h 4939827"/>
              <a:gd name="connsiteX117" fmla="*/ 3561557 w 12192000"/>
              <a:gd name="connsiteY117" fmla="*/ 228095 h 4939827"/>
              <a:gd name="connsiteX118" fmla="*/ 3611920 w 12192000"/>
              <a:gd name="connsiteY118" fmla="*/ 218094 h 4939827"/>
              <a:gd name="connsiteX119" fmla="*/ 3620528 w 12192000"/>
              <a:gd name="connsiteY119" fmla="*/ 218788 h 4939827"/>
              <a:gd name="connsiteX120" fmla="*/ 3620766 w 12192000"/>
              <a:gd name="connsiteY120" fmla="*/ 218511 h 4939827"/>
              <a:gd name="connsiteX121" fmla="*/ 3629977 w 12192000"/>
              <a:gd name="connsiteY121" fmla="*/ 218664 h 4939827"/>
              <a:gd name="connsiteX122" fmla="*/ 3636217 w 12192000"/>
              <a:gd name="connsiteY122" fmla="*/ 220048 h 4939827"/>
              <a:gd name="connsiteX123" fmla="*/ 3709484 w 12192000"/>
              <a:gd name="connsiteY123" fmla="*/ 186927 h 4939827"/>
              <a:gd name="connsiteX124" fmla="*/ 3761342 w 12192000"/>
              <a:gd name="connsiteY124" fmla="*/ 177474 h 4939827"/>
              <a:gd name="connsiteX125" fmla="*/ 3799748 w 12192000"/>
              <a:gd name="connsiteY125" fmla="*/ 167154 h 4939827"/>
              <a:gd name="connsiteX126" fmla="*/ 3922756 w 12192000"/>
              <a:gd name="connsiteY126" fmla="*/ 194044 h 4939827"/>
              <a:gd name="connsiteX127" fmla="*/ 4028476 w 12192000"/>
              <a:gd name="connsiteY127" fmla="*/ 223679 h 4939827"/>
              <a:gd name="connsiteX128" fmla="*/ 4191582 w 12192000"/>
              <a:gd name="connsiteY128" fmla="*/ 238952 h 4939827"/>
              <a:gd name="connsiteX129" fmla="*/ 4251024 w 12192000"/>
              <a:gd name="connsiteY129" fmla="*/ 240874 h 4939827"/>
              <a:gd name="connsiteX130" fmla="*/ 4355275 w 12192000"/>
              <a:gd name="connsiteY130" fmla="*/ 260205 h 4939827"/>
              <a:gd name="connsiteX131" fmla="*/ 4423807 w 12192000"/>
              <a:gd name="connsiteY131" fmla="*/ 270366 h 4939827"/>
              <a:gd name="connsiteX132" fmla="*/ 4558432 w 12192000"/>
              <a:gd name="connsiteY132" fmla="*/ 269194 h 4939827"/>
              <a:gd name="connsiteX133" fmla="*/ 4635061 w 12192000"/>
              <a:gd name="connsiteY133" fmla="*/ 280682 h 4939827"/>
              <a:gd name="connsiteX134" fmla="*/ 4807427 w 12192000"/>
              <a:gd name="connsiteY134" fmla="*/ 276835 h 4939827"/>
              <a:gd name="connsiteX135" fmla="*/ 5028933 w 12192000"/>
              <a:gd name="connsiteY135" fmla="*/ 183887 h 4939827"/>
              <a:gd name="connsiteX136" fmla="*/ 5093642 w 12192000"/>
              <a:gd name="connsiteY136" fmla="*/ 177214 h 4939827"/>
              <a:gd name="connsiteX137" fmla="*/ 5102642 w 12192000"/>
              <a:gd name="connsiteY137" fmla="*/ 186816 h 4939827"/>
              <a:gd name="connsiteX138" fmla="*/ 5193590 w 12192000"/>
              <a:gd name="connsiteY138" fmla="*/ 156458 h 4939827"/>
              <a:gd name="connsiteX139" fmla="*/ 5323922 w 12192000"/>
              <a:gd name="connsiteY139" fmla="*/ 146332 h 4939827"/>
              <a:gd name="connsiteX140" fmla="*/ 5421860 w 12192000"/>
              <a:gd name="connsiteY140" fmla="*/ 167298 h 4939827"/>
              <a:gd name="connsiteX141" fmla="*/ 5476948 w 12192000"/>
              <a:gd name="connsiteY141" fmla="*/ 173249 h 4939827"/>
              <a:gd name="connsiteX142" fmla="*/ 5516842 w 12192000"/>
              <a:gd name="connsiteY142" fmla="*/ 184018 h 4939827"/>
              <a:gd name="connsiteX143" fmla="*/ 5619415 w 12192000"/>
              <a:gd name="connsiteY143" fmla="*/ 176781 h 4939827"/>
              <a:gd name="connsiteX144" fmla="*/ 5789867 w 12192000"/>
              <a:gd name="connsiteY144" fmla="*/ 150304 h 4939827"/>
              <a:gd name="connsiteX145" fmla="*/ 5825953 w 12192000"/>
              <a:gd name="connsiteY145" fmla="*/ 147907 h 4939827"/>
              <a:gd name="connsiteX146" fmla="*/ 5856168 w 12192000"/>
              <a:gd name="connsiteY146" fmla="*/ 158719 h 4939827"/>
              <a:gd name="connsiteX147" fmla="*/ 5862476 w 12192000"/>
              <a:gd name="connsiteY147" fmla="*/ 172447 h 4939827"/>
              <a:gd name="connsiteX148" fmla="*/ 5882195 w 12192000"/>
              <a:gd name="connsiteY148" fmla="*/ 173195 h 4939827"/>
              <a:gd name="connsiteX149" fmla="*/ 5952585 w 12192000"/>
              <a:gd name="connsiteY149" fmla="*/ 161012 h 4939827"/>
              <a:gd name="connsiteX150" fmla="*/ 6001964 w 12192000"/>
              <a:gd name="connsiteY150" fmla="*/ 154786 h 4939827"/>
              <a:gd name="connsiteX151" fmla="*/ 6184207 w 12192000"/>
              <a:gd name="connsiteY151" fmla="*/ 132658 h 4939827"/>
              <a:gd name="connsiteX152" fmla="*/ 6415830 w 12192000"/>
              <a:gd name="connsiteY152" fmla="*/ 136006 h 4939827"/>
              <a:gd name="connsiteX153" fmla="*/ 6756965 w 12192000"/>
              <a:gd name="connsiteY153" fmla="*/ 57636 h 4939827"/>
              <a:gd name="connsiteX154" fmla="*/ 6819400 w 12192000"/>
              <a:gd name="connsiteY154" fmla="*/ 30742 h 4939827"/>
              <a:gd name="connsiteX155" fmla="*/ 6986370 w 12192000"/>
              <a:gd name="connsiteY155" fmla="*/ 12659 h 4939827"/>
              <a:gd name="connsiteX156" fmla="*/ 6989536 w 12192000"/>
              <a:gd name="connsiteY156" fmla="*/ 14528 h 4939827"/>
              <a:gd name="connsiteX157" fmla="*/ 7015933 w 12192000"/>
              <a:gd name="connsiteY157" fmla="*/ 9653 h 4939827"/>
              <a:gd name="connsiteX158" fmla="*/ 7020592 w 12192000"/>
              <a:gd name="connsiteY158" fmla="*/ 1651 h 4939827"/>
              <a:gd name="connsiteX159" fmla="*/ 7025905 w 12192000"/>
              <a:gd name="connsiteY159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586687 w 12192000"/>
              <a:gd name="connsiteY30" fmla="*/ 264089 h 4939827"/>
              <a:gd name="connsiteX31" fmla="*/ 8672650 w 12192000"/>
              <a:gd name="connsiteY31" fmla="*/ 254821 h 4939827"/>
              <a:gd name="connsiteX32" fmla="*/ 8785543 w 12192000"/>
              <a:gd name="connsiteY32" fmla="*/ 263406 h 4939827"/>
              <a:gd name="connsiteX33" fmla="*/ 8830588 w 12192000"/>
              <a:gd name="connsiteY33" fmla="*/ 265483 h 4939827"/>
              <a:gd name="connsiteX34" fmla="*/ 8905142 w 12192000"/>
              <a:gd name="connsiteY34" fmla="*/ 264958 h 4939827"/>
              <a:gd name="connsiteX35" fmla="*/ 8968582 w 12192000"/>
              <a:gd name="connsiteY35" fmla="*/ 262728 h 4939827"/>
              <a:gd name="connsiteX36" fmla="*/ 8972994 w 12192000"/>
              <a:gd name="connsiteY36" fmla="*/ 263284 h 4939827"/>
              <a:gd name="connsiteX37" fmla="*/ 9004605 w 12192000"/>
              <a:gd name="connsiteY37" fmla="*/ 258041 h 4939827"/>
              <a:gd name="connsiteX38" fmla="*/ 9016165 w 12192000"/>
              <a:gd name="connsiteY38" fmla="*/ 261258 h 4939827"/>
              <a:gd name="connsiteX39" fmla="*/ 9043297 w 12192000"/>
              <a:gd name="connsiteY39" fmla="*/ 281547 h 4939827"/>
              <a:gd name="connsiteX40" fmla="*/ 9048315 w 12192000"/>
              <a:gd name="connsiteY40" fmla="*/ 279264 h 4939827"/>
              <a:gd name="connsiteX41" fmla="*/ 9054706 w 12192000"/>
              <a:gd name="connsiteY41" fmla="*/ 278538 h 4939827"/>
              <a:gd name="connsiteX42" fmla="*/ 9070919 w 12192000"/>
              <a:gd name="connsiteY42" fmla="*/ 281810 h 4939827"/>
              <a:gd name="connsiteX43" fmla="*/ 9076813 w 12192000"/>
              <a:gd name="connsiteY43" fmla="*/ 283909 h 4939827"/>
              <a:gd name="connsiteX44" fmla="*/ 9085871 w 12192000"/>
              <a:gd name="connsiteY44" fmla="*/ 285133 h 4939827"/>
              <a:gd name="connsiteX45" fmla="*/ 9086159 w 12192000"/>
              <a:gd name="connsiteY45" fmla="*/ 284887 h 4939827"/>
              <a:gd name="connsiteX46" fmla="*/ 9134606 w 12192000"/>
              <a:gd name="connsiteY46" fmla="*/ 288168 h 4939827"/>
              <a:gd name="connsiteX47" fmla="*/ 9195590 w 12192000"/>
              <a:gd name="connsiteY47" fmla="*/ 279568 h 4939827"/>
              <a:gd name="connsiteX48" fmla="*/ 9219336 w 12192000"/>
              <a:gd name="connsiteY48" fmla="*/ 278133 h 4939827"/>
              <a:gd name="connsiteX49" fmla="*/ 9232362 w 12192000"/>
              <a:gd name="connsiteY49" fmla="*/ 275894 h 4939827"/>
              <a:gd name="connsiteX50" fmla="*/ 9283638 w 12192000"/>
              <a:gd name="connsiteY50" fmla="*/ 299924 h 4939827"/>
              <a:gd name="connsiteX51" fmla="*/ 9371484 w 12192000"/>
              <a:gd name="connsiteY51" fmla="*/ 329634 h 4939827"/>
              <a:gd name="connsiteX52" fmla="*/ 9404829 w 12192000"/>
              <a:gd name="connsiteY52" fmla="*/ 339038 h 4939827"/>
              <a:gd name="connsiteX53" fmla="*/ 9427021 w 12192000"/>
              <a:gd name="connsiteY53" fmla="*/ 358784 h 4939827"/>
              <a:gd name="connsiteX54" fmla="*/ 9670844 w 12192000"/>
              <a:gd name="connsiteY54" fmla="*/ 405128 h 4939827"/>
              <a:gd name="connsiteX55" fmla="*/ 9816083 w 12192000"/>
              <a:gd name="connsiteY55" fmla="*/ 416573 h 4939827"/>
              <a:gd name="connsiteX56" fmla="*/ 9936741 w 12192000"/>
              <a:gd name="connsiteY56" fmla="*/ 437044 h 4939827"/>
              <a:gd name="connsiteX57" fmla="*/ 10050093 w 12192000"/>
              <a:gd name="connsiteY57" fmla="*/ 443783 h 4939827"/>
              <a:gd name="connsiteX58" fmla="*/ 10130090 w 12192000"/>
              <a:gd name="connsiteY58" fmla="*/ 459520 h 4939827"/>
              <a:gd name="connsiteX59" fmla="*/ 10173456 w 12192000"/>
              <a:gd name="connsiteY59" fmla="*/ 457749 h 4939827"/>
              <a:gd name="connsiteX60" fmla="*/ 10218232 w 12192000"/>
              <a:gd name="connsiteY60" fmla="*/ 459820 h 4939827"/>
              <a:gd name="connsiteX61" fmla="*/ 10354176 w 12192000"/>
              <a:gd name="connsiteY61" fmla="*/ 471377 h 4939827"/>
              <a:gd name="connsiteX62" fmla="*/ 10430681 w 12192000"/>
              <a:gd name="connsiteY62" fmla="*/ 481226 h 4939827"/>
              <a:gd name="connsiteX63" fmla="*/ 10478169 w 12192000"/>
              <a:gd name="connsiteY63" fmla="*/ 481774 h 4939827"/>
              <a:gd name="connsiteX64" fmla="*/ 10540907 w 12192000"/>
              <a:gd name="connsiteY64" fmla="*/ 485607 h 4939827"/>
              <a:gd name="connsiteX65" fmla="*/ 10614941 w 12192000"/>
              <a:gd name="connsiteY65" fmla="*/ 487592 h 4939827"/>
              <a:gd name="connsiteX66" fmla="*/ 10674098 w 12192000"/>
              <a:gd name="connsiteY66" fmla="*/ 521656 h 4939827"/>
              <a:gd name="connsiteX67" fmla="*/ 10874834 w 12192000"/>
              <a:gd name="connsiteY67" fmla="*/ 574867 h 4939827"/>
              <a:gd name="connsiteX68" fmla="*/ 10944981 w 12192000"/>
              <a:gd name="connsiteY68" fmla="*/ 615042 h 4939827"/>
              <a:gd name="connsiteX69" fmla="*/ 11006376 w 12192000"/>
              <a:gd name="connsiteY69" fmla="*/ 645957 h 4939827"/>
              <a:gd name="connsiteX70" fmla="*/ 11076308 w 12192000"/>
              <a:gd name="connsiteY70" fmla="*/ 675698 h 4939827"/>
              <a:gd name="connsiteX71" fmla="*/ 11148789 w 12192000"/>
              <a:gd name="connsiteY71" fmla="*/ 685041 h 4939827"/>
              <a:gd name="connsiteX72" fmla="*/ 11249129 w 12192000"/>
              <a:gd name="connsiteY72" fmla="*/ 684218 h 4939827"/>
              <a:gd name="connsiteX73" fmla="*/ 11299915 w 12192000"/>
              <a:gd name="connsiteY73" fmla="*/ 692177 h 4939827"/>
              <a:gd name="connsiteX74" fmla="*/ 11386973 w 12192000"/>
              <a:gd name="connsiteY74" fmla="*/ 708209 h 4939827"/>
              <a:gd name="connsiteX75" fmla="*/ 11500105 w 12192000"/>
              <a:gd name="connsiteY75" fmla="*/ 735014 h 4939827"/>
              <a:gd name="connsiteX76" fmla="*/ 11621735 w 12192000"/>
              <a:gd name="connsiteY76" fmla="*/ 789584 h 4939827"/>
              <a:gd name="connsiteX77" fmla="*/ 11691200 w 12192000"/>
              <a:gd name="connsiteY77" fmla="*/ 867902 h 4939827"/>
              <a:gd name="connsiteX78" fmla="*/ 11819427 w 12192000"/>
              <a:gd name="connsiteY78" fmla="*/ 911634 h 4939827"/>
              <a:gd name="connsiteX79" fmla="*/ 11969720 w 12192000"/>
              <a:gd name="connsiteY79" fmla="*/ 964737 h 4939827"/>
              <a:gd name="connsiteX80" fmla="*/ 12055766 w 12192000"/>
              <a:gd name="connsiteY80" fmla="*/ 991268 h 4939827"/>
              <a:gd name="connsiteX81" fmla="*/ 12171539 w 12192000"/>
              <a:gd name="connsiteY81" fmla="*/ 995427 h 4939827"/>
              <a:gd name="connsiteX82" fmla="*/ 12187831 w 12192000"/>
              <a:gd name="connsiteY82" fmla="*/ 996580 h 4939827"/>
              <a:gd name="connsiteX83" fmla="*/ 12192000 w 12192000"/>
              <a:gd name="connsiteY83" fmla="*/ 996726 h 4939827"/>
              <a:gd name="connsiteX84" fmla="*/ 12192000 w 12192000"/>
              <a:gd name="connsiteY84" fmla="*/ 4939827 h 4939827"/>
              <a:gd name="connsiteX85" fmla="*/ 0 w 12192000"/>
              <a:gd name="connsiteY85" fmla="*/ 4939827 h 4939827"/>
              <a:gd name="connsiteX86" fmla="*/ 0 w 12192000"/>
              <a:gd name="connsiteY86" fmla="*/ 512043 h 4939827"/>
              <a:gd name="connsiteX87" fmla="*/ 7381 w 12192000"/>
              <a:gd name="connsiteY87" fmla="*/ 512580 h 4939827"/>
              <a:gd name="connsiteX88" fmla="*/ 100029 w 12192000"/>
              <a:gd name="connsiteY88" fmla="*/ 504758 h 4939827"/>
              <a:gd name="connsiteX89" fmla="*/ 155244 w 12192000"/>
              <a:gd name="connsiteY89" fmla="*/ 525130 h 4939827"/>
              <a:gd name="connsiteX90" fmla="*/ 254366 w 12192000"/>
              <a:gd name="connsiteY90" fmla="*/ 534449 h 4939827"/>
              <a:gd name="connsiteX91" fmla="*/ 447292 w 12192000"/>
              <a:gd name="connsiteY91" fmla="*/ 542725 h 4939827"/>
              <a:gd name="connsiteX92" fmla="*/ 628105 w 12192000"/>
              <a:gd name="connsiteY92" fmla="*/ 547853 h 4939827"/>
              <a:gd name="connsiteX93" fmla="*/ 783146 w 12192000"/>
              <a:gd name="connsiteY93" fmla="*/ 591799 h 4939827"/>
              <a:gd name="connsiteX94" fmla="*/ 1043676 w 12192000"/>
              <a:gd name="connsiteY94" fmla="*/ 591887 h 4939827"/>
              <a:gd name="connsiteX95" fmla="*/ 1281816 w 12192000"/>
              <a:gd name="connsiteY95" fmla="*/ 520946 h 4939827"/>
              <a:gd name="connsiteX96" fmla="*/ 1486347 w 12192000"/>
              <a:gd name="connsiteY96" fmla="*/ 487310 h 4939827"/>
              <a:gd name="connsiteX97" fmla="*/ 1568079 w 12192000"/>
              <a:gd name="connsiteY97" fmla="*/ 462531 h 4939827"/>
              <a:gd name="connsiteX98" fmla="*/ 1622516 w 12192000"/>
              <a:gd name="connsiteY98" fmla="*/ 466058 h 4939827"/>
              <a:gd name="connsiteX99" fmla="*/ 1655457 w 12192000"/>
              <a:gd name="connsiteY99" fmla="*/ 465359 h 4939827"/>
              <a:gd name="connsiteX100" fmla="*/ 1717454 w 12192000"/>
              <a:gd name="connsiteY100" fmla="*/ 417203 h 4939827"/>
              <a:gd name="connsiteX101" fmla="*/ 1913794 w 12192000"/>
              <a:gd name="connsiteY101" fmla="*/ 365255 h 4939827"/>
              <a:gd name="connsiteX102" fmla="*/ 2129762 w 12192000"/>
              <a:gd name="connsiteY102" fmla="*/ 367832 h 4939827"/>
              <a:gd name="connsiteX103" fmla="*/ 2376970 w 12192000"/>
              <a:gd name="connsiteY103" fmla="*/ 350129 h 4939827"/>
              <a:gd name="connsiteX104" fmla="*/ 2480155 w 12192000"/>
              <a:gd name="connsiteY104" fmla="*/ 359227 h 4939827"/>
              <a:gd name="connsiteX105" fmla="*/ 2586782 w 12192000"/>
              <a:gd name="connsiteY105" fmla="*/ 339352 h 4939827"/>
              <a:gd name="connsiteX106" fmla="*/ 2679617 w 12192000"/>
              <a:gd name="connsiteY106" fmla="*/ 305383 h 4939827"/>
              <a:gd name="connsiteX107" fmla="*/ 2788947 w 12192000"/>
              <a:gd name="connsiteY107" fmla="*/ 250375 h 4939827"/>
              <a:gd name="connsiteX108" fmla="*/ 2965530 w 12192000"/>
              <a:gd name="connsiteY108" fmla="*/ 245958 h 4939827"/>
              <a:gd name="connsiteX109" fmla="*/ 3103677 w 12192000"/>
              <a:gd name="connsiteY109" fmla="*/ 209527 h 4939827"/>
              <a:gd name="connsiteX110" fmla="*/ 3126759 w 12192000"/>
              <a:gd name="connsiteY110" fmla="*/ 211226 h 4939827"/>
              <a:gd name="connsiteX111" fmla="*/ 3164020 w 12192000"/>
              <a:gd name="connsiteY111" fmla="*/ 212779 h 4939827"/>
              <a:gd name="connsiteX112" fmla="*/ 3285019 w 12192000"/>
              <a:gd name="connsiteY112" fmla="*/ 220535 h 4939827"/>
              <a:gd name="connsiteX113" fmla="*/ 3365154 w 12192000"/>
              <a:gd name="connsiteY113" fmla="*/ 226416 h 4939827"/>
              <a:gd name="connsiteX114" fmla="*/ 3367507 w 12192000"/>
              <a:gd name="connsiteY114" fmla="*/ 225416 h 4939827"/>
              <a:gd name="connsiteX115" fmla="*/ 3387567 w 12192000"/>
              <a:gd name="connsiteY115" fmla="*/ 227103 h 4939827"/>
              <a:gd name="connsiteX116" fmla="*/ 3498001 w 12192000"/>
              <a:gd name="connsiteY116" fmla="*/ 231941 h 4939827"/>
              <a:gd name="connsiteX117" fmla="*/ 3561557 w 12192000"/>
              <a:gd name="connsiteY117" fmla="*/ 228095 h 4939827"/>
              <a:gd name="connsiteX118" fmla="*/ 3611920 w 12192000"/>
              <a:gd name="connsiteY118" fmla="*/ 218094 h 4939827"/>
              <a:gd name="connsiteX119" fmla="*/ 3620528 w 12192000"/>
              <a:gd name="connsiteY119" fmla="*/ 218788 h 4939827"/>
              <a:gd name="connsiteX120" fmla="*/ 3620766 w 12192000"/>
              <a:gd name="connsiteY120" fmla="*/ 218511 h 4939827"/>
              <a:gd name="connsiteX121" fmla="*/ 3629977 w 12192000"/>
              <a:gd name="connsiteY121" fmla="*/ 218664 h 4939827"/>
              <a:gd name="connsiteX122" fmla="*/ 3636217 w 12192000"/>
              <a:gd name="connsiteY122" fmla="*/ 220048 h 4939827"/>
              <a:gd name="connsiteX123" fmla="*/ 3709484 w 12192000"/>
              <a:gd name="connsiteY123" fmla="*/ 186927 h 4939827"/>
              <a:gd name="connsiteX124" fmla="*/ 3761342 w 12192000"/>
              <a:gd name="connsiteY124" fmla="*/ 177474 h 4939827"/>
              <a:gd name="connsiteX125" fmla="*/ 3799748 w 12192000"/>
              <a:gd name="connsiteY125" fmla="*/ 167154 h 4939827"/>
              <a:gd name="connsiteX126" fmla="*/ 3922756 w 12192000"/>
              <a:gd name="connsiteY126" fmla="*/ 194044 h 4939827"/>
              <a:gd name="connsiteX127" fmla="*/ 4028476 w 12192000"/>
              <a:gd name="connsiteY127" fmla="*/ 223679 h 4939827"/>
              <a:gd name="connsiteX128" fmla="*/ 4191582 w 12192000"/>
              <a:gd name="connsiteY128" fmla="*/ 238952 h 4939827"/>
              <a:gd name="connsiteX129" fmla="*/ 4251024 w 12192000"/>
              <a:gd name="connsiteY129" fmla="*/ 240874 h 4939827"/>
              <a:gd name="connsiteX130" fmla="*/ 4355275 w 12192000"/>
              <a:gd name="connsiteY130" fmla="*/ 260205 h 4939827"/>
              <a:gd name="connsiteX131" fmla="*/ 4423807 w 12192000"/>
              <a:gd name="connsiteY131" fmla="*/ 270366 h 4939827"/>
              <a:gd name="connsiteX132" fmla="*/ 4558432 w 12192000"/>
              <a:gd name="connsiteY132" fmla="*/ 269194 h 4939827"/>
              <a:gd name="connsiteX133" fmla="*/ 4635061 w 12192000"/>
              <a:gd name="connsiteY133" fmla="*/ 280682 h 4939827"/>
              <a:gd name="connsiteX134" fmla="*/ 4807427 w 12192000"/>
              <a:gd name="connsiteY134" fmla="*/ 276835 h 4939827"/>
              <a:gd name="connsiteX135" fmla="*/ 5028933 w 12192000"/>
              <a:gd name="connsiteY135" fmla="*/ 183887 h 4939827"/>
              <a:gd name="connsiteX136" fmla="*/ 5093642 w 12192000"/>
              <a:gd name="connsiteY136" fmla="*/ 177214 h 4939827"/>
              <a:gd name="connsiteX137" fmla="*/ 5102642 w 12192000"/>
              <a:gd name="connsiteY137" fmla="*/ 186816 h 4939827"/>
              <a:gd name="connsiteX138" fmla="*/ 5193590 w 12192000"/>
              <a:gd name="connsiteY138" fmla="*/ 156458 h 4939827"/>
              <a:gd name="connsiteX139" fmla="*/ 5323922 w 12192000"/>
              <a:gd name="connsiteY139" fmla="*/ 146332 h 4939827"/>
              <a:gd name="connsiteX140" fmla="*/ 5421860 w 12192000"/>
              <a:gd name="connsiteY140" fmla="*/ 167298 h 4939827"/>
              <a:gd name="connsiteX141" fmla="*/ 5476948 w 12192000"/>
              <a:gd name="connsiteY141" fmla="*/ 173249 h 4939827"/>
              <a:gd name="connsiteX142" fmla="*/ 5516842 w 12192000"/>
              <a:gd name="connsiteY142" fmla="*/ 184018 h 4939827"/>
              <a:gd name="connsiteX143" fmla="*/ 5619415 w 12192000"/>
              <a:gd name="connsiteY143" fmla="*/ 176781 h 4939827"/>
              <a:gd name="connsiteX144" fmla="*/ 5789867 w 12192000"/>
              <a:gd name="connsiteY144" fmla="*/ 150304 h 4939827"/>
              <a:gd name="connsiteX145" fmla="*/ 5825953 w 12192000"/>
              <a:gd name="connsiteY145" fmla="*/ 147907 h 4939827"/>
              <a:gd name="connsiteX146" fmla="*/ 5856168 w 12192000"/>
              <a:gd name="connsiteY146" fmla="*/ 158719 h 4939827"/>
              <a:gd name="connsiteX147" fmla="*/ 5862476 w 12192000"/>
              <a:gd name="connsiteY147" fmla="*/ 172447 h 4939827"/>
              <a:gd name="connsiteX148" fmla="*/ 5882195 w 12192000"/>
              <a:gd name="connsiteY148" fmla="*/ 173195 h 4939827"/>
              <a:gd name="connsiteX149" fmla="*/ 5952585 w 12192000"/>
              <a:gd name="connsiteY149" fmla="*/ 161012 h 4939827"/>
              <a:gd name="connsiteX150" fmla="*/ 6001964 w 12192000"/>
              <a:gd name="connsiteY150" fmla="*/ 154786 h 4939827"/>
              <a:gd name="connsiteX151" fmla="*/ 6184207 w 12192000"/>
              <a:gd name="connsiteY151" fmla="*/ 132658 h 4939827"/>
              <a:gd name="connsiteX152" fmla="*/ 6415830 w 12192000"/>
              <a:gd name="connsiteY152" fmla="*/ 136006 h 4939827"/>
              <a:gd name="connsiteX153" fmla="*/ 6756965 w 12192000"/>
              <a:gd name="connsiteY153" fmla="*/ 57636 h 4939827"/>
              <a:gd name="connsiteX154" fmla="*/ 6819400 w 12192000"/>
              <a:gd name="connsiteY154" fmla="*/ 30742 h 4939827"/>
              <a:gd name="connsiteX155" fmla="*/ 6986370 w 12192000"/>
              <a:gd name="connsiteY155" fmla="*/ 12659 h 4939827"/>
              <a:gd name="connsiteX156" fmla="*/ 6989536 w 12192000"/>
              <a:gd name="connsiteY156" fmla="*/ 14528 h 4939827"/>
              <a:gd name="connsiteX157" fmla="*/ 7015933 w 12192000"/>
              <a:gd name="connsiteY157" fmla="*/ 9653 h 4939827"/>
              <a:gd name="connsiteX158" fmla="*/ 7020592 w 12192000"/>
              <a:gd name="connsiteY158" fmla="*/ 1651 h 4939827"/>
              <a:gd name="connsiteX159" fmla="*/ 7025905 w 12192000"/>
              <a:gd name="connsiteY159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672650 w 12192000"/>
              <a:gd name="connsiteY30" fmla="*/ 254821 h 4939827"/>
              <a:gd name="connsiteX31" fmla="*/ 8785543 w 12192000"/>
              <a:gd name="connsiteY31" fmla="*/ 263406 h 4939827"/>
              <a:gd name="connsiteX32" fmla="*/ 8830588 w 12192000"/>
              <a:gd name="connsiteY32" fmla="*/ 265483 h 4939827"/>
              <a:gd name="connsiteX33" fmla="*/ 8905142 w 12192000"/>
              <a:gd name="connsiteY33" fmla="*/ 264958 h 4939827"/>
              <a:gd name="connsiteX34" fmla="*/ 8968582 w 12192000"/>
              <a:gd name="connsiteY34" fmla="*/ 262728 h 4939827"/>
              <a:gd name="connsiteX35" fmla="*/ 8972994 w 12192000"/>
              <a:gd name="connsiteY35" fmla="*/ 263284 h 4939827"/>
              <a:gd name="connsiteX36" fmla="*/ 9004605 w 12192000"/>
              <a:gd name="connsiteY36" fmla="*/ 258041 h 4939827"/>
              <a:gd name="connsiteX37" fmla="*/ 9016165 w 12192000"/>
              <a:gd name="connsiteY37" fmla="*/ 261258 h 4939827"/>
              <a:gd name="connsiteX38" fmla="*/ 9043297 w 12192000"/>
              <a:gd name="connsiteY38" fmla="*/ 281547 h 4939827"/>
              <a:gd name="connsiteX39" fmla="*/ 9048315 w 12192000"/>
              <a:gd name="connsiteY39" fmla="*/ 279264 h 4939827"/>
              <a:gd name="connsiteX40" fmla="*/ 9054706 w 12192000"/>
              <a:gd name="connsiteY40" fmla="*/ 278538 h 4939827"/>
              <a:gd name="connsiteX41" fmla="*/ 9070919 w 12192000"/>
              <a:gd name="connsiteY41" fmla="*/ 281810 h 4939827"/>
              <a:gd name="connsiteX42" fmla="*/ 9076813 w 12192000"/>
              <a:gd name="connsiteY42" fmla="*/ 283909 h 4939827"/>
              <a:gd name="connsiteX43" fmla="*/ 9085871 w 12192000"/>
              <a:gd name="connsiteY43" fmla="*/ 285133 h 4939827"/>
              <a:gd name="connsiteX44" fmla="*/ 9086159 w 12192000"/>
              <a:gd name="connsiteY44" fmla="*/ 284887 h 4939827"/>
              <a:gd name="connsiteX45" fmla="*/ 9134606 w 12192000"/>
              <a:gd name="connsiteY45" fmla="*/ 288168 h 4939827"/>
              <a:gd name="connsiteX46" fmla="*/ 9195590 w 12192000"/>
              <a:gd name="connsiteY46" fmla="*/ 279568 h 4939827"/>
              <a:gd name="connsiteX47" fmla="*/ 9219336 w 12192000"/>
              <a:gd name="connsiteY47" fmla="*/ 278133 h 4939827"/>
              <a:gd name="connsiteX48" fmla="*/ 9232362 w 12192000"/>
              <a:gd name="connsiteY48" fmla="*/ 275894 h 4939827"/>
              <a:gd name="connsiteX49" fmla="*/ 9283638 w 12192000"/>
              <a:gd name="connsiteY49" fmla="*/ 299924 h 4939827"/>
              <a:gd name="connsiteX50" fmla="*/ 9371484 w 12192000"/>
              <a:gd name="connsiteY50" fmla="*/ 329634 h 4939827"/>
              <a:gd name="connsiteX51" fmla="*/ 9404829 w 12192000"/>
              <a:gd name="connsiteY51" fmla="*/ 339038 h 4939827"/>
              <a:gd name="connsiteX52" fmla="*/ 9427021 w 12192000"/>
              <a:gd name="connsiteY52" fmla="*/ 358784 h 4939827"/>
              <a:gd name="connsiteX53" fmla="*/ 9670844 w 12192000"/>
              <a:gd name="connsiteY53" fmla="*/ 405128 h 4939827"/>
              <a:gd name="connsiteX54" fmla="*/ 9816083 w 12192000"/>
              <a:gd name="connsiteY54" fmla="*/ 416573 h 4939827"/>
              <a:gd name="connsiteX55" fmla="*/ 9936741 w 12192000"/>
              <a:gd name="connsiteY55" fmla="*/ 437044 h 4939827"/>
              <a:gd name="connsiteX56" fmla="*/ 10050093 w 12192000"/>
              <a:gd name="connsiteY56" fmla="*/ 443783 h 4939827"/>
              <a:gd name="connsiteX57" fmla="*/ 10130090 w 12192000"/>
              <a:gd name="connsiteY57" fmla="*/ 459520 h 4939827"/>
              <a:gd name="connsiteX58" fmla="*/ 10173456 w 12192000"/>
              <a:gd name="connsiteY58" fmla="*/ 457749 h 4939827"/>
              <a:gd name="connsiteX59" fmla="*/ 10218232 w 12192000"/>
              <a:gd name="connsiteY59" fmla="*/ 459820 h 4939827"/>
              <a:gd name="connsiteX60" fmla="*/ 10354176 w 12192000"/>
              <a:gd name="connsiteY60" fmla="*/ 471377 h 4939827"/>
              <a:gd name="connsiteX61" fmla="*/ 10430681 w 12192000"/>
              <a:gd name="connsiteY61" fmla="*/ 481226 h 4939827"/>
              <a:gd name="connsiteX62" fmla="*/ 10478169 w 12192000"/>
              <a:gd name="connsiteY62" fmla="*/ 481774 h 4939827"/>
              <a:gd name="connsiteX63" fmla="*/ 10540907 w 12192000"/>
              <a:gd name="connsiteY63" fmla="*/ 485607 h 4939827"/>
              <a:gd name="connsiteX64" fmla="*/ 10614941 w 12192000"/>
              <a:gd name="connsiteY64" fmla="*/ 487592 h 4939827"/>
              <a:gd name="connsiteX65" fmla="*/ 10674098 w 12192000"/>
              <a:gd name="connsiteY65" fmla="*/ 521656 h 4939827"/>
              <a:gd name="connsiteX66" fmla="*/ 10874834 w 12192000"/>
              <a:gd name="connsiteY66" fmla="*/ 574867 h 4939827"/>
              <a:gd name="connsiteX67" fmla="*/ 10944981 w 12192000"/>
              <a:gd name="connsiteY67" fmla="*/ 615042 h 4939827"/>
              <a:gd name="connsiteX68" fmla="*/ 11006376 w 12192000"/>
              <a:gd name="connsiteY68" fmla="*/ 645957 h 4939827"/>
              <a:gd name="connsiteX69" fmla="*/ 11076308 w 12192000"/>
              <a:gd name="connsiteY69" fmla="*/ 675698 h 4939827"/>
              <a:gd name="connsiteX70" fmla="*/ 11148789 w 12192000"/>
              <a:gd name="connsiteY70" fmla="*/ 685041 h 4939827"/>
              <a:gd name="connsiteX71" fmla="*/ 11249129 w 12192000"/>
              <a:gd name="connsiteY71" fmla="*/ 684218 h 4939827"/>
              <a:gd name="connsiteX72" fmla="*/ 11299915 w 12192000"/>
              <a:gd name="connsiteY72" fmla="*/ 692177 h 4939827"/>
              <a:gd name="connsiteX73" fmla="*/ 11386973 w 12192000"/>
              <a:gd name="connsiteY73" fmla="*/ 708209 h 4939827"/>
              <a:gd name="connsiteX74" fmla="*/ 11500105 w 12192000"/>
              <a:gd name="connsiteY74" fmla="*/ 735014 h 4939827"/>
              <a:gd name="connsiteX75" fmla="*/ 11621735 w 12192000"/>
              <a:gd name="connsiteY75" fmla="*/ 789584 h 4939827"/>
              <a:gd name="connsiteX76" fmla="*/ 11691200 w 12192000"/>
              <a:gd name="connsiteY76" fmla="*/ 867902 h 4939827"/>
              <a:gd name="connsiteX77" fmla="*/ 11819427 w 12192000"/>
              <a:gd name="connsiteY77" fmla="*/ 911634 h 4939827"/>
              <a:gd name="connsiteX78" fmla="*/ 11969720 w 12192000"/>
              <a:gd name="connsiteY78" fmla="*/ 964737 h 4939827"/>
              <a:gd name="connsiteX79" fmla="*/ 12055766 w 12192000"/>
              <a:gd name="connsiteY79" fmla="*/ 991268 h 4939827"/>
              <a:gd name="connsiteX80" fmla="*/ 12171539 w 12192000"/>
              <a:gd name="connsiteY80" fmla="*/ 995427 h 4939827"/>
              <a:gd name="connsiteX81" fmla="*/ 12187831 w 12192000"/>
              <a:gd name="connsiteY81" fmla="*/ 996580 h 4939827"/>
              <a:gd name="connsiteX82" fmla="*/ 12192000 w 12192000"/>
              <a:gd name="connsiteY82" fmla="*/ 996726 h 4939827"/>
              <a:gd name="connsiteX83" fmla="*/ 12192000 w 12192000"/>
              <a:gd name="connsiteY83" fmla="*/ 4939827 h 4939827"/>
              <a:gd name="connsiteX84" fmla="*/ 0 w 12192000"/>
              <a:gd name="connsiteY84" fmla="*/ 4939827 h 4939827"/>
              <a:gd name="connsiteX85" fmla="*/ 0 w 12192000"/>
              <a:gd name="connsiteY85" fmla="*/ 512043 h 4939827"/>
              <a:gd name="connsiteX86" fmla="*/ 7381 w 12192000"/>
              <a:gd name="connsiteY86" fmla="*/ 512580 h 4939827"/>
              <a:gd name="connsiteX87" fmla="*/ 100029 w 12192000"/>
              <a:gd name="connsiteY87" fmla="*/ 504758 h 4939827"/>
              <a:gd name="connsiteX88" fmla="*/ 155244 w 12192000"/>
              <a:gd name="connsiteY88" fmla="*/ 525130 h 4939827"/>
              <a:gd name="connsiteX89" fmla="*/ 254366 w 12192000"/>
              <a:gd name="connsiteY89" fmla="*/ 534449 h 4939827"/>
              <a:gd name="connsiteX90" fmla="*/ 447292 w 12192000"/>
              <a:gd name="connsiteY90" fmla="*/ 542725 h 4939827"/>
              <a:gd name="connsiteX91" fmla="*/ 628105 w 12192000"/>
              <a:gd name="connsiteY91" fmla="*/ 547853 h 4939827"/>
              <a:gd name="connsiteX92" fmla="*/ 783146 w 12192000"/>
              <a:gd name="connsiteY92" fmla="*/ 591799 h 4939827"/>
              <a:gd name="connsiteX93" fmla="*/ 1043676 w 12192000"/>
              <a:gd name="connsiteY93" fmla="*/ 591887 h 4939827"/>
              <a:gd name="connsiteX94" fmla="*/ 1281816 w 12192000"/>
              <a:gd name="connsiteY94" fmla="*/ 520946 h 4939827"/>
              <a:gd name="connsiteX95" fmla="*/ 1486347 w 12192000"/>
              <a:gd name="connsiteY95" fmla="*/ 487310 h 4939827"/>
              <a:gd name="connsiteX96" fmla="*/ 1568079 w 12192000"/>
              <a:gd name="connsiteY96" fmla="*/ 462531 h 4939827"/>
              <a:gd name="connsiteX97" fmla="*/ 1622516 w 12192000"/>
              <a:gd name="connsiteY97" fmla="*/ 466058 h 4939827"/>
              <a:gd name="connsiteX98" fmla="*/ 1655457 w 12192000"/>
              <a:gd name="connsiteY98" fmla="*/ 465359 h 4939827"/>
              <a:gd name="connsiteX99" fmla="*/ 1717454 w 12192000"/>
              <a:gd name="connsiteY99" fmla="*/ 417203 h 4939827"/>
              <a:gd name="connsiteX100" fmla="*/ 1913794 w 12192000"/>
              <a:gd name="connsiteY100" fmla="*/ 365255 h 4939827"/>
              <a:gd name="connsiteX101" fmla="*/ 2129762 w 12192000"/>
              <a:gd name="connsiteY101" fmla="*/ 367832 h 4939827"/>
              <a:gd name="connsiteX102" fmla="*/ 2376970 w 12192000"/>
              <a:gd name="connsiteY102" fmla="*/ 350129 h 4939827"/>
              <a:gd name="connsiteX103" fmla="*/ 2480155 w 12192000"/>
              <a:gd name="connsiteY103" fmla="*/ 359227 h 4939827"/>
              <a:gd name="connsiteX104" fmla="*/ 2586782 w 12192000"/>
              <a:gd name="connsiteY104" fmla="*/ 339352 h 4939827"/>
              <a:gd name="connsiteX105" fmla="*/ 2679617 w 12192000"/>
              <a:gd name="connsiteY105" fmla="*/ 305383 h 4939827"/>
              <a:gd name="connsiteX106" fmla="*/ 2788947 w 12192000"/>
              <a:gd name="connsiteY106" fmla="*/ 250375 h 4939827"/>
              <a:gd name="connsiteX107" fmla="*/ 2965530 w 12192000"/>
              <a:gd name="connsiteY107" fmla="*/ 245958 h 4939827"/>
              <a:gd name="connsiteX108" fmla="*/ 3103677 w 12192000"/>
              <a:gd name="connsiteY108" fmla="*/ 209527 h 4939827"/>
              <a:gd name="connsiteX109" fmla="*/ 3126759 w 12192000"/>
              <a:gd name="connsiteY109" fmla="*/ 211226 h 4939827"/>
              <a:gd name="connsiteX110" fmla="*/ 3164020 w 12192000"/>
              <a:gd name="connsiteY110" fmla="*/ 212779 h 4939827"/>
              <a:gd name="connsiteX111" fmla="*/ 3285019 w 12192000"/>
              <a:gd name="connsiteY111" fmla="*/ 220535 h 4939827"/>
              <a:gd name="connsiteX112" fmla="*/ 3365154 w 12192000"/>
              <a:gd name="connsiteY112" fmla="*/ 226416 h 4939827"/>
              <a:gd name="connsiteX113" fmla="*/ 3367507 w 12192000"/>
              <a:gd name="connsiteY113" fmla="*/ 225416 h 4939827"/>
              <a:gd name="connsiteX114" fmla="*/ 3387567 w 12192000"/>
              <a:gd name="connsiteY114" fmla="*/ 227103 h 4939827"/>
              <a:gd name="connsiteX115" fmla="*/ 3498001 w 12192000"/>
              <a:gd name="connsiteY115" fmla="*/ 231941 h 4939827"/>
              <a:gd name="connsiteX116" fmla="*/ 3561557 w 12192000"/>
              <a:gd name="connsiteY116" fmla="*/ 228095 h 4939827"/>
              <a:gd name="connsiteX117" fmla="*/ 3611920 w 12192000"/>
              <a:gd name="connsiteY117" fmla="*/ 218094 h 4939827"/>
              <a:gd name="connsiteX118" fmla="*/ 3620528 w 12192000"/>
              <a:gd name="connsiteY118" fmla="*/ 218788 h 4939827"/>
              <a:gd name="connsiteX119" fmla="*/ 3620766 w 12192000"/>
              <a:gd name="connsiteY119" fmla="*/ 218511 h 4939827"/>
              <a:gd name="connsiteX120" fmla="*/ 3629977 w 12192000"/>
              <a:gd name="connsiteY120" fmla="*/ 218664 h 4939827"/>
              <a:gd name="connsiteX121" fmla="*/ 3636217 w 12192000"/>
              <a:gd name="connsiteY121" fmla="*/ 220048 h 4939827"/>
              <a:gd name="connsiteX122" fmla="*/ 3709484 w 12192000"/>
              <a:gd name="connsiteY122" fmla="*/ 186927 h 4939827"/>
              <a:gd name="connsiteX123" fmla="*/ 3761342 w 12192000"/>
              <a:gd name="connsiteY123" fmla="*/ 177474 h 4939827"/>
              <a:gd name="connsiteX124" fmla="*/ 3799748 w 12192000"/>
              <a:gd name="connsiteY124" fmla="*/ 167154 h 4939827"/>
              <a:gd name="connsiteX125" fmla="*/ 3922756 w 12192000"/>
              <a:gd name="connsiteY125" fmla="*/ 194044 h 4939827"/>
              <a:gd name="connsiteX126" fmla="*/ 4028476 w 12192000"/>
              <a:gd name="connsiteY126" fmla="*/ 223679 h 4939827"/>
              <a:gd name="connsiteX127" fmla="*/ 4191582 w 12192000"/>
              <a:gd name="connsiteY127" fmla="*/ 238952 h 4939827"/>
              <a:gd name="connsiteX128" fmla="*/ 4251024 w 12192000"/>
              <a:gd name="connsiteY128" fmla="*/ 240874 h 4939827"/>
              <a:gd name="connsiteX129" fmla="*/ 4355275 w 12192000"/>
              <a:gd name="connsiteY129" fmla="*/ 260205 h 4939827"/>
              <a:gd name="connsiteX130" fmla="*/ 4423807 w 12192000"/>
              <a:gd name="connsiteY130" fmla="*/ 270366 h 4939827"/>
              <a:gd name="connsiteX131" fmla="*/ 4558432 w 12192000"/>
              <a:gd name="connsiteY131" fmla="*/ 269194 h 4939827"/>
              <a:gd name="connsiteX132" fmla="*/ 4635061 w 12192000"/>
              <a:gd name="connsiteY132" fmla="*/ 280682 h 4939827"/>
              <a:gd name="connsiteX133" fmla="*/ 4807427 w 12192000"/>
              <a:gd name="connsiteY133" fmla="*/ 276835 h 4939827"/>
              <a:gd name="connsiteX134" fmla="*/ 5028933 w 12192000"/>
              <a:gd name="connsiteY134" fmla="*/ 183887 h 4939827"/>
              <a:gd name="connsiteX135" fmla="*/ 5093642 w 12192000"/>
              <a:gd name="connsiteY135" fmla="*/ 177214 h 4939827"/>
              <a:gd name="connsiteX136" fmla="*/ 5102642 w 12192000"/>
              <a:gd name="connsiteY136" fmla="*/ 186816 h 4939827"/>
              <a:gd name="connsiteX137" fmla="*/ 5193590 w 12192000"/>
              <a:gd name="connsiteY137" fmla="*/ 156458 h 4939827"/>
              <a:gd name="connsiteX138" fmla="*/ 5323922 w 12192000"/>
              <a:gd name="connsiteY138" fmla="*/ 146332 h 4939827"/>
              <a:gd name="connsiteX139" fmla="*/ 5421860 w 12192000"/>
              <a:gd name="connsiteY139" fmla="*/ 167298 h 4939827"/>
              <a:gd name="connsiteX140" fmla="*/ 5476948 w 12192000"/>
              <a:gd name="connsiteY140" fmla="*/ 173249 h 4939827"/>
              <a:gd name="connsiteX141" fmla="*/ 5516842 w 12192000"/>
              <a:gd name="connsiteY141" fmla="*/ 184018 h 4939827"/>
              <a:gd name="connsiteX142" fmla="*/ 5619415 w 12192000"/>
              <a:gd name="connsiteY142" fmla="*/ 176781 h 4939827"/>
              <a:gd name="connsiteX143" fmla="*/ 5789867 w 12192000"/>
              <a:gd name="connsiteY143" fmla="*/ 150304 h 4939827"/>
              <a:gd name="connsiteX144" fmla="*/ 5825953 w 12192000"/>
              <a:gd name="connsiteY144" fmla="*/ 147907 h 4939827"/>
              <a:gd name="connsiteX145" fmla="*/ 5856168 w 12192000"/>
              <a:gd name="connsiteY145" fmla="*/ 158719 h 4939827"/>
              <a:gd name="connsiteX146" fmla="*/ 5862476 w 12192000"/>
              <a:gd name="connsiteY146" fmla="*/ 172447 h 4939827"/>
              <a:gd name="connsiteX147" fmla="*/ 5882195 w 12192000"/>
              <a:gd name="connsiteY147" fmla="*/ 173195 h 4939827"/>
              <a:gd name="connsiteX148" fmla="*/ 5952585 w 12192000"/>
              <a:gd name="connsiteY148" fmla="*/ 161012 h 4939827"/>
              <a:gd name="connsiteX149" fmla="*/ 6001964 w 12192000"/>
              <a:gd name="connsiteY149" fmla="*/ 154786 h 4939827"/>
              <a:gd name="connsiteX150" fmla="*/ 6184207 w 12192000"/>
              <a:gd name="connsiteY150" fmla="*/ 132658 h 4939827"/>
              <a:gd name="connsiteX151" fmla="*/ 6415830 w 12192000"/>
              <a:gd name="connsiteY151" fmla="*/ 136006 h 4939827"/>
              <a:gd name="connsiteX152" fmla="*/ 6756965 w 12192000"/>
              <a:gd name="connsiteY152" fmla="*/ 57636 h 4939827"/>
              <a:gd name="connsiteX153" fmla="*/ 6819400 w 12192000"/>
              <a:gd name="connsiteY153" fmla="*/ 30742 h 4939827"/>
              <a:gd name="connsiteX154" fmla="*/ 6986370 w 12192000"/>
              <a:gd name="connsiteY154" fmla="*/ 12659 h 4939827"/>
              <a:gd name="connsiteX155" fmla="*/ 6989536 w 12192000"/>
              <a:gd name="connsiteY155" fmla="*/ 14528 h 4939827"/>
              <a:gd name="connsiteX156" fmla="*/ 7015933 w 12192000"/>
              <a:gd name="connsiteY156" fmla="*/ 9653 h 4939827"/>
              <a:gd name="connsiteX157" fmla="*/ 7020592 w 12192000"/>
              <a:gd name="connsiteY157" fmla="*/ 1651 h 4939827"/>
              <a:gd name="connsiteX158" fmla="*/ 7025905 w 12192000"/>
              <a:gd name="connsiteY158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622021 w 12192000"/>
              <a:gd name="connsiteY29" fmla="*/ 261028 h 4939827"/>
              <a:gd name="connsiteX30" fmla="*/ 8672650 w 12192000"/>
              <a:gd name="connsiteY30" fmla="*/ 254821 h 4939827"/>
              <a:gd name="connsiteX31" fmla="*/ 8785543 w 12192000"/>
              <a:gd name="connsiteY31" fmla="*/ 263406 h 4939827"/>
              <a:gd name="connsiteX32" fmla="*/ 8830588 w 12192000"/>
              <a:gd name="connsiteY32" fmla="*/ 265483 h 4939827"/>
              <a:gd name="connsiteX33" fmla="*/ 8905142 w 12192000"/>
              <a:gd name="connsiteY33" fmla="*/ 264958 h 4939827"/>
              <a:gd name="connsiteX34" fmla="*/ 8968582 w 12192000"/>
              <a:gd name="connsiteY34" fmla="*/ 262728 h 4939827"/>
              <a:gd name="connsiteX35" fmla="*/ 8972994 w 12192000"/>
              <a:gd name="connsiteY35" fmla="*/ 263284 h 4939827"/>
              <a:gd name="connsiteX36" fmla="*/ 9004605 w 12192000"/>
              <a:gd name="connsiteY36" fmla="*/ 258041 h 4939827"/>
              <a:gd name="connsiteX37" fmla="*/ 9016165 w 12192000"/>
              <a:gd name="connsiteY37" fmla="*/ 261258 h 4939827"/>
              <a:gd name="connsiteX38" fmla="*/ 9043297 w 12192000"/>
              <a:gd name="connsiteY38" fmla="*/ 281547 h 4939827"/>
              <a:gd name="connsiteX39" fmla="*/ 9048315 w 12192000"/>
              <a:gd name="connsiteY39" fmla="*/ 279264 h 4939827"/>
              <a:gd name="connsiteX40" fmla="*/ 9054706 w 12192000"/>
              <a:gd name="connsiteY40" fmla="*/ 278538 h 4939827"/>
              <a:gd name="connsiteX41" fmla="*/ 9070919 w 12192000"/>
              <a:gd name="connsiteY41" fmla="*/ 281810 h 4939827"/>
              <a:gd name="connsiteX42" fmla="*/ 9076813 w 12192000"/>
              <a:gd name="connsiteY42" fmla="*/ 283909 h 4939827"/>
              <a:gd name="connsiteX43" fmla="*/ 9085871 w 12192000"/>
              <a:gd name="connsiteY43" fmla="*/ 285133 h 4939827"/>
              <a:gd name="connsiteX44" fmla="*/ 9086159 w 12192000"/>
              <a:gd name="connsiteY44" fmla="*/ 284887 h 4939827"/>
              <a:gd name="connsiteX45" fmla="*/ 9134606 w 12192000"/>
              <a:gd name="connsiteY45" fmla="*/ 288168 h 4939827"/>
              <a:gd name="connsiteX46" fmla="*/ 9195590 w 12192000"/>
              <a:gd name="connsiteY46" fmla="*/ 279568 h 4939827"/>
              <a:gd name="connsiteX47" fmla="*/ 9219336 w 12192000"/>
              <a:gd name="connsiteY47" fmla="*/ 278133 h 4939827"/>
              <a:gd name="connsiteX48" fmla="*/ 9232362 w 12192000"/>
              <a:gd name="connsiteY48" fmla="*/ 275894 h 4939827"/>
              <a:gd name="connsiteX49" fmla="*/ 9283638 w 12192000"/>
              <a:gd name="connsiteY49" fmla="*/ 299924 h 4939827"/>
              <a:gd name="connsiteX50" fmla="*/ 9371484 w 12192000"/>
              <a:gd name="connsiteY50" fmla="*/ 329634 h 4939827"/>
              <a:gd name="connsiteX51" fmla="*/ 9404829 w 12192000"/>
              <a:gd name="connsiteY51" fmla="*/ 339038 h 4939827"/>
              <a:gd name="connsiteX52" fmla="*/ 9427021 w 12192000"/>
              <a:gd name="connsiteY52" fmla="*/ 358784 h 4939827"/>
              <a:gd name="connsiteX53" fmla="*/ 9670844 w 12192000"/>
              <a:gd name="connsiteY53" fmla="*/ 405128 h 4939827"/>
              <a:gd name="connsiteX54" fmla="*/ 9816083 w 12192000"/>
              <a:gd name="connsiteY54" fmla="*/ 416573 h 4939827"/>
              <a:gd name="connsiteX55" fmla="*/ 9936741 w 12192000"/>
              <a:gd name="connsiteY55" fmla="*/ 437044 h 4939827"/>
              <a:gd name="connsiteX56" fmla="*/ 10050093 w 12192000"/>
              <a:gd name="connsiteY56" fmla="*/ 443783 h 4939827"/>
              <a:gd name="connsiteX57" fmla="*/ 10130090 w 12192000"/>
              <a:gd name="connsiteY57" fmla="*/ 459520 h 4939827"/>
              <a:gd name="connsiteX58" fmla="*/ 10173456 w 12192000"/>
              <a:gd name="connsiteY58" fmla="*/ 457749 h 4939827"/>
              <a:gd name="connsiteX59" fmla="*/ 10218232 w 12192000"/>
              <a:gd name="connsiteY59" fmla="*/ 459820 h 4939827"/>
              <a:gd name="connsiteX60" fmla="*/ 10354176 w 12192000"/>
              <a:gd name="connsiteY60" fmla="*/ 471377 h 4939827"/>
              <a:gd name="connsiteX61" fmla="*/ 10430681 w 12192000"/>
              <a:gd name="connsiteY61" fmla="*/ 481226 h 4939827"/>
              <a:gd name="connsiteX62" fmla="*/ 10478169 w 12192000"/>
              <a:gd name="connsiteY62" fmla="*/ 481774 h 4939827"/>
              <a:gd name="connsiteX63" fmla="*/ 10540907 w 12192000"/>
              <a:gd name="connsiteY63" fmla="*/ 485607 h 4939827"/>
              <a:gd name="connsiteX64" fmla="*/ 10614941 w 12192000"/>
              <a:gd name="connsiteY64" fmla="*/ 487592 h 4939827"/>
              <a:gd name="connsiteX65" fmla="*/ 10674098 w 12192000"/>
              <a:gd name="connsiteY65" fmla="*/ 521656 h 4939827"/>
              <a:gd name="connsiteX66" fmla="*/ 10874834 w 12192000"/>
              <a:gd name="connsiteY66" fmla="*/ 574867 h 4939827"/>
              <a:gd name="connsiteX67" fmla="*/ 10944981 w 12192000"/>
              <a:gd name="connsiteY67" fmla="*/ 615042 h 4939827"/>
              <a:gd name="connsiteX68" fmla="*/ 11006376 w 12192000"/>
              <a:gd name="connsiteY68" fmla="*/ 645957 h 4939827"/>
              <a:gd name="connsiteX69" fmla="*/ 11076308 w 12192000"/>
              <a:gd name="connsiteY69" fmla="*/ 675698 h 4939827"/>
              <a:gd name="connsiteX70" fmla="*/ 11148789 w 12192000"/>
              <a:gd name="connsiteY70" fmla="*/ 685041 h 4939827"/>
              <a:gd name="connsiteX71" fmla="*/ 11249129 w 12192000"/>
              <a:gd name="connsiteY71" fmla="*/ 684218 h 4939827"/>
              <a:gd name="connsiteX72" fmla="*/ 11299915 w 12192000"/>
              <a:gd name="connsiteY72" fmla="*/ 692177 h 4939827"/>
              <a:gd name="connsiteX73" fmla="*/ 11386973 w 12192000"/>
              <a:gd name="connsiteY73" fmla="*/ 708209 h 4939827"/>
              <a:gd name="connsiteX74" fmla="*/ 11500105 w 12192000"/>
              <a:gd name="connsiteY74" fmla="*/ 735014 h 4939827"/>
              <a:gd name="connsiteX75" fmla="*/ 11621735 w 12192000"/>
              <a:gd name="connsiteY75" fmla="*/ 789584 h 4939827"/>
              <a:gd name="connsiteX76" fmla="*/ 11691200 w 12192000"/>
              <a:gd name="connsiteY76" fmla="*/ 867902 h 4939827"/>
              <a:gd name="connsiteX77" fmla="*/ 11819427 w 12192000"/>
              <a:gd name="connsiteY77" fmla="*/ 911634 h 4939827"/>
              <a:gd name="connsiteX78" fmla="*/ 11969720 w 12192000"/>
              <a:gd name="connsiteY78" fmla="*/ 964737 h 4939827"/>
              <a:gd name="connsiteX79" fmla="*/ 12055766 w 12192000"/>
              <a:gd name="connsiteY79" fmla="*/ 991268 h 4939827"/>
              <a:gd name="connsiteX80" fmla="*/ 12171539 w 12192000"/>
              <a:gd name="connsiteY80" fmla="*/ 995427 h 4939827"/>
              <a:gd name="connsiteX81" fmla="*/ 12187831 w 12192000"/>
              <a:gd name="connsiteY81" fmla="*/ 996580 h 4939827"/>
              <a:gd name="connsiteX82" fmla="*/ 12192000 w 12192000"/>
              <a:gd name="connsiteY82" fmla="*/ 996726 h 4939827"/>
              <a:gd name="connsiteX83" fmla="*/ 12192000 w 12192000"/>
              <a:gd name="connsiteY83" fmla="*/ 4939827 h 4939827"/>
              <a:gd name="connsiteX84" fmla="*/ 0 w 12192000"/>
              <a:gd name="connsiteY84" fmla="*/ 4939827 h 4939827"/>
              <a:gd name="connsiteX85" fmla="*/ 0 w 12192000"/>
              <a:gd name="connsiteY85" fmla="*/ 512043 h 4939827"/>
              <a:gd name="connsiteX86" fmla="*/ 7381 w 12192000"/>
              <a:gd name="connsiteY86" fmla="*/ 512580 h 4939827"/>
              <a:gd name="connsiteX87" fmla="*/ 100029 w 12192000"/>
              <a:gd name="connsiteY87" fmla="*/ 504758 h 4939827"/>
              <a:gd name="connsiteX88" fmla="*/ 155244 w 12192000"/>
              <a:gd name="connsiteY88" fmla="*/ 525130 h 4939827"/>
              <a:gd name="connsiteX89" fmla="*/ 254366 w 12192000"/>
              <a:gd name="connsiteY89" fmla="*/ 534449 h 4939827"/>
              <a:gd name="connsiteX90" fmla="*/ 447292 w 12192000"/>
              <a:gd name="connsiteY90" fmla="*/ 542725 h 4939827"/>
              <a:gd name="connsiteX91" fmla="*/ 628105 w 12192000"/>
              <a:gd name="connsiteY91" fmla="*/ 547853 h 4939827"/>
              <a:gd name="connsiteX92" fmla="*/ 783146 w 12192000"/>
              <a:gd name="connsiteY92" fmla="*/ 591799 h 4939827"/>
              <a:gd name="connsiteX93" fmla="*/ 1043676 w 12192000"/>
              <a:gd name="connsiteY93" fmla="*/ 591887 h 4939827"/>
              <a:gd name="connsiteX94" fmla="*/ 1281816 w 12192000"/>
              <a:gd name="connsiteY94" fmla="*/ 520946 h 4939827"/>
              <a:gd name="connsiteX95" fmla="*/ 1486347 w 12192000"/>
              <a:gd name="connsiteY95" fmla="*/ 487310 h 4939827"/>
              <a:gd name="connsiteX96" fmla="*/ 1568079 w 12192000"/>
              <a:gd name="connsiteY96" fmla="*/ 462531 h 4939827"/>
              <a:gd name="connsiteX97" fmla="*/ 1622516 w 12192000"/>
              <a:gd name="connsiteY97" fmla="*/ 466058 h 4939827"/>
              <a:gd name="connsiteX98" fmla="*/ 1655457 w 12192000"/>
              <a:gd name="connsiteY98" fmla="*/ 465359 h 4939827"/>
              <a:gd name="connsiteX99" fmla="*/ 1717454 w 12192000"/>
              <a:gd name="connsiteY99" fmla="*/ 417203 h 4939827"/>
              <a:gd name="connsiteX100" fmla="*/ 1913794 w 12192000"/>
              <a:gd name="connsiteY100" fmla="*/ 365255 h 4939827"/>
              <a:gd name="connsiteX101" fmla="*/ 2129762 w 12192000"/>
              <a:gd name="connsiteY101" fmla="*/ 367832 h 4939827"/>
              <a:gd name="connsiteX102" fmla="*/ 2376970 w 12192000"/>
              <a:gd name="connsiteY102" fmla="*/ 350129 h 4939827"/>
              <a:gd name="connsiteX103" fmla="*/ 2480155 w 12192000"/>
              <a:gd name="connsiteY103" fmla="*/ 359227 h 4939827"/>
              <a:gd name="connsiteX104" fmla="*/ 2586782 w 12192000"/>
              <a:gd name="connsiteY104" fmla="*/ 339352 h 4939827"/>
              <a:gd name="connsiteX105" fmla="*/ 2679617 w 12192000"/>
              <a:gd name="connsiteY105" fmla="*/ 305383 h 4939827"/>
              <a:gd name="connsiteX106" fmla="*/ 2788947 w 12192000"/>
              <a:gd name="connsiteY106" fmla="*/ 250375 h 4939827"/>
              <a:gd name="connsiteX107" fmla="*/ 2965530 w 12192000"/>
              <a:gd name="connsiteY107" fmla="*/ 245958 h 4939827"/>
              <a:gd name="connsiteX108" fmla="*/ 3103677 w 12192000"/>
              <a:gd name="connsiteY108" fmla="*/ 209527 h 4939827"/>
              <a:gd name="connsiteX109" fmla="*/ 3126759 w 12192000"/>
              <a:gd name="connsiteY109" fmla="*/ 211226 h 4939827"/>
              <a:gd name="connsiteX110" fmla="*/ 3164020 w 12192000"/>
              <a:gd name="connsiteY110" fmla="*/ 212779 h 4939827"/>
              <a:gd name="connsiteX111" fmla="*/ 3285019 w 12192000"/>
              <a:gd name="connsiteY111" fmla="*/ 220535 h 4939827"/>
              <a:gd name="connsiteX112" fmla="*/ 3365154 w 12192000"/>
              <a:gd name="connsiteY112" fmla="*/ 226416 h 4939827"/>
              <a:gd name="connsiteX113" fmla="*/ 3367507 w 12192000"/>
              <a:gd name="connsiteY113" fmla="*/ 225416 h 4939827"/>
              <a:gd name="connsiteX114" fmla="*/ 3387567 w 12192000"/>
              <a:gd name="connsiteY114" fmla="*/ 227103 h 4939827"/>
              <a:gd name="connsiteX115" fmla="*/ 3498001 w 12192000"/>
              <a:gd name="connsiteY115" fmla="*/ 231941 h 4939827"/>
              <a:gd name="connsiteX116" fmla="*/ 3561557 w 12192000"/>
              <a:gd name="connsiteY116" fmla="*/ 228095 h 4939827"/>
              <a:gd name="connsiteX117" fmla="*/ 3611920 w 12192000"/>
              <a:gd name="connsiteY117" fmla="*/ 218094 h 4939827"/>
              <a:gd name="connsiteX118" fmla="*/ 3620528 w 12192000"/>
              <a:gd name="connsiteY118" fmla="*/ 218788 h 4939827"/>
              <a:gd name="connsiteX119" fmla="*/ 3620766 w 12192000"/>
              <a:gd name="connsiteY119" fmla="*/ 218511 h 4939827"/>
              <a:gd name="connsiteX120" fmla="*/ 3629977 w 12192000"/>
              <a:gd name="connsiteY120" fmla="*/ 218664 h 4939827"/>
              <a:gd name="connsiteX121" fmla="*/ 3636217 w 12192000"/>
              <a:gd name="connsiteY121" fmla="*/ 220048 h 4939827"/>
              <a:gd name="connsiteX122" fmla="*/ 3709484 w 12192000"/>
              <a:gd name="connsiteY122" fmla="*/ 186927 h 4939827"/>
              <a:gd name="connsiteX123" fmla="*/ 3761342 w 12192000"/>
              <a:gd name="connsiteY123" fmla="*/ 177474 h 4939827"/>
              <a:gd name="connsiteX124" fmla="*/ 3799748 w 12192000"/>
              <a:gd name="connsiteY124" fmla="*/ 167154 h 4939827"/>
              <a:gd name="connsiteX125" fmla="*/ 3922756 w 12192000"/>
              <a:gd name="connsiteY125" fmla="*/ 194044 h 4939827"/>
              <a:gd name="connsiteX126" fmla="*/ 4028476 w 12192000"/>
              <a:gd name="connsiteY126" fmla="*/ 223679 h 4939827"/>
              <a:gd name="connsiteX127" fmla="*/ 4191582 w 12192000"/>
              <a:gd name="connsiteY127" fmla="*/ 238952 h 4939827"/>
              <a:gd name="connsiteX128" fmla="*/ 4251024 w 12192000"/>
              <a:gd name="connsiteY128" fmla="*/ 240874 h 4939827"/>
              <a:gd name="connsiteX129" fmla="*/ 4355275 w 12192000"/>
              <a:gd name="connsiteY129" fmla="*/ 260205 h 4939827"/>
              <a:gd name="connsiteX130" fmla="*/ 4423807 w 12192000"/>
              <a:gd name="connsiteY130" fmla="*/ 270366 h 4939827"/>
              <a:gd name="connsiteX131" fmla="*/ 4558432 w 12192000"/>
              <a:gd name="connsiteY131" fmla="*/ 269194 h 4939827"/>
              <a:gd name="connsiteX132" fmla="*/ 4635061 w 12192000"/>
              <a:gd name="connsiteY132" fmla="*/ 280682 h 4939827"/>
              <a:gd name="connsiteX133" fmla="*/ 4807427 w 12192000"/>
              <a:gd name="connsiteY133" fmla="*/ 276835 h 4939827"/>
              <a:gd name="connsiteX134" fmla="*/ 5028933 w 12192000"/>
              <a:gd name="connsiteY134" fmla="*/ 183887 h 4939827"/>
              <a:gd name="connsiteX135" fmla="*/ 5093642 w 12192000"/>
              <a:gd name="connsiteY135" fmla="*/ 177214 h 4939827"/>
              <a:gd name="connsiteX136" fmla="*/ 5102642 w 12192000"/>
              <a:gd name="connsiteY136" fmla="*/ 186816 h 4939827"/>
              <a:gd name="connsiteX137" fmla="*/ 5193590 w 12192000"/>
              <a:gd name="connsiteY137" fmla="*/ 156458 h 4939827"/>
              <a:gd name="connsiteX138" fmla="*/ 5323922 w 12192000"/>
              <a:gd name="connsiteY138" fmla="*/ 146332 h 4939827"/>
              <a:gd name="connsiteX139" fmla="*/ 5421860 w 12192000"/>
              <a:gd name="connsiteY139" fmla="*/ 167298 h 4939827"/>
              <a:gd name="connsiteX140" fmla="*/ 5476948 w 12192000"/>
              <a:gd name="connsiteY140" fmla="*/ 173249 h 4939827"/>
              <a:gd name="connsiteX141" fmla="*/ 5516842 w 12192000"/>
              <a:gd name="connsiteY141" fmla="*/ 184018 h 4939827"/>
              <a:gd name="connsiteX142" fmla="*/ 5619415 w 12192000"/>
              <a:gd name="connsiteY142" fmla="*/ 176781 h 4939827"/>
              <a:gd name="connsiteX143" fmla="*/ 5789867 w 12192000"/>
              <a:gd name="connsiteY143" fmla="*/ 150304 h 4939827"/>
              <a:gd name="connsiteX144" fmla="*/ 5825953 w 12192000"/>
              <a:gd name="connsiteY144" fmla="*/ 147907 h 4939827"/>
              <a:gd name="connsiteX145" fmla="*/ 5856168 w 12192000"/>
              <a:gd name="connsiteY145" fmla="*/ 158719 h 4939827"/>
              <a:gd name="connsiteX146" fmla="*/ 5862476 w 12192000"/>
              <a:gd name="connsiteY146" fmla="*/ 172447 h 4939827"/>
              <a:gd name="connsiteX147" fmla="*/ 5882195 w 12192000"/>
              <a:gd name="connsiteY147" fmla="*/ 173195 h 4939827"/>
              <a:gd name="connsiteX148" fmla="*/ 5952585 w 12192000"/>
              <a:gd name="connsiteY148" fmla="*/ 161012 h 4939827"/>
              <a:gd name="connsiteX149" fmla="*/ 6001964 w 12192000"/>
              <a:gd name="connsiteY149" fmla="*/ 154786 h 4939827"/>
              <a:gd name="connsiteX150" fmla="*/ 6184207 w 12192000"/>
              <a:gd name="connsiteY150" fmla="*/ 132658 h 4939827"/>
              <a:gd name="connsiteX151" fmla="*/ 6415830 w 12192000"/>
              <a:gd name="connsiteY151" fmla="*/ 136006 h 4939827"/>
              <a:gd name="connsiteX152" fmla="*/ 6756965 w 12192000"/>
              <a:gd name="connsiteY152" fmla="*/ 57636 h 4939827"/>
              <a:gd name="connsiteX153" fmla="*/ 6819400 w 12192000"/>
              <a:gd name="connsiteY153" fmla="*/ 30742 h 4939827"/>
              <a:gd name="connsiteX154" fmla="*/ 6986370 w 12192000"/>
              <a:gd name="connsiteY154" fmla="*/ 12659 h 4939827"/>
              <a:gd name="connsiteX155" fmla="*/ 6989536 w 12192000"/>
              <a:gd name="connsiteY155" fmla="*/ 14528 h 4939827"/>
              <a:gd name="connsiteX156" fmla="*/ 7015933 w 12192000"/>
              <a:gd name="connsiteY156" fmla="*/ 9653 h 4939827"/>
              <a:gd name="connsiteX157" fmla="*/ 7020592 w 12192000"/>
              <a:gd name="connsiteY157" fmla="*/ 1651 h 4939827"/>
              <a:gd name="connsiteX158" fmla="*/ 7025905 w 12192000"/>
              <a:gd name="connsiteY158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281371 w 12192000"/>
              <a:gd name="connsiteY19" fmla="*/ 256875 h 4939827"/>
              <a:gd name="connsiteX20" fmla="*/ 8381609 w 12192000"/>
              <a:gd name="connsiteY20" fmla="*/ 240618 h 4939827"/>
              <a:gd name="connsiteX21" fmla="*/ 8406759 w 12192000"/>
              <a:gd name="connsiteY21" fmla="*/ 232517 h 4939827"/>
              <a:gd name="connsiteX22" fmla="*/ 8426506 w 12192000"/>
              <a:gd name="connsiteY22" fmla="*/ 241842 h 4939827"/>
              <a:gd name="connsiteX23" fmla="*/ 8427949 w 12192000"/>
              <a:gd name="connsiteY23" fmla="*/ 240981 h 4939827"/>
              <a:gd name="connsiteX24" fmla="*/ 8441468 w 12192000"/>
              <a:gd name="connsiteY24" fmla="*/ 241157 h 4939827"/>
              <a:gd name="connsiteX25" fmla="*/ 8565757 w 12192000"/>
              <a:gd name="connsiteY25" fmla="*/ 255317 h 4939827"/>
              <a:gd name="connsiteX26" fmla="*/ 8573171 w 12192000"/>
              <a:gd name="connsiteY26" fmla="*/ 258426 h 4939827"/>
              <a:gd name="connsiteX27" fmla="*/ 8573548 w 12192000"/>
              <a:gd name="connsiteY27" fmla="*/ 258241 h 4939827"/>
              <a:gd name="connsiteX28" fmla="*/ 8622021 w 12192000"/>
              <a:gd name="connsiteY28" fmla="*/ 261028 h 4939827"/>
              <a:gd name="connsiteX29" fmla="*/ 8672650 w 12192000"/>
              <a:gd name="connsiteY29" fmla="*/ 254821 h 4939827"/>
              <a:gd name="connsiteX30" fmla="*/ 8785543 w 12192000"/>
              <a:gd name="connsiteY30" fmla="*/ 263406 h 4939827"/>
              <a:gd name="connsiteX31" fmla="*/ 8830588 w 12192000"/>
              <a:gd name="connsiteY31" fmla="*/ 265483 h 4939827"/>
              <a:gd name="connsiteX32" fmla="*/ 8905142 w 12192000"/>
              <a:gd name="connsiteY32" fmla="*/ 264958 h 4939827"/>
              <a:gd name="connsiteX33" fmla="*/ 8968582 w 12192000"/>
              <a:gd name="connsiteY33" fmla="*/ 262728 h 4939827"/>
              <a:gd name="connsiteX34" fmla="*/ 8972994 w 12192000"/>
              <a:gd name="connsiteY34" fmla="*/ 263284 h 4939827"/>
              <a:gd name="connsiteX35" fmla="*/ 9004605 w 12192000"/>
              <a:gd name="connsiteY35" fmla="*/ 258041 h 4939827"/>
              <a:gd name="connsiteX36" fmla="*/ 9016165 w 12192000"/>
              <a:gd name="connsiteY36" fmla="*/ 261258 h 4939827"/>
              <a:gd name="connsiteX37" fmla="*/ 9043297 w 12192000"/>
              <a:gd name="connsiteY37" fmla="*/ 281547 h 4939827"/>
              <a:gd name="connsiteX38" fmla="*/ 9048315 w 12192000"/>
              <a:gd name="connsiteY38" fmla="*/ 279264 h 4939827"/>
              <a:gd name="connsiteX39" fmla="*/ 9054706 w 12192000"/>
              <a:gd name="connsiteY39" fmla="*/ 278538 h 4939827"/>
              <a:gd name="connsiteX40" fmla="*/ 9070919 w 12192000"/>
              <a:gd name="connsiteY40" fmla="*/ 281810 h 4939827"/>
              <a:gd name="connsiteX41" fmla="*/ 9076813 w 12192000"/>
              <a:gd name="connsiteY41" fmla="*/ 283909 h 4939827"/>
              <a:gd name="connsiteX42" fmla="*/ 9085871 w 12192000"/>
              <a:gd name="connsiteY42" fmla="*/ 285133 h 4939827"/>
              <a:gd name="connsiteX43" fmla="*/ 9086159 w 12192000"/>
              <a:gd name="connsiteY43" fmla="*/ 284887 h 4939827"/>
              <a:gd name="connsiteX44" fmla="*/ 9134606 w 12192000"/>
              <a:gd name="connsiteY44" fmla="*/ 288168 h 4939827"/>
              <a:gd name="connsiteX45" fmla="*/ 9195590 w 12192000"/>
              <a:gd name="connsiteY45" fmla="*/ 279568 h 4939827"/>
              <a:gd name="connsiteX46" fmla="*/ 9219336 w 12192000"/>
              <a:gd name="connsiteY46" fmla="*/ 278133 h 4939827"/>
              <a:gd name="connsiteX47" fmla="*/ 9232362 w 12192000"/>
              <a:gd name="connsiteY47" fmla="*/ 275894 h 4939827"/>
              <a:gd name="connsiteX48" fmla="*/ 9283638 w 12192000"/>
              <a:gd name="connsiteY48" fmla="*/ 299924 h 4939827"/>
              <a:gd name="connsiteX49" fmla="*/ 9371484 w 12192000"/>
              <a:gd name="connsiteY49" fmla="*/ 329634 h 4939827"/>
              <a:gd name="connsiteX50" fmla="*/ 9404829 w 12192000"/>
              <a:gd name="connsiteY50" fmla="*/ 339038 h 4939827"/>
              <a:gd name="connsiteX51" fmla="*/ 9427021 w 12192000"/>
              <a:gd name="connsiteY51" fmla="*/ 358784 h 4939827"/>
              <a:gd name="connsiteX52" fmla="*/ 9670844 w 12192000"/>
              <a:gd name="connsiteY52" fmla="*/ 405128 h 4939827"/>
              <a:gd name="connsiteX53" fmla="*/ 9816083 w 12192000"/>
              <a:gd name="connsiteY53" fmla="*/ 416573 h 4939827"/>
              <a:gd name="connsiteX54" fmla="*/ 9936741 w 12192000"/>
              <a:gd name="connsiteY54" fmla="*/ 437044 h 4939827"/>
              <a:gd name="connsiteX55" fmla="*/ 10050093 w 12192000"/>
              <a:gd name="connsiteY55" fmla="*/ 443783 h 4939827"/>
              <a:gd name="connsiteX56" fmla="*/ 10130090 w 12192000"/>
              <a:gd name="connsiteY56" fmla="*/ 459520 h 4939827"/>
              <a:gd name="connsiteX57" fmla="*/ 10173456 w 12192000"/>
              <a:gd name="connsiteY57" fmla="*/ 457749 h 4939827"/>
              <a:gd name="connsiteX58" fmla="*/ 10218232 w 12192000"/>
              <a:gd name="connsiteY58" fmla="*/ 459820 h 4939827"/>
              <a:gd name="connsiteX59" fmla="*/ 10354176 w 12192000"/>
              <a:gd name="connsiteY59" fmla="*/ 471377 h 4939827"/>
              <a:gd name="connsiteX60" fmla="*/ 10430681 w 12192000"/>
              <a:gd name="connsiteY60" fmla="*/ 481226 h 4939827"/>
              <a:gd name="connsiteX61" fmla="*/ 10478169 w 12192000"/>
              <a:gd name="connsiteY61" fmla="*/ 481774 h 4939827"/>
              <a:gd name="connsiteX62" fmla="*/ 10540907 w 12192000"/>
              <a:gd name="connsiteY62" fmla="*/ 485607 h 4939827"/>
              <a:gd name="connsiteX63" fmla="*/ 10614941 w 12192000"/>
              <a:gd name="connsiteY63" fmla="*/ 487592 h 4939827"/>
              <a:gd name="connsiteX64" fmla="*/ 10674098 w 12192000"/>
              <a:gd name="connsiteY64" fmla="*/ 521656 h 4939827"/>
              <a:gd name="connsiteX65" fmla="*/ 10874834 w 12192000"/>
              <a:gd name="connsiteY65" fmla="*/ 574867 h 4939827"/>
              <a:gd name="connsiteX66" fmla="*/ 10944981 w 12192000"/>
              <a:gd name="connsiteY66" fmla="*/ 615042 h 4939827"/>
              <a:gd name="connsiteX67" fmla="*/ 11006376 w 12192000"/>
              <a:gd name="connsiteY67" fmla="*/ 645957 h 4939827"/>
              <a:gd name="connsiteX68" fmla="*/ 11076308 w 12192000"/>
              <a:gd name="connsiteY68" fmla="*/ 675698 h 4939827"/>
              <a:gd name="connsiteX69" fmla="*/ 11148789 w 12192000"/>
              <a:gd name="connsiteY69" fmla="*/ 685041 h 4939827"/>
              <a:gd name="connsiteX70" fmla="*/ 11249129 w 12192000"/>
              <a:gd name="connsiteY70" fmla="*/ 684218 h 4939827"/>
              <a:gd name="connsiteX71" fmla="*/ 11299915 w 12192000"/>
              <a:gd name="connsiteY71" fmla="*/ 692177 h 4939827"/>
              <a:gd name="connsiteX72" fmla="*/ 11386973 w 12192000"/>
              <a:gd name="connsiteY72" fmla="*/ 708209 h 4939827"/>
              <a:gd name="connsiteX73" fmla="*/ 11500105 w 12192000"/>
              <a:gd name="connsiteY73" fmla="*/ 735014 h 4939827"/>
              <a:gd name="connsiteX74" fmla="*/ 11621735 w 12192000"/>
              <a:gd name="connsiteY74" fmla="*/ 789584 h 4939827"/>
              <a:gd name="connsiteX75" fmla="*/ 11691200 w 12192000"/>
              <a:gd name="connsiteY75" fmla="*/ 867902 h 4939827"/>
              <a:gd name="connsiteX76" fmla="*/ 11819427 w 12192000"/>
              <a:gd name="connsiteY76" fmla="*/ 911634 h 4939827"/>
              <a:gd name="connsiteX77" fmla="*/ 11969720 w 12192000"/>
              <a:gd name="connsiteY77" fmla="*/ 964737 h 4939827"/>
              <a:gd name="connsiteX78" fmla="*/ 12055766 w 12192000"/>
              <a:gd name="connsiteY78" fmla="*/ 991268 h 4939827"/>
              <a:gd name="connsiteX79" fmla="*/ 12171539 w 12192000"/>
              <a:gd name="connsiteY79" fmla="*/ 995427 h 4939827"/>
              <a:gd name="connsiteX80" fmla="*/ 12187831 w 12192000"/>
              <a:gd name="connsiteY80" fmla="*/ 996580 h 4939827"/>
              <a:gd name="connsiteX81" fmla="*/ 12192000 w 12192000"/>
              <a:gd name="connsiteY81" fmla="*/ 996726 h 4939827"/>
              <a:gd name="connsiteX82" fmla="*/ 12192000 w 12192000"/>
              <a:gd name="connsiteY82" fmla="*/ 4939827 h 4939827"/>
              <a:gd name="connsiteX83" fmla="*/ 0 w 12192000"/>
              <a:gd name="connsiteY83" fmla="*/ 4939827 h 4939827"/>
              <a:gd name="connsiteX84" fmla="*/ 0 w 12192000"/>
              <a:gd name="connsiteY84" fmla="*/ 512043 h 4939827"/>
              <a:gd name="connsiteX85" fmla="*/ 7381 w 12192000"/>
              <a:gd name="connsiteY85" fmla="*/ 512580 h 4939827"/>
              <a:gd name="connsiteX86" fmla="*/ 100029 w 12192000"/>
              <a:gd name="connsiteY86" fmla="*/ 504758 h 4939827"/>
              <a:gd name="connsiteX87" fmla="*/ 155244 w 12192000"/>
              <a:gd name="connsiteY87" fmla="*/ 525130 h 4939827"/>
              <a:gd name="connsiteX88" fmla="*/ 254366 w 12192000"/>
              <a:gd name="connsiteY88" fmla="*/ 534449 h 4939827"/>
              <a:gd name="connsiteX89" fmla="*/ 447292 w 12192000"/>
              <a:gd name="connsiteY89" fmla="*/ 542725 h 4939827"/>
              <a:gd name="connsiteX90" fmla="*/ 628105 w 12192000"/>
              <a:gd name="connsiteY90" fmla="*/ 547853 h 4939827"/>
              <a:gd name="connsiteX91" fmla="*/ 783146 w 12192000"/>
              <a:gd name="connsiteY91" fmla="*/ 591799 h 4939827"/>
              <a:gd name="connsiteX92" fmla="*/ 1043676 w 12192000"/>
              <a:gd name="connsiteY92" fmla="*/ 591887 h 4939827"/>
              <a:gd name="connsiteX93" fmla="*/ 1281816 w 12192000"/>
              <a:gd name="connsiteY93" fmla="*/ 520946 h 4939827"/>
              <a:gd name="connsiteX94" fmla="*/ 1486347 w 12192000"/>
              <a:gd name="connsiteY94" fmla="*/ 487310 h 4939827"/>
              <a:gd name="connsiteX95" fmla="*/ 1568079 w 12192000"/>
              <a:gd name="connsiteY95" fmla="*/ 462531 h 4939827"/>
              <a:gd name="connsiteX96" fmla="*/ 1622516 w 12192000"/>
              <a:gd name="connsiteY96" fmla="*/ 466058 h 4939827"/>
              <a:gd name="connsiteX97" fmla="*/ 1655457 w 12192000"/>
              <a:gd name="connsiteY97" fmla="*/ 465359 h 4939827"/>
              <a:gd name="connsiteX98" fmla="*/ 1717454 w 12192000"/>
              <a:gd name="connsiteY98" fmla="*/ 417203 h 4939827"/>
              <a:gd name="connsiteX99" fmla="*/ 1913794 w 12192000"/>
              <a:gd name="connsiteY99" fmla="*/ 365255 h 4939827"/>
              <a:gd name="connsiteX100" fmla="*/ 2129762 w 12192000"/>
              <a:gd name="connsiteY100" fmla="*/ 367832 h 4939827"/>
              <a:gd name="connsiteX101" fmla="*/ 2376970 w 12192000"/>
              <a:gd name="connsiteY101" fmla="*/ 350129 h 4939827"/>
              <a:gd name="connsiteX102" fmla="*/ 2480155 w 12192000"/>
              <a:gd name="connsiteY102" fmla="*/ 359227 h 4939827"/>
              <a:gd name="connsiteX103" fmla="*/ 2586782 w 12192000"/>
              <a:gd name="connsiteY103" fmla="*/ 339352 h 4939827"/>
              <a:gd name="connsiteX104" fmla="*/ 2679617 w 12192000"/>
              <a:gd name="connsiteY104" fmla="*/ 305383 h 4939827"/>
              <a:gd name="connsiteX105" fmla="*/ 2788947 w 12192000"/>
              <a:gd name="connsiteY105" fmla="*/ 250375 h 4939827"/>
              <a:gd name="connsiteX106" fmla="*/ 2965530 w 12192000"/>
              <a:gd name="connsiteY106" fmla="*/ 245958 h 4939827"/>
              <a:gd name="connsiteX107" fmla="*/ 3103677 w 12192000"/>
              <a:gd name="connsiteY107" fmla="*/ 209527 h 4939827"/>
              <a:gd name="connsiteX108" fmla="*/ 3126759 w 12192000"/>
              <a:gd name="connsiteY108" fmla="*/ 211226 h 4939827"/>
              <a:gd name="connsiteX109" fmla="*/ 3164020 w 12192000"/>
              <a:gd name="connsiteY109" fmla="*/ 212779 h 4939827"/>
              <a:gd name="connsiteX110" fmla="*/ 3285019 w 12192000"/>
              <a:gd name="connsiteY110" fmla="*/ 220535 h 4939827"/>
              <a:gd name="connsiteX111" fmla="*/ 3365154 w 12192000"/>
              <a:gd name="connsiteY111" fmla="*/ 226416 h 4939827"/>
              <a:gd name="connsiteX112" fmla="*/ 3367507 w 12192000"/>
              <a:gd name="connsiteY112" fmla="*/ 225416 h 4939827"/>
              <a:gd name="connsiteX113" fmla="*/ 3387567 w 12192000"/>
              <a:gd name="connsiteY113" fmla="*/ 227103 h 4939827"/>
              <a:gd name="connsiteX114" fmla="*/ 3498001 w 12192000"/>
              <a:gd name="connsiteY114" fmla="*/ 231941 h 4939827"/>
              <a:gd name="connsiteX115" fmla="*/ 3561557 w 12192000"/>
              <a:gd name="connsiteY115" fmla="*/ 228095 h 4939827"/>
              <a:gd name="connsiteX116" fmla="*/ 3611920 w 12192000"/>
              <a:gd name="connsiteY116" fmla="*/ 218094 h 4939827"/>
              <a:gd name="connsiteX117" fmla="*/ 3620528 w 12192000"/>
              <a:gd name="connsiteY117" fmla="*/ 218788 h 4939827"/>
              <a:gd name="connsiteX118" fmla="*/ 3620766 w 12192000"/>
              <a:gd name="connsiteY118" fmla="*/ 218511 h 4939827"/>
              <a:gd name="connsiteX119" fmla="*/ 3629977 w 12192000"/>
              <a:gd name="connsiteY119" fmla="*/ 218664 h 4939827"/>
              <a:gd name="connsiteX120" fmla="*/ 3636217 w 12192000"/>
              <a:gd name="connsiteY120" fmla="*/ 220048 h 4939827"/>
              <a:gd name="connsiteX121" fmla="*/ 3709484 w 12192000"/>
              <a:gd name="connsiteY121" fmla="*/ 186927 h 4939827"/>
              <a:gd name="connsiteX122" fmla="*/ 3761342 w 12192000"/>
              <a:gd name="connsiteY122" fmla="*/ 177474 h 4939827"/>
              <a:gd name="connsiteX123" fmla="*/ 3799748 w 12192000"/>
              <a:gd name="connsiteY123" fmla="*/ 167154 h 4939827"/>
              <a:gd name="connsiteX124" fmla="*/ 3922756 w 12192000"/>
              <a:gd name="connsiteY124" fmla="*/ 194044 h 4939827"/>
              <a:gd name="connsiteX125" fmla="*/ 4028476 w 12192000"/>
              <a:gd name="connsiteY125" fmla="*/ 223679 h 4939827"/>
              <a:gd name="connsiteX126" fmla="*/ 4191582 w 12192000"/>
              <a:gd name="connsiteY126" fmla="*/ 238952 h 4939827"/>
              <a:gd name="connsiteX127" fmla="*/ 4251024 w 12192000"/>
              <a:gd name="connsiteY127" fmla="*/ 240874 h 4939827"/>
              <a:gd name="connsiteX128" fmla="*/ 4355275 w 12192000"/>
              <a:gd name="connsiteY128" fmla="*/ 260205 h 4939827"/>
              <a:gd name="connsiteX129" fmla="*/ 4423807 w 12192000"/>
              <a:gd name="connsiteY129" fmla="*/ 270366 h 4939827"/>
              <a:gd name="connsiteX130" fmla="*/ 4558432 w 12192000"/>
              <a:gd name="connsiteY130" fmla="*/ 269194 h 4939827"/>
              <a:gd name="connsiteX131" fmla="*/ 4635061 w 12192000"/>
              <a:gd name="connsiteY131" fmla="*/ 280682 h 4939827"/>
              <a:gd name="connsiteX132" fmla="*/ 4807427 w 12192000"/>
              <a:gd name="connsiteY132" fmla="*/ 276835 h 4939827"/>
              <a:gd name="connsiteX133" fmla="*/ 5028933 w 12192000"/>
              <a:gd name="connsiteY133" fmla="*/ 183887 h 4939827"/>
              <a:gd name="connsiteX134" fmla="*/ 5093642 w 12192000"/>
              <a:gd name="connsiteY134" fmla="*/ 177214 h 4939827"/>
              <a:gd name="connsiteX135" fmla="*/ 5102642 w 12192000"/>
              <a:gd name="connsiteY135" fmla="*/ 186816 h 4939827"/>
              <a:gd name="connsiteX136" fmla="*/ 5193590 w 12192000"/>
              <a:gd name="connsiteY136" fmla="*/ 156458 h 4939827"/>
              <a:gd name="connsiteX137" fmla="*/ 5323922 w 12192000"/>
              <a:gd name="connsiteY137" fmla="*/ 146332 h 4939827"/>
              <a:gd name="connsiteX138" fmla="*/ 5421860 w 12192000"/>
              <a:gd name="connsiteY138" fmla="*/ 167298 h 4939827"/>
              <a:gd name="connsiteX139" fmla="*/ 5476948 w 12192000"/>
              <a:gd name="connsiteY139" fmla="*/ 173249 h 4939827"/>
              <a:gd name="connsiteX140" fmla="*/ 5516842 w 12192000"/>
              <a:gd name="connsiteY140" fmla="*/ 184018 h 4939827"/>
              <a:gd name="connsiteX141" fmla="*/ 5619415 w 12192000"/>
              <a:gd name="connsiteY141" fmla="*/ 176781 h 4939827"/>
              <a:gd name="connsiteX142" fmla="*/ 5789867 w 12192000"/>
              <a:gd name="connsiteY142" fmla="*/ 150304 h 4939827"/>
              <a:gd name="connsiteX143" fmla="*/ 5825953 w 12192000"/>
              <a:gd name="connsiteY143" fmla="*/ 147907 h 4939827"/>
              <a:gd name="connsiteX144" fmla="*/ 5856168 w 12192000"/>
              <a:gd name="connsiteY144" fmla="*/ 158719 h 4939827"/>
              <a:gd name="connsiteX145" fmla="*/ 5862476 w 12192000"/>
              <a:gd name="connsiteY145" fmla="*/ 172447 h 4939827"/>
              <a:gd name="connsiteX146" fmla="*/ 5882195 w 12192000"/>
              <a:gd name="connsiteY146" fmla="*/ 173195 h 4939827"/>
              <a:gd name="connsiteX147" fmla="*/ 5952585 w 12192000"/>
              <a:gd name="connsiteY147" fmla="*/ 161012 h 4939827"/>
              <a:gd name="connsiteX148" fmla="*/ 6001964 w 12192000"/>
              <a:gd name="connsiteY148" fmla="*/ 154786 h 4939827"/>
              <a:gd name="connsiteX149" fmla="*/ 6184207 w 12192000"/>
              <a:gd name="connsiteY149" fmla="*/ 132658 h 4939827"/>
              <a:gd name="connsiteX150" fmla="*/ 6415830 w 12192000"/>
              <a:gd name="connsiteY150" fmla="*/ 136006 h 4939827"/>
              <a:gd name="connsiteX151" fmla="*/ 6756965 w 12192000"/>
              <a:gd name="connsiteY151" fmla="*/ 57636 h 4939827"/>
              <a:gd name="connsiteX152" fmla="*/ 6819400 w 12192000"/>
              <a:gd name="connsiteY152" fmla="*/ 30742 h 4939827"/>
              <a:gd name="connsiteX153" fmla="*/ 6986370 w 12192000"/>
              <a:gd name="connsiteY153" fmla="*/ 12659 h 4939827"/>
              <a:gd name="connsiteX154" fmla="*/ 6989536 w 12192000"/>
              <a:gd name="connsiteY154" fmla="*/ 14528 h 4939827"/>
              <a:gd name="connsiteX155" fmla="*/ 7015933 w 12192000"/>
              <a:gd name="connsiteY155" fmla="*/ 9653 h 4939827"/>
              <a:gd name="connsiteX156" fmla="*/ 7020592 w 12192000"/>
              <a:gd name="connsiteY156" fmla="*/ 1651 h 4939827"/>
              <a:gd name="connsiteX157" fmla="*/ 7025905 w 12192000"/>
              <a:gd name="connsiteY157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58681 w 12192000"/>
              <a:gd name="connsiteY16" fmla="*/ 219431 h 4939827"/>
              <a:gd name="connsiteX17" fmla="*/ 8126175 w 12192000"/>
              <a:gd name="connsiteY17" fmla="*/ 240005 h 4939827"/>
              <a:gd name="connsiteX18" fmla="*/ 8281371 w 12192000"/>
              <a:gd name="connsiteY18" fmla="*/ 256875 h 4939827"/>
              <a:gd name="connsiteX19" fmla="*/ 8381609 w 12192000"/>
              <a:gd name="connsiteY19" fmla="*/ 240618 h 4939827"/>
              <a:gd name="connsiteX20" fmla="*/ 8406759 w 12192000"/>
              <a:gd name="connsiteY20" fmla="*/ 232517 h 4939827"/>
              <a:gd name="connsiteX21" fmla="*/ 8426506 w 12192000"/>
              <a:gd name="connsiteY21" fmla="*/ 241842 h 4939827"/>
              <a:gd name="connsiteX22" fmla="*/ 8427949 w 12192000"/>
              <a:gd name="connsiteY22" fmla="*/ 240981 h 4939827"/>
              <a:gd name="connsiteX23" fmla="*/ 8441468 w 12192000"/>
              <a:gd name="connsiteY23" fmla="*/ 241157 h 4939827"/>
              <a:gd name="connsiteX24" fmla="*/ 8565757 w 12192000"/>
              <a:gd name="connsiteY24" fmla="*/ 255317 h 4939827"/>
              <a:gd name="connsiteX25" fmla="*/ 8573171 w 12192000"/>
              <a:gd name="connsiteY25" fmla="*/ 258426 h 4939827"/>
              <a:gd name="connsiteX26" fmla="*/ 8573548 w 12192000"/>
              <a:gd name="connsiteY26" fmla="*/ 258241 h 4939827"/>
              <a:gd name="connsiteX27" fmla="*/ 8622021 w 12192000"/>
              <a:gd name="connsiteY27" fmla="*/ 261028 h 4939827"/>
              <a:gd name="connsiteX28" fmla="*/ 8672650 w 12192000"/>
              <a:gd name="connsiteY28" fmla="*/ 254821 h 4939827"/>
              <a:gd name="connsiteX29" fmla="*/ 8785543 w 12192000"/>
              <a:gd name="connsiteY29" fmla="*/ 263406 h 4939827"/>
              <a:gd name="connsiteX30" fmla="*/ 8830588 w 12192000"/>
              <a:gd name="connsiteY30" fmla="*/ 265483 h 4939827"/>
              <a:gd name="connsiteX31" fmla="*/ 8905142 w 12192000"/>
              <a:gd name="connsiteY31" fmla="*/ 264958 h 4939827"/>
              <a:gd name="connsiteX32" fmla="*/ 8968582 w 12192000"/>
              <a:gd name="connsiteY32" fmla="*/ 262728 h 4939827"/>
              <a:gd name="connsiteX33" fmla="*/ 8972994 w 12192000"/>
              <a:gd name="connsiteY33" fmla="*/ 263284 h 4939827"/>
              <a:gd name="connsiteX34" fmla="*/ 9004605 w 12192000"/>
              <a:gd name="connsiteY34" fmla="*/ 258041 h 4939827"/>
              <a:gd name="connsiteX35" fmla="*/ 9016165 w 12192000"/>
              <a:gd name="connsiteY35" fmla="*/ 261258 h 4939827"/>
              <a:gd name="connsiteX36" fmla="*/ 9043297 w 12192000"/>
              <a:gd name="connsiteY36" fmla="*/ 281547 h 4939827"/>
              <a:gd name="connsiteX37" fmla="*/ 9048315 w 12192000"/>
              <a:gd name="connsiteY37" fmla="*/ 279264 h 4939827"/>
              <a:gd name="connsiteX38" fmla="*/ 9054706 w 12192000"/>
              <a:gd name="connsiteY38" fmla="*/ 278538 h 4939827"/>
              <a:gd name="connsiteX39" fmla="*/ 9070919 w 12192000"/>
              <a:gd name="connsiteY39" fmla="*/ 281810 h 4939827"/>
              <a:gd name="connsiteX40" fmla="*/ 9076813 w 12192000"/>
              <a:gd name="connsiteY40" fmla="*/ 283909 h 4939827"/>
              <a:gd name="connsiteX41" fmla="*/ 9085871 w 12192000"/>
              <a:gd name="connsiteY41" fmla="*/ 285133 h 4939827"/>
              <a:gd name="connsiteX42" fmla="*/ 9086159 w 12192000"/>
              <a:gd name="connsiteY42" fmla="*/ 284887 h 4939827"/>
              <a:gd name="connsiteX43" fmla="*/ 9134606 w 12192000"/>
              <a:gd name="connsiteY43" fmla="*/ 288168 h 4939827"/>
              <a:gd name="connsiteX44" fmla="*/ 9195590 w 12192000"/>
              <a:gd name="connsiteY44" fmla="*/ 279568 h 4939827"/>
              <a:gd name="connsiteX45" fmla="*/ 9219336 w 12192000"/>
              <a:gd name="connsiteY45" fmla="*/ 278133 h 4939827"/>
              <a:gd name="connsiteX46" fmla="*/ 9232362 w 12192000"/>
              <a:gd name="connsiteY46" fmla="*/ 275894 h 4939827"/>
              <a:gd name="connsiteX47" fmla="*/ 9283638 w 12192000"/>
              <a:gd name="connsiteY47" fmla="*/ 299924 h 4939827"/>
              <a:gd name="connsiteX48" fmla="*/ 9371484 w 12192000"/>
              <a:gd name="connsiteY48" fmla="*/ 329634 h 4939827"/>
              <a:gd name="connsiteX49" fmla="*/ 9404829 w 12192000"/>
              <a:gd name="connsiteY49" fmla="*/ 339038 h 4939827"/>
              <a:gd name="connsiteX50" fmla="*/ 9427021 w 12192000"/>
              <a:gd name="connsiteY50" fmla="*/ 358784 h 4939827"/>
              <a:gd name="connsiteX51" fmla="*/ 9670844 w 12192000"/>
              <a:gd name="connsiteY51" fmla="*/ 405128 h 4939827"/>
              <a:gd name="connsiteX52" fmla="*/ 9816083 w 12192000"/>
              <a:gd name="connsiteY52" fmla="*/ 416573 h 4939827"/>
              <a:gd name="connsiteX53" fmla="*/ 9936741 w 12192000"/>
              <a:gd name="connsiteY53" fmla="*/ 437044 h 4939827"/>
              <a:gd name="connsiteX54" fmla="*/ 10050093 w 12192000"/>
              <a:gd name="connsiteY54" fmla="*/ 443783 h 4939827"/>
              <a:gd name="connsiteX55" fmla="*/ 10130090 w 12192000"/>
              <a:gd name="connsiteY55" fmla="*/ 459520 h 4939827"/>
              <a:gd name="connsiteX56" fmla="*/ 10173456 w 12192000"/>
              <a:gd name="connsiteY56" fmla="*/ 457749 h 4939827"/>
              <a:gd name="connsiteX57" fmla="*/ 10218232 w 12192000"/>
              <a:gd name="connsiteY57" fmla="*/ 459820 h 4939827"/>
              <a:gd name="connsiteX58" fmla="*/ 10354176 w 12192000"/>
              <a:gd name="connsiteY58" fmla="*/ 471377 h 4939827"/>
              <a:gd name="connsiteX59" fmla="*/ 10430681 w 12192000"/>
              <a:gd name="connsiteY59" fmla="*/ 481226 h 4939827"/>
              <a:gd name="connsiteX60" fmla="*/ 10478169 w 12192000"/>
              <a:gd name="connsiteY60" fmla="*/ 481774 h 4939827"/>
              <a:gd name="connsiteX61" fmla="*/ 10540907 w 12192000"/>
              <a:gd name="connsiteY61" fmla="*/ 485607 h 4939827"/>
              <a:gd name="connsiteX62" fmla="*/ 10614941 w 12192000"/>
              <a:gd name="connsiteY62" fmla="*/ 487592 h 4939827"/>
              <a:gd name="connsiteX63" fmla="*/ 10674098 w 12192000"/>
              <a:gd name="connsiteY63" fmla="*/ 521656 h 4939827"/>
              <a:gd name="connsiteX64" fmla="*/ 10874834 w 12192000"/>
              <a:gd name="connsiteY64" fmla="*/ 574867 h 4939827"/>
              <a:gd name="connsiteX65" fmla="*/ 10944981 w 12192000"/>
              <a:gd name="connsiteY65" fmla="*/ 615042 h 4939827"/>
              <a:gd name="connsiteX66" fmla="*/ 11006376 w 12192000"/>
              <a:gd name="connsiteY66" fmla="*/ 645957 h 4939827"/>
              <a:gd name="connsiteX67" fmla="*/ 11076308 w 12192000"/>
              <a:gd name="connsiteY67" fmla="*/ 675698 h 4939827"/>
              <a:gd name="connsiteX68" fmla="*/ 11148789 w 12192000"/>
              <a:gd name="connsiteY68" fmla="*/ 685041 h 4939827"/>
              <a:gd name="connsiteX69" fmla="*/ 11249129 w 12192000"/>
              <a:gd name="connsiteY69" fmla="*/ 684218 h 4939827"/>
              <a:gd name="connsiteX70" fmla="*/ 11299915 w 12192000"/>
              <a:gd name="connsiteY70" fmla="*/ 692177 h 4939827"/>
              <a:gd name="connsiteX71" fmla="*/ 11386973 w 12192000"/>
              <a:gd name="connsiteY71" fmla="*/ 708209 h 4939827"/>
              <a:gd name="connsiteX72" fmla="*/ 11500105 w 12192000"/>
              <a:gd name="connsiteY72" fmla="*/ 735014 h 4939827"/>
              <a:gd name="connsiteX73" fmla="*/ 11621735 w 12192000"/>
              <a:gd name="connsiteY73" fmla="*/ 789584 h 4939827"/>
              <a:gd name="connsiteX74" fmla="*/ 11691200 w 12192000"/>
              <a:gd name="connsiteY74" fmla="*/ 867902 h 4939827"/>
              <a:gd name="connsiteX75" fmla="*/ 11819427 w 12192000"/>
              <a:gd name="connsiteY75" fmla="*/ 911634 h 4939827"/>
              <a:gd name="connsiteX76" fmla="*/ 11969720 w 12192000"/>
              <a:gd name="connsiteY76" fmla="*/ 964737 h 4939827"/>
              <a:gd name="connsiteX77" fmla="*/ 12055766 w 12192000"/>
              <a:gd name="connsiteY77" fmla="*/ 991268 h 4939827"/>
              <a:gd name="connsiteX78" fmla="*/ 12171539 w 12192000"/>
              <a:gd name="connsiteY78" fmla="*/ 995427 h 4939827"/>
              <a:gd name="connsiteX79" fmla="*/ 12187831 w 12192000"/>
              <a:gd name="connsiteY79" fmla="*/ 996580 h 4939827"/>
              <a:gd name="connsiteX80" fmla="*/ 12192000 w 12192000"/>
              <a:gd name="connsiteY80" fmla="*/ 996726 h 4939827"/>
              <a:gd name="connsiteX81" fmla="*/ 12192000 w 12192000"/>
              <a:gd name="connsiteY81" fmla="*/ 4939827 h 4939827"/>
              <a:gd name="connsiteX82" fmla="*/ 0 w 12192000"/>
              <a:gd name="connsiteY82" fmla="*/ 4939827 h 4939827"/>
              <a:gd name="connsiteX83" fmla="*/ 0 w 12192000"/>
              <a:gd name="connsiteY83" fmla="*/ 512043 h 4939827"/>
              <a:gd name="connsiteX84" fmla="*/ 7381 w 12192000"/>
              <a:gd name="connsiteY84" fmla="*/ 512580 h 4939827"/>
              <a:gd name="connsiteX85" fmla="*/ 100029 w 12192000"/>
              <a:gd name="connsiteY85" fmla="*/ 504758 h 4939827"/>
              <a:gd name="connsiteX86" fmla="*/ 155244 w 12192000"/>
              <a:gd name="connsiteY86" fmla="*/ 525130 h 4939827"/>
              <a:gd name="connsiteX87" fmla="*/ 254366 w 12192000"/>
              <a:gd name="connsiteY87" fmla="*/ 534449 h 4939827"/>
              <a:gd name="connsiteX88" fmla="*/ 447292 w 12192000"/>
              <a:gd name="connsiteY88" fmla="*/ 542725 h 4939827"/>
              <a:gd name="connsiteX89" fmla="*/ 628105 w 12192000"/>
              <a:gd name="connsiteY89" fmla="*/ 547853 h 4939827"/>
              <a:gd name="connsiteX90" fmla="*/ 783146 w 12192000"/>
              <a:gd name="connsiteY90" fmla="*/ 591799 h 4939827"/>
              <a:gd name="connsiteX91" fmla="*/ 1043676 w 12192000"/>
              <a:gd name="connsiteY91" fmla="*/ 591887 h 4939827"/>
              <a:gd name="connsiteX92" fmla="*/ 1281816 w 12192000"/>
              <a:gd name="connsiteY92" fmla="*/ 520946 h 4939827"/>
              <a:gd name="connsiteX93" fmla="*/ 1486347 w 12192000"/>
              <a:gd name="connsiteY93" fmla="*/ 487310 h 4939827"/>
              <a:gd name="connsiteX94" fmla="*/ 1568079 w 12192000"/>
              <a:gd name="connsiteY94" fmla="*/ 462531 h 4939827"/>
              <a:gd name="connsiteX95" fmla="*/ 1622516 w 12192000"/>
              <a:gd name="connsiteY95" fmla="*/ 466058 h 4939827"/>
              <a:gd name="connsiteX96" fmla="*/ 1655457 w 12192000"/>
              <a:gd name="connsiteY96" fmla="*/ 465359 h 4939827"/>
              <a:gd name="connsiteX97" fmla="*/ 1717454 w 12192000"/>
              <a:gd name="connsiteY97" fmla="*/ 417203 h 4939827"/>
              <a:gd name="connsiteX98" fmla="*/ 1913794 w 12192000"/>
              <a:gd name="connsiteY98" fmla="*/ 365255 h 4939827"/>
              <a:gd name="connsiteX99" fmla="*/ 2129762 w 12192000"/>
              <a:gd name="connsiteY99" fmla="*/ 367832 h 4939827"/>
              <a:gd name="connsiteX100" fmla="*/ 2376970 w 12192000"/>
              <a:gd name="connsiteY100" fmla="*/ 350129 h 4939827"/>
              <a:gd name="connsiteX101" fmla="*/ 2480155 w 12192000"/>
              <a:gd name="connsiteY101" fmla="*/ 359227 h 4939827"/>
              <a:gd name="connsiteX102" fmla="*/ 2586782 w 12192000"/>
              <a:gd name="connsiteY102" fmla="*/ 339352 h 4939827"/>
              <a:gd name="connsiteX103" fmla="*/ 2679617 w 12192000"/>
              <a:gd name="connsiteY103" fmla="*/ 305383 h 4939827"/>
              <a:gd name="connsiteX104" fmla="*/ 2788947 w 12192000"/>
              <a:gd name="connsiteY104" fmla="*/ 250375 h 4939827"/>
              <a:gd name="connsiteX105" fmla="*/ 2965530 w 12192000"/>
              <a:gd name="connsiteY105" fmla="*/ 245958 h 4939827"/>
              <a:gd name="connsiteX106" fmla="*/ 3103677 w 12192000"/>
              <a:gd name="connsiteY106" fmla="*/ 209527 h 4939827"/>
              <a:gd name="connsiteX107" fmla="*/ 3126759 w 12192000"/>
              <a:gd name="connsiteY107" fmla="*/ 211226 h 4939827"/>
              <a:gd name="connsiteX108" fmla="*/ 3164020 w 12192000"/>
              <a:gd name="connsiteY108" fmla="*/ 212779 h 4939827"/>
              <a:gd name="connsiteX109" fmla="*/ 3285019 w 12192000"/>
              <a:gd name="connsiteY109" fmla="*/ 220535 h 4939827"/>
              <a:gd name="connsiteX110" fmla="*/ 3365154 w 12192000"/>
              <a:gd name="connsiteY110" fmla="*/ 226416 h 4939827"/>
              <a:gd name="connsiteX111" fmla="*/ 3367507 w 12192000"/>
              <a:gd name="connsiteY111" fmla="*/ 225416 h 4939827"/>
              <a:gd name="connsiteX112" fmla="*/ 3387567 w 12192000"/>
              <a:gd name="connsiteY112" fmla="*/ 227103 h 4939827"/>
              <a:gd name="connsiteX113" fmla="*/ 3498001 w 12192000"/>
              <a:gd name="connsiteY113" fmla="*/ 231941 h 4939827"/>
              <a:gd name="connsiteX114" fmla="*/ 3561557 w 12192000"/>
              <a:gd name="connsiteY114" fmla="*/ 228095 h 4939827"/>
              <a:gd name="connsiteX115" fmla="*/ 3611920 w 12192000"/>
              <a:gd name="connsiteY115" fmla="*/ 218094 h 4939827"/>
              <a:gd name="connsiteX116" fmla="*/ 3620528 w 12192000"/>
              <a:gd name="connsiteY116" fmla="*/ 218788 h 4939827"/>
              <a:gd name="connsiteX117" fmla="*/ 3620766 w 12192000"/>
              <a:gd name="connsiteY117" fmla="*/ 218511 h 4939827"/>
              <a:gd name="connsiteX118" fmla="*/ 3629977 w 12192000"/>
              <a:gd name="connsiteY118" fmla="*/ 218664 h 4939827"/>
              <a:gd name="connsiteX119" fmla="*/ 3636217 w 12192000"/>
              <a:gd name="connsiteY119" fmla="*/ 220048 h 4939827"/>
              <a:gd name="connsiteX120" fmla="*/ 3709484 w 12192000"/>
              <a:gd name="connsiteY120" fmla="*/ 186927 h 4939827"/>
              <a:gd name="connsiteX121" fmla="*/ 3761342 w 12192000"/>
              <a:gd name="connsiteY121" fmla="*/ 177474 h 4939827"/>
              <a:gd name="connsiteX122" fmla="*/ 3799748 w 12192000"/>
              <a:gd name="connsiteY122" fmla="*/ 167154 h 4939827"/>
              <a:gd name="connsiteX123" fmla="*/ 3922756 w 12192000"/>
              <a:gd name="connsiteY123" fmla="*/ 194044 h 4939827"/>
              <a:gd name="connsiteX124" fmla="*/ 4028476 w 12192000"/>
              <a:gd name="connsiteY124" fmla="*/ 223679 h 4939827"/>
              <a:gd name="connsiteX125" fmla="*/ 4191582 w 12192000"/>
              <a:gd name="connsiteY125" fmla="*/ 238952 h 4939827"/>
              <a:gd name="connsiteX126" fmla="*/ 4251024 w 12192000"/>
              <a:gd name="connsiteY126" fmla="*/ 240874 h 4939827"/>
              <a:gd name="connsiteX127" fmla="*/ 4355275 w 12192000"/>
              <a:gd name="connsiteY127" fmla="*/ 260205 h 4939827"/>
              <a:gd name="connsiteX128" fmla="*/ 4423807 w 12192000"/>
              <a:gd name="connsiteY128" fmla="*/ 270366 h 4939827"/>
              <a:gd name="connsiteX129" fmla="*/ 4558432 w 12192000"/>
              <a:gd name="connsiteY129" fmla="*/ 269194 h 4939827"/>
              <a:gd name="connsiteX130" fmla="*/ 4635061 w 12192000"/>
              <a:gd name="connsiteY130" fmla="*/ 280682 h 4939827"/>
              <a:gd name="connsiteX131" fmla="*/ 4807427 w 12192000"/>
              <a:gd name="connsiteY131" fmla="*/ 276835 h 4939827"/>
              <a:gd name="connsiteX132" fmla="*/ 5028933 w 12192000"/>
              <a:gd name="connsiteY132" fmla="*/ 183887 h 4939827"/>
              <a:gd name="connsiteX133" fmla="*/ 5093642 w 12192000"/>
              <a:gd name="connsiteY133" fmla="*/ 177214 h 4939827"/>
              <a:gd name="connsiteX134" fmla="*/ 5102642 w 12192000"/>
              <a:gd name="connsiteY134" fmla="*/ 186816 h 4939827"/>
              <a:gd name="connsiteX135" fmla="*/ 5193590 w 12192000"/>
              <a:gd name="connsiteY135" fmla="*/ 156458 h 4939827"/>
              <a:gd name="connsiteX136" fmla="*/ 5323922 w 12192000"/>
              <a:gd name="connsiteY136" fmla="*/ 146332 h 4939827"/>
              <a:gd name="connsiteX137" fmla="*/ 5421860 w 12192000"/>
              <a:gd name="connsiteY137" fmla="*/ 167298 h 4939827"/>
              <a:gd name="connsiteX138" fmla="*/ 5476948 w 12192000"/>
              <a:gd name="connsiteY138" fmla="*/ 173249 h 4939827"/>
              <a:gd name="connsiteX139" fmla="*/ 5516842 w 12192000"/>
              <a:gd name="connsiteY139" fmla="*/ 184018 h 4939827"/>
              <a:gd name="connsiteX140" fmla="*/ 5619415 w 12192000"/>
              <a:gd name="connsiteY140" fmla="*/ 176781 h 4939827"/>
              <a:gd name="connsiteX141" fmla="*/ 5789867 w 12192000"/>
              <a:gd name="connsiteY141" fmla="*/ 150304 h 4939827"/>
              <a:gd name="connsiteX142" fmla="*/ 5825953 w 12192000"/>
              <a:gd name="connsiteY142" fmla="*/ 147907 h 4939827"/>
              <a:gd name="connsiteX143" fmla="*/ 5856168 w 12192000"/>
              <a:gd name="connsiteY143" fmla="*/ 158719 h 4939827"/>
              <a:gd name="connsiteX144" fmla="*/ 5862476 w 12192000"/>
              <a:gd name="connsiteY144" fmla="*/ 172447 h 4939827"/>
              <a:gd name="connsiteX145" fmla="*/ 5882195 w 12192000"/>
              <a:gd name="connsiteY145" fmla="*/ 173195 h 4939827"/>
              <a:gd name="connsiteX146" fmla="*/ 5952585 w 12192000"/>
              <a:gd name="connsiteY146" fmla="*/ 161012 h 4939827"/>
              <a:gd name="connsiteX147" fmla="*/ 6001964 w 12192000"/>
              <a:gd name="connsiteY147" fmla="*/ 154786 h 4939827"/>
              <a:gd name="connsiteX148" fmla="*/ 6184207 w 12192000"/>
              <a:gd name="connsiteY148" fmla="*/ 132658 h 4939827"/>
              <a:gd name="connsiteX149" fmla="*/ 6415830 w 12192000"/>
              <a:gd name="connsiteY149" fmla="*/ 136006 h 4939827"/>
              <a:gd name="connsiteX150" fmla="*/ 6756965 w 12192000"/>
              <a:gd name="connsiteY150" fmla="*/ 57636 h 4939827"/>
              <a:gd name="connsiteX151" fmla="*/ 6819400 w 12192000"/>
              <a:gd name="connsiteY151" fmla="*/ 30742 h 4939827"/>
              <a:gd name="connsiteX152" fmla="*/ 6986370 w 12192000"/>
              <a:gd name="connsiteY152" fmla="*/ 12659 h 4939827"/>
              <a:gd name="connsiteX153" fmla="*/ 6989536 w 12192000"/>
              <a:gd name="connsiteY153" fmla="*/ 14528 h 4939827"/>
              <a:gd name="connsiteX154" fmla="*/ 7015933 w 12192000"/>
              <a:gd name="connsiteY154" fmla="*/ 9653 h 4939827"/>
              <a:gd name="connsiteX155" fmla="*/ 7020592 w 12192000"/>
              <a:gd name="connsiteY155" fmla="*/ 1651 h 4939827"/>
              <a:gd name="connsiteX156" fmla="*/ 7025905 w 12192000"/>
              <a:gd name="connsiteY156" fmla="*/ 0 h 49398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</a:cxnLst>
            <a:rect l="l" t="t" r="r" b="b"/>
            <a:pathLst>
              <a:path w="12192000" h="4939827">
                <a:moveTo>
                  <a:pt x="7025905" y="0"/>
                </a:moveTo>
                <a:lnTo>
                  <a:pt x="7032579" y="2808"/>
                </a:lnTo>
                <a:cubicBezTo>
                  <a:pt x="7044119" y="6590"/>
                  <a:pt x="7059062" y="10207"/>
                  <a:pt x="7079505" y="12971"/>
                </a:cubicBezTo>
                <a:cubicBezTo>
                  <a:pt x="7111522" y="10537"/>
                  <a:pt x="7122591" y="11519"/>
                  <a:pt x="7158791" y="12462"/>
                </a:cubicBezTo>
                <a:lnTo>
                  <a:pt x="7233338" y="24846"/>
                </a:lnTo>
                <a:cubicBezTo>
                  <a:pt x="7247177" y="23787"/>
                  <a:pt x="7254856" y="25962"/>
                  <a:pt x="7259791" y="29557"/>
                </a:cubicBezTo>
                <a:lnTo>
                  <a:pt x="7263923" y="35029"/>
                </a:lnTo>
                <a:lnTo>
                  <a:pt x="7281549" y="39654"/>
                </a:lnTo>
                <a:lnTo>
                  <a:pt x="7374735" y="65326"/>
                </a:lnTo>
                <a:lnTo>
                  <a:pt x="7376078" y="63849"/>
                </a:lnTo>
                <a:lnTo>
                  <a:pt x="7402026" y="60308"/>
                </a:lnTo>
                <a:lnTo>
                  <a:pt x="7415091" y="77403"/>
                </a:lnTo>
                <a:cubicBezTo>
                  <a:pt x="7421672" y="79965"/>
                  <a:pt x="7475806" y="92960"/>
                  <a:pt x="7488682" y="83440"/>
                </a:cubicBezTo>
                <a:cubicBezTo>
                  <a:pt x="7541625" y="94782"/>
                  <a:pt x="7683214" y="133614"/>
                  <a:pt x="7732750" y="145456"/>
                </a:cubicBezTo>
                <a:cubicBezTo>
                  <a:pt x="7748318" y="162765"/>
                  <a:pt x="7764581" y="171696"/>
                  <a:pt x="7785900" y="154493"/>
                </a:cubicBezTo>
                <a:cubicBezTo>
                  <a:pt x="7822539" y="158614"/>
                  <a:pt x="7915312" y="166523"/>
                  <a:pt x="7952584" y="170181"/>
                </a:cubicBezTo>
                <a:cubicBezTo>
                  <a:pt x="7998047" y="181004"/>
                  <a:pt x="8029749" y="207794"/>
                  <a:pt x="8058681" y="219431"/>
                </a:cubicBezTo>
                <a:cubicBezTo>
                  <a:pt x="8095466" y="185885"/>
                  <a:pt x="8090835" y="241759"/>
                  <a:pt x="8126175" y="240005"/>
                </a:cubicBezTo>
                <a:cubicBezTo>
                  <a:pt x="8163290" y="246246"/>
                  <a:pt x="8238799" y="256773"/>
                  <a:pt x="8281371" y="256875"/>
                </a:cubicBezTo>
                <a:cubicBezTo>
                  <a:pt x="8313651" y="251026"/>
                  <a:pt x="8346882" y="248570"/>
                  <a:pt x="8381609" y="240618"/>
                </a:cubicBezTo>
                <a:lnTo>
                  <a:pt x="8406759" y="232517"/>
                </a:lnTo>
                <a:lnTo>
                  <a:pt x="8426506" y="241842"/>
                </a:lnTo>
                <a:lnTo>
                  <a:pt x="8427949" y="240981"/>
                </a:lnTo>
                <a:cubicBezTo>
                  <a:pt x="8431925" y="239458"/>
                  <a:pt x="8436260" y="239096"/>
                  <a:pt x="8441468" y="241157"/>
                </a:cubicBezTo>
                <a:lnTo>
                  <a:pt x="8565757" y="255317"/>
                </a:lnTo>
                <a:lnTo>
                  <a:pt x="8573171" y="258426"/>
                </a:lnTo>
                <a:lnTo>
                  <a:pt x="8573548" y="258241"/>
                </a:lnTo>
                <a:cubicBezTo>
                  <a:pt x="8575650" y="258391"/>
                  <a:pt x="8618469" y="259217"/>
                  <a:pt x="8622021" y="261028"/>
                </a:cubicBezTo>
                <a:lnTo>
                  <a:pt x="8672650" y="254821"/>
                </a:lnTo>
                <a:cubicBezTo>
                  <a:pt x="8716151" y="260353"/>
                  <a:pt x="8748971" y="243487"/>
                  <a:pt x="8785543" y="263406"/>
                </a:cubicBezTo>
                <a:cubicBezTo>
                  <a:pt x="8826293" y="268498"/>
                  <a:pt x="8797654" y="254573"/>
                  <a:pt x="8830588" y="265483"/>
                </a:cubicBezTo>
                <a:cubicBezTo>
                  <a:pt x="8849202" y="267272"/>
                  <a:pt x="8877544" y="266277"/>
                  <a:pt x="8905142" y="264958"/>
                </a:cubicBezTo>
                <a:lnTo>
                  <a:pt x="8968582" y="262728"/>
                </a:lnTo>
                <a:lnTo>
                  <a:pt x="8972994" y="263284"/>
                </a:lnTo>
                <a:lnTo>
                  <a:pt x="9004605" y="258041"/>
                </a:lnTo>
                <a:lnTo>
                  <a:pt x="9016165" y="261258"/>
                </a:lnTo>
                <a:cubicBezTo>
                  <a:pt x="9028775" y="267579"/>
                  <a:pt x="9039083" y="277488"/>
                  <a:pt x="9043297" y="281547"/>
                </a:cubicBezTo>
                <a:lnTo>
                  <a:pt x="9048315" y="279264"/>
                </a:lnTo>
                <a:lnTo>
                  <a:pt x="9054706" y="278538"/>
                </a:lnTo>
                <a:lnTo>
                  <a:pt x="9070919" y="281810"/>
                </a:lnTo>
                <a:lnTo>
                  <a:pt x="9076813" y="283909"/>
                </a:lnTo>
                <a:cubicBezTo>
                  <a:pt x="9080948" y="285030"/>
                  <a:pt x="9083794" y="285362"/>
                  <a:pt x="9085871" y="285133"/>
                </a:cubicBezTo>
                <a:lnTo>
                  <a:pt x="9086159" y="284887"/>
                </a:lnTo>
                <a:lnTo>
                  <a:pt x="9134606" y="288168"/>
                </a:lnTo>
                <a:cubicBezTo>
                  <a:pt x="9149441" y="274272"/>
                  <a:pt x="9194106" y="309414"/>
                  <a:pt x="9195590" y="279568"/>
                </a:cubicBezTo>
                <a:cubicBezTo>
                  <a:pt x="9212898" y="284479"/>
                  <a:pt x="9220866" y="298055"/>
                  <a:pt x="9219336" y="278133"/>
                </a:cubicBezTo>
                <a:cubicBezTo>
                  <a:pt x="9225159" y="279201"/>
                  <a:pt x="9229164" y="278078"/>
                  <a:pt x="9232362" y="275894"/>
                </a:cubicBezTo>
                <a:lnTo>
                  <a:pt x="9283638" y="299924"/>
                </a:lnTo>
                <a:lnTo>
                  <a:pt x="9371484" y="329634"/>
                </a:lnTo>
                <a:lnTo>
                  <a:pt x="9404829" y="339038"/>
                </a:lnTo>
                <a:lnTo>
                  <a:pt x="9427021" y="358784"/>
                </a:lnTo>
                <a:cubicBezTo>
                  <a:pt x="9500124" y="364086"/>
                  <a:pt x="9604652" y="390635"/>
                  <a:pt x="9670844" y="405128"/>
                </a:cubicBezTo>
                <a:cubicBezTo>
                  <a:pt x="9688531" y="417998"/>
                  <a:pt x="9762277" y="426463"/>
                  <a:pt x="9816083" y="416573"/>
                </a:cubicBezTo>
                <a:lnTo>
                  <a:pt x="9936741" y="437044"/>
                </a:lnTo>
                <a:cubicBezTo>
                  <a:pt x="9978091" y="447025"/>
                  <a:pt x="10008641" y="443705"/>
                  <a:pt x="10050093" y="443783"/>
                </a:cubicBezTo>
                <a:cubicBezTo>
                  <a:pt x="10074709" y="448779"/>
                  <a:pt x="10088915" y="449258"/>
                  <a:pt x="10130090" y="459520"/>
                </a:cubicBezTo>
                <a:cubicBezTo>
                  <a:pt x="10137791" y="458564"/>
                  <a:pt x="10165777" y="459877"/>
                  <a:pt x="10173456" y="457749"/>
                </a:cubicBezTo>
                <a:lnTo>
                  <a:pt x="10218232" y="459820"/>
                </a:lnTo>
                <a:lnTo>
                  <a:pt x="10354176" y="471377"/>
                </a:lnTo>
                <a:cubicBezTo>
                  <a:pt x="10367946" y="478917"/>
                  <a:pt x="10417270" y="488110"/>
                  <a:pt x="10430681" y="481226"/>
                </a:cubicBezTo>
                <a:cubicBezTo>
                  <a:pt x="10441804" y="481366"/>
                  <a:pt x="10469025" y="490181"/>
                  <a:pt x="10478169" y="481774"/>
                </a:cubicBezTo>
                <a:cubicBezTo>
                  <a:pt x="10503830" y="488972"/>
                  <a:pt x="10531359" y="489751"/>
                  <a:pt x="10540907" y="485607"/>
                </a:cubicBezTo>
                <a:cubicBezTo>
                  <a:pt x="10569054" y="475472"/>
                  <a:pt x="10590882" y="489185"/>
                  <a:pt x="10614941" y="487592"/>
                </a:cubicBezTo>
                <a:cubicBezTo>
                  <a:pt x="10654657" y="492458"/>
                  <a:pt x="10645652" y="516778"/>
                  <a:pt x="10674098" y="521656"/>
                </a:cubicBezTo>
                <a:cubicBezTo>
                  <a:pt x="10737163" y="537583"/>
                  <a:pt x="10829686" y="559302"/>
                  <a:pt x="10874834" y="574867"/>
                </a:cubicBezTo>
                <a:cubicBezTo>
                  <a:pt x="10919981" y="590432"/>
                  <a:pt x="10878682" y="577481"/>
                  <a:pt x="10944981" y="615042"/>
                </a:cubicBezTo>
                <a:cubicBezTo>
                  <a:pt x="10976235" y="616974"/>
                  <a:pt x="10982969" y="648568"/>
                  <a:pt x="11006376" y="645957"/>
                </a:cubicBezTo>
                <a:cubicBezTo>
                  <a:pt x="11005343" y="630631"/>
                  <a:pt x="11047577" y="676048"/>
                  <a:pt x="11076308" y="675698"/>
                </a:cubicBezTo>
                <a:cubicBezTo>
                  <a:pt x="11093142" y="677175"/>
                  <a:pt x="11131116" y="681348"/>
                  <a:pt x="11148789" y="685041"/>
                </a:cubicBezTo>
                <a:cubicBezTo>
                  <a:pt x="11177310" y="688243"/>
                  <a:pt x="11217768" y="714725"/>
                  <a:pt x="11249129" y="684218"/>
                </a:cubicBezTo>
                <a:cubicBezTo>
                  <a:pt x="11276269" y="697037"/>
                  <a:pt x="11257432" y="693670"/>
                  <a:pt x="11299915" y="692177"/>
                </a:cubicBezTo>
                <a:cubicBezTo>
                  <a:pt x="11314401" y="703224"/>
                  <a:pt x="11371412" y="714421"/>
                  <a:pt x="11386973" y="708209"/>
                </a:cubicBezTo>
                <a:cubicBezTo>
                  <a:pt x="11425657" y="716286"/>
                  <a:pt x="11454555" y="715485"/>
                  <a:pt x="11500105" y="735014"/>
                </a:cubicBezTo>
                <a:cubicBezTo>
                  <a:pt x="11545172" y="751781"/>
                  <a:pt x="11573053" y="787789"/>
                  <a:pt x="11621735" y="789584"/>
                </a:cubicBezTo>
                <a:lnTo>
                  <a:pt x="11691200" y="867902"/>
                </a:lnTo>
                <a:cubicBezTo>
                  <a:pt x="11734106" y="911360"/>
                  <a:pt x="11773008" y="895495"/>
                  <a:pt x="11819427" y="911634"/>
                </a:cubicBezTo>
                <a:lnTo>
                  <a:pt x="11969720" y="964737"/>
                </a:lnTo>
                <a:cubicBezTo>
                  <a:pt x="12009110" y="978008"/>
                  <a:pt x="12010206" y="989588"/>
                  <a:pt x="12055766" y="991268"/>
                </a:cubicBezTo>
                <a:cubicBezTo>
                  <a:pt x="12105723" y="1003445"/>
                  <a:pt x="12068493" y="1020292"/>
                  <a:pt x="12171539" y="995427"/>
                </a:cubicBezTo>
                <a:cubicBezTo>
                  <a:pt x="12174929" y="995822"/>
                  <a:pt x="12180763" y="996228"/>
                  <a:pt x="12187831" y="996580"/>
                </a:cubicBezTo>
                <a:lnTo>
                  <a:pt x="12192000" y="996726"/>
                </a:lnTo>
                <a:lnTo>
                  <a:pt x="12192000" y="4939827"/>
                </a:lnTo>
                <a:lnTo>
                  <a:pt x="0" y="4939827"/>
                </a:lnTo>
                <a:lnTo>
                  <a:pt x="0" y="512043"/>
                </a:lnTo>
                <a:lnTo>
                  <a:pt x="7381" y="512580"/>
                </a:lnTo>
                <a:cubicBezTo>
                  <a:pt x="39359" y="514524"/>
                  <a:pt x="72732" y="514144"/>
                  <a:pt x="100029" y="504758"/>
                </a:cubicBezTo>
                <a:cubicBezTo>
                  <a:pt x="115935" y="525779"/>
                  <a:pt x="143126" y="489229"/>
                  <a:pt x="155244" y="525130"/>
                </a:cubicBezTo>
                <a:cubicBezTo>
                  <a:pt x="173881" y="522487"/>
                  <a:pt x="242791" y="514086"/>
                  <a:pt x="254366" y="534449"/>
                </a:cubicBezTo>
                <a:cubicBezTo>
                  <a:pt x="303041" y="537382"/>
                  <a:pt x="380161" y="541650"/>
                  <a:pt x="447292" y="542725"/>
                </a:cubicBezTo>
                <a:cubicBezTo>
                  <a:pt x="530282" y="553078"/>
                  <a:pt x="572130" y="539673"/>
                  <a:pt x="628105" y="547853"/>
                </a:cubicBezTo>
                <a:cubicBezTo>
                  <a:pt x="661608" y="509671"/>
                  <a:pt x="746152" y="605137"/>
                  <a:pt x="783146" y="591799"/>
                </a:cubicBezTo>
                <a:cubicBezTo>
                  <a:pt x="862499" y="590113"/>
                  <a:pt x="949481" y="579142"/>
                  <a:pt x="1043676" y="591887"/>
                </a:cubicBezTo>
                <a:cubicBezTo>
                  <a:pt x="1120353" y="576991"/>
                  <a:pt x="1172004" y="553592"/>
                  <a:pt x="1281816" y="520946"/>
                </a:cubicBezTo>
                <a:cubicBezTo>
                  <a:pt x="1339915" y="511282"/>
                  <a:pt x="1459480" y="554579"/>
                  <a:pt x="1486347" y="487310"/>
                </a:cubicBezTo>
                <a:cubicBezTo>
                  <a:pt x="1507765" y="532008"/>
                  <a:pt x="1539168" y="465954"/>
                  <a:pt x="1568079" y="462531"/>
                </a:cubicBezTo>
                <a:cubicBezTo>
                  <a:pt x="1587821" y="491525"/>
                  <a:pt x="1601468" y="469316"/>
                  <a:pt x="1622516" y="466058"/>
                </a:cubicBezTo>
                <a:cubicBezTo>
                  <a:pt x="1630056" y="483510"/>
                  <a:pt x="1647504" y="484261"/>
                  <a:pt x="1655457" y="465359"/>
                </a:cubicBezTo>
                <a:cubicBezTo>
                  <a:pt x="1651800" y="419723"/>
                  <a:pt x="1709718" y="447719"/>
                  <a:pt x="1717454" y="417203"/>
                </a:cubicBezTo>
                <a:cubicBezTo>
                  <a:pt x="1753115" y="414011"/>
                  <a:pt x="1882851" y="412376"/>
                  <a:pt x="1913794" y="365255"/>
                </a:cubicBezTo>
                <a:cubicBezTo>
                  <a:pt x="2001060" y="361067"/>
                  <a:pt x="2099559" y="366414"/>
                  <a:pt x="2129762" y="367832"/>
                </a:cubicBezTo>
                <a:cubicBezTo>
                  <a:pt x="2215380" y="355065"/>
                  <a:pt x="2248807" y="343296"/>
                  <a:pt x="2376970" y="350129"/>
                </a:cubicBezTo>
                <a:cubicBezTo>
                  <a:pt x="2393251" y="360463"/>
                  <a:pt x="2473371" y="379419"/>
                  <a:pt x="2480155" y="359227"/>
                </a:cubicBezTo>
                <a:cubicBezTo>
                  <a:pt x="2520060" y="359505"/>
                  <a:pt x="2561270" y="311415"/>
                  <a:pt x="2586782" y="339352"/>
                </a:cubicBezTo>
                <a:cubicBezTo>
                  <a:pt x="2585230" y="294982"/>
                  <a:pt x="2653633" y="316689"/>
                  <a:pt x="2679617" y="305383"/>
                </a:cubicBezTo>
                <a:cubicBezTo>
                  <a:pt x="2721434" y="266011"/>
                  <a:pt x="2746765" y="276002"/>
                  <a:pt x="2788947" y="250375"/>
                </a:cubicBezTo>
                <a:cubicBezTo>
                  <a:pt x="2851672" y="235447"/>
                  <a:pt x="2913075" y="252766"/>
                  <a:pt x="2965530" y="245958"/>
                </a:cubicBezTo>
                <a:cubicBezTo>
                  <a:pt x="3001911" y="238336"/>
                  <a:pt x="3090203" y="217828"/>
                  <a:pt x="3103677" y="209527"/>
                </a:cubicBezTo>
                <a:lnTo>
                  <a:pt x="3126759" y="211226"/>
                </a:lnTo>
                <a:cubicBezTo>
                  <a:pt x="3136908" y="211889"/>
                  <a:pt x="3148903" y="212490"/>
                  <a:pt x="3164020" y="212779"/>
                </a:cubicBezTo>
                <a:cubicBezTo>
                  <a:pt x="3225474" y="210084"/>
                  <a:pt x="3231859" y="218227"/>
                  <a:pt x="3285019" y="220535"/>
                </a:cubicBezTo>
                <a:cubicBezTo>
                  <a:pt x="3318541" y="222809"/>
                  <a:pt x="3359787" y="223898"/>
                  <a:pt x="3365154" y="226416"/>
                </a:cubicBezTo>
                <a:lnTo>
                  <a:pt x="3367507" y="225416"/>
                </a:lnTo>
                <a:cubicBezTo>
                  <a:pt x="3377583" y="223667"/>
                  <a:pt x="3383502" y="224760"/>
                  <a:pt x="3387567" y="227103"/>
                </a:cubicBezTo>
                <a:lnTo>
                  <a:pt x="3498001" y="231941"/>
                </a:lnTo>
                <a:cubicBezTo>
                  <a:pt x="3513569" y="226158"/>
                  <a:pt x="3539132" y="232525"/>
                  <a:pt x="3561557" y="228095"/>
                </a:cubicBezTo>
                <a:cubicBezTo>
                  <a:pt x="3574944" y="230843"/>
                  <a:pt x="3597426" y="216287"/>
                  <a:pt x="3611920" y="218094"/>
                </a:cubicBezTo>
                <a:lnTo>
                  <a:pt x="3620528" y="218788"/>
                </a:lnTo>
                <a:lnTo>
                  <a:pt x="3620766" y="218511"/>
                </a:lnTo>
                <a:cubicBezTo>
                  <a:pt x="3622780" y="218042"/>
                  <a:pt x="3625663" y="218038"/>
                  <a:pt x="3629977" y="218664"/>
                </a:cubicBezTo>
                <a:lnTo>
                  <a:pt x="3636217" y="220048"/>
                </a:lnTo>
                <a:lnTo>
                  <a:pt x="3709484" y="186927"/>
                </a:lnTo>
                <a:cubicBezTo>
                  <a:pt x="3731015" y="183190"/>
                  <a:pt x="3745790" y="180810"/>
                  <a:pt x="3761342" y="177474"/>
                </a:cubicBezTo>
                <a:lnTo>
                  <a:pt x="3799748" y="167154"/>
                </a:lnTo>
                <a:lnTo>
                  <a:pt x="3922756" y="194044"/>
                </a:lnTo>
                <a:cubicBezTo>
                  <a:pt x="3960877" y="203465"/>
                  <a:pt x="3965250" y="215357"/>
                  <a:pt x="4028476" y="223679"/>
                </a:cubicBezTo>
                <a:cubicBezTo>
                  <a:pt x="4088751" y="228019"/>
                  <a:pt x="4139112" y="248870"/>
                  <a:pt x="4191582" y="238952"/>
                </a:cubicBezTo>
                <a:cubicBezTo>
                  <a:pt x="4210842" y="254091"/>
                  <a:pt x="4229809" y="260810"/>
                  <a:pt x="4251024" y="240874"/>
                </a:cubicBezTo>
                <a:cubicBezTo>
                  <a:pt x="4306627" y="250935"/>
                  <a:pt x="4317066" y="281625"/>
                  <a:pt x="4355275" y="260205"/>
                </a:cubicBezTo>
                <a:cubicBezTo>
                  <a:pt x="4390577" y="327090"/>
                  <a:pt x="4385658" y="272111"/>
                  <a:pt x="4423807" y="270366"/>
                </a:cubicBezTo>
                <a:cubicBezTo>
                  <a:pt x="4457666" y="271864"/>
                  <a:pt x="4523223" y="267475"/>
                  <a:pt x="4558432" y="269194"/>
                </a:cubicBezTo>
                <a:cubicBezTo>
                  <a:pt x="4594553" y="230955"/>
                  <a:pt x="4596517" y="287120"/>
                  <a:pt x="4635061" y="280682"/>
                </a:cubicBezTo>
                <a:cubicBezTo>
                  <a:pt x="4676560" y="281955"/>
                  <a:pt x="4741782" y="292968"/>
                  <a:pt x="4807427" y="276835"/>
                </a:cubicBezTo>
                <a:cubicBezTo>
                  <a:pt x="4876769" y="256626"/>
                  <a:pt x="4951997" y="249407"/>
                  <a:pt x="5028933" y="183887"/>
                </a:cubicBezTo>
                <a:cubicBezTo>
                  <a:pt x="5044713" y="164149"/>
                  <a:pt x="5073685" y="161161"/>
                  <a:pt x="5093642" y="177214"/>
                </a:cubicBezTo>
                <a:cubicBezTo>
                  <a:pt x="5097077" y="179978"/>
                  <a:pt x="5100108" y="183212"/>
                  <a:pt x="5102642" y="186816"/>
                </a:cubicBezTo>
                <a:cubicBezTo>
                  <a:pt x="5150234" y="139156"/>
                  <a:pt x="5169674" y="190314"/>
                  <a:pt x="5193590" y="156458"/>
                </a:cubicBezTo>
                <a:cubicBezTo>
                  <a:pt x="5257854" y="151722"/>
                  <a:pt x="5301917" y="175841"/>
                  <a:pt x="5323922" y="146332"/>
                </a:cubicBezTo>
                <a:cubicBezTo>
                  <a:pt x="5355266" y="153538"/>
                  <a:pt x="5392601" y="198271"/>
                  <a:pt x="5421860" y="167298"/>
                </a:cubicBezTo>
                <a:cubicBezTo>
                  <a:pt x="5420630" y="196364"/>
                  <a:pt x="5461576" y="151467"/>
                  <a:pt x="5476948" y="173249"/>
                </a:cubicBezTo>
                <a:cubicBezTo>
                  <a:pt x="5487334" y="191763"/>
                  <a:pt x="5502178" y="182456"/>
                  <a:pt x="5516842" y="184018"/>
                </a:cubicBezTo>
                <a:cubicBezTo>
                  <a:pt x="5533140" y="200158"/>
                  <a:pt x="5599828" y="189750"/>
                  <a:pt x="5619415" y="176781"/>
                </a:cubicBezTo>
                <a:cubicBezTo>
                  <a:pt x="5690073" y="168499"/>
                  <a:pt x="5748631" y="186964"/>
                  <a:pt x="5789867" y="150304"/>
                </a:cubicBezTo>
                <a:cubicBezTo>
                  <a:pt x="5802836" y="146282"/>
                  <a:pt x="5814753" y="145947"/>
                  <a:pt x="5825953" y="147907"/>
                </a:cubicBezTo>
                <a:lnTo>
                  <a:pt x="5856168" y="158719"/>
                </a:lnTo>
                <a:lnTo>
                  <a:pt x="5862476" y="172447"/>
                </a:lnTo>
                <a:lnTo>
                  <a:pt x="5882195" y="173195"/>
                </a:lnTo>
                <a:lnTo>
                  <a:pt x="5952585" y="161012"/>
                </a:lnTo>
                <a:cubicBezTo>
                  <a:pt x="5962273" y="166588"/>
                  <a:pt x="5992020" y="151579"/>
                  <a:pt x="6001964" y="154786"/>
                </a:cubicBezTo>
                <a:cubicBezTo>
                  <a:pt x="6061748" y="122178"/>
                  <a:pt x="6101539" y="131534"/>
                  <a:pt x="6184207" y="132658"/>
                </a:cubicBezTo>
                <a:cubicBezTo>
                  <a:pt x="6266582" y="127016"/>
                  <a:pt x="6286876" y="151859"/>
                  <a:pt x="6415830" y="136006"/>
                </a:cubicBezTo>
                <a:cubicBezTo>
                  <a:pt x="6563502" y="116945"/>
                  <a:pt x="6684679" y="79367"/>
                  <a:pt x="6756965" y="57636"/>
                </a:cubicBezTo>
                <a:cubicBezTo>
                  <a:pt x="6761544" y="48663"/>
                  <a:pt x="6812642" y="36519"/>
                  <a:pt x="6819400" y="30742"/>
                </a:cubicBezTo>
                <a:lnTo>
                  <a:pt x="6986370" y="12659"/>
                </a:lnTo>
                <a:lnTo>
                  <a:pt x="6989536" y="14528"/>
                </a:lnTo>
                <a:cubicBezTo>
                  <a:pt x="7002946" y="17364"/>
                  <a:pt x="7010700" y="14716"/>
                  <a:pt x="7015933" y="9653"/>
                </a:cubicBezTo>
                <a:lnTo>
                  <a:pt x="7020592" y="1651"/>
                </a:lnTo>
                <a:lnTo>
                  <a:pt x="7025905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FFF221C-624E-E4D1-E74E-C4E9ACF393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4744" y="5198168"/>
            <a:ext cx="9859618" cy="64279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ÍNDICES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3389D0BC-BA1D-4360-88F9-D9ECCBDAB5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17950" y="647758"/>
            <a:ext cx="8355105" cy="4392652"/>
          </a:xfrm>
          <a:custGeom>
            <a:avLst/>
            <a:gdLst>
              <a:gd name="connsiteX0" fmla="*/ 0 w 2400300"/>
              <a:gd name="connsiteY0" fmla="*/ 0 h 2400300"/>
              <a:gd name="connsiteX1" fmla="*/ 2400300 w 2400300"/>
              <a:gd name="connsiteY1" fmla="*/ 0 h 2400300"/>
              <a:gd name="connsiteX2" fmla="*/ 2400300 w 2400300"/>
              <a:gd name="connsiteY2" fmla="*/ 2400300 h 2400300"/>
              <a:gd name="connsiteX3" fmla="*/ 0 w 2400300"/>
              <a:gd name="connsiteY3" fmla="*/ 2400300 h 240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0300" h="2400300">
                <a:moveTo>
                  <a:pt x="0" y="0"/>
                </a:moveTo>
                <a:lnTo>
                  <a:pt x="2400300" y="0"/>
                </a:lnTo>
                <a:lnTo>
                  <a:pt x="2400300" y="2400300"/>
                </a:lnTo>
                <a:lnTo>
                  <a:pt x="0" y="24003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0800" dist="12700" dir="3000000" algn="tl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3E70B6BF-FFC9-9E9C-AD85-C4BBA47CAE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79812" y="812368"/>
            <a:ext cx="8032376" cy="4060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9147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0DCC097-1DB8-4B6D-85D0-6FBA0E1CA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0B58608-23C8-4441-994D-C6823EEE1D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2083506"/>
          </a:xfrm>
          <a:custGeom>
            <a:avLst/>
            <a:gdLst>
              <a:gd name="connsiteX0" fmla="*/ 0 w 12191999"/>
              <a:gd name="connsiteY0" fmla="*/ 0 h 2083506"/>
              <a:gd name="connsiteX1" fmla="*/ 9429748 w 12191999"/>
              <a:gd name="connsiteY1" fmla="*/ 0 h 2083506"/>
              <a:gd name="connsiteX2" fmla="*/ 9429748 w 12191999"/>
              <a:gd name="connsiteY2" fmla="*/ 1 h 2083506"/>
              <a:gd name="connsiteX3" fmla="*/ 12191999 w 12191999"/>
              <a:gd name="connsiteY3" fmla="*/ 1 h 2083506"/>
              <a:gd name="connsiteX4" fmla="*/ 12191999 w 12191999"/>
              <a:gd name="connsiteY4" fmla="*/ 1164372 h 2083506"/>
              <a:gd name="connsiteX5" fmla="*/ 12147852 w 12191999"/>
              <a:gd name="connsiteY5" fmla="*/ 1163783 h 2083506"/>
              <a:gd name="connsiteX6" fmla="*/ 11993604 w 12191999"/>
              <a:gd name="connsiteY6" fmla="*/ 1153496 h 2083506"/>
              <a:gd name="connsiteX7" fmla="*/ 11865319 w 12191999"/>
              <a:gd name="connsiteY7" fmla="*/ 1176624 h 2083506"/>
              <a:gd name="connsiteX8" fmla="*/ 11718353 w 12191999"/>
              <a:gd name="connsiteY8" fmla="*/ 1209136 h 2083506"/>
              <a:gd name="connsiteX9" fmla="*/ 11609067 w 12191999"/>
              <a:gd name="connsiteY9" fmla="*/ 1218512 h 2083506"/>
              <a:gd name="connsiteX10" fmla="*/ 11545958 w 12191999"/>
              <a:gd name="connsiteY10" fmla="*/ 1240430 h 2083506"/>
              <a:gd name="connsiteX11" fmla="*/ 11445770 w 12191999"/>
              <a:gd name="connsiteY11" fmla="*/ 1225780 h 2083506"/>
              <a:gd name="connsiteX12" fmla="*/ 11398842 w 12191999"/>
              <a:gd name="connsiteY12" fmla="*/ 1227250 h 2083506"/>
              <a:gd name="connsiteX13" fmla="*/ 11240093 w 12191999"/>
              <a:gd name="connsiteY13" fmla="*/ 1266797 h 2083506"/>
              <a:gd name="connsiteX14" fmla="*/ 11141364 w 12191999"/>
              <a:gd name="connsiteY14" fmla="*/ 1288059 h 2083506"/>
              <a:gd name="connsiteX15" fmla="*/ 11015396 w 12191999"/>
              <a:gd name="connsiteY15" fmla="*/ 1353104 h 2083506"/>
              <a:gd name="connsiteX16" fmla="*/ 10973905 w 12191999"/>
              <a:gd name="connsiteY16" fmla="*/ 1365109 h 2083506"/>
              <a:gd name="connsiteX17" fmla="*/ 10904858 w 12191999"/>
              <a:gd name="connsiteY17" fmla="*/ 1371966 h 2083506"/>
              <a:gd name="connsiteX18" fmla="*/ 10827883 w 12191999"/>
              <a:gd name="connsiteY18" fmla="*/ 1410270 h 2083506"/>
              <a:gd name="connsiteX19" fmla="*/ 10690996 w 12191999"/>
              <a:gd name="connsiteY19" fmla="*/ 1426394 h 2083506"/>
              <a:gd name="connsiteX20" fmla="*/ 10624461 w 12191999"/>
              <a:gd name="connsiteY20" fmla="*/ 1444283 h 2083506"/>
              <a:gd name="connsiteX21" fmla="*/ 10517208 w 12191999"/>
              <a:gd name="connsiteY21" fmla="*/ 1478947 h 2083506"/>
              <a:gd name="connsiteX22" fmla="*/ 10497937 w 12191999"/>
              <a:gd name="connsiteY22" fmla="*/ 1469831 h 2083506"/>
              <a:gd name="connsiteX23" fmla="*/ 10471201 w 12191999"/>
              <a:gd name="connsiteY23" fmla="*/ 1486037 h 2083506"/>
              <a:gd name="connsiteX24" fmla="*/ 10448263 w 12191999"/>
              <a:gd name="connsiteY24" fmla="*/ 1478223 h 2083506"/>
              <a:gd name="connsiteX25" fmla="*/ 10388089 w 12191999"/>
              <a:gd name="connsiteY25" fmla="*/ 1507175 h 2083506"/>
              <a:gd name="connsiteX26" fmla="*/ 10333720 w 12191999"/>
              <a:gd name="connsiteY26" fmla="*/ 1515848 h 2083506"/>
              <a:gd name="connsiteX27" fmla="*/ 10104338 w 12191999"/>
              <a:gd name="connsiteY27" fmla="*/ 1569424 h 2083506"/>
              <a:gd name="connsiteX28" fmla="*/ 9910445 w 12191999"/>
              <a:gd name="connsiteY28" fmla="*/ 1632275 h 2083506"/>
              <a:gd name="connsiteX29" fmla="*/ 9770872 w 12191999"/>
              <a:gd name="connsiteY29" fmla="*/ 1688088 h 2083506"/>
              <a:gd name="connsiteX30" fmla="*/ 9733849 w 12191999"/>
              <a:gd name="connsiteY30" fmla="*/ 1700034 h 2083506"/>
              <a:gd name="connsiteX31" fmla="*/ 9703714 w 12191999"/>
              <a:gd name="connsiteY31" fmla="*/ 1730093 h 2083506"/>
              <a:gd name="connsiteX32" fmla="*/ 9698351 w 12191999"/>
              <a:gd name="connsiteY32" fmla="*/ 1730377 h 2083506"/>
              <a:gd name="connsiteX33" fmla="*/ 9632895 w 12191999"/>
              <a:gd name="connsiteY33" fmla="*/ 1736363 h 2083506"/>
              <a:gd name="connsiteX34" fmla="*/ 9569107 w 12191999"/>
              <a:gd name="connsiteY34" fmla="*/ 1741010 h 2083506"/>
              <a:gd name="connsiteX35" fmla="*/ 9536451 w 12191999"/>
              <a:gd name="connsiteY35" fmla="*/ 1755120 h 2083506"/>
              <a:gd name="connsiteX36" fmla="*/ 9529385 w 12191999"/>
              <a:gd name="connsiteY36" fmla="*/ 1757515 h 2083506"/>
              <a:gd name="connsiteX37" fmla="*/ 9498527 w 12191999"/>
              <a:gd name="connsiteY37" fmla="*/ 1753117 h 2083506"/>
              <a:gd name="connsiteX38" fmla="*/ 9436642 w 12191999"/>
              <a:gd name="connsiteY38" fmla="*/ 1755478 h 2083506"/>
              <a:gd name="connsiteX39" fmla="*/ 9429748 w 12191999"/>
              <a:gd name="connsiteY39" fmla="*/ 1756317 h 2083506"/>
              <a:gd name="connsiteX40" fmla="*/ 9429748 w 12191999"/>
              <a:gd name="connsiteY40" fmla="*/ 1768745 h 2083506"/>
              <a:gd name="connsiteX41" fmla="*/ 9425802 w 12191999"/>
              <a:gd name="connsiteY41" fmla="*/ 1769273 h 2083506"/>
              <a:gd name="connsiteX42" fmla="*/ 9349763 w 12191999"/>
              <a:gd name="connsiteY42" fmla="*/ 1776107 h 2083506"/>
              <a:gd name="connsiteX43" fmla="*/ 9256503 w 12191999"/>
              <a:gd name="connsiteY43" fmla="*/ 1800699 h 2083506"/>
              <a:gd name="connsiteX44" fmla="*/ 9222873 w 12191999"/>
              <a:gd name="connsiteY44" fmla="*/ 1803003 h 2083506"/>
              <a:gd name="connsiteX45" fmla="*/ 9224095 w 12191999"/>
              <a:gd name="connsiteY45" fmla="*/ 1807355 h 2083506"/>
              <a:gd name="connsiteX46" fmla="*/ 9211603 w 12191999"/>
              <a:gd name="connsiteY46" fmla="*/ 1807675 h 2083506"/>
              <a:gd name="connsiteX47" fmla="*/ 9183719 w 12191999"/>
              <a:gd name="connsiteY47" fmla="*/ 1807781 h 2083506"/>
              <a:gd name="connsiteX48" fmla="*/ 9100221 w 12191999"/>
              <a:gd name="connsiteY48" fmla="*/ 1808989 h 2083506"/>
              <a:gd name="connsiteX49" fmla="*/ 9077439 w 12191999"/>
              <a:gd name="connsiteY49" fmla="*/ 1817333 h 2083506"/>
              <a:gd name="connsiteX50" fmla="*/ 9055889 w 12191999"/>
              <a:gd name="connsiteY50" fmla="*/ 1817464 h 2083506"/>
              <a:gd name="connsiteX51" fmla="*/ 8930912 w 12191999"/>
              <a:gd name="connsiteY51" fmla="*/ 1828648 h 2083506"/>
              <a:gd name="connsiteX52" fmla="*/ 8913729 w 12191999"/>
              <a:gd name="connsiteY52" fmla="*/ 1829483 h 2083506"/>
              <a:gd name="connsiteX53" fmla="*/ 8904423 w 12191999"/>
              <a:gd name="connsiteY53" fmla="*/ 1833234 h 2083506"/>
              <a:gd name="connsiteX54" fmla="*/ 8871099 w 12191999"/>
              <a:gd name="connsiteY54" fmla="*/ 1833979 h 2083506"/>
              <a:gd name="connsiteX55" fmla="*/ 8869557 w 12191999"/>
              <a:gd name="connsiteY55" fmla="*/ 1836113 h 2083506"/>
              <a:gd name="connsiteX56" fmla="*/ 8760021 w 12191999"/>
              <a:gd name="connsiteY56" fmla="*/ 1854442 h 2083506"/>
              <a:gd name="connsiteX57" fmla="*/ 8741254 w 12191999"/>
              <a:gd name="connsiteY57" fmla="*/ 1857469 h 2083506"/>
              <a:gd name="connsiteX58" fmla="*/ 8725039 w 12191999"/>
              <a:gd name="connsiteY58" fmla="*/ 1856552 h 2083506"/>
              <a:gd name="connsiteX59" fmla="*/ 8635265 w 12191999"/>
              <a:gd name="connsiteY59" fmla="*/ 1859168 h 2083506"/>
              <a:gd name="connsiteX60" fmla="*/ 8613911 w 12191999"/>
              <a:gd name="connsiteY60" fmla="*/ 1857561 h 2083506"/>
              <a:gd name="connsiteX61" fmla="*/ 8604931 w 12191999"/>
              <a:gd name="connsiteY61" fmla="*/ 1854170 h 2083506"/>
              <a:gd name="connsiteX62" fmla="*/ 8570171 w 12191999"/>
              <a:gd name="connsiteY62" fmla="*/ 1860579 h 2083506"/>
              <a:gd name="connsiteX63" fmla="*/ 8516537 w 12191999"/>
              <a:gd name="connsiteY63" fmla="*/ 1864971 h 2083506"/>
              <a:gd name="connsiteX64" fmla="*/ 8491046 w 12191999"/>
              <a:gd name="connsiteY64" fmla="*/ 1868141 h 2083506"/>
              <a:gd name="connsiteX65" fmla="*/ 8470478 w 12191999"/>
              <a:gd name="connsiteY65" fmla="*/ 1866216 h 2083506"/>
              <a:gd name="connsiteX66" fmla="*/ 8353433 w 12191999"/>
              <a:gd name="connsiteY66" fmla="*/ 1865729 h 2083506"/>
              <a:gd name="connsiteX67" fmla="*/ 8347675 w 12191999"/>
              <a:gd name="connsiteY67" fmla="*/ 1865075 h 2083506"/>
              <a:gd name="connsiteX68" fmla="*/ 8343939 w 12191999"/>
              <a:gd name="connsiteY68" fmla="*/ 1865677 h 2083506"/>
              <a:gd name="connsiteX69" fmla="*/ 8221566 w 12191999"/>
              <a:gd name="connsiteY69" fmla="*/ 1881148 h 2083506"/>
              <a:gd name="connsiteX70" fmla="*/ 8066095 w 12191999"/>
              <a:gd name="connsiteY70" fmla="*/ 1919902 h 2083506"/>
              <a:gd name="connsiteX71" fmla="*/ 8044849 w 12191999"/>
              <a:gd name="connsiteY71" fmla="*/ 1916308 h 2083506"/>
              <a:gd name="connsiteX72" fmla="*/ 8041142 w 12191999"/>
              <a:gd name="connsiteY72" fmla="*/ 1915506 h 2083506"/>
              <a:gd name="connsiteX73" fmla="*/ 8022159 w 12191999"/>
              <a:gd name="connsiteY73" fmla="*/ 1911521 h 2083506"/>
              <a:gd name="connsiteX74" fmla="*/ 7944932 w 12191999"/>
              <a:gd name="connsiteY74" fmla="*/ 1917265 h 2083506"/>
              <a:gd name="connsiteX75" fmla="*/ 7879011 w 12191999"/>
              <a:gd name="connsiteY75" fmla="*/ 1928570 h 2083506"/>
              <a:gd name="connsiteX76" fmla="*/ 7865529 w 12191999"/>
              <a:gd name="connsiteY76" fmla="*/ 1934399 h 2083506"/>
              <a:gd name="connsiteX77" fmla="*/ 7774801 w 12191999"/>
              <a:gd name="connsiteY77" fmla="*/ 1947969 h 2083506"/>
              <a:gd name="connsiteX78" fmla="*/ 7748398 w 12191999"/>
              <a:gd name="connsiteY78" fmla="*/ 1955982 h 2083506"/>
              <a:gd name="connsiteX79" fmla="*/ 7740684 w 12191999"/>
              <a:gd name="connsiteY79" fmla="*/ 1955717 h 2083506"/>
              <a:gd name="connsiteX80" fmla="*/ 7712976 w 12191999"/>
              <a:gd name="connsiteY80" fmla="*/ 1960442 h 2083506"/>
              <a:gd name="connsiteX81" fmla="*/ 7699956 w 12191999"/>
              <a:gd name="connsiteY81" fmla="*/ 1966104 h 2083506"/>
              <a:gd name="connsiteX82" fmla="*/ 7684158 w 12191999"/>
              <a:gd name="connsiteY82" fmla="*/ 1962927 h 2083506"/>
              <a:gd name="connsiteX83" fmla="*/ 7643109 w 12191999"/>
              <a:gd name="connsiteY83" fmla="*/ 1964400 h 2083506"/>
              <a:gd name="connsiteX84" fmla="*/ 7630180 w 12191999"/>
              <a:gd name="connsiteY84" fmla="*/ 1970266 h 2083506"/>
              <a:gd name="connsiteX85" fmla="*/ 7609131 w 12191999"/>
              <a:gd name="connsiteY85" fmla="*/ 1971774 h 2083506"/>
              <a:gd name="connsiteX86" fmla="*/ 7555555 w 12191999"/>
              <a:gd name="connsiteY86" fmla="*/ 1969491 h 2083506"/>
              <a:gd name="connsiteX87" fmla="*/ 7520919 w 12191999"/>
              <a:gd name="connsiteY87" fmla="*/ 1970177 h 2083506"/>
              <a:gd name="connsiteX88" fmla="*/ 7456258 w 12191999"/>
              <a:gd name="connsiteY88" fmla="*/ 1960468 h 2083506"/>
              <a:gd name="connsiteX89" fmla="*/ 7393047 w 12191999"/>
              <a:gd name="connsiteY89" fmla="*/ 1952408 h 2083506"/>
              <a:gd name="connsiteX90" fmla="*/ 7199912 w 12191999"/>
              <a:gd name="connsiteY90" fmla="*/ 1959913 h 2083506"/>
              <a:gd name="connsiteX91" fmla="*/ 7146774 w 12191999"/>
              <a:gd name="connsiteY91" fmla="*/ 1956641 h 2083506"/>
              <a:gd name="connsiteX92" fmla="*/ 7122244 w 12191999"/>
              <a:gd name="connsiteY92" fmla="*/ 1953891 h 2083506"/>
              <a:gd name="connsiteX93" fmla="*/ 7032241 w 12191999"/>
              <a:gd name="connsiteY93" fmla="*/ 1962723 h 2083506"/>
              <a:gd name="connsiteX94" fmla="*/ 6941492 w 12191999"/>
              <a:gd name="connsiteY94" fmla="*/ 1976868 h 2083506"/>
              <a:gd name="connsiteX95" fmla="*/ 6906514 w 12191999"/>
              <a:gd name="connsiteY95" fmla="*/ 1968589 h 2083506"/>
              <a:gd name="connsiteX96" fmla="*/ 6826395 w 12191999"/>
              <a:gd name="connsiteY96" fmla="*/ 1974141 h 2083506"/>
              <a:gd name="connsiteX97" fmla="*/ 6716431 w 12191999"/>
              <a:gd name="connsiteY97" fmla="*/ 2004297 h 2083506"/>
              <a:gd name="connsiteX98" fmla="*/ 6569607 w 12191999"/>
              <a:gd name="connsiteY98" fmla="*/ 2015496 h 2083506"/>
              <a:gd name="connsiteX99" fmla="*/ 6561430 w 12191999"/>
              <a:gd name="connsiteY99" fmla="*/ 2020996 h 2083506"/>
              <a:gd name="connsiteX100" fmla="*/ 6549371 w 12191999"/>
              <a:gd name="connsiteY100" fmla="*/ 2024747 h 2083506"/>
              <a:gd name="connsiteX101" fmla="*/ 6547040 w 12191999"/>
              <a:gd name="connsiteY101" fmla="*/ 2024474 h 2083506"/>
              <a:gd name="connsiteX102" fmla="*/ 6530482 w 12191999"/>
              <a:gd name="connsiteY102" fmla="*/ 2026659 h 2083506"/>
              <a:gd name="connsiteX103" fmla="*/ 6528565 w 12191999"/>
              <a:gd name="connsiteY103" fmla="*/ 2028600 h 2083506"/>
              <a:gd name="connsiteX104" fmla="*/ 6517741 w 12191999"/>
              <a:gd name="connsiteY104" fmla="*/ 2030558 h 2083506"/>
              <a:gd name="connsiteX105" fmla="*/ 6497855 w 12191999"/>
              <a:gd name="connsiteY105" fmla="*/ 2035650 h 2083506"/>
              <a:gd name="connsiteX106" fmla="*/ 6492785 w 12191999"/>
              <a:gd name="connsiteY106" fmla="*/ 2035444 h 2083506"/>
              <a:gd name="connsiteX107" fmla="*/ 6460692 w 12191999"/>
              <a:gd name="connsiteY107" fmla="*/ 2041321 h 2083506"/>
              <a:gd name="connsiteX108" fmla="*/ 6459609 w 12191999"/>
              <a:gd name="connsiteY108" fmla="*/ 2040851 h 2083506"/>
              <a:gd name="connsiteX109" fmla="*/ 6447765 w 12191999"/>
              <a:gd name="connsiteY109" fmla="*/ 2040102 h 2083506"/>
              <a:gd name="connsiteX110" fmla="*/ 6426590 w 12191999"/>
              <a:gd name="connsiteY110" fmla="*/ 2039928 h 2083506"/>
              <a:gd name="connsiteX111" fmla="*/ 6401693 w 12191999"/>
              <a:gd name="connsiteY111" fmla="*/ 2033537 h 2083506"/>
              <a:gd name="connsiteX112" fmla="*/ 6387141 w 12191999"/>
              <a:gd name="connsiteY112" fmla="*/ 2033161 h 2083506"/>
              <a:gd name="connsiteX113" fmla="*/ 6357846 w 12191999"/>
              <a:gd name="connsiteY113" fmla="*/ 2036782 h 2083506"/>
              <a:gd name="connsiteX114" fmla="*/ 6342914 w 12191999"/>
              <a:gd name="connsiteY114" fmla="*/ 2037585 h 2083506"/>
              <a:gd name="connsiteX115" fmla="*/ 6336300 w 12191999"/>
              <a:gd name="connsiteY115" fmla="*/ 2038781 h 2083506"/>
              <a:gd name="connsiteX116" fmla="*/ 6317178 w 12191999"/>
              <a:gd name="connsiteY116" fmla="*/ 2038968 h 2083506"/>
              <a:gd name="connsiteX117" fmla="*/ 6161427 w 12191999"/>
              <a:gd name="connsiteY117" fmla="*/ 2047338 h 2083506"/>
              <a:gd name="connsiteX118" fmla="*/ 6097339 w 12191999"/>
              <a:gd name="connsiteY118" fmla="*/ 2082438 h 2083506"/>
              <a:gd name="connsiteX119" fmla="*/ 6079059 w 12191999"/>
              <a:gd name="connsiteY119" fmla="*/ 2081299 h 2083506"/>
              <a:gd name="connsiteX120" fmla="*/ 5998439 w 12191999"/>
              <a:gd name="connsiteY120" fmla="*/ 2070958 h 2083506"/>
              <a:gd name="connsiteX121" fmla="*/ 5904290 w 12191999"/>
              <a:gd name="connsiteY121" fmla="*/ 2070255 h 2083506"/>
              <a:gd name="connsiteX122" fmla="*/ 5814867 w 12191999"/>
              <a:gd name="connsiteY122" fmla="*/ 2079032 h 2083506"/>
              <a:gd name="connsiteX123" fmla="*/ 5725743 w 12191999"/>
              <a:gd name="connsiteY123" fmla="*/ 2070558 h 2083506"/>
              <a:gd name="connsiteX124" fmla="*/ 5650546 w 12191999"/>
              <a:gd name="connsiteY124" fmla="*/ 2052412 h 2083506"/>
              <a:gd name="connsiteX125" fmla="*/ 5581284 w 12191999"/>
              <a:gd name="connsiteY125" fmla="*/ 2023175 h 2083506"/>
              <a:gd name="connsiteX126" fmla="*/ 5572593 w 12191999"/>
              <a:gd name="connsiteY126" fmla="*/ 2018391 h 2083506"/>
              <a:gd name="connsiteX127" fmla="*/ 5548580 w 12191999"/>
              <a:gd name="connsiteY127" fmla="*/ 2016951 h 2083506"/>
              <a:gd name="connsiteX128" fmla="*/ 5471173 w 12191999"/>
              <a:gd name="connsiteY128" fmla="*/ 2018786 h 2083506"/>
              <a:gd name="connsiteX129" fmla="*/ 5340320 w 12191999"/>
              <a:gd name="connsiteY129" fmla="*/ 2037611 h 2083506"/>
              <a:gd name="connsiteX130" fmla="*/ 5254376 w 12191999"/>
              <a:gd name="connsiteY130" fmla="*/ 2042928 h 2083506"/>
              <a:gd name="connsiteX131" fmla="*/ 5258035 w 12191999"/>
              <a:gd name="connsiteY131" fmla="*/ 2035649 h 2083506"/>
              <a:gd name="connsiteX132" fmla="*/ 5230622 w 12191999"/>
              <a:gd name="connsiteY132" fmla="*/ 2024576 h 2083506"/>
              <a:gd name="connsiteX133" fmla="*/ 5026203 w 12191999"/>
              <a:gd name="connsiteY133" fmla="*/ 2030162 h 2083506"/>
              <a:gd name="connsiteX134" fmla="*/ 4973988 w 12191999"/>
              <a:gd name="connsiteY134" fmla="*/ 2026668 h 2083506"/>
              <a:gd name="connsiteX135" fmla="*/ 4928030 w 12191999"/>
              <a:gd name="connsiteY135" fmla="*/ 2033642 h 2083506"/>
              <a:gd name="connsiteX136" fmla="*/ 4908970 w 12191999"/>
              <a:gd name="connsiteY136" fmla="*/ 2030033 h 2083506"/>
              <a:gd name="connsiteX137" fmla="*/ 4905679 w 12191999"/>
              <a:gd name="connsiteY137" fmla="*/ 2029300 h 2083506"/>
              <a:gd name="connsiteX138" fmla="*/ 4892525 w 12191999"/>
              <a:gd name="connsiteY138" fmla="*/ 2028768 h 2083506"/>
              <a:gd name="connsiteX139" fmla="*/ 4888818 w 12191999"/>
              <a:gd name="connsiteY139" fmla="*/ 2025619 h 2083506"/>
              <a:gd name="connsiteX140" fmla="*/ 4869018 w 12191999"/>
              <a:gd name="connsiteY140" fmla="*/ 2022668 h 2083506"/>
              <a:gd name="connsiteX141" fmla="*/ 4844804 w 12191999"/>
              <a:gd name="connsiteY141" fmla="*/ 2022527 h 2083506"/>
              <a:gd name="connsiteX142" fmla="*/ 4758778 w 12191999"/>
              <a:gd name="connsiteY142" fmla="*/ 2021694 h 2083506"/>
              <a:gd name="connsiteX143" fmla="*/ 4744748 w 12191999"/>
              <a:gd name="connsiteY143" fmla="*/ 2023396 h 2083506"/>
              <a:gd name="connsiteX144" fmla="*/ 4698956 w 12191999"/>
              <a:gd name="connsiteY144" fmla="*/ 2020558 h 2083506"/>
              <a:gd name="connsiteX145" fmla="*/ 4658147 w 12191999"/>
              <a:gd name="connsiteY145" fmla="*/ 2019920 h 2083506"/>
              <a:gd name="connsiteX146" fmla="*/ 4631706 w 12191999"/>
              <a:gd name="connsiteY146" fmla="*/ 2021274 h 2083506"/>
              <a:gd name="connsiteX147" fmla="*/ 4624776 w 12191999"/>
              <a:gd name="connsiteY147" fmla="*/ 2020152 h 2083506"/>
              <a:gd name="connsiteX148" fmla="*/ 4598150 w 12191999"/>
              <a:gd name="connsiteY148" fmla="*/ 2019429 h 2083506"/>
              <a:gd name="connsiteX149" fmla="*/ 4584588 w 12191999"/>
              <a:gd name="connsiteY149" fmla="*/ 2021092 h 2083506"/>
              <a:gd name="connsiteX150" fmla="*/ 4571203 w 12191999"/>
              <a:gd name="connsiteY150" fmla="*/ 2017263 h 2083506"/>
              <a:gd name="connsiteX151" fmla="*/ 4567930 w 12191999"/>
              <a:gd name="connsiteY151" fmla="*/ 2014458 h 2083506"/>
              <a:gd name="connsiteX152" fmla="*/ 4548984 w 12191999"/>
              <a:gd name="connsiteY152" fmla="*/ 2015717 h 2083506"/>
              <a:gd name="connsiteX153" fmla="*/ 4533451 w 12191999"/>
              <a:gd name="connsiteY153" fmla="*/ 2012976 h 2083506"/>
              <a:gd name="connsiteX154" fmla="*/ 4519910 w 12191999"/>
              <a:gd name="connsiteY154" fmla="*/ 2014768 h 2083506"/>
              <a:gd name="connsiteX155" fmla="*/ 4514290 w 12191999"/>
              <a:gd name="connsiteY155" fmla="*/ 2014364 h 2083506"/>
              <a:gd name="connsiteX156" fmla="*/ 4500320 w 12191999"/>
              <a:gd name="connsiteY156" fmla="*/ 2013007 h 2083506"/>
              <a:gd name="connsiteX157" fmla="*/ 4476219 w 12191999"/>
              <a:gd name="connsiteY157" fmla="*/ 2009993 h 2083506"/>
              <a:gd name="connsiteX158" fmla="*/ 4468701 w 12191999"/>
              <a:gd name="connsiteY158" fmla="*/ 2009574 h 2083506"/>
              <a:gd name="connsiteX159" fmla="*/ 4452333 w 12191999"/>
              <a:gd name="connsiteY159" fmla="*/ 2004964 h 2083506"/>
              <a:gd name="connsiteX160" fmla="*/ 4420644 w 12191999"/>
              <a:gd name="connsiteY160" fmla="*/ 2001021 h 2083506"/>
              <a:gd name="connsiteX161" fmla="*/ 4364856 w 12191999"/>
              <a:gd name="connsiteY161" fmla="*/ 1987267 h 2083506"/>
              <a:gd name="connsiteX162" fmla="*/ 4332062 w 12191999"/>
              <a:gd name="connsiteY162" fmla="*/ 1980703 h 2083506"/>
              <a:gd name="connsiteX163" fmla="*/ 4309876 w 12191999"/>
              <a:gd name="connsiteY163" fmla="*/ 1974653 h 2083506"/>
              <a:gd name="connsiteX164" fmla="*/ 4244391 w 12191999"/>
              <a:gd name="connsiteY164" fmla="*/ 1966109 h 2083506"/>
              <a:gd name="connsiteX165" fmla="*/ 4132071 w 12191999"/>
              <a:gd name="connsiteY165" fmla="*/ 1954813 h 2083506"/>
              <a:gd name="connsiteX166" fmla="*/ 4109069 w 12191999"/>
              <a:gd name="connsiteY166" fmla="*/ 1951778 h 2083506"/>
              <a:gd name="connsiteX167" fmla="*/ 4092908 w 12191999"/>
              <a:gd name="connsiteY167" fmla="*/ 1946662 h 2083506"/>
              <a:gd name="connsiteX168" fmla="*/ 4092306 w 12191999"/>
              <a:gd name="connsiteY168" fmla="*/ 1943291 h 2083506"/>
              <a:gd name="connsiteX169" fmla="*/ 4080234 w 12191999"/>
              <a:gd name="connsiteY169" fmla="*/ 1941219 h 2083506"/>
              <a:gd name="connsiteX170" fmla="*/ 4077778 w 12191999"/>
              <a:gd name="connsiteY170" fmla="*/ 1940145 h 2083506"/>
              <a:gd name="connsiteX171" fmla="*/ 4062936 w 12191999"/>
              <a:gd name="connsiteY171" fmla="*/ 1934506 h 2083506"/>
              <a:gd name="connsiteX172" fmla="*/ 4012506 w 12191999"/>
              <a:gd name="connsiteY172" fmla="*/ 1935475 h 2083506"/>
              <a:gd name="connsiteX173" fmla="*/ 3965880 w 12191999"/>
              <a:gd name="connsiteY173" fmla="*/ 1925968 h 2083506"/>
              <a:gd name="connsiteX174" fmla="*/ 3765338 w 12191999"/>
              <a:gd name="connsiteY174" fmla="*/ 1906649 h 2083506"/>
              <a:gd name="connsiteX175" fmla="*/ 3749493 w 12191999"/>
              <a:gd name="connsiteY175" fmla="*/ 1893071 h 2083506"/>
              <a:gd name="connsiteX176" fmla="*/ 3672704 w 12191999"/>
              <a:gd name="connsiteY176" fmla="*/ 1881383 h 2083506"/>
              <a:gd name="connsiteX177" fmla="*/ 3530082 w 12191999"/>
              <a:gd name="connsiteY177" fmla="*/ 1883187 h 2083506"/>
              <a:gd name="connsiteX178" fmla="*/ 3387664 w 12191999"/>
              <a:gd name="connsiteY178" fmla="*/ 1862579 h 2083506"/>
              <a:gd name="connsiteX179" fmla="*/ 3371681 w 12191999"/>
              <a:gd name="connsiteY179" fmla="*/ 1865293 h 2083506"/>
              <a:gd name="connsiteX180" fmla="*/ 3355305 w 12191999"/>
              <a:gd name="connsiteY180" fmla="*/ 1865842 h 2083506"/>
              <a:gd name="connsiteX181" fmla="*/ 3353790 w 12191999"/>
              <a:gd name="connsiteY181" fmla="*/ 1865158 h 2083506"/>
              <a:gd name="connsiteX182" fmla="*/ 3336210 w 12191999"/>
              <a:gd name="connsiteY182" fmla="*/ 1863564 h 2083506"/>
              <a:gd name="connsiteX183" fmla="*/ 3331381 w 12191999"/>
              <a:gd name="connsiteY183" fmla="*/ 1864716 h 2083506"/>
              <a:gd name="connsiteX184" fmla="*/ 3319012 w 12191999"/>
              <a:gd name="connsiteY184" fmla="*/ 1864093 h 2083506"/>
              <a:gd name="connsiteX185" fmla="*/ 3293818 w 12191999"/>
              <a:gd name="connsiteY185" fmla="*/ 1864135 h 2083506"/>
              <a:gd name="connsiteX186" fmla="*/ 3289881 w 12191999"/>
              <a:gd name="connsiteY186" fmla="*/ 1862954 h 2083506"/>
              <a:gd name="connsiteX187" fmla="*/ 3253090 w 12191999"/>
              <a:gd name="connsiteY187" fmla="*/ 1861164 h 2083506"/>
              <a:gd name="connsiteX188" fmla="*/ 3252949 w 12191999"/>
              <a:gd name="connsiteY188" fmla="*/ 1860574 h 2083506"/>
              <a:gd name="connsiteX189" fmla="*/ 3244187 w 12191999"/>
              <a:gd name="connsiteY189" fmla="*/ 1857604 h 2083506"/>
              <a:gd name="connsiteX190" fmla="*/ 3246570 w 12191999"/>
              <a:gd name="connsiteY190" fmla="*/ 1852946 h 2083506"/>
              <a:gd name="connsiteX191" fmla="*/ 3237810 w 12191999"/>
              <a:gd name="connsiteY191" fmla="*/ 1853064 h 2083506"/>
              <a:gd name="connsiteX192" fmla="*/ 3230822 w 12191999"/>
              <a:gd name="connsiteY192" fmla="*/ 1855474 h 2083506"/>
              <a:gd name="connsiteX193" fmla="*/ 3136549 w 12191999"/>
              <a:gd name="connsiteY193" fmla="*/ 1874037 h 2083506"/>
              <a:gd name="connsiteX194" fmla="*/ 2845754 w 12191999"/>
              <a:gd name="connsiteY194" fmla="*/ 1910932 h 2083506"/>
              <a:gd name="connsiteX195" fmla="*/ 2786878 w 12191999"/>
              <a:gd name="connsiteY195" fmla="*/ 1917162 h 2083506"/>
              <a:gd name="connsiteX196" fmla="*/ 2725298 w 12191999"/>
              <a:gd name="connsiteY196" fmla="*/ 1912340 h 2083506"/>
              <a:gd name="connsiteX197" fmla="*/ 2697754 w 12191999"/>
              <a:gd name="connsiteY197" fmla="*/ 1914863 h 2083506"/>
              <a:gd name="connsiteX198" fmla="*/ 2568063 w 12191999"/>
              <a:gd name="connsiteY198" fmla="*/ 1936283 h 2083506"/>
              <a:gd name="connsiteX199" fmla="*/ 2489784 w 12191999"/>
              <a:gd name="connsiteY199" fmla="*/ 1943720 h 2083506"/>
              <a:gd name="connsiteX200" fmla="*/ 2458978 w 12191999"/>
              <a:gd name="connsiteY200" fmla="*/ 1938095 h 2083506"/>
              <a:gd name="connsiteX201" fmla="*/ 2318712 w 12191999"/>
              <a:gd name="connsiteY201" fmla="*/ 1934474 h 2083506"/>
              <a:gd name="connsiteX202" fmla="*/ 2268709 w 12191999"/>
              <a:gd name="connsiteY202" fmla="*/ 1940521 h 2083506"/>
              <a:gd name="connsiteX203" fmla="*/ 2264080 w 12191999"/>
              <a:gd name="connsiteY203" fmla="*/ 1941232 h 2083506"/>
              <a:gd name="connsiteX204" fmla="*/ 2254684 w 12191999"/>
              <a:gd name="connsiteY204" fmla="*/ 1943524 h 2083506"/>
              <a:gd name="connsiteX205" fmla="*/ 2252523 w 12191999"/>
              <a:gd name="connsiteY205" fmla="*/ 1943004 h 2083506"/>
              <a:gd name="connsiteX206" fmla="*/ 2173350 w 12191999"/>
              <a:gd name="connsiteY206" fmla="*/ 1929202 h 2083506"/>
              <a:gd name="connsiteX207" fmla="*/ 2155266 w 12191999"/>
              <a:gd name="connsiteY207" fmla="*/ 1920267 h 2083506"/>
              <a:gd name="connsiteX208" fmla="*/ 2091013 w 12191999"/>
              <a:gd name="connsiteY208" fmla="*/ 1914631 h 2083506"/>
              <a:gd name="connsiteX209" fmla="*/ 2030712 w 12191999"/>
              <a:gd name="connsiteY209" fmla="*/ 1897690 h 2083506"/>
              <a:gd name="connsiteX210" fmla="*/ 1908838 w 12191999"/>
              <a:gd name="connsiteY210" fmla="*/ 1892222 h 2083506"/>
              <a:gd name="connsiteX211" fmla="*/ 1877796 w 12191999"/>
              <a:gd name="connsiteY211" fmla="*/ 1883887 h 2083506"/>
              <a:gd name="connsiteX212" fmla="*/ 1875824 w 12191999"/>
              <a:gd name="connsiteY212" fmla="*/ 1879265 h 2083506"/>
              <a:gd name="connsiteX213" fmla="*/ 1823048 w 12191999"/>
              <a:gd name="connsiteY213" fmla="*/ 1881064 h 2083506"/>
              <a:gd name="connsiteX214" fmla="*/ 1765736 w 12191999"/>
              <a:gd name="connsiteY214" fmla="*/ 1856578 h 2083506"/>
              <a:gd name="connsiteX215" fmla="*/ 1725669 w 12191999"/>
              <a:gd name="connsiteY215" fmla="*/ 1833744 h 2083506"/>
              <a:gd name="connsiteX216" fmla="*/ 1725216 w 12191999"/>
              <a:gd name="connsiteY216" fmla="*/ 1829447 h 2083506"/>
              <a:gd name="connsiteX217" fmla="*/ 1721485 w 12191999"/>
              <a:gd name="connsiteY217" fmla="*/ 1828960 h 2083506"/>
              <a:gd name="connsiteX218" fmla="*/ 1717786 w 12191999"/>
              <a:gd name="connsiteY218" fmla="*/ 1832224 h 2083506"/>
              <a:gd name="connsiteX219" fmla="*/ 1689907 w 12191999"/>
              <a:gd name="connsiteY219" fmla="*/ 1825425 h 2083506"/>
              <a:gd name="connsiteX220" fmla="*/ 1688093 w 12191999"/>
              <a:gd name="connsiteY220" fmla="*/ 1817391 h 2083506"/>
              <a:gd name="connsiteX221" fmla="*/ 1496789 w 12191999"/>
              <a:gd name="connsiteY221" fmla="*/ 1805297 h 2083506"/>
              <a:gd name="connsiteX222" fmla="*/ 1392839 w 12191999"/>
              <a:gd name="connsiteY222" fmla="*/ 1758649 h 2083506"/>
              <a:gd name="connsiteX223" fmla="*/ 1360872 w 12191999"/>
              <a:gd name="connsiteY223" fmla="*/ 1752441 h 2083506"/>
              <a:gd name="connsiteX224" fmla="*/ 1313885 w 12191999"/>
              <a:gd name="connsiteY224" fmla="*/ 1731785 h 2083506"/>
              <a:gd name="connsiteX225" fmla="*/ 1247665 w 12191999"/>
              <a:gd name="connsiteY225" fmla="*/ 1727765 h 2083506"/>
              <a:gd name="connsiteX226" fmla="*/ 1196850 w 12191999"/>
              <a:gd name="connsiteY226" fmla="*/ 1729622 h 2083506"/>
              <a:gd name="connsiteX227" fmla="*/ 1168728 w 12191999"/>
              <a:gd name="connsiteY227" fmla="*/ 1728550 h 2083506"/>
              <a:gd name="connsiteX228" fmla="*/ 1096918 w 12191999"/>
              <a:gd name="connsiteY228" fmla="*/ 1721485 h 2083506"/>
              <a:gd name="connsiteX229" fmla="*/ 1094082 w 12191999"/>
              <a:gd name="connsiteY229" fmla="*/ 1720113 h 2083506"/>
              <a:gd name="connsiteX230" fmla="*/ 1040782 w 12191999"/>
              <a:gd name="connsiteY230" fmla="*/ 1721762 h 2083506"/>
              <a:gd name="connsiteX231" fmla="*/ 955980 w 12191999"/>
              <a:gd name="connsiteY231" fmla="*/ 1719289 h 2083506"/>
              <a:gd name="connsiteX232" fmla="*/ 926108 w 12191999"/>
              <a:gd name="connsiteY232" fmla="*/ 1715917 h 2083506"/>
              <a:gd name="connsiteX233" fmla="*/ 876049 w 12191999"/>
              <a:gd name="connsiteY233" fmla="*/ 1710422 h 2083506"/>
              <a:gd name="connsiteX234" fmla="*/ 839194 w 12191999"/>
              <a:gd name="connsiteY234" fmla="*/ 1700176 h 2083506"/>
              <a:gd name="connsiteX235" fmla="*/ 797112 w 12191999"/>
              <a:gd name="connsiteY235" fmla="*/ 1698014 h 2083506"/>
              <a:gd name="connsiteX236" fmla="*/ 786610 w 12191999"/>
              <a:gd name="connsiteY236" fmla="*/ 1705455 h 2083506"/>
              <a:gd name="connsiteX237" fmla="*/ 741833 w 12191999"/>
              <a:gd name="connsiteY237" fmla="*/ 1700566 h 2083506"/>
              <a:gd name="connsiteX238" fmla="*/ 673985 w 12191999"/>
              <a:gd name="connsiteY238" fmla="*/ 1692278 h 2083506"/>
              <a:gd name="connsiteX239" fmla="*/ 634665 w 12191999"/>
              <a:gd name="connsiteY239" fmla="*/ 1689550 h 2083506"/>
              <a:gd name="connsiteX240" fmla="*/ 527471 w 12191999"/>
              <a:gd name="connsiteY240" fmla="*/ 1679869 h 2083506"/>
              <a:gd name="connsiteX241" fmla="*/ 420260 w 12191999"/>
              <a:gd name="connsiteY241" fmla="*/ 1668475 h 2083506"/>
              <a:gd name="connsiteX242" fmla="*/ 357630 w 12191999"/>
              <a:gd name="connsiteY242" fmla="*/ 1652142 h 2083506"/>
              <a:gd name="connsiteX243" fmla="*/ 269407 w 12191999"/>
              <a:gd name="connsiteY243" fmla="*/ 1643812 h 2083506"/>
              <a:gd name="connsiteX244" fmla="*/ 254769 w 12191999"/>
              <a:gd name="connsiteY244" fmla="*/ 1641013 h 2083506"/>
              <a:gd name="connsiteX245" fmla="*/ 150763 w 12191999"/>
              <a:gd name="connsiteY245" fmla="*/ 1628143 h 2083506"/>
              <a:gd name="connsiteX246" fmla="*/ 29133 w 12191999"/>
              <a:gd name="connsiteY246" fmla="*/ 1626172 h 2083506"/>
              <a:gd name="connsiteX247" fmla="*/ 0 w 12191999"/>
              <a:gd name="connsiteY247" fmla="*/ 1619589 h 2083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</a:cxnLst>
            <a:rect l="l" t="t" r="r" b="b"/>
            <a:pathLst>
              <a:path w="12191999" h="2083506">
                <a:moveTo>
                  <a:pt x="0" y="0"/>
                </a:moveTo>
                <a:lnTo>
                  <a:pt x="9429748" y="0"/>
                </a:lnTo>
                <a:lnTo>
                  <a:pt x="9429748" y="1"/>
                </a:lnTo>
                <a:lnTo>
                  <a:pt x="12191999" y="1"/>
                </a:lnTo>
                <a:lnTo>
                  <a:pt x="12191999" y="1164372"/>
                </a:lnTo>
                <a:lnTo>
                  <a:pt x="12147852" y="1163783"/>
                </a:lnTo>
                <a:cubicBezTo>
                  <a:pt x="12063101" y="1189107"/>
                  <a:pt x="12045020" y="1156925"/>
                  <a:pt x="11993604" y="1153496"/>
                </a:cubicBezTo>
                <a:cubicBezTo>
                  <a:pt x="11954216" y="1165241"/>
                  <a:pt x="11911195" y="1167350"/>
                  <a:pt x="11865319" y="1176624"/>
                </a:cubicBezTo>
                <a:cubicBezTo>
                  <a:pt x="11822513" y="1184682"/>
                  <a:pt x="11766915" y="1201558"/>
                  <a:pt x="11718353" y="1209136"/>
                </a:cubicBezTo>
                <a:cubicBezTo>
                  <a:pt x="11675379" y="1217463"/>
                  <a:pt x="11638007" y="1216639"/>
                  <a:pt x="11609067" y="1218512"/>
                </a:cubicBezTo>
                <a:cubicBezTo>
                  <a:pt x="11597582" y="1221322"/>
                  <a:pt x="11554280" y="1243577"/>
                  <a:pt x="11545958" y="1240430"/>
                </a:cubicBezTo>
                <a:lnTo>
                  <a:pt x="11445770" y="1225780"/>
                </a:lnTo>
                <a:cubicBezTo>
                  <a:pt x="11425543" y="1230782"/>
                  <a:pt x="11413740" y="1222096"/>
                  <a:pt x="11398842" y="1227250"/>
                </a:cubicBezTo>
                <a:cubicBezTo>
                  <a:pt x="11367060" y="1233093"/>
                  <a:pt x="11269285" y="1263712"/>
                  <a:pt x="11240093" y="1266797"/>
                </a:cubicBezTo>
                <a:cubicBezTo>
                  <a:pt x="11197297" y="1273685"/>
                  <a:pt x="11181311" y="1272682"/>
                  <a:pt x="11141364" y="1288059"/>
                </a:cubicBezTo>
                <a:cubicBezTo>
                  <a:pt x="11099891" y="1305386"/>
                  <a:pt x="11051533" y="1319157"/>
                  <a:pt x="11015396" y="1353104"/>
                </a:cubicBezTo>
                <a:cubicBezTo>
                  <a:pt x="11009424" y="1362217"/>
                  <a:pt x="10992328" y="1361966"/>
                  <a:pt x="10973905" y="1365109"/>
                </a:cubicBezTo>
                <a:cubicBezTo>
                  <a:pt x="10955482" y="1368254"/>
                  <a:pt x="10907369" y="1372817"/>
                  <a:pt x="10904858" y="1371966"/>
                </a:cubicBezTo>
                <a:cubicBezTo>
                  <a:pt x="10880521" y="1379494"/>
                  <a:pt x="10873670" y="1399734"/>
                  <a:pt x="10827883" y="1410270"/>
                </a:cubicBezTo>
                <a:cubicBezTo>
                  <a:pt x="10790248" y="1415655"/>
                  <a:pt x="10724899" y="1420726"/>
                  <a:pt x="10690996" y="1426394"/>
                </a:cubicBezTo>
                <a:cubicBezTo>
                  <a:pt x="10676463" y="1423331"/>
                  <a:pt x="10634514" y="1436908"/>
                  <a:pt x="10624461" y="1444283"/>
                </a:cubicBezTo>
                <a:cubicBezTo>
                  <a:pt x="10601952" y="1468442"/>
                  <a:pt x="10536224" y="1460228"/>
                  <a:pt x="10517208" y="1478947"/>
                </a:cubicBezTo>
                <a:cubicBezTo>
                  <a:pt x="10509508" y="1482271"/>
                  <a:pt x="10505833" y="1468818"/>
                  <a:pt x="10497937" y="1469831"/>
                </a:cubicBezTo>
                <a:lnTo>
                  <a:pt x="10471201" y="1486037"/>
                </a:lnTo>
                <a:lnTo>
                  <a:pt x="10448263" y="1478223"/>
                </a:lnTo>
                <a:lnTo>
                  <a:pt x="10388089" y="1507175"/>
                </a:lnTo>
                <a:cubicBezTo>
                  <a:pt x="10350285" y="1513081"/>
                  <a:pt x="10383281" y="1526586"/>
                  <a:pt x="10333720" y="1515848"/>
                </a:cubicBezTo>
                <a:cubicBezTo>
                  <a:pt x="10286428" y="1526223"/>
                  <a:pt x="10174884" y="1550019"/>
                  <a:pt x="10104338" y="1569424"/>
                </a:cubicBezTo>
                <a:cubicBezTo>
                  <a:pt x="10066963" y="1581564"/>
                  <a:pt x="9967395" y="1605712"/>
                  <a:pt x="9910445" y="1632275"/>
                </a:cubicBezTo>
                <a:cubicBezTo>
                  <a:pt x="9856131" y="1644130"/>
                  <a:pt x="9831118" y="1689967"/>
                  <a:pt x="9770872" y="1688088"/>
                </a:cubicBezTo>
                <a:cubicBezTo>
                  <a:pt x="9769882" y="1691843"/>
                  <a:pt x="9737016" y="1697044"/>
                  <a:pt x="9733849" y="1700034"/>
                </a:cubicBezTo>
                <a:lnTo>
                  <a:pt x="9703714" y="1730093"/>
                </a:lnTo>
                <a:lnTo>
                  <a:pt x="9698351" y="1730377"/>
                </a:lnTo>
                <a:lnTo>
                  <a:pt x="9632895" y="1736363"/>
                </a:lnTo>
                <a:lnTo>
                  <a:pt x="9569107" y="1741010"/>
                </a:lnTo>
                <a:cubicBezTo>
                  <a:pt x="9558961" y="1745882"/>
                  <a:pt x="9548028" y="1750646"/>
                  <a:pt x="9536451" y="1755120"/>
                </a:cubicBezTo>
                <a:lnTo>
                  <a:pt x="9529385" y="1757515"/>
                </a:lnTo>
                <a:lnTo>
                  <a:pt x="9498527" y="1753117"/>
                </a:lnTo>
                <a:lnTo>
                  <a:pt x="9436642" y="1755478"/>
                </a:lnTo>
                <a:lnTo>
                  <a:pt x="9429748" y="1756317"/>
                </a:lnTo>
                <a:lnTo>
                  <a:pt x="9429748" y="1768745"/>
                </a:lnTo>
                <a:lnTo>
                  <a:pt x="9425802" y="1769273"/>
                </a:lnTo>
                <a:cubicBezTo>
                  <a:pt x="9390751" y="1773262"/>
                  <a:pt x="9371406" y="1773457"/>
                  <a:pt x="9349763" y="1776107"/>
                </a:cubicBezTo>
                <a:cubicBezTo>
                  <a:pt x="9314721" y="1782260"/>
                  <a:pt x="9277650" y="1796217"/>
                  <a:pt x="9256503" y="1800699"/>
                </a:cubicBezTo>
                <a:lnTo>
                  <a:pt x="9222873" y="1803003"/>
                </a:lnTo>
                <a:lnTo>
                  <a:pt x="9224095" y="1807355"/>
                </a:lnTo>
                <a:lnTo>
                  <a:pt x="9211603" y="1807675"/>
                </a:lnTo>
                <a:lnTo>
                  <a:pt x="9183719" y="1807781"/>
                </a:lnTo>
                <a:cubicBezTo>
                  <a:pt x="9166319" y="1808439"/>
                  <a:pt x="9117935" y="1807396"/>
                  <a:pt x="9100221" y="1808989"/>
                </a:cubicBezTo>
                <a:cubicBezTo>
                  <a:pt x="9095111" y="1813630"/>
                  <a:pt x="9087224" y="1816160"/>
                  <a:pt x="9077439" y="1817333"/>
                </a:cubicBezTo>
                <a:lnTo>
                  <a:pt x="9055889" y="1817464"/>
                </a:lnTo>
                <a:lnTo>
                  <a:pt x="8930912" y="1828648"/>
                </a:lnTo>
                <a:lnTo>
                  <a:pt x="8913729" y="1829483"/>
                </a:lnTo>
                <a:lnTo>
                  <a:pt x="8904423" y="1833234"/>
                </a:lnTo>
                <a:cubicBezTo>
                  <a:pt x="8897319" y="1833982"/>
                  <a:pt x="8876911" y="1833498"/>
                  <a:pt x="8871099" y="1833979"/>
                </a:cubicBezTo>
                <a:lnTo>
                  <a:pt x="8869557" y="1836113"/>
                </a:lnTo>
                <a:cubicBezTo>
                  <a:pt x="8851043" y="1839524"/>
                  <a:pt x="8781405" y="1850882"/>
                  <a:pt x="8760021" y="1854442"/>
                </a:cubicBezTo>
                <a:cubicBezTo>
                  <a:pt x="8755749" y="1851161"/>
                  <a:pt x="8746183" y="1856343"/>
                  <a:pt x="8741254" y="1857469"/>
                </a:cubicBezTo>
                <a:cubicBezTo>
                  <a:pt x="8740491" y="1855259"/>
                  <a:pt x="8728559" y="1854585"/>
                  <a:pt x="8725039" y="1856552"/>
                </a:cubicBezTo>
                <a:cubicBezTo>
                  <a:pt x="8641157" y="1867333"/>
                  <a:pt x="8683145" y="1845054"/>
                  <a:pt x="8635265" y="1859168"/>
                </a:cubicBezTo>
                <a:cubicBezTo>
                  <a:pt x="8626795" y="1860103"/>
                  <a:pt x="8619931" y="1859212"/>
                  <a:pt x="8613911" y="1857561"/>
                </a:cubicBezTo>
                <a:lnTo>
                  <a:pt x="8604931" y="1854170"/>
                </a:lnTo>
                <a:lnTo>
                  <a:pt x="8570171" y="1860579"/>
                </a:lnTo>
                <a:cubicBezTo>
                  <a:pt x="8553049" y="1862813"/>
                  <a:pt x="8535028" y="1864294"/>
                  <a:pt x="8516537" y="1864971"/>
                </a:cubicBezTo>
                <a:cubicBezTo>
                  <a:pt x="8512388" y="1860455"/>
                  <a:pt x="8497874" y="1866870"/>
                  <a:pt x="8491046" y="1868141"/>
                </a:cubicBezTo>
                <a:cubicBezTo>
                  <a:pt x="8490975" y="1865191"/>
                  <a:pt x="8475847" y="1863778"/>
                  <a:pt x="8470478" y="1866216"/>
                </a:cubicBezTo>
                <a:cubicBezTo>
                  <a:pt x="8357654" y="1876758"/>
                  <a:pt x="8421139" y="1849210"/>
                  <a:pt x="8353433" y="1865729"/>
                </a:cubicBezTo>
                <a:lnTo>
                  <a:pt x="8347675" y="1865075"/>
                </a:lnTo>
                <a:lnTo>
                  <a:pt x="8343939" y="1865677"/>
                </a:lnTo>
                <a:cubicBezTo>
                  <a:pt x="8309852" y="1870841"/>
                  <a:pt x="8272587" y="1875809"/>
                  <a:pt x="8221566" y="1881148"/>
                </a:cubicBezTo>
                <a:cubicBezTo>
                  <a:pt x="8158043" y="1892960"/>
                  <a:pt x="8095547" y="1914042"/>
                  <a:pt x="8066095" y="1919902"/>
                </a:cubicBezTo>
                <a:cubicBezTo>
                  <a:pt x="8058949" y="1919234"/>
                  <a:pt x="8051921" y="1917862"/>
                  <a:pt x="8044849" y="1916308"/>
                </a:cubicBezTo>
                <a:lnTo>
                  <a:pt x="8041142" y="1915506"/>
                </a:lnTo>
                <a:lnTo>
                  <a:pt x="8022159" y="1911521"/>
                </a:lnTo>
                <a:lnTo>
                  <a:pt x="7944932" y="1917265"/>
                </a:lnTo>
                <a:lnTo>
                  <a:pt x="7879011" y="1928570"/>
                </a:lnTo>
                <a:lnTo>
                  <a:pt x="7865529" y="1934399"/>
                </a:lnTo>
                <a:lnTo>
                  <a:pt x="7774801" y="1947969"/>
                </a:lnTo>
                <a:lnTo>
                  <a:pt x="7748398" y="1955982"/>
                </a:lnTo>
                <a:lnTo>
                  <a:pt x="7740684" y="1955717"/>
                </a:lnTo>
                <a:cubicBezTo>
                  <a:pt x="7728362" y="1958584"/>
                  <a:pt x="7714099" y="1968442"/>
                  <a:pt x="7712976" y="1960442"/>
                </a:cubicBezTo>
                <a:lnTo>
                  <a:pt x="7699956" y="1966104"/>
                </a:lnTo>
                <a:lnTo>
                  <a:pt x="7684158" y="1962927"/>
                </a:lnTo>
                <a:cubicBezTo>
                  <a:pt x="7674684" y="1962643"/>
                  <a:pt x="7652105" y="1963177"/>
                  <a:pt x="7643109" y="1964400"/>
                </a:cubicBezTo>
                <a:lnTo>
                  <a:pt x="7630180" y="1970266"/>
                </a:lnTo>
                <a:lnTo>
                  <a:pt x="7609131" y="1971774"/>
                </a:lnTo>
                <a:cubicBezTo>
                  <a:pt x="7596694" y="1971644"/>
                  <a:pt x="7570258" y="1969757"/>
                  <a:pt x="7555555" y="1969491"/>
                </a:cubicBezTo>
                <a:cubicBezTo>
                  <a:pt x="7541460" y="1966540"/>
                  <a:pt x="7530571" y="1964848"/>
                  <a:pt x="7520919" y="1970177"/>
                </a:cubicBezTo>
                <a:cubicBezTo>
                  <a:pt x="7500295" y="1966884"/>
                  <a:pt x="7480780" y="1949401"/>
                  <a:pt x="7456258" y="1960468"/>
                </a:cubicBezTo>
                <a:cubicBezTo>
                  <a:pt x="7434946" y="1957506"/>
                  <a:pt x="7435772" y="1952500"/>
                  <a:pt x="7393047" y="1952408"/>
                </a:cubicBezTo>
                <a:cubicBezTo>
                  <a:pt x="7356520" y="1952860"/>
                  <a:pt x="7236307" y="1958626"/>
                  <a:pt x="7199912" y="1959913"/>
                </a:cubicBezTo>
                <a:cubicBezTo>
                  <a:pt x="7176501" y="1959942"/>
                  <a:pt x="7160098" y="1958343"/>
                  <a:pt x="7146774" y="1956641"/>
                </a:cubicBezTo>
                <a:lnTo>
                  <a:pt x="7122244" y="1953891"/>
                </a:lnTo>
                <a:lnTo>
                  <a:pt x="7032241" y="1962723"/>
                </a:lnTo>
                <a:cubicBezTo>
                  <a:pt x="6997214" y="1965198"/>
                  <a:pt x="6963725" y="1968396"/>
                  <a:pt x="6941492" y="1976868"/>
                </a:cubicBezTo>
                <a:cubicBezTo>
                  <a:pt x="6947015" y="1970398"/>
                  <a:pt x="6923088" y="1965379"/>
                  <a:pt x="6906514" y="1968589"/>
                </a:cubicBezTo>
                <a:cubicBezTo>
                  <a:pt x="6925890" y="1943204"/>
                  <a:pt x="6840983" y="1991464"/>
                  <a:pt x="6826395" y="1974141"/>
                </a:cubicBezTo>
                <a:cubicBezTo>
                  <a:pt x="6825676" y="1990223"/>
                  <a:pt x="6751393" y="2017492"/>
                  <a:pt x="6716431" y="2004297"/>
                </a:cubicBezTo>
                <a:cubicBezTo>
                  <a:pt x="6663167" y="2007518"/>
                  <a:pt x="6625450" y="2020811"/>
                  <a:pt x="6569607" y="2015496"/>
                </a:cubicBezTo>
                <a:cubicBezTo>
                  <a:pt x="6567874" y="2017648"/>
                  <a:pt x="6565034" y="2019449"/>
                  <a:pt x="6561430" y="2020996"/>
                </a:cubicBezTo>
                <a:lnTo>
                  <a:pt x="6549371" y="2024747"/>
                </a:lnTo>
                <a:lnTo>
                  <a:pt x="6547040" y="2024474"/>
                </a:lnTo>
                <a:cubicBezTo>
                  <a:pt x="6537882" y="2024425"/>
                  <a:pt x="6533193" y="2025332"/>
                  <a:pt x="6530482" y="2026659"/>
                </a:cubicBezTo>
                <a:lnTo>
                  <a:pt x="6528565" y="2028600"/>
                </a:lnTo>
                <a:lnTo>
                  <a:pt x="6517741" y="2030558"/>
                </a:lnTo>
                <a:lnTo>
                  <a:pt x="6497855" y="2035650"/>
                </a:lnTo>
                <a:lnTo>
                  <a:pt x="6492785" y="2035444"/>
                </a:lnTo>
                <a:lnTo>
                  <a:pt x="6460692" y="2041321"/>
                </a:lnTo>
                <a:lnTo>
                  <a:pt x="6459609" y="2040851"/>
                </a:lnTo>
                <a:cubicBezTo>
                  <a:pt x="6456451" y="2039933"/>
                  <a:pt x="6452734" y="2039508"/>
                  <a:pt x="6447765" y="2040102"/>
                </a:cubicBezTo>
                <a:cubicBezTo>
                  <a:pt x="6446007" y="2031126"/>
                  <a:pt x="6441093" y="2037380"/>
                  <a:pt x="6426590" y="2039928"/>
                </a:cubicBezTo>
                <a:cubicBezTo>
                  <a:pt x="6423606" y="2033241"/>
                  <a:pt x="6413230" y="2032925"/>
                  <a:pt x="6401693" y="2033537"/>
                </a:cubicBezTo>
                <a:lnTo>
                  <a:pt x="6387141" y="2033161"/>
                </a:lnTo>
                <a:lnTo>
                  <a:pt x="6357846" y="2036782"/>
                </a:lnTo>
                <a:lnTo>
                  <a:pt x="6342914" y="2037585"/>
                </a:lnTo>
                <a:lnTo>
                  <a:pt x="6336300" y="2038781"/>
                </a:lnTo>
                <a:lnTo>
                  <a:pt x="6317178" y="2038968"/>
                </a:lnTo>
                <a:lnTo>
                  <a:pt x="6161427" y="2047338"/>
                </a:lnTo>
                <a:cubicBezTo>
                  <a:pt x="6147824" y="2057658"/>
                  <a:pt x="6118908" y="2077615"/>
                  <a:pt x="6097339" y="2082438"/>
                </a:cubicBezTo>
                <a:cubicBezTo>
                  <a:pt x="6090149" y="2084046"/>
                  <a:pt x="6083776" y="2083972"/>
                  <a:pt x="6079059" y="2081299"/>
                </a:cubicBezTo>
                <a:cubicBezTo>
                  <a:pt x="6063900" y="2082334"/>
                  <a:pt x="6011621" y="2084537"/>
                  <a:pt x="5998439" y="2070958"/>
                </a:cubicBezTo>
                <a:cubicBezTo>
                  <a:pt x="5976443" y="2071759"/>
                  <a:pt x="5925514" y="2069780"/>
                  <a:pt x="5904290" y="2070255"/>
                </a:cubicBezTo>
                <a:cubicBezTo>
                  <a:pt x="5871515" y="2066244"/>
                  <a:pt x="5843986" y="2088249"/>
                  <a:pt x="5814867" y="2079032"/>
                </a:cubicBezTo>
                <a:cubicBezTo>
                  <a:pt x="5792003" y="2070559"/>
                  <a:pt x="5750009" y="2076273"/>
                  <a:pt x="5725743" y="2070558"/>
                </a:cubicBezTo>
                <a:cubicBezTo>
                  <a:pt x="5716432" y="2058355"/>
                  <a:pt x="5667424" y="2047322"/>
                  <a:pt x="5650546" y="2052412"/>
                </a:cubicBezTo>
                <a:cubicBezTo>
                  <a:pt x="5614627" y="2046084"/>
                  <a:pt x="5608108" y="2028306"/>
                  <a:pt x="5581284" y="2023175"/>
                </a:cubicBezTo>
                <a:lnTo>
                  <a:pt x="5572593" y="2018391"/>
                </a:lnTo>
                <a:lnTo>
                  <a:pt x="5548580" y="2016951"/>
                </a:lnTo>
                <a:cubicBezTo>
                  <a:pt x="5523726" y="2017783"/>
                  <a:pt x="5498337" y="2019663"/>
                  <a:pt x="5471173" y="2018786"/>
                </a:cubicBezTo>
                <a:cubicBezTo>
                  <a:pt x="5447687" y="2003020"/>
                  <a:pt x="5353807" y="2022324"/>
                  <a:pt x="5340320" y="2037611"/>
                </a:cubicBezTo>
                <a:cubicBezTo>
                  <a:pt x="5340015" y="2024215"/>
                  <a:pt x="5271937" y="2042455"/>
                  <a:pt x="5254376" y="2042928"/>
                </a:cubicBezTo>
                <a:cubicBezTo>
                  <a:pt x="5248522" y="2043086"/>
                  <a:pt x="5248281" y="2041270"/>
                  <a:pt x="5258035" y="2035649"/>
                </a:cubicBezTo>
                <a:cubicBezTo>
                  <a:pt x="5239374" y="2037214"/>
                  <a:pt x="5220112" y="2030252"/>
                  <a:pt x="5230622" y="2024576"/>
                </a:cubicBezTo>
                <a:cubicBezTo>
                  <a:pt x="5173932" y="2036724"/>
                  <a:pt x="5090262" y="2024645"/>
                  <a:pt x="5026203" y="2030162"/>
                </a:cubicBezTo>
                <a:cubicBezTo>
                  <a:pt x="4991280" y="2016814"/>
                  <a:pt x="5010212" y="2029164"/>
                  <a:pt x="4973988" y="2026668"/>
                </a:cubicBezTo>
                <a:cubicBezTo>
                  <a:pt x="4983896" y="2038955"/>
                  <a:pt x="4930012" y="2019774"/>
                  <a:pt x="4928030" y="2033642"/>
                </a:cubicBezTo>
                <a:cubicBezTo>
                  <a:pt x="4921501" y="2032748"/>
                  <a:pt x="4915238" y="2031445"/>
                  <a:pt x="4908970" y="2030033"/>
                </a:cubicBezTo>
                <a:lnTo>
                  <a:pt x="4905679" y="2029300"/>
                </a:lnTo>
                <a:lnTo>
                  <a:pt x="4892525" y="2028768"/>
                </a:lnTo>
                <a:lnTo>
                  <a:pt x="4888818" y="2025619"/>
                </a:lnTo>
                <a:lnTo>
                  <a:pt x="4869018" y="2022668"/>
                </a:lnTo>
                <a:cubicBezTo>
                  <a:pt x="4861602" y="2022028"/>
                  <a:pt x="4853622" y="2021880"/>
                  <a:pt x="4844804" y="2022527"/>
                </a:cubicBezTo>
                <a:cubicBezTo>
                  <a:pt x="4823110" y="2028022"/>
                  <a:pt x="4789330" y="2021287"/>
                  <a:pt x="4758778" y="2021694"/>
                </a:cubicBezTo>
                <a:lnTo>
                  <a:pt x="4744748" y="2023396"/>
                </a:lnTo>
                <a:lnTo>
                  <a:pt x="4698956" y="2020558"/>
                </a:lnTo>
                <a:cubicBezTo>
                  <a:pt x="4685921" y="2020008"/>
                  <a:pt x="4672392" y="2019718"/>
                  <a:pt x="4658147" y="2019920"/>
                </a:cubicBezTo>
                <a:lnTo>
                  <a:pt x="4631706" y="2021274"/>
                </a:lnTo>
                <a:lnTo>
                  <a:pt x="4624776" y="2020152"/>
                </a:lnTo>
                <a:cubicBezTo>
                  <a:pt x="4612703" y="2020277"/>
                  <a:pt x="4596727" y="2024226"/>
                  <a:pt x="4598150" y="2019429"/>
                </a:cubicBezTo>
                <a:lnTo>
                  <a:pt x="4584588" y="2021092"/>
                </a:lnTo>
                <a:lnTo>
                  <a:pt x="4571203" y="2017263"/>
                </a:lnTo>
                <a:cubicBezTo>
                  <a:pt x="4569736" y="2016374"/>
                  <a:pt x="4568633" y="2015427"/>
                  <a:pt x="4567930" y="2014458"/>
                </a:cubicBezTo>
                <a:lnTo>
                  <a:pt x="4548984" y="2015717"/>
                </a:lnTo>
                <a:lnTo>
                  <a:pt x="4533451" y="2012976"/>
                </a:lnTo>
                <a:lnTo>
                  <a:pt x="4519910" y="2014768"/>
                </a:lnTo>
                <a:lnTo>
                  <a:pt x="4514290" y="2014364"/>
                </a:lnTo>
                <a:lnTo>
                  <a:pt x="4500320" y="2013007"/>
                </a:lnTo>
                <a:cubicBezTo>
                  <a:pt x="4493159" y="2012056"/>
                  <a:pt x="4485144" y="2010910"/>
                  <a:pt x="4476219" y="2009993"/>
                </a:cubicBezTo>
                <a:lnTo>
                  <a:pt x="4468701" y="2009574"/>
                </a:lnTo>
                <a:lnTo>
                  <a:pt x="4452333" y="2004964"/>
                </a:lnTo>
                <a:cubicBezTo>
                  <a:pt x="4440422" y="2001479"/>
                  <a:pt x="4431048" y="1999130"/>
                  <a:pt x="4420644" y="2001021"/>
                </a:cubicBezTo>
                <a:cubicBezTo>
                  <a:pt x="4402911" y="1996519"/>
                  <a:pt x="4390524" y="1983900"/>
                  <a:pt x="4364856" y="1987267"/>
                </a:cubicBezTo>
                <a:cubicBezTo>
                  <a:pt x="4372645" y="1981550"/>
                  <a:pt x="4336350" y="1986575"/>
                  <a:pt x="4332062" y="1980703"/>
                </a:cubicBezTo>
                <a:cubicBezTo>
                  <a:pt x="4330083" y="1975974"/>
                  <a:pt x="4318612" y="1976397"/>
                  <a:pt x="4309876" y="1974653"/>
                </a:cubicBezTo>
                <a:cubicBezTo>
                  <a:pt x="4303650" y="1969824"/>
                  <a:pt x="4259693" y="1965414"/>
                  <a:pt x="4244391" y="1966109"/>
                </a:cubicBezTo>
                <a:cubicBezTo>
                  <a:pt x="4201255" y="1970914"/>
                  <a:pt x="4166558" y="1951471"/>
                  <a:pt x="4132071" y="1954813"/>
                </a:cubicBezTo>
                <a:cubicBezTo>
                  <a:pt x="4123041" y="1954358"/>
                  <a:pt x="4115554" y="1953263"/>
                  <a:pt x="4109069" y="1951778"/>
                </a:cubicBezTo>
                <a:lnTo>
                  <a:pt x="4092908" y="1946662"/>
                </a:lnTo>
                <a:cubicBezTo>
                  <a:pt x="4092707" y="1945539"/>
                  <a:pt x="4092506" y="1944415"/>
                  <a:pt x="4092306" y="1943291"/>
                </a:cubicBezTo>
                <a:lnTo>
                  <a:pt x="4080234" y="1941219"/>
                </a:lnTo>
                <a:lnTo>
                  <a:pt x="4077778" y="1940145"/>
                </a:lnTo>
                <a:cubicBezTo>
                  <a:pt x="4073105" y="1938081"/>
                  <a:pt x="4068339" y="1936119"/>
                  <a:pt x="4062936" y="1934506"/>
                </a:cubicBezTo>
                <a:cubicBezTo>
                  <a:pt x="4048082" y="1947155"/>
                  <a:pt x="4014523" y="1922869"/>
                  <a:pt x="4012506" y="1935475"/>
                </a:cubicBezTo>
                <a:cubicBezTo>
                  <a:pt x="3980228" y="1928812"/>
                  <a:pt x="3986775" y="1942559"/>
                  <a:pt x="3965880" y="1925968"/>
                </a:cubicBezTo>
                <a:cubicBezTo>
                  <a:pt x="3899515" y="1923414"/>
                  <a:pt x="3830855" y="1902158"/>
                  <a:pt x="3765338" y="1906649"/>
                </a:cubicBezTo>
                <a:cubicBezTo>
                  <a:pt x="3780686" y="1902635"/>
                  <a:pt x="3768784" y="1893856"/>
                  <a:pt x="3749493" y="1893071"/>
                </a:cubicBezTo>
                <a:cubicBezTo>
                  <a:pt x="3807776" y="1876857"/>
                  <a:pt x="3656400" y="1898030"/>
                  <a:pt x="3672704" y="1881383"/>
                </a:cubicBezTo>
                <a:cubicBezTo>
                  <a:pt x="3645532" y="1893973"/>
                  <a:pt x="3537791" y="1900656"/>
                  <a:pt x="3530082" y="1883187"/>
                </a:cubicBezTo>
                <a:cubicBezTo>
                  <a:pt x="3479808" y="1875044"/>
                  <a:pt x="3426017" y="1877998"/>
                  <a:pt x="3387664" y="1862579"/>
                </a:cubicBezTo>
                <a:cubicBezTo>
                  <a:pt x="3382649" y="1863935"/>
                  <a:pt x="3377277" y="1864791"/>
                  <a:pt x="3371681" y="1865293"/>
                </a:cubicBezTo>
                <a:lnTo>
                  <a:pt x="3355305" y="1865842"/>
                </a:lnTo>
                <a:lnTo>
                  <a:pt x="3353790" y="1865158"/>
                </a:lnTo>
                <a:cubicBezTo>
                  <a:pt x="3346144" y="1863282"/>
                  <a:pt x="3340687" y="1863057"/>
                  <a:pt x="3336210" y="1863564"/>
                </a:cubicBezTo>
                <a:lnTo>
                  <a:pt x="3331381" y="1864716"/>
                </a:lnTo>
                <a:lnTo>
                  <a:pt x="3319012" y="1864093"/>
                </a:lnTo>
                <a:lnTo>
                  <a:pt x="3293818" y="1864135"/>
                </a:lnTo>
                <a:lnTo>
                  <a:pt x="3289881" y="1862954"/>
                </a:lnTo>
                <a:lnTo>
                  <a:pt x="3253090" y="1861164"/>
                </a:lnTo>
                <a:cubicBezTo>
                  <a:pt x="3253042" y="1860968"/>
                  <a:pt x="3252996" y="1860771"/>
                  <a:pt x="3252949" y="1860574"/>
                </a:cubicBezTo>
                <a:cubicBezTo>
                  <a:pt x="3251799" y="1859213"/>
                  <a:pt x="3249368" y="1858131"/>
                  <a:pt x="3244187" y="1857604"/>
                </a:cubicBezTo>
                <a:cubicBezTo>
                  <a:pt x="3250860" y="1853873"/>
                  <a:pt x="3250577" y="1852999"/>
                  <a:pt x="3246570" y="1852946"/>
                </a:cubicBezTo>
                <a:lnTo>
                  <a:pt x="3237810" y="1853064"/>
                </a:lnTo>
                <a:lnTo>
                  <a:pt x="3230822" y="1855474"/>
                </a:lnTo>
                <a:cubicBezTo>
                  <a:pt x="3206812" y="1862286"/>
                  <a:pt x="3176733" y="1868865"/>
                  <a:pt x="3136549" y="1874037"/>
                </a:cubicBezTo>
                <a:cubicBezTo>
                  <a:pt x="3081163" y="1880168"/>
                  <a:pt x="2902557" y="1900580"/>
                  <a:pt x="2845754" y="1910932"/>
                </a:cubicBezTo>
                <a:cubicBezTo>
                  <a:pt x="2860822" y="1944376"/>
                  <a:pt x="2813389" y="1905358"/>
                  <a:pt x="2786878" y="1917162"/>
                </a:cubicBezTo>
                <a:cubicBezTo>
                  <a:pt x="2766803" y="1917398"/>
                  <a:pt x="2741628" y="1915886"/>
                  <a:pt x="2725298" y="1912340"/>
                </a:cubicBezTo>
                <a:cubicBezTo>
                  <a:pt x="2716680" y="1911427"/>
                  <a:pt x="2707572" y="1911972"/>
                  <a:pt x="2697754" y="1914863"/>
                </a:cubicBezTo>
                <a:cubicBezTo>
                  <a:pt x="2667185" y="1939014"/>
                  <a:pt x="2622149" y="1926211"/>
                  <a:pt x="2568063" y="1936283"/>
                </a:cubicBezTo>
                <a:cubicBezTo>
                  <a:pt x="2552625" y="1932001"/>
                  <a:pt x="2502682" y="1953378"/>
                  <a:pt x="2489784" y="1943720"/>
                </a:cubicBezTo>
                <a:cubicBezTo>
                  <a:pt x="2478524" y="1943155"/>
                  <a:pt x="2467418" y="1949411"/>
                  <a:pt x="2458978" y="1938095"/>
                </a:cubicBezTo>
                <a:cubicBezTo>
                  <a:pt x="2417552" y="1934639"/>
                  <a:pt x="2366376" y="1931293"/>
                  <a:pt x="2318712" y="1934474"/>
                </a:cubicBezTo>
                <a:cubicBezTo>
                  <a:pt x="2296029" y="1936526"/>
                  <a:pt x="2282069" y="1938434"/>
                  <a:pt x="2268709" y="1940521"/>
                </a:cubicBezTo>
                <a:lnTo>
                  <a:pt x="2264080" y="1941232"/>
                </a:lnTo>
                <a:lnTo>
                  <a:pt x="2254684" y="1943524"/>
                </a:lnTo>
                <a:lnTo>
                  <a:pt x="2252523" y="1943004"/>
                </a:lnTo>
                <a:lnTo>
                  <a:pt x="2173350" y="1929202"/>
                </a:lnTo>
                <a:lnTo>
                  <a:pt x="2155266" y="1920267"/>
                </a:lnTo>
                <a:lnTo>
                  <a:pt x="2091013" y="1914631"/>
                </a:lnTo>
                <a:cubicBezTo>
                  <a:pt x="2033357" y="1920614"/>
                  <a:pt x="2070513" y="1905065"/>
                  <a:pt x="2030712" y="1897690"/>
                </a:cubicBezTo>
                <a:cubicBezTo>
                  <a:pt x="1994539" y="1893055"/>
                  <a:pt x="1958569" y="1883188"/>
                  <a:pt x="1908838" y="1892222"/>
                </a:cubicBezTo>
                <a:cubicBezTo>
                  <a:pt x="1897236" y="1896147"/>
                  <a:pt x="1883338" y="1892415"/>
                  <a:pt x="1877796" y="1883887"/>
                </a:cubicBezTo>
                <a:cubicBezTo>
                  <a:pt x="1876842" y="1882419"/>
                  <a:pt x="1876177" y="1880863"/>
                  <a:pt x="1875824" y="1879265"/>
                </a:cubicBezTo>
                <a:cubicBezTo>
                  <a:pt x="1843474" y="1887199"/>
                  <a:pt x="1841511" y="1873818"/>
                  <a:pt x="1823048" y="1881064"/>
                </a:cubicBezTo>
                <a:cubicBezTo>
                  <a:pt x="1792640" y="1872164"/>
                  <a:pt x="1782358" y="1850450"/>
                  <a:pt x="1765736" y="1856578"/>
                </a:cubicBezTo>
                <a:cubicBezTo>
                  <a:pt x="1753024" y="1849107"/>
                  <a:pt x="1745932" y="1828316"/>
                  <a:pt x="1725669" y="1833744"/>
                </a:cubicBezTo>
                <a:cubicBezTo>
                  <a:pt x="1727428" y="1831405"/>
                  <a:pt x="1726953" y="1830157"/>
                  <a:pt x="1725216" y="1829447"/>
                </a:cubicBezTo>
                <a:lnTo>
                  <a:pt x="1721485" y="1828960"/>
                </a:lnTo>
                <a:lnTo>
                  <a:pt x="1717786" y="1832224"/>
                </a:lnTo>
                <a:cubicBezTo>
                  <a:pt x="1703445" y="1843277"/>
                  <a:pt x="1706547" y="1827935"/>
                  <a:pt x="1689907" y="1825425"/>
                </a:cubicBezTo>
                <a:cubicBezTo>
                  <a:pt x="1682338" y="1823445"/>
                  <a:pt x="1685181" y="1820226"/>
                  <a:pt x="1688093" y="1817391"/>
                </a:cubicBezTo>
                <a:lnTo>
                  <a:pt x="1496789" y="1805297"/>
                </a:lnTo>
                <a:cubicBezTo>
                  <a:pt x="1463551" y="1793913"/>
                  <a:pt x="1426345" y="1786892"/>
                  <a:pt x="1392839" y="1758649"/>
                </a:cubicBezTo>
                <a:cubicBezTo>
                  <a:pt x="1386461" y="1750573"/>
                  <a:pt x="1374031" y="1756918"/>
                  <a:pt x="1360872" y="1752441"/>
                </a:cubicBezTo>
                <a:cubicBezTo>
                  <a:pt x="1347711" y="1747963"/>
                  <a:pt x="1332751" y="1735898"/>
                  <a:pt x="1313885" y="1731785"/>
                </a:cubicBezTo>
                <a:cubicBezTo>
                  <a:pt x="1281989" y="1726305"/>
                  <a:pt x="1256405" y="1739744"/>
                  <a:pt x="1247665" y="1727765"/>
                </a:cubicBezTo>
                <a:cubicBezTo>
                  <a:pt x="1231363" y="1728538"/>
                  <a:pt x="1209120" y="1742556"/>
                  <a:pt x="1196850" y="1729622"/>
                </a:cubicBezTo>
                <a:cubicBezTo>
                  <a:pt x="1195195" y="1740224"/>
                  <a:pt x="1178147" y="1721561"/>
                  <a:pt x="1168728" y="1728550"/>
                </a:cubicBezTo>
                <a:cubicBezTo>
                  <a:pt x="1152073" y="1727193"/>
                  <a:pt x="1122804" y="1725926"/>
                  <a:pt x="1096918" y="1721485"/>
                </a:cubicBezTo>
                <a:lnTo>
                  <a:pt x="1094082" y="1720113"/>
                </a:lnTo>
                <a:lnTo>
                  <a:pt x="1040782" y="1721762"/>
                </a:lnTo>
                <a:cubicBezTo>
                  <a:pt x="987172" y="1722352"/>
                  <a:pt x="1023272" y="1708707"/>
                  <a:pt x="955980" y="1719289"/>
                </a:cubicBezTo>
                <a:cubicBezTo>
                  <a:pt x="948995" y="1714208"/>
                  <a:pt x="940521" y="1713816"/>
                  <a:pt x="926108" y="1715917"/>
                </a:cubicBezTo>
                <a:cubicBezTo>
                  <a:pt x="900077" y="1715834"/>
                  <a:pt x="902688" y="1703436"/>
                  <a:pt x="876049" y="1710422"/>
                </a:cubicBezTo>
                <a:cubicBezTo>
                  <a:pt x="881084" y="1703830"/>
                  <a:pt x="826830" y="1706893"/>
                  <a:pt x="839194" y="1700176"/>
                </a:cubicBezTo>
                <a:cubicBezTo>
                  <a:pt x="822548" y="1693764"/>
                  <a:pt x="813674" y="1703628"/>
                  <a:pt x="797112" y="1698014"/>
                </a:cubicBezTo>
                <a:cubicBezTo>
                  <a:pt x="778195" y="1696418"/>
                  <a:pt x="807647" y="1705364"/>
                  <a:pt x="786610" y="1705455"/>
                </a:cubicBezTo>
                <a:cubicBezTo>
                  <a:pt x="761170" y="1704357"/>
                  <a:pt x="760599" y="1716610"/>
                  <a:pt x="741833" y="1700566"/>
                </a:cubicBezTo>
                <a:lnTo>
                  <a:pt x="673985" y="1692278"/>
                </a:lnTo>
                <a:cubicBezTo>
                  <a:pt x="658515" y="1695829"/>
                  <a:pt x="646395" y="1693620"/>
                  <a:pt x="634665" y="1689550"/>
                </a:cubicBezTo>
                <a:cubicBezTo>
                  <a:pt x="599149" y="1689690"/>
                  <a:pt x="567176" y="1683160"/>
                  <a:pt x="527471" y="1679869"/>
                </a:cubicBezTo>
                <a:cubicBezTo>
                  <a:pt x="484099" y="1683240"/>
                  <a:pt x="462693" y="1671949"/>
                  <a:pt x="420260" y="1668475"/>
                </a:cubicBezTo>
                <a:cubicBezTo>
                  <a:pt x="377482" y="1677390"/>
                  <a:pt x="393500" y="1652730"/>
                  <a:pt x="357630" y="1652142"/>
                </a:cubicBezTo>
                <a:cubicBezTo>
                  <a:pt x="298692" y="1659518"/>
                  <a:pt x="359631" y="1643849"/>
                  <a:pt x="269407" y="1643812"/>
                </a:cubicBezTo>
                <a:cubicBezTo>
                  <a:pt x="264204" y="1645215"/>
                  <a:pt x="253436" y="1643159"/>
                  <a:pt x="254769" y="1641013"/>
                </a:cubicBezTo>
                <a:cubicBezTo>
                  <a:pt x="234996" y="1641090"/>
                  <a:pt x="179093" y="1626583"/>
                  <a:pt x="150763" y="1628143"/>
                </a:cubicBezTo>
                <a:cubicBezTo>
                  <a:pt x="96232" y="1619954"/>
                  <a:pt x="68845" y="1629422"/>
                  <a:pt x="29133" y="1626172"/>
                </a:cubicBezTo>
                <a:lnTo>
                  <a:pt x="0" y="16195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379AB42-7FE1-505A-B003-005536162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675" y="494414"/>
            <a:ext cx="10534650" cy="81740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ÍNDICE SIMPLE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AE06C474-318A-2703-FBD2-11B815DF8C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3900" y="2462969"/>
            <a:ext cx="10744200" cy="373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84475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0E91F5CA-B392-444C-88E3-BF5BAAEBDE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DFCA2118-59A2-4310-A4B2-F2CBA821E8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940492"/>
            <a:ext cx="12192000" cy="1924333"/>
          </a:xfrm>
          <a:custGeom>
            <a:avLst/>
            <a:gdLst>
              <a:gd name="connsiteX0" fmla="*/ 6189199 w 12192000"/>
              <a:gd name="connsiteY0" fmla="*/ 588 h 1924333"/>
              <a:gd name="connsiteX1" fmla="*/ 6207079 w 12192000"/>
              <a:gd name="connsiteY1" fmla="*/ 2850 h 1924333"/>
              <a:gd name="connsiteX2" fmla="*/ 6285610 w 12192000"/>
              <a:gd name="connsiteY2" fmla="*/ 18131 h 1924333"/>
              <a:gd name="connsiteX3" fmla="*/ 6378008 w 12192000"/>
              <a:gd name="connsiteY3" fmla="*/ 24625 h 1924333"/>
              <a:gd name="connsiteX4" fmla="*/ 6466340 w 12192000"/>
              <a:gd name="connsiteY4" fmla="*/ 21366 h 1924333"/>
              <a:gd name="connsiteX5" fmla="*/ 6553334 w 12192000"/>
              <a:gd name="connsiteY5" fmla="*/ 35307 h 1924333"/>
              <a:gd name="connsiteX6" fmla="*/ 6626068 w 12192000"/>
              <a:gd name="connsiteY6" fmla="*/ 58045 h 1924333"/>
              <a:gd name="connsiteX7" fmla="*/ 6692303 w 12192000"/>
              <a:gd name="connsiteY7" fmla="*/ 91487 h 1924333"/>
              <a:gd name="connsiteX8" fmla="*/ 6733670 w 12192000"/>
              <a:gd name="connsiteY8" fmla="*/ 118130 h 1924333"/>
              <a:gd name="connsiteX9" fmla="*/ 6798016 w 12192000"/>
              <a:gd name="connsiteY9" fmla="*/ 112271 h 1924333"/>
              <a:gd name="connsiteX10" fmla="*/ 6801081 w 12192000"/>
              <a:gd name="connsiteY10" fmla="*/ 114963 h 1924333"/>
              <a:gd name="connsiteX11" fmla="*/ 6819351 w 12192000"/>
              <a:gd name="connsiteY11" fmla="*/ 128825 h 1924333"/>
              <a:gd name="connsiteX12" fmla="*/ 6852732 w 12192000"/>
              <a:gd name="connsiteY12" fmla="*/ 123321 h 1924333"/>
              <a:gd name="connsiteX13" fmla="*/ 6865247 w 12192000"/>
              <a:gd name="connsiteY13" fmla="*/ 128836 h 1924333"/>
              <a:gd name="connsiteX14" fmla="*/ 6905517 w 12192000"/>
              <a:gd name="connsiteY14" fmla="*/ 129265 h 1924333"/>
              <a:gd name="connsiteX15" fmla="*/ 6950286 w 12192000"/>
              <a:gd name="connsiteY15" fmla="*/ 150104 h 1924333"/>
              <a:gd name="connsiteX16" fmla="*/ 7003442 w 12192000"/>
              <a:gd name="connsiteY16" fmla="*/ 136136 h 1924333"/>
              <a:gd name="connsiteX17" fmla="*/ 7160047 w 12192000"/>
              <a:gd name="connsiteY17" fmla="*/ 166721 h 1924333"/>
              <a:gd name="connsiteX18" fmla="*/ 7325604 w 12192000"/>
              <a:gd name="connsiteY18" fmla="*/ 215867 h 1924333"/>
              <a:gd name="connsiteX19" fmla="*/ 7540522 w 12192000"/>
              <a:gd name="connsiteY19" fmla="*/ 239374 h 1924333"/>
              <a:gd name="connsiteX20" fmla="*/ 7612071 w 12192000"/>
              <a:gd name="connsiteY20" fmla="*/ 229553 h 1924333"/>
              <a:gd name="connsiteX21" fmla="*/ 7651995 w 12192000"/>
              <a:gd name="connsiteY21" fmla="*/ 244567 h 1924333"/>
              <a:gd name="connsiteX22" fmla="*/ 7725761 w 12192000"/>
              <a:gd name="connsiteY22" fmla="*/ 258638 h 1924333"/>
              <a:gd name="connsiteX23" fmla="*/ 7823038 w 12192000"/>
              <a:gd name="connsiteY23" fmla="*/ 287078 h 1924333"/>
              <a:gd name="connsiteX24" fmla="*/ 7866405 w 12192000"/>
              <a:gd name="connsiteY24" fmla="*/ 287288 h 1924333"/>
              <a:gd name="connsiteX25" fmla="*/ 7875021 w 12192000"/>
              <a:gd name="connsiteY25" fmla="*/ 288224 h 1924333"/>
              <a:gd name="connsiteX26" fmla="*/ 7875146 w 12192000"/>
              <a:gd name="connsiteY26" fmla="*/ 288614 h 1924333"/>
              <a:gd name="connsiteX27" fmla="*/ 7907443 w 12192000"/>
              <a:gd name="connsiteY27" fmla="*/ 291752 h 1924333"/>
              <a:gd name="connsiteX28" fmla="*/ 7912892 w 12192000"/>
              <a:gd name="connsiteY28" fmla="*/ 294833 h 1924333"/>
              <a:gd name="connsiteX29" fmla="*/ 7946345 w 12192000"/>
              <a:gd name="connsiteY29" fmla="*/ 319359 h 1924333"/>
              <a:gd name="connsiteX30" fmla="*/ 8021238 w 12192000"/>
              <a:gd name="connsiteY30" fmla="*/ 315159 h 1924333"/>
              <a:gd name="connsiteX31" fmla="*/ 8094697 w 12192000"/>
              <a:gd name="connsiteY31" fmla="*/ 351819 h 1924333"/>
              <a:gd name="connsiteX32" fmla="*/ 8155208 w 12192000"/>
              <a:gd name="connsiteY32" fmla="*/ 371168 h 1924333"/>
              <a:gd name="connsiteX33" fmla="*/ 8248472 w 12192000"/>
              <a:gd name="connsiteY33" fmla="*/ 400489 h 1924333"/>
              <a:gd name="connsiteX34" fmla="*/ 8300068 w 12192000"/>
              <a:gd name="connsiteY34" fmla="*/ 405531 h 1924333"/>
              <a:gd name="connsiteX35" fmla="*/ 8356293 w 12192000"/>
              <a:gd name="connsiteY35" fmla="*/ 403328 h 1924333"/>
              <a:gd name="connsiteX36" fmla="*/ 8475838 w 12192000"/>
              <a:gd name="connsiteY36" fmla="*/ 435524 h 1924333"/>
              <a:gd name="connsiteX37" fmla="*/ 8575216 w 12192000"/>
              <a:gd name="connsiteY37" fmla="*/ 450198 h 1924333"/>
              <a:gd name="connsiteX38" fmla="*/ 8588650 w 12192000"/>
              <a:gd name="connsiteY38" fmla="*/ 447070 h 1924333"/>
              <a:gd name="connsiteX39" fmla="*/ 8612184 w 12192000"/>
              <a:gd name="connsiteY39" fmla="*/ 439577 h 1924333"/>
              <a:gd name="connsiteX40" fmla="*/ 8630713 w 12192000"/>
              <a:gd name="connsiteY40" fmla="*/ 433015 h 1924333"/>
              <a:gd name="connsiteX41" fmla="*/ 8704240 w 12192000"/>
              <a:gd name="connsiteY41" fmla="*/ 422865 h 1924333"/>
              <a:gd name="connsiteX42" fmla="*/ 8829513 w 12192000"/>
              <a:gd name="connsiteY42" fmla="*/ 429389 h 1924333"/>
              <a:gd name="connsiteX43" fmla="*/ 9083651 w 12192000"/>
              <a:gd name="connsiteY43" fmla="*/ 390744 h 1924333"/>
              <a:gd name="connsiteX44" fmla="*/ 9371402 w 12192000"/>
              <a:gd name="connsiteY44" fmla="*/ 371809 h 1924333"/>
              <a:gd name="connsiteX45" fmla="*/ 9429586 w 12192000"/>
              <a:gd name="connsiteY45" fmla="*/ 369213 h 1924333"/>
              <a:gd name="connsiteX46" fmla="*/ 9489757 w 12192000"/>
              <a:gd name="connsiteY46" fmla="*/ 377814 h 1924333"/>
              <a:gd name="connsiteX47" fmla="*/ 9516954 w 12192000"/>
              <a:gd name="connsiteY47" fmla="*/ 376991 h 1924333"/>
              <a:gd name="connsiteX48" fmla="*/ 9645588 w 12192000"/>
              <a:gd name="connsiteY48" fmla="*/ 363590 h 1924333"/>
              <a:gd name="connsiteX49" fmla="*/ 9722896 w 12192000"/>
              <a:gd name="connsiteY49" fmla="*/ 360983 h 1924333"/>
              <a:gd name="connsiteX50" fmla="*/ 9752803 w 12192000"/>
              <a:gd name="connsiteY50" fmla="*/ 368492 h 1924333"/>
              <a:gd name="connsiteX51" fmla="*/ 9890305 w 12192000"/>
              <a:gd name="connsiteY51" fmla="*/ 380736 h 1924333"/>
              <a:gd name="connsiteX52" fmla="*/ 9939767 w 12192000"/>
              <a:gd name="connsiteY52" fmla="*/ 377776 h 1924333"/>
              <a:gd name="connsiteX53" fmla="*/ 9944355 w 12192000"/>
              <a:gd name="connsiteY53" fmla="*/ 377352 h 1924333"/>
              <a:gd name="connsiteX54" fmla="*/ 9953719 w 12192000"/>
              <a:gd name="connsiteY54" fmla="*/ 375642 h 1924333"/>
              <a:gd name="connsiteX55" fmla="*/ 9955809 w 12192000"/>
              <a:gd name="connsiteY55" fmla="*/ 376294 h 1924333"/>
              <a:gd name="connsiteX56" fmla="*/ 10032710 w 12192000"/>
              <a:gd name="connsiteY56" fmla="*/ 394940 h 1924333"/>
              <a:gd name="connsiteX57" fmla="*/ 10049925 w 12192000"/>
              <a:gd name="connsiteY57" fmla="*/ 404971 h 1924333"/>
              <a:gd name="connsiteX58" fmla="*/ 10112671 w 12192000"/>
              <a:gd name="connsiteY58" fmla="*/ 414549 h 1924333"/>
              <a:gd name="connsiteX59" fmla="*/ 10170853 w 12192000"/>
              <a:gd name="connsiteY59" fmla="*/ 435168 h 1924333"/>
              <a:gd name="connsiteX60" fmla="*/ 10290184 w 12192000"/>
              <a:gd name="connsiteY60" fmla="*/ 448123 h 1924333"/>
              <a:gd name="connsiteX61" fmla="*/ 10320158 w 12192000"/>
              <a:gd name="connsiteY61" fmla="*/ 458352 h 1924333"/>
              <a:gd name="connsiteX62" fmla="*/ 10321815 w 12192000"/>
              <a:gd name="connsiteY62" fmla="*/ 463087 h 1924333"/>
              <a:gd name="connsiteX63" fmla="*/ 10373742 w 12192000"/>
              <a:gd name="connsiteY63" fmla="*/ 464538 h 1924333"/>
              <a:gd name="connsiteX64" fmla="*/ 10428532 w 12192000"/>
              <a:gd name="connsiteY64" fmla="*/ 492504 h 1924333"/>
              <a:gd name="connsiteX65" fmla="*/ 10466490 w 12192000"/>
              <a:gd name="connsiteY65" fmla="*/ 517759 h 1924333"/>
              <a:gd name="connsiteX66" fmla="*/ 10466675 w 12192000"/>
              <a:gd name="connsiteY66" fmla="*/ 522076 h 1924333"/>
              <a:gd name="connsiteX67" fmla="*/ 10470309 w 12192000"/>
              <a:gd name="connsiteY67" fmla="*/ 522792 h 1924333"/>
              <a:gd name="connsiteX68" fmla="*/ 10474138 w 12192000"/>
              <a:gd name="connsiteY68" fmla="*/ 519761 h 1924333"/>
              <a:gd name="connsiteX69" fmla="*/ 10501100 w 12192000"/>
              <a:gd name="connsiteY69" fmla="*/ 528263 h 1924333"/>
              <a:gd name="connsiteX70" fmla="*/ 10502395 w 12192000"/>
              <a:gd name="connsiteY70" fmla="*/ 536393 h 1924333"/>
              <a:gd name="connsiteX71" fmla="*/ 10689496 w 12192000"/>
              <a:gd name="connsiteY71" fmla="*/ 560233 h 1924333"/>
              <a:gd name="connsiteX72" fmla="*/ 10788736 w 12192000"/>
              <a:gd name="connsiteY72" fmla="*/ 613188 h 1924333"/>
              <a:gd name="connsiteX73" fmla="*/ 10819747 w 12192000"/>
              <a:gd name="connsiteY73" fmla="*/ 621351 h 1924333"/>
              <a:gd name="connsiteX74" fmla="*/ 10864632 w 12192000"/>
              <a:gd name="connsiteY74" fmla="*/ 644858 h 1924333"/>
              <a:gd name="connsiteX75" fmla="*/ 10929407 w 12192000"/>
              <a:gd name="connsiteY75" fmla="*/ 652945 h 1924333"/>
              <a:gd name="connsiteX76" fmla="*/ 10979412 w 12192000"/>
              <a:gd name="connsiteY76" fmla="*/ 654217 h 1924333"/>
              <a:gd name="connsiteX77" fmla="*/ 11006959 w 12192000"/>
              <a:gd name="connsiteY77" fmla="*/ 657017 h 1924333"/>
              <a:gd name="connsiteX78" fmla="*/ 11077038 w 12192000"/>
              <a:gd name="connsiteY78" fmla="*/ 668487 h 1924333"/>
              <a:gd name="connsiteX79" fmla="*/ 11157850 w 12192000"/>
              <a:gd name="connsiteY79" fmla="*/ 693164 h 1924333"/>
              <a:gd name="connsiteX80" fmla="*/ 11175276 w 12192000"/>
              <a:gd name="connsiteY80" fmla="*/ 697243 h 1924333"/>
              <a:gd name="connsiteX81" fmla="*/ 11191131 w 12192000"/>
              <a:gd name="connsiteY81" fmla="*/ 696085 h 1924333"/>
              <a:gd name="connsiteX82" fmla="*/ 11195573 w 12192000"/>
              <a:gd name="connsiteY82" fmla="*/ 691751 h 1924333"/>
              <a:gd name="connsiteX83" fmla="*/ 11205299 w 12192000"/>
              <a:gd name="connsiteY83" fmla="*/ 693247 h 1924333"/>
              <a:gd name="connsiteX84" fmla="*/ 11223770 w 12192000"/>
              <a:gd name="connsiteY84" fmla="*/ 690335 h 1924333"/>
              <a:gd name="connsiteX85" fmla="*/ 11292119 w 12192000"/>
              <a:gd name="connsiteY85" fmla="*/ 713311 h 1924333"/>
              <a:gd name="connsiteX86" fmla="*/ 11435379 w 12192000"/>
              <a:gd name="connsiteY86" fmla="*/ 758519 h 1924333"/>
              <a:gd name="connsiteX87" fmla="*/ 11604406 w 12192000"/>
              <a:gd name="connsiteY87" fmla="*/ 810476 h 1924333"/>
              <a:gd name="connsiteX88" fmla="*/ 11652155 w 12192000"/>
              <a:gd name="connsiteY88" fmla="*/ 825109 h 1924333"/>
              <a:gd name="connsiteX89" fmla="*/ 11654192 w 12192000"/>
              <a:gd name="connsiteY89" fmla="*/ 827301 h 1924333"/>
              <a:gd name="connsiteX90" fmla="*/ 11676599 w 12192000"/>
              <a:gd name="connsiteY90" fmla="*/ 846628 h 1924333"/>
              <a:gd name="connsiteX91" fmla="*/ 11775168 w 12192000"/>
              <a:gd name="connsiteY91" fmla="*/ 890664 h 1924333"/>
              <a:gd name="connsiteX92" fmla="*/ 11826341 w 12192000"/>
              <a:gd name="connsiteY92" fmla="*/ 877558 h 1924333"/>
              <a:gd name="connsiteX93" fmla="*/ 11879068 w 12192000"/>
              <a:gd name="connsiteY93" fmla="*/ 874038 h 1924333"/>
              <a:gd name="connsiteX94" fmla="*/ 11889563 w 12192000"/>
              <a:gd name="connsiteY94" fmla="*/ 878619 h 1924333"/>
              <a:gd name="connsiteX95" fmla="*/ 12016613 w 12192000"/>
              <a:gd name="connsiteY95" fmla="*/ 886111 h 1924333"/>
              <a:gd name="connsiteX96" fmla="*/ 12108292 w 12192000"/>
              <a:gd name="connsiteY96" fmla="*/ 868500 h 1924333"/>
              <a:gd name="connsiteX97" fmla="*/ 12182910 w 12192000"/>
              <a:gd name="connsiteY97" fmla="*/ 882003 h 1924333"/>
              <a:gd name="connsiteX98" fmla="*/ 12192000 w 12192000"/>
              <a:gd name="connsiteY98" fmla="*/ 884778 h 1924333"/>
              <a:gd name="connsiteX99" fmla="*/ 12192000 w 12192000"/>
              <a:gd name="connsiteY99" fmla="*/ 1610315 h 1924333"/>
              <a:gd name="connsiteX100" fmla="*/ 12191998 w 12192000"/>
              <a:gd name="connsiteY100" fmla="*/ 1610315 h 1924333"/>
              <a:gd name="connsiteX101" fmla="*/ 12191998 w 12192000"/>
              <a:gd name="connsiteY101" fmla="*/ 1924333 h 1924333"/>
              <a:gd name="connsiteX102" fmla="*/ 0 w 12192000"/>
              <a:gd name="connsiteY102" fmla="*/ 1924333 h 1924333"/>
              <a:gd name="connsiteX103" fmla="*/ 0 w 12192000"/>
              <a:gd name="connsiteY103" fmla="*/ 505159 h 1924333"/>
              <a:gd name="connsiteX104" fmla="*/ 5722 w 12192000"/>
              <a:gd name="connsiteY104" fmla="*/ 508889 h 1924333"/>
              <a:gd name="connsiteX105" fmla="*/ 38476 w 12192000"/>
              <a:gd name="connsiteY105" fmla="*/ 524137 h 1924333"/>
              <a:gd name="connsiteX106" fmla="*/ 192883 w 12192000"/>
              <a:gd name="connsiteY106" fmla="*/ 545272 h 1924333"/>
              <a:gd name="connsiteX107" fmla="*/ 343710 w 12192000"/>
              <a:gd name="connsiteY107" fmla="*/ 565029 h 1924333"/>
              <a:gd name="connsiteX108" fmla="*/ 471066 w 12192000"/>
              <a:gd name="connsiteY108" fmla="*/ 549837 h 1924333"/>
              <a:gd name="connsiteX109" fmla="*/ 617333 w 12192000"/>
              <a:gd name="connsiteY109" fmla="*/ 526428 h 1924333"/>
              <a:gd name="connsiteX110" fmla="*/ 725203 w 12192000"/>
              <a:gd name="connsiteY110" fmla="*/ 523793 h 1924333"/>
              <a:gd name="connsiteX111" fmla="*/ 788494 w 12192000"/>
              <a:gd name="connsiteY111" fmla="*/ 505799 h 1924333"/>
              <a:gd name="connsiteX112" fmla="*/ 885977 w 12192000"/>
              <a:gd name="connsiteY112" fmla="*/ 526585 h 1924333"/>
              <a:gd name="connsiteX113" fmla="*/ 932142 w 12192000"/>
              <a:gd name="connsiteY113" fmla="*/ 528005 h 1924333"/>
              <a:gd name="connsiteX114" fmla="*/ 1090404 w 12192000"/>
              <a:gd name="connsiteY114" fmla="*/ 498299 h 1924333"/>
              <a:gd name="connsiteX115" fmla="*/ 1188628 w 12192000"/>
              <a:gd name="connsiteY115" fmla="*/ 483151 h 1924333"/>
              <a:gd name="connsiteX116" fmla="*/ 1316247 w 12192000"/>
              <a:gd name="connsiteY116" fmla="*/ 425979 h 1924333"/>
              <a:gd name="connsiteX117" fmla="*/ 1357712 w 12192000"/>
              <a:gd name="connsiteY117" fmla="*/ 416549 h 1924333"/>
              <a:gd name="connsiteX118" fmla="*/ 1425921 w 12192000"/>
              <a:gd name="connsiteY118" fmla="*/ 413953 h 1924333"/>
              <a:gd name="connsiteX119" fmla="*/ 1503817 w 12192000"/>
              <a:gd name="connsiteY119" fmla="*/ 380457 h 1924333"/>
              <a:gd name="connsiteX120" fmla="*/ 1639196 w 12192000"/>
              <a:gd name="connsiteY120" fmla="*/ 372785 h 1924333"/>
              <a:gd name="connsiteX121" fmla="*/ 1705606 w 12192000"/>
              <a:gd name="connsiteY121" fmla="*/ 359023 h 1924333"/>
              <a:gd name="connsiteX122" fmla="*/ 1813011 w 12192000"/>
              <a:gd name="connsiteY122" fmla="*/ 331023 h 1924333"/>
              <a:gd name="connsiteX123" fmla="*/ 1831380 w 12192000"/>
              <a:gd name="connsiteY123" fmla="*/ 341307 h 1924333"/>
              <a:gd name="connsiteX124" fmla="*/ 1858612 w 12192000"/>
              <a:gd name="connsiteY124" fmla="*/ 326777 h 1924333"/>
              <a:gd name="connsiteX125" fmla="*/ 1880661 w 12192000"/>
              <a:gd name="connsiteY125" fmla="*/ 335987 h 1924333"/>
              <a:gd name="connsiteX126" fmla="*/ 1941495 w 12192000"/>
              <a:gd name="connsiteY126" fmla="*/ 310792 h 1924333"/>
              <a:gd name="connsiteX127" fmla="*/ 1995402 w 12192000"/>
              <a:gd name="connsiteY127" fmla="*/ 305480 h 1924333"/>
              <a:gd name="connsiteX128" fmla="*/ 2223864 w 12192000"/>
              <a:gd name="connsiteY128" fmla="*/ 266118 h 1924333"/>
              <a:gd name="connsiteX129" fmla="*/ 2418043 w 12192000"/>
              <a:gd name="connsiteY129" fmla="*/ 215314 h 1924333"/>
              <a:gd name="connsiteX130" fmla="*/ 2558461 w 12192000"/>
              <a:gd name="connsiteY130" fmla="*/ 168193 h 1924333"/>
              <a:gd name="connsiteX131" fmla="*/ 2595535 w 12192000"/>
              <a:gd name="connsiteY131" fmla="*/ 158548 h 1924333"/>
              <a:gd name="connsiteX132" fmla="*/ 2626942 w 12192000"/>
              <a:gd name="connsiteY132" fmla="*/ 130400 h 1924333"/>
              <a:gd name="connsiteX133" fmla="*/ 2632225 w 12192000"/>
              <a:gd name="connsiteY133" fmla="*/ 130446 h 1924333"/>
              <a:gd name="connsiteX134" fmla="*/ 2696856 w 12192000"/>
              <a:gd name="connsiteY134" fmla="*/ 128498 h 1924333"/>
              <a:gd name="connsiteX135" fmla="*/ 2759767 w 12192000"/>
              <a:gd name="connsiteY135" fmla="*/ 127784 h 1924333"/>
              <a:gd name="connsiteX136" fmla="*/ 2792685 w 12192000"/>
              <a:gd name="connsiteY136" fmla="*/ 115710 h 1924333"/>
              <a:gd name="connsiteX137" fmla="*/ 2799767 w 12192000"/>
              <a:gd name="connsiteY137" fmla="*/ 113754 h 1924333"/>
              <a:gd name="connsiteX138" fmla="*/ 2829799 w 12192000"/>
              <a:gd name="connsiteY138" fmla="*/ 120042 h 1924333"/>
              <a:gd name="connsiteX139" fmla="*/ 2890704 w 12192000"/>
              <a:gd name="connsiteY139" fmla="*/ 121493 h 1924333"/>
              <a:gd name="connsiteX140" fmla="*/ 3042646 w 12192000"/>
              <a:gd name="connsiteY140" fmla="*/ 112273 h 1924333"/>
              <a:gd name="connsiteX141" fmla="*/ 3146630 w 12192000"/>
              <a:gd name="connsiteY141" fmla="*/ 100898 h 1924333"/>
              <a:gd name="connsiteX142" fmla="*/ 3233163 w 12192000"/>
              <a:gd name="connsiteY142" fmla="*/ 120200 h 1924333"/>
              <a:gd name="connsiteX143" fmla="*/ 3372699 w 12192000"/>
              <a:gd name="connsiteY143" fmla="*/ 129394 h 1924333"/>
              <a:gd name="connsiteX144" fmla="*/ 3394352 w 12192000"/>
              <a:gd name="connsiteY144" fmla="*/ 131671 h 1924333"/>
              <a:gd name="connsiteX145" fmla="*/ 3448218 w 12192000"/>
              <a:gd name="connsiteY145" fmla="*/ 118229 h 1924333"/>
              <a:gd name="connsiteX146" fmla="*/ 3505047 w 12192000"/>
              <a:gd name="connsiteY146" fmla="*/ 115412 h 1924333"/>
              <a:gd name="connsiteX147" fmla="*/ 3521767 w 12192000"/>
              <a:gd name="connsiteY147" fmla="*/ 111071 h 1924333"/>
              <a:gd name="connsiteX148" fmla="*/ 3585137 w 12192000"/>
              <a:gd name="connsiteY148" fmla="*/ 114371 h 1924333"/>
              <a:gd name="connsiteX149" fmla="*/ 3690293 w 12192000"/>
              <a:gd name="connsiteY149" fmla="*/ 98301 h 1924333"/>
              <a:gd name="connsiteX150" fmla="*/ 3867818 w 12192000"/>
              <a:gd name="connsiteY150" fmla="*/ 88985 h 1924333"/>
              <a:gd name="connsiteX151" fmla="*/ 4091337 w 12192000"/>
              <a:gd name="connsiteY151" fmla="*/ 70813 h 1924333"/>
              <a:gd name="connsiteX152" fmla="*/ 4246332 w 12192000"/>
              <a:gd name="connsiteY152" fmla="*/ 41697 h 1924333"/>
              <a:gd name="connsiteX153" fmla="*/ 4266975 w 12192000"/>
              <a:gd name="connsiteY153" fmla="*/ 46592 h 1924333"/>
              <a:gd name="connsiteX154" fmla="*/ 4270566 w 12192000"/>
              <a:gd name="connsiteY154" fmla="*/ 47620 h 1924333"/>
              <a:gd name="connsiteX155" fmla="*/ 4288964 w 12192000"/>
              <a:gd name="connsiteY155" fmla="*/ 52766 h 1924333"/>
              <a:gd name="connsiteX156" fmla="*/ 4365137 w 12192000"/>
              <a:gd name="connsiteY156" fmla="*/ 51783 h 1924333"/>
              <a:gd name="connsiteX157" fmla="*/ 4430546 w 12192000"/>
              <a:gd name="connsiteY157" fmla="*/ 44555 h 1924333"/>
              <a:gd name="connsiteX158" fmla="*/ 4444136 w 12192000"/>
              <a:gd name="connsiteY158" fmla="*/ 39567 h 1924333"/>
              <a:gd name="connsiteX159" fmla="*/ 4534039 w 12192000"/>
              <a:gd name="connsiteY159" fmla="*/ 31604 h 1924333"/>
              <a:gd name="connsiteX160" fmla="*/ 4560448 w 12192000"/>
              <a:gd name="connsiteY160" fmla="*/ 25231 h 1924333"/>
              <a:gd name="connsiteX161" fmla="*/ 4568006 w 12192000"/>
              <a:gd name="connsiteY161" fmla="*/ 25970 h 1924333"/>
              <a:gd name="connsiteX162" fmla="*/ 4595497 w 12192000"/>
              <a:gd name="connsiteY162" fmla="*/ 22958 h 1924333"/>
              <a:gd name="connsiteX163" fmla="*/ 4608623 w 12192000"/>
              <a:gd name="connsiteY163" fmla="*/ 18108 h 1924333"/>
              <a:gd name="connsiteX164" fmla="*/ 4623942 w 12192000"/>
              <a:gd name="connsiteY164" fmla="*/ 22251 h 1924333"/>
              <a:gd name="connsiteX165" fmla="*/ 4664336 w 12192000"/>
              <a:gd name="connsiteY165" fmla="*/ 23306 h 1924333"/>
              <a:gd name="connsiteX166" fmla="*/ 4677385 w 12192000"/>
              <a:gd name="connsiteY166" fmla="*/ 18246 h 1924333"/>
              <a:gd name="connsiteX167" fmla="*/ 4698143 w 12192000"/>
              <a:gd name="connsiteY167" fmla="*/ 18036 h 1924333"/>
              <a:gd name="connsiteX168" fmla="*/ 4750609 w 12192000"/>
              <a:gd name="connsiteY168" fmla="*/ 23611 h 1924333"/>
              <a:gd name="connsiteX169" fmla="*/ 4784658 w 12192000"/>
              <a:gd name="connsiteY169" fmla="*/ 25057 h 1924333"/>
              <a:gd name="connsiteX170" fmla="*/ 4847558 w 12192000"/>
              <a:gd name="connsiteY170" fmla="*/ 38726 h 1924333"/>
              <a:gd name="connsiteX171" fmla="*/ 4909134 w 12192000"/>
              <a:gd name="connsiteY171" fmla="*/ 50659 h 1924333"/>
              <a:gd name="connsiteX172" fmla="*/ 5099219 w 12192000"/>
              <a:gd name="connsiteY172" fmla="*/ 55050 h 1924333"/>
              <a:gd name="connsiteX173" fmla="*/ 5184992 w 12192000"/>
              <a:gd name="connsiteY173" fmla="*/ 67596 h 1924333"/>
              <a:gd name="connsiteX174" fmla="*/ 5229637 w 12192000"/>
              <a:gd name="connsiteY174" fmla="*/ 67789 h 1924333"/>
              <a:gd name="connsiteX175" fmla="*/ 5389346 w 12192000"/>
              <a:gd name="connsiteY175" fmla="*/ 80211 h 1924333"/>
              <a:gd name="connsiteX176" fmla="*/ 5494414 w 12192000"/>
              <a:gd name="connsiteY176" fmla="*/ 75926 h 1924333"/>
              <a:gd name="connsiteX177" fmla="*/ 5528443 w 12192000"/>
              <a:gd name="connsiteY177" fmla="*/ 77206 h 1924333"/>
              <a:gd name="connsiteX178" fmla="*/ 5684939 w 12192000"/>
              <a:gd name="connsiteY178" fmla="*/ 50269 h 1924333"/>
              <a:gd name="connsiteX179" fmla="*/ 5765146 w 12192000"/>
              <a:gd name="connsiteY179" fmla="*/ 50414 h 1924333"/>
              <a:gd name="connsiteX180" fmla="*/ 5848655 w 12192000"/>
              <a:gd name="connsiteY180" fmla="*/ 35257 h 1924333"/>
              <a:gd name="connsiteX181" fmla="*/ 5930656 w 12192000"/>
              <a:gd name="connsiteY181" fmla="*/ 30131 h 1924333"/>
              <a:gd name="connsiteX182" fmla="*/ 6124150 w 12192000"/>
              <a:gd name="connsiteY182" fmla="*/ 31679 h 1924333"/>
              <a:gd name="connsiteX183" fmla="*/ 6189199 w 12192000"/>
              <a:gd name="connsiteY183" fmla="*/ 588 h 1924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</a:cxnLst>
            <a:rect l="l" t="t" r="r" b="b"/>
            <a:pathLst>
              <a:path w="12192000" h="1924333">
                <a:moveTo>
                  <a:pt x="6189199" y="588"/>
                </a:moveTo>
                <a:cubicBezTo>
                  <a:pt x="6196356" y="-574"/>
                  <a:pt x="6202609" y="-108"/>
                  <a:pt x="6207079" y="2850"/>
                </a:cubicBezTo>
                <a:cubicBezTo>
                  <a:pt x="6222026" y="2749"/>
                  <a:pt x="6273489" y="3767"/>
                  <a:pt x="6285610" y="18131"/>
                </a:cubicBezTo>
                <a:cubicBezTo>
                  <a:pt x="6307255" y="18685"/>
                  <a:pt x="6357141" y="23793"/>
                  <a:pt x="6378008" y="24625"/>
                </a:cubicBezTo>
                <a:cubicBezTo>
                  <a:pt x="6409946" y="30645"/>
                  <a:pt x="6438307" y="10375"/>
                  <a:pt x="6466340" y="21366"/>
                </a:cubicBezTo>
                <a:cubicBezTo>
                  <a:pt x="6488276" y="31229"/>
                  <a:pt x="6529854" y="28110"/>
                  <a:pt x="6553334" y="35307"/>
                </a:cubicBezTo>
                <a:cubicBezTo>
                  <a:pt x="6561737" y="48059"/>
                  <a:pt x="6609188" y="62087"/>
                  <a:pt x="6626068" y="58045"/>
                </a:cubicBezTo>
                <a:cubicBezTo>
                  <a:pt x="6660952" y="66570"/>
                  <a:pt x="6666277" y="84716"/>
                  <a:pt x="6692303" y="91487"/>
                </a:cubicBezTo>
                <a:lnTo>
                  <a:pt x="6733670" y="118130"/>
                </a:lnTo>
                <a:lnTo>
                  <a:pt x="6798016" y="112271"/>
                </a:lnTo>
                <a:lnTo>
                  <a:pt x="6801081" y="114963"/>
                </a:lnTo>
                <a:cubicBezTo>
                  <a:pt x="6806919" y="120140"/>
                  <a:pt x="6812832" y="125016"/>
                  <a:pt x="6819351" y="128825"/>
                </a:cubicBezTo>
                <a:cubicBezTo>
                  <a:pt x="6825742" y="109997"/>
                  <a:pt x="6840132" y="116541"/>
                  <a:pt x="6852732" y="123321"/>
                </a:cubicBezTo>
                <a:lnTo>
                  <a:pt x="6865247" y="128836"/>
                </a:lnTo>
                <a:lnTo>
                  <a:pt x="6905517" y="129265"/>
                </a:lnTo>
                <a:cubicBezTo>
                  <a:pt x="6934052" y="140042"/>
                  <a:pt x="6939773" y="141556"/>
                  <a:pt x="6950286" y="150104"/>
                </a:cubicBezTo>
                <a:lnTo>
                  <a:pt x="7003442" y="136136"/>
                </a:lnTo>
                <a:lnTo>
                  <a:pt x="7160047" y="166721"/>
                </a:lnTo>
                <a:cubicBezTo>
                  <a:pt x="7207281" y="179911"/>
                  <a:pt x="7280644" y="210197"/>
                  <a:pt x="7325604" y="215867"/>
                </a:cubicBezTo>
                <a:cubicBezTo>
                  <a:pt x="7460113" y="233904"/>
                  <a:pt x="7393081" y="242880"/>
                  <a:pt x="7540522" y="239374"/>
                </a:cubicBezTo>
                <a:cubicBezTo>
                  <a:pt x="7545714" y="234872"/>
                  <a:pt x="7605972" y="231727"/>
                  <a:pt x="7612071" y="229553"/>
                </a:cubicBezTo>
                <a:lnTo>
                  <a:pt x="7651995" y="244567"/>
                </a:lnTo>
                <a:lnTo>
                  <a:pt x="7725761" y="258638"/>
                </a:lnTo>
                <a:lnTo>
                  <a:pt x="7823038" y="287078"/>
                </a:lnTo>
                <a:cubicBezTo>
                  <a:pt x="7837080" y="286482"/>
                  <a:pt x="7851647" y="286498"/>
                  <a:pt x="7866405" y="287288"/>
                </a:cubicBezTo>
                <a:lnTo>
                  <a:pt x="7875021" y="288224"/>
                </a:lnTo>
                <a:cubicBezTo>
                  <a:pt x="7875062" y="288354"/>
                  <a:pt x="7875105" y="288483"/>
                  <a:pt x="7875146" y="288614"/>
                </a:cubicBezTo>
                <a:cubicBezTo>
                  <a:pt x="7880550" y="289202"/>
                  <a:pt x="7901153" y="290716"/>
                  <a:pt x="7907443" y="291752"/>
                </a:cubicBezTo>
                <a:lnTo>
                  <a:pt x="7912892" y="294833"/>
                </a:lnTo>
                <a:lnTo>
                  <a:pt x="7946345" y="319359"/>
                </a:lnTo>
                <a:cubicBezTo>
                  <a:pt x="7958657" y="312776"/>
                  <a:pt x="7996513" y="309749"/>
                  <a:pt x="8021238" y="315159"/>
                </a:cubicBezTo>
                <a:cubicBezTo>
                  <a:pt x="8045964" y="320570"/>
                  <a:pt x="8058169" y="340462"/>
                  <a:pt x="8094697" y="351819"/>
                </a:cubicBezTo>
                <a:cubicBezTo>
                  <a:pt x="8129587" y="361154"/>
                  <a:pt x="8116181" y="360544"/>
                  <a:pt x="8155208" y="371168"/>
                </a:cubicBezTo>
                <a:cubicBezTo>
                  <a:pt x="8196217" y="383300"/>
                  <a:pt x="8205468" y="391801"/>
                  <a:pt x="8248472" y="400489"/>
                </a:cubicBezTo>
                <a:cubicBezTo>
                  <a:pt x="8283932" y="419791"/>
                  <a:pt x="8278617" y="392031"/>
                  <a:pt x="8300068" y="405531"/>
                </a:cubicBezTo>
                <a:lnTo>
                  <a:pt x="8356293" y="403328"/>
                </a:lnTo>
                <a:cubicBezTo>
                  <a:pt x="8377247" y="404463"/>
                  <a:pt x="8438442" y="433194"/>
                  <a:pt x="8475838" y="435524"/>
                </a:cubicBezTo>
                <a:cubicBezTo>
                  <a:pt x="8510241" y="438037"/>
                  <a:pt x="8545511" y="449840"/>
                  <a:pt x="8575216" y="450198"/>
                </a:cubicBezTo>
                <a:lnTo>
                  <a:pt x="8588650" y="447070"/>
                </a:lnTo>
                <a:lnTo>
                  <a:pt x="8612184" y="439577"/>
                </a:lnTo>
                <a:lnTo>
                  <a:pt x="8630713" y="433015"/>
                </a:lnTo>
                <a:cubicBezTo>
                  <a:pt x="8635870" y="429519"/>
                  <a:pt x="8700685" y="428411"/>
                  <a:pt x="8704240" y="422865"/>
                </a:cubicBezTo>
                <a:cubicBezTo>
                  <a:pt x="8761777" y="429549"/>
                  <a:pt x="8768302" y="427178"/>
                  <a:pt x="8829513" y="429389"/>
                </a:cubicBezTo>
                <a:cubicBezTo>
                  <a:pt x="8922895" y="444672"/>
                  <a:pt x="8924579" y="401507"/>
                  <a:pt x="9083651" y="390744"/>
                </a:cubicBezTo>
                <a:cubicBezTo>
                  <a:pt x="9138403" y="388032"/>
                  <a:pt x="9315003" y="378647"/>
                  <a:pt x="9371402" y="371809"/>
                </a:cubicBezTo>
                <a:cubicBezTo>
                  <a:pt x="9358632" y="337502"/>
                  <a:pt x="9402842" y="379364"/>
                  <a:pt x="9429586" y="369213"/>
                </a:cubicBezTo>
                <a:cubicBezTo>
                  <a:pt x="9449312" y="370213"/>
                  <a:pt x="9473938" y="373270"/>
                  <a:pt x="9489757" y="377814"/>
                </a:cubicBezTo>
                <a:cubicBezTo>
                  <a:pt x="9498164" y="379256"/>
                  <a:pt x="9507139" y="379272"/>
                  <a:pt x="9516954" y="376991"/>
                </a:cubicBezTo>
                <a:cubicBezTo>
                  <a:pt x="9548430" y="354766"/>
                  <a:pt x="9591874" y="370315"/>
                  <a:pt x="9645588" y="363590"/>
                </a:cubicBezTo>
                <a:cubicBezTo>
                  <a:pt x="9660487" y="368814"/>
                  <a:pt x="9710817" y="350550"/>
                  <a:pt x="9722896" y="360983"/>
                </a:cubicBezTo>
                <a:cubicBezTo>
                  <a:pt x="9733918" y="362239"/>
                  <a:pt x="9745201" y="356679"/>
                  <a:pt x="9752803" y="368492"/>
                </a:cubicBezTo>
                <a:cubicBezTo>
                  <a:pt x="9793268" y="374490"/>
                  <a:pt x="9843313" y="380978"/>
                  <a:pt x="9890305" y="380736"/>
                </a:cubicBezTo>
                <a:cubicBezTo>
                  <a:pt x="9912701" y="380083"/>
                  <a:pt x="9926523" y="379037"/>
                  <a:pt x="9939767" y="377776"/>
                </a:cubicBezTo>
                <a:lnTo>
                  <a:pt x="9944355" y="377352"/>
                </a:lnTo>
                <a:lnTo>
                  <a:pt x="9953719" y="375642"/>
                </a:lnTo>
                <a:lnTo>
                  <a:pt x="9955809" y="376294"/>
                </a:lnTo>
                <a:lnTo>
                  <a:pt x="10032710" y="394940"/>
                </a:lnTo>
                <a:lnTo>
                  <a:pt x="10049925" y="404971"/>
                </a:lnTo>
                <a:lnTo>
                  <a:pt x="10112671" y="414549"/>
                </a:lnTo>
                <a:cubicBezTo>
                  <a:pt x="10169643" y="412125"/>
                  <a:pt x="10132220" y="425358"/>
                  <a:pt x="10170853" y="435168"/>
                </a:cubicBezTo>
                <a:cubicBezTo>
                  <a:pt x="10206088" y="442020"/>
                  <a:pt x="10240809" y="454081"/>
                  <a:pt x="10290184" y="448123"/>
                </a:cubicBezTo>
                <a:cubicBezTo>
                  <a:pt x="10301813" y="444919"/>
                  <a:pt x="10315233" y="449499"/>
                  <a:pt x="10320158" y="458352"/>
                </a:cubicBezTo>
                <a:cubicBezTo>
                  <a:pt x="10321006" y="459876"/>
                  <a:pt x="10321565" y="461470"/>
                  <a:pt x="10321815" y="463087"/>
                </a:cubicBezTo>
                <a:cubicBezTo>
                  <a:pt x="10354058" y="457158"/>
                  <a:pt x="10355176" y="470634"/>
                  <a:pt x="10373742" y="464538"/>
                </a:cubicBezTo>
                <a:cubicBezTo>
                  <a:pt x="10403060" y="475292"/>
                  <a:pt x="10411841" y="497597"/>
                  <a:pt x="10428532" y="492504"/>
                </a:cubicBezTo>
                <a:cubicBezTo>
                  <a:pt x="10440561" y="500742"/>
                  <a:pt x="10446267" y="521930"/>
                  <a:pt x="10466490" y="517759"/>
                </a:cubicBezTo>
                <a:cubicBezTo>
                  <a:pt x="10464622" y="519986"/>
                  <a:pt x="10465013" y="521261"/>
                  <a:pt x="10466675" y="522076"/>
                </a:cubicBezTo>
                <a:lnTo>
                  <a:pt x="10470309" y="522792"/>
                </a:lnTo>
                <a:lnTo>
                  <a:pt x="10474138" y="519761"/>
                </a:lnTo>
                <a:cubicBezTo>
                  <a:pt x="10488888" y="509612"/>
                  <a:pt x="10484914" y="524734"/>
                  <a:pt x="10501100" y="528263"/>
                </a:cubicBezTo>
                <a:cubicBezTo>
                  <a:pt x="10508412" y="530705"/>
                  <a:pt x="10505426" y="533743"/>
                  <a:pt x="10502395" y="536393"/>
                </a:cubicBezTo>
                <a:lnTo>
                  <a:pt x="10689496" y="560233"/>
                </a:lnTo>
                <a:cubicBezTo>
                  <a:pt x="10721441" y="573640"/>
                  <a:pt x="10757547" y="582937"/>
                  <a:pt x="10788736" y="613188"/>
                </a:cubicBezTo>
                <a:cubicBezTo>
                  <a:pt x="10794510" y="621641"/>
                  <a:pt x="10807098" y="616073"/>
                  <a:pt x="10819747" y="621351"/>
                </a:cubicBezTo>
                <a:cubicBezTo>
                  <a:pt x="10832398" y="626630"/>
                  <a:pt x="10846356" y="639592"/>
                  <a:pt x="10864632" y="644858"/>
                </a:cubicBezTo>
                <a:cubicBezTo>
                  <a:pt x="10895617" y="652290"/>
                  <a:pt x="10921550" y="640451"/>
                  <a:pt x="10929407" y="652945"/>
                </a:cubicBezTo>
                <a:cubicBezTo>
                  <a:pt x="10945460" y="653176"/>
                  <a:pt x="10968148" y="640553"/>
                  <a:pt x="10979412" y="654217"/>
                </a:cubicBezTo>
                <a:cubicBezTo>
                  <a:pt x="10981679" y="643737"/>
                  <a:pt x="10997287" y="663414"/>
                  <a:pt x="11006959" y="657017"/>
                </a:cubicBezTo>
                <a:cubicBezTo>
                  <a:pt x="11023230" y="659396"/>
                  <a:pt x="11051890" y="662462"/>
                  <a:pt x="11077038" y="668487"/>
                </a:cubicBezTo>
                <a:cubicBezTo>
                  <a:pt x="11097000" y="690299"/>
                  <a:pt x="11141286" y="676399"/>
                  <a:pt x="11157850" y="693164"/>
                </a:cubicBezTo>
                <a:cubicBezTo>
                  <a:pt x="11163800" y="695757"/>
                  <a:pt x="11169599" y="696942"/>
                  <a:pt x="11175276" y="697243"/>
                </a:cubicBezTo>
                <a:lnTo>
                  <a:pt x="11191131" y="696085"/>
                </a:lnTo>
                <a:lnTo>
                  <a:pt x="11195573" y="691751"/>
                </a:lnTo>
                <a:lnTo>
                  <a:pt x="11205299" y="693247"/>
                </a:lnTo>
                <a:lnTo>
                  <a:pt x="11223770" y="690335"/>
                </a:lnTo>
                <a:cubicBezTo>
                  <a:pt x="11237778" y="693777"/>
                  <a:pt x="11256852" y="701947"/>
                  <a:pt x="11292119" y="713311"/>
                </a:cubicBezTo>
                <a:cubicBezTo>
                  <a:pt x="11334878" y="733451"/>
                  <a:pt x="11401662" y="729175"/>
                  <a:pt x="11435379" y="758519"/>
                </a:cubicBezTo>
                <a:lnTo>
                  <a:pt x="11604406" y="810476"/>
                </a:lnTo>
                <a:lnTo>
                  <a:pt x="11652155" y="825109"/>
                </a:lnTo>
                <a:lnTo>
                  <a:pt x="11654192" y="827301"/>
                </a:lnTo>
                <a:cubicBezTo>
                  <a:pt x="11661650" y="834729"/>
                  <a:pt x="11669215" y="841480"/>
                  <a:pt x="11676599" y="846628"/>
                </a:cubicBezTo>
                <a:cubicBezTo>
                  <a:pt x="11688258" y="861760"/>
                  <a:pt x="11752266" y="896888"/>
                  <a:pt x="11775168" y="890664"/>
                </a:cubicBezTo>
                <a:cubicBezTo>
                  <a:pt x="11790977" y="883819"/>
                  <a:pt x="11808364" y="879901"/>
                  <a:pt x="11826341" y="877558"/>
                </a:cubicBezTo>
                <a:lnTo>
                  <a:pt x="11879068" y="874038"/>
                </a:lnTo>
                <a:lnTo>
                  <a:pt x="11889563" y="878619"/>
                </a:lnTo>
                <a:lnTo>
                  <a:pt x="12016613" y="886111"/>
                </a:lnTo>
                <a:lnTo>
                  <a:pt x="12108292" y="868500"/>
                </a:lnTo>
                <a:cubicBezTo>
                  <a:pt x="12129725" y="867311"/>
                  <a:pt x="12157891" y="874537"/>
                  <a:pt x="12182910" y="882003"/>
                </a:cubicBezTo>
                <a:lnTo>
                  <a:pt x="12192000" y="884778"/>
                </a:lnTo>
                <a:lnTo>
                  <a:pt x="12192000" y="1610315"/>
                </a:lnTo>
                <a:lnTo>
                  <a:pt x="12191998" y="1610315"/>
                </a:lnTo>
                <a:lnTo>
                  <a:pt x="12191998" y="1924333"/>
                </a:lnTo>
                <a:lnTo>
                  <a:pt x="0" y="1924333"/>
                </a:lnTo>
                <a:lnTo>
                  <a:pt x="0" y="505159"/>
                </a:lnTo>
                <a:lnTo>
                  <a:pt x="5722" y="508889"/>
                </a:lnTo>
                <a:cubicBezTo>
                  <a:pt x="21614" y="518548"/>
                  <a:pt x="33814" y="524781"/>
                  <a:pt x="38476" y="524137"/>
                </a:cubicBezTo>
                <a:cubicBezTo>
                  <a:pt x="99229" y="544180"/>
                  <a:pt x="142010" y="538457"/>
                  <a:pt x="192883" y="545272"/>
                </a:cubicBezTo>
                <a:cubicBezTo>
                  <a:pt x="277629" y="525210"/>
                  <a:pt x="293434" y="558443"/>
                  <a:pt x="343710" y="565029"/>
                </a:cubicBezTo>
                <a:cubicBezTo>
                  <a:pt x="383094" y="555729"/>
                  <a:pt x="425462" y="556271"/>
                  <a:pt x="471066" y="549837"/>
                </a:cubicBezTo>
                <a:cubicBezTo>
                  <a:pt x="513583" y="544428"/>
                  <a:pt x="569194" y="531004"/>
                  <a:pt x="617333" y="526428"/>
                </a:cubicBezTo>
                <a:cubicBezTo>
                  <a:pt x="660031" y="520760"/>
                  <a:pt x="696675" y="523882"/>
                  <a:pt x="725203" y="523793"/>
                </a:cubicBezTo>
                <a:cubicBezTo>
                  <a:pt x="736650" y="521695"/>
                  <a:pt x="780513" y="502146"/>
                  <a:pt x="788494" y="505799"/>
                </a:cubicBezTo>
                <a:lnTo>
                  <a:pt x="885977" y="526585"/>
                </a:lnTo>
                <a:cubicBezTo>
                  <a:pt x="906140" y="522837"/>
                  <a:pt x="917203" y="532232"/>
                  <a:pt x="932142" y="528005"/>
                </a:cubicBezTo>
                <a:cubicBezTo>
                  <a:pt x="963701" y="524128"/>
                  <a:pt x="1061555" y="499582"/>
                  <a:pt x="1090404" y="498299"/>
                </a:cubicBezTo>
                <a:cubicBezTo>
                  <a:pt x="1132840" y="494057"/>
                  <a:pt x="1148476" y="496041"/>
                  <a:pt x="1188628" y="483151"/>
                </a:cubicBezTo>
                <a:cubicBezTo>
                  <a:pt x="1230397" y="468408"/>
                  <a:pt x="1278711" y="457638"/>
                  <a:pt x="1316247" y="425979"/>
                </a:cubicBezTo>
                <a:cubicBezTo>
                  <a:pt x="1322662" y="417251"/>
                  <a:pt x="1339433" y="418553"/>
                  <a:pt x="1357712" y="416549"/>
                </a:cubicBezTo>
                <a:cubicBezTo>
                  <a:pt x="1375991" y="414544"/>
                  <a:pt x="1423507" y="412949"/>
                  <a:pt x="1425921" y="413953"/>
                </a:cubicBezTo>
                <a:cubicBezTo>
                  <a:pt x="1450272" y="407937"/>
                  <a:pt x="1458223" y="388156"/>
                  <a:pt x="1503817" y="380457"/>
                </a:cubicBezTo>
                <a:cubicBezTo>
                  <a:pt x="1541095" y="377398"/>
                  <a:pt x="1605565" y="376357"/>
                  <a:pt x="1639196" y="372785"/>
                </a:cubicBezTo>
                <a:cubicBezTo>
                  <a:pt x="1653280" y="376736"/>
                  <a:pt x="1695289" y="365766"/>
                  <a:pt x="1705606" y="359023"/>
                </a:cubicBezTo>
                <a:cubicBezTo>
                  <a:pt x="1729169" y="336295"/>
                  <a:pt x="1793207" y="348537"/>
                  <a:pt x="1813011" y="331023"/>
                </a:cubicBezTo>
                <a:cubicBezTo>
                  <a:pt x="1820772" y="328179"/>
                  <a:pt x="1823566" y="341833"/>
                  <a:pt x="1831380" y="341307"/>
                </a:cubicBezTo>
                <a:lnTo>
                  <a:pt x="1858612" y="326777"/>
                </a:lnTo>
                <a:lnTo>
                  <a:pt x="1880661" y="335987"/>
                </a:lnTo>
                <a:lnTo>
                  <a:pt x="1941495" y="310792"/>
                </a:lnTo>
                <a:cubicBezTo>
                  <a:pt x="1978970" y="307223"/>
                  <a:pt x="1947391" y="291714"/>
                  <a:pt x="1995402" y="305480"/>
                </a:cubicBezTo>
                <a:cubicBezTo>
                  <a:pt x="2042464" y="298034"/>
                  <a:pt x="2153424" y="281146"/>
                  <a:pt x="2223864" y="266118"/>
                </a:cubicBezTo>
                <a:cubicBezTo>
                  <a:pt x="2261296" y="256300"/>
                  <a:pt x="2360518" y="238323"/>
                  <a:pt x="2418043" y="215314"/>
                </a:cubicBezTo>
                <a:cubicBezTo>
                  <a:pt x="2472088" y="206823"/>
                  <a:pt x="2499422" y="162612"/>
                  <a:pt x="2558461" y="168193"/>
                </a:cubicBezTo>
                <a:cubicBezTo>
                  <a:pt x="2559660" y="164506"/>
                  <a:pt x="2592244" y="161337"/>
                  <a:pt x="2595535" y="158548"/>
                </a:cubicBezTo>
                <a:lnTo>
                  <a:pt x="2626942" y="130400"/>
                </a:lnTo>
                <a:lnTo>
                  <a:pt x="2632225" y="130446"/>
                </a:lnTo>
                <a:lnTo>
                  <a:pt x="2696856" y="128498"/>
                </a:lnTo>
                <a:lnTo>
                  <a:pt x="2759767" y="127784"/>
                </a:lnTo>
                <a:cubicBezTo>
                  <a:pt x="2770024" y="123546"/>
                  <a:pt x="2781047" y="119463"/>
                  <a:pt x="2792685" y="115710"/>
                </a:cubicBezTo>
                <a:lnTo>
                  <a:pt x="2799767" y="113754"/>
                </a:lnTo>
                <a:lnTo>
                  <a:pt x="2829799" y="120042"/>
                </a:lnTo>
                <a:lnTo>
                  <a:pt x="2890704" y="121493"/>
                </a:lnTo>
                <a:cubicBezTo>
                  <a:pt x="2935390" y="121035"/>
                  <a:pt x="2990780" y="113193"/>
                  <a:pt x="3042646" y="112273"/>
                </a:cubicBezTo>
                <a:cubicBezTo>
                  <a:pt x="3077119" y="111474"/>
                  <a:pt x="3124089" y="100414"/>
                  <a:pt x="3146630" y="100898"/>
                </a:cubicBezTo>
                <a:cubicBezTo>
                  <a:pt x="3169381" y="117699"/>
                  <a:pt x="3224695" y="125864"/>
                  <a:pt x="3233163" y="120200"/>
                </a:cubicBezTo>
                <a:lnTo>
                  <a:pt x="3372699" y="129394"/>
                </a:lnTo>
                <a:cubicBezTo>
                  <a:pt x="3389020" y="126586"/>
                  <a:pt x="3397563" y="116804"/>
                  <a:pt x="3394352" y="131671"/>
                </a:cubicBezTo>
                <a:cubicBezTo>
                  <a:pt x="3406102" y="131485"/>
                  <a:pt x="3429770" y="120938"/>
                  <a:pt x="3448218" y="118229"/>
                </a:cubicBezTo>
                <a:lnTo>
                  <a:pt x="3505047" y="115412"/>
                </a:lnTo>
                <a:lnTo>
                  <a:pt x="3521767" y="111071"/>
                </a:lnTo>
                <a:cubicBezTo>
                  <a:pt x="3526335" y="108877"/>
                  <a:pt x="3582156" y="117732"/>
                  <a:pt x="3585137" y="114371"/>
                </a:cubicBezTo>
                <a:cubicBezTo>
                  <a:pt x="3638265" y="102098"/>
                  <a:pt x="3633789" y="98565"/>
                  <a:pt x="3690293" y="98301"/>
                </a:cubicBezTo>
                <a:cubicBezTo>
                  <a:pt x="3782197" y="112746"/>
                  <a:pt x="3826738" y="92943"/>
                  <a:pt x="3867818" y="88985"/>
                </a:cubicBezTo>
                <a:cubicBezTo>
                  <a:pt x="3943777" y="81477"/>
                  <a:pt x="3990501" y="75194"/>
                  <a:pt x="4091337" y="70813"/>
                </a:cubicBezTo>
                <a:cubicBezTo>
                  <a:pt x="4154422" y="62932"/>
                  <a:pt x="4217060" y="45734"/>
                  <a:pt x="4246332" y="41697"/>
                </a:cubicBezTo>
                <a:cubicBezTo>
                  <a:pt x="4253308" y="42804"/>
                  <a:pt x="4260125" y="44606"/>
                  <a:pt x="4266975" y="46592"/>
                </a:cubicBezTo>
                <a:lnTo>
                  <a:pt x="4270566" y="47620"/>
                </a:lnTo>
                <a:lnTo>
                  <a:pt x="4288964" y="52766"/>
                </a:lnTo>
                <a:lnTo>
                  <a:pt x="4365137" y="51783"/>
                </a:lnTo>
                <a:lnTo>
                  <a:pt x="4430546" y="44555"/>
                </a:lnTo>
                <a:lnTo>
                  <a:pt x="4444136" y="39567"/>
                </a:lnTo>
                <a:lnTo>
                  <a:pt x="4534039" y="31604"/>
                </a:lnTo>
                <a:lnTo>
                  <a:pt x="4560448" y="25231"/>
                </a:lnTo>
                <a:lnTo>
                  <a:pt x="4568006" y="25970"/>
                </a:lnTo>
                <a:cubicBezTo>
                  <a:pt x="4580278" y="23866"/>
                  <a:pt x="4594878" y="14904"/>
                  <a:pt x="4595497" y="22958"/>
                </a:cubicBezTo>
                <a:lnTo>
                  <a:pt x="4608623" y="18108"/>
                </a:lnTo>
                <a:lnTo>
                  <a:pt x="4623942" y="22251"/>
                </a:lnTo>
                <a:cubicBezTo>
                  <a:pt x="4633227" y="23117"/>
                  <a:pt x="4655429" y="23973"/>
                  <a:pt x="4664336" y="23306"/>
                </a:cubicBezTo>
                <a:lnTo>
                  <a:pt x="4677385" y="18246"/>
                </a:lnTo>
                <a:lnTo>
                  <a:pt x="4698143" y="18036"/>
                </a:lnTo>
                <a:cubicBezTo>
                  <a:pt x="4710347" y="18931"/>
                  <a:pt x="4736189" y="22441"/>
                  <a:pt x="4750609" y="23611"/>
                </a:cubicBezTo>
                <a:cubicBezTo>
                  <a:pt x="4764270" y="27424"/>
                  <a:pt x="4774858" y="29782"/>
                  <a:pt x="4784658" y="25057"/>
                </a:cubicBezTo>
                <a:cubicBezTo>
                  <a:pt x="4804708" y="29613"/>
                  <a:pt x="4822811" y="48263"/>
                  <a:pt x="4847558" y="38726"/>
                </a:cubicBezTo>
                <a:cubicBezTo>
                  <a:pt x="4868304" y="42993"/>
                  <a:pt x="4867190" y="47939"/>
                  <a:pt x="4909134" y="50659"/>
                </a:cubicBezTo>
                <a:cubicBezTo>
                  <a:pt x="4945026" y="52455"/>
                  <a:pt x="5063406" y="54096"/>
                  <a:pt x="5099219" y="55050"/>
                </a:cubicBezTo>
                <a:cubicBezTo>
                  <a:pt x="5145195" y="57873"/>
                  <a:pt x="5163254" y="65473"/>
                  <a:pt x="5184992" y="67596"/>
                </a:cubicBezTo>
                <a:cubicBezTo>
                  <a:pt x="5206728" y="69720"/>
                  <a:pt x="5195578" y="65687"/>
                  <a:pt x="5229637" y="67789"/>
                </a:cubicBezTo>
                <a:cubicBezTo>
                  <a:pt x="5263695" y="69892"/>
                  <a:pt x="5345217" y="78854"/>
                  <a:pt x="5389346" y="80211"/>
                </a:cubicBezTo>
                <a:cubicBezTo>
                  <a:pt x="5425889" y="83191"/>
                  <a:pt x="5461943" y="84751"/>
                  <a:pt x="5494414" y="75926"/>
                </a:cubicBezTo>
                <a:lnTo>
                  <a:pt x="5528443" y="77206"/>
                </a:lnTo>
                <a:cubicBezTo>
                  <a:pt x="5582723" y="71370"/>
                  <a:pt x="5638917" y="68385"/>
                  <a:pt x="5684939" y="50269"/>
                </a:cubicBezTo>
                <a:cubicBezTo>
                  <a:pt x="5724389" y="45804"/>
                  <a:pt x="5737860" y="52916"/>
                  <a:pt x="5765146" y="50414"/>
                </a:cubicBezTo>
                <a:cubicBezTo>
                  <a:pt x="5792695" y="43060"/>
                  <a:pt x="5827352" y="38097"/>
                  <a:pt x="5848655" y="35257"/>
                </a:cubicBezTo>
                <a:lnTo>
                  <a:pt x="5930656" y="30131"/>
                </a:lnTo>
                <a:lnTo>
                  <a:pt x="6124150" y="31679"/>
                </a:lnTo>
                <a:cubicBezTo>
                  <a:pt x="6138131" y="22216"/>
                  <a:pt x="6167730" y="4075"/>
                  <a:pt x="6189199" y="588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A645FB1-FE62-E9C7-A1A7-06FED7F5E6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5060" y="5279511"/>
            <a:ext cx="9681882" cy="7398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ÍNDICE COMPUESTO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8ED0F9FA-F036-C684-093A-04AC0A7461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3087" y="715390"/>
            <a:ext cx="10945825" cy="3952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47106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914257E-1E2A-4AC7-89EC-1FB65C9C0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03E1C8F1-97F5-489C-8308-958F096572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1269336" cy="2008639"/>
          </a:xfrm>
          <a:custGeom>
            <a:avLst/>
            <a:gdLst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174645 w 11269336"/>
              <a:gd name="connsiteY140" fmla="*/ 2088358 h 2323145"/>
              <a:gd name="connsiteX141" fmla="*/ 5092476 w 11269336"/>
              <a:gd name="connsiteY141" fmla="*/ 2100737 h 2323145"/>
              <a:gd name="connsiteX142" fmla="*/ 5060738 w 11269336"/>
              <a:gd name="connsiteY142" fmla="*/ 2083274 h 2323145"/>
              <a:gd name="connsiteX143" fmla="*/ 4860988 w 11269336"/>
              <a:gd name="connsiteY143" fmla="*/ 2135698 h 2323145"/>
              <a:gd name="connsiteX144" fmla="*/ 4807902 w 11269336"/>
              <a:gd name="connsiteY144" fmla="*/ 2138894 h 2323145"/>
              <a:gd name="connsiteX145" fmla="*/ 4765388 w 11269336"/>
              <a:gd name="connsiteY145" fmla="*/ 2162525 h 2323145"/>
              <a:gd name="connsiteX146" fmla="*/ 4745033 w 11269336"/>
              <a:gd name="connsiteY146" fmla="*/ 2158859 h 2323145"/>
              <a:gd name="connsiteX147" fmla="*/ 4741475 w 11269336"/>
              <a:gd name="connsiteY147" fmla="*/ 2157998 h 2323145"/>
              <a:gd name="connsiteX148" fmla="*/ 4728247 w 11269336"/>
              <a:gd name="connsiteY148" fmla="*/ 2159526 h 2323145"/>
              <a:gd name="connsiteX149" fmla="*/ 4723263 w 11269336"/>
              <a:gd name="connsiteY149" fmla="*/ 2153742 h 2323145"/>
              <a:gd name="connsiteX150" fmla="*/ 4702453 w 11269336"/>
              <a:gd name="connsiteY150" fmla="*/ 2151586 h 2323145"/>
              <a:gd name="connsiteX151" fmla="*/ 4678455 w 11269336"/>
              <a:gd name="connsiteY151" fmla="*/ 2156131 h 2323145"/>
              <a:gd name="connsiteX152" fmla="*/ 4593061 w 11269336"/>
              <a:gd name="connsiteY152" fmla="*/ 2171597 h 2323145"/>
              <a:gd name="connsiteX153" fmla="*/ 4579902 w 11269336"/>
              <a:gd name="connsiteY153" fmla="*/ 2177927 h 2323145"/>
              <a:gd name="connsiteX154" fmla="*/ 4533444 w 11269336"/>
              <a:gd name="connsiteY154" fmla="*/ 2181200 h 2323145"/>
              <a:gd name="connsiteX155" fmla="*/ 4492832 w 11269336"/>
              <a:gd name="connsiteY155" fmla="*/ 2188033 h 2323145"/>
              <a:gd name="connsiteX156" fmla="*/ 4467257 w 11269336"/>
              <a:gd name="connsiteY156" fmla="*/ 2196121 h 2323145"/>
              <a:gd name="connsiteX157" fmla="*/ 4459937 w 11269336"/>
              <a:gd name="connsiteY157" fmla="*/ 2195182 h 2323145"/>
              <a:gd name="connsiteX158" fmla="*/ 4433312 w 11269336"/>
              <a:gd name="connsiteY158" fmla="*/ 2199004 h 2323145"/>
              <a:gd name="connsiteX159" fmla="*/ 4420601 w 11269336"/>
              <a:gd name="connsiteY159" fmla="*/ 2205158 h 2323145"/>
              <a:gd name="connsiteX160" fmla="*/ 4405765 w 11269336"/>
              <a:gd name="connsiteY160" fmla="*/ 2199902 h 2323145"/>
              <a:gd name="connsiteX161" fmla="*/ 4401354 w 11269336"/>
              <a:gd name="connsiteY161" fmla="*/ 2194745 h 2323145"/>
              <a:gd name="connsiteX162" fmla="*/ 4383151 w 11269336"/>
              <a:gd name="connsiteY162" fmla="*/ 2201140 h 2323145"/>
              <a:gd name="connsiteX163" fmla="*/ 4366646 w 11269336"/>
              <a:gd name="connsiteY163" fmla="*/ 2198564 h 2323145"/>
              <a:gd name="connsiteX164" fmla="*/ 4354009 w 11269336"/>
              <a:gd name="connsiteY164" fmla="*/ 2204984 h 2323145"/>
              <a:gd name="connsiteX165" fmla="*/ 4348284 w 11269336"/>
              <a:gd name="connsiteY165" fmla="*/ 2205270 h 2323145"/>
              <a:gd name="connsiteX166" fmla="*/ 4333906 w 11269336"/>
              <a:gd name="connsiteY166" fmla="*/ 2205251 h 2323145"/>
              <a:gd name="connsiteX167" fmla="*/ 4308819 w 11269336"/>
              <a:gd name="connsiteY167" fmla="*/ 2203822 h 2323145"/>
              <a:gd name="connsiteX168" fmla="*/ 4301210 w 11269336"/>
              <a:gd name="connsiteY168" fmla="*/ 2204456 h 2323145"/>
              <a:gd name="connsiteX169" fmla="*/ 4283095 w 11269336"/>
              <a:gd name="connsiteY169" fmla="*/ 2198177 h 2323145"/>
              <a:gd name="connsiteX170" fmla="*/ 4250119 w 11269336"/>
              <a:gd name="connsiteY170" fmla="*/ 2196342 h 2323145"/>
              <a:gd name="connsiteX171" fmla="*/ 4189203 w 11269336"/>
              <a:gd name="connsiteY171" fmla="*/ 2178994 h 2323145"/>
              <a:gd name="connsiteX172" fmla="*/ 4154035 w 11269336"/>
              <a:gd name="connsiteY172" fmla="*/ 2171950 h 2323145"/>
              <a:gd name="connsiteX173" fmla="*/ 4129569 w 11269336"/>
              <a:gd name="connsiteY173" fmla="*/ 2163850 h 2323145"/>
              <a:gd name="connsiteX174" fmla="*/ 4061250 w 11269336"/>
              <a:gd name="connsiteY174" fmla="*/ 2159236 h 2323145"/>
              <a:gd name="connsiteX175" fmla="*/ 3945480 w 11269336"/>
              <a:gd name="connsiteY175" fmla="*/ 2158279 h 2323145"/>
              <a:gd name="connsiteX176" fmla="*/ 3921468 w 11269336"/>
              <a:gd name="connsiteY176" fmla="*/ 2156588 h 2323145"/>
              <a:gd name="connsiteX177" fmla="*/ 3903348 w 11269336"/>
              <a:gd name="connsiteY177" fmla="*/ 2149220 h 2323145"/>
              <a:gd name="connsiteX178" fmla="*/ 3901342 w 11269336"/>
              <a:gd name="connsiteY178" fmla="*/ 2142355 h 2323145"/>
              <a:gd name="connsiteX179" fmla="*/ 3888539 w 11269336"/>
              <a:gd name="connsiteY179" fmla="*/ 2140476 h 2323145"/>
              <a:gd name="connsiteX180" fmla="*/ 3885662 w 11269336"/>
              <a:gd name="connsiteY180" fmla="*/ 2138740 h 2323145"/>
              <a:gd name="connsiteX181" fmla="*/ 3868627 w 11269336"/>
              <a:gd name="connsiteY181" fmla="*/ 2130023 h 2323145"/>
              <a:gd name="connsiteX182" fmla="*/ 3819177 w 11269336"/>
              <a:gd name="connsiteY182" fmla="*/ 2142111 h 2323145"/>
              <a:gd name="connsiteX183" fmla="*/ 3769100 w 11269336"/>
              <a:gd name="connsiteY183" fmla="*/ 2131731 h 2323145"/>
              <a:gd name="connsiteX184" fmla="*/ 3562752 w 11269336"/>
              <a:gd name="connsiteY184" fmla="*/ 2131785 h 2323145"/>
              <a:gd name="connsiteX185" fmla="*/ 3541402 w 11269336"/>
              <a:gd name="connsiteY185" fmla="*/ 2106821 h 2323145"/>
              <a:gd name="connsiteX186" fmla="*/ 3460591 w 11269336"/>
              <a:gd name="connsiteY186" fmla="*/ 2097951 h 2323145"/>
              <a:gd name="connsiteX187" fmla="*/ 3320348 w 11269336"/>
              <a:gd name="connsiteY187" fmla="*/ 2130191 h 2323145"/>
              <a:gd name="connsiteX188" fmla="*/ 3170922 w 11269336"/>
              <a:gd name="connsiteY188" fmla="*/ 2115957 h 2323145"/>
              <a:gd name="connsiteX189" fmla="*/ 3156256 w 11269336"/>
              <a:gd name="connsiteY189" fmla="*/ 2124773 h 2323145"/>
              <a:gd name="connsiteX190" fmla="*/ 3140298 w 11269336"/>
              <a:gd name="connsiteY190" fmla="*/ 2129182 h 2323145"/>
              <a:gd name="connsiteX191" fmla="*/ 3138514 w 11269336"/>
              <a:gd name="connsiteY191" fmla="*/ 2128069 h 2323145"/>
              <a:gd name="connsiteX192" fmla="*/ 3120467 w 11269336"/>
              <a:gd name="connsiteY192" fmla="*/ 2128281 h 2323145"/>
              <a:gd name="connsiteX193" fmla="*/ 3116175 w 11269336"/>
              <a:gd name="connsiteY193" fmla="*/ 2131633 h 2323145"/>
              <a:gd name="connsiteX194" fmla="*/ 3103685 w 11269336"/>
              <a:gd name="connsiteY194" fmla="*/ 2132814 h 2323145"/>
              <a:gd name="connsiteX195" fmla="*/ 3078794 w 11269336"/>
              <a:gd name="connsiteY195" fmla="*/ 2137935 h 2323145"/>
              <a:gd name="connsiteX196" fmla="*/ 3074407 w 11269336"/>
              <a:gd name="connsiteY196" fmla="*/ 2136274 h 2323145"/>
              <a:gd name="connsiteX197" fmla="*/ 3037285 w 11269336"/>
              <a:gd name="connsiteY197" fmla="*/ 2139919 h 2323145"/>
              <a:gd name="connsiteX198" fmla="*/ 3036901 w 11269336"/>
              <a:gd name="connsiteY198" fmla="*/ 2138726 h 2323145"/>
              <a:gd name="connsiteX199" fmla="*/ 3026996 w 11269336"/>
              <a:gd name="connsiteY199" fmla="*/ 2134322 h 2323145"/>
              <a:gd name="connsiteX200" fmla="*/ 3007772 w 11269336"/>
              <a:gd name="connsiteY200" fmla="*/ 2128742 h 2323145"/>
              <a:gd name="connsiteX201" fmla="*/ 2965030 w 11269336"/>
              <a:gd name="connsiteY201" fmla="*/ 2100494 h 2323145"/>
              <a:gd name="connsiteX202" fmla="*/ 2926342 w 11269336"/>
              <a:gd name="connsiteY202" fmla="*/ 2104155 h 2323145"/>
              <a:gd name="connsiteX203" fmla="*/ 2918608 w 11269336"/>
              <a:gd name="connsiteY203" fmla="*/ 2104215 h 2323145"/>
              <a:gd name="connsiteX204" fmla="*/ 2918475 w 11269336"/>
              <a:gd name="connsiteY204" fmla="*/ 2103937 h 2323145"/>
              <a:gd name="connsiteX205" fmla="*/ 2910360 w 11269336"/>
              <a:gd name="connsiteY205" fmla="*/ 2103444 h 2323145"/>
              <a:gd name="connsiteX206" fmla="*/ 2904507 w 11269336"/>
              <a:gd name="connsiteY206" fmla="*/ 2104326 h 2323145"/>
              <a:gd name="connsiteX207" fmla="*/ 2889503 w 11269336"/>
              <a:gd name="connsiteY207" fmla="*/ 2104443 h 2323145"/>
              <a:gd name="connsiteX208" fmla="*/ 2884480 w 11269336"/>
              <a:gd name="connsiteY208" fmla="*/ 2102626 h 2323145"/>
              <a:gd name="connsiteX209" fmla="*/ 2882689 w 11269336"/>
              <a:gd name="connsiteY209" fmla="*/ 2099228 h 2323145"/>
              <a:gd name="connsiteX210" fmla="*/ 2881291 w 11269336"/>
              <a:gd name="connsiteY210" fmla="*/ 2099618 h 2323145"/>
              <a:gd name="connsiteX211" fmla="*/ 2853979 w 11269336"/>
              <a:gd name="connsiteY211" fmla="*/ 2090388 h 2323145"/>
              <a:gd name="connsiteX212" fmla="*/ 2791790 w 11269336"/>
              <a:gd name="connsiteY212" fmla="*/ 2080332 h 2323145"/>
              <a:gd name="connsiteX213" fmla="*/ 2755844 w 11269336"/>
              <a:gd name="connsiteY213" fmla="*/ 2078874 h 2323145"/>
              <a:gd name="connsiteX214" fmla="*/ 2657742 w 11269336"/>
              <a:gd name="connsiteY214" fmla="*/ 2070179 h 2323145"/>
              <a:gd name="connsiteX215" fmla="*/ 2559549 w 11269336"/>
              <a:gd name="connsiteY215" fmla="*/ 2057873 h 2323145"/>
              <a:gd name="connsiteX216" fmla="*/ 2512054 w 11269336"/>
              <a:gd name="connsiteY216" fmla="*/ 2031671 h 2323145"/>
              <a:gd name="connsiteX217" fmla="*/ 2506437 w 11269336"/>
              <a:gd name="connsiteY217" fmla="*/ 2030918 h 2323145"/>
              <a:gd name="connsiteX218" fmla="*/ 2491752 w 11269336"/>
              <a:gd name="connsiteY218" fmla="*/ 2033906 h 2323145"/>
              <a:gd name="connsiteX219" fmla="*/ 2486338 w 11269336"/>
              <a:gd name="connsiteY219" fmla="*/ 2035862 h 2323145"/>
              <a:gd name="connsiteX220" fmla="*/ 2478186 w 11269336"/>
              <a:gd name="connsiteY220" fmla="*/ 2036953 h 2323145"/>
              <a:gd name="connsiteX221" fmla="*/ 2477950 w 11269336"/>
              <a:gd name="connsiteY221" fmla="*/ 2036715 h 2323145"/>
              <a:gd name="connsiteX222" fmla="*/ 2470381 w 11269336"/>
              <a:gd name="connsiteY222" fmla="*/ 2038256 h 2323145"/>
              <a:gd name="connsiteX223" fmla="*/ 2433781 w 11269336"/>
              <a:gd name="connsiteY223" fmla="*/ 2049140 h 2323145"/>
              <a:gd name="connsiteX224" fmla="*/ 2381172 w 11269336"/>
              <a:gd name="connsiteY224" fmla="*/ 2030645 h 2323145"/>
              <a:gd name="connsiteX225" fmla="*/ 2360198 w 11269336"/>
              <a:gd name="connsiteY225" fmla="*/ 2029059 h 2323145"/>
              <a:gd name="connsiteX226" fmla="*/ 2348815 w 11269336"/>
              <a:gd name="connsiteY226" fmla="*/ 2026798 h 2323145"/>
              <a:gd name="connsiteX227" fmla="*/ 2347988 w 11269336"/>
              <a:gd name="connsiteY227" fmla="*/ 2025745 h 2323145"/>
              <a:gd name="connsiteX228" fmla="*/ 2312920 w 11269336"/>
              <a:gd name="connsiteY228" fmla="*/ 2036311 h 2323145"/>
              <a:gd name="connsiteX229" fmla="*/ 2307986 w 11269336"/>
              <a:gd name="connsiteY229" fmla="*/ 2035583 h 2323145"/>
              <a:gd name="connsiteX230" fmla="*/ 2285481 w 11269336"/>
              <a:gd name="connsiteY230" fmla="*/ 2045197 h 2323145"/>
              <a:gd name="connsiteX231" fmla="*/ 2273666 w 11269336"/>
              <a:gd name="connsiteY231" fmla="*/ 2048710 h 2323145"/>
              <a:gd name="connsiteX232" fmla="*/ 2270719 w 11269336"/>
              <a:gd name="connsiteY232" fmla="*/ 2052702 h 2323145"/>
              <a:gd name="connsiteX233" fmla="*/ 2253080 w 11269336"/>
              <a:gd name="connsiteY233" fmla="*/ 2056363 h 2323145"/>
              <a:gd name="connsiteX234" fmla="*/ 2250906 w 11269336"/>
              <a:gd name="connsiteY234" fmla="*/ 2055654 h 2323145"/>
              <a:gd name="connsiteX235" fmla="*/ 2236905 w 11269336"/>
              <a:gd name="connsiteY235" fmla="*/ 2062882 h 2323145"/>
              <a:gd name="connsiteX236" fmla="*/ 2225830 w 11269336"/>
              <a:gd name="connsiteY236" fmla="*/ 2074027 h 2323145"/>
              <a:gd name="connsiteX237" fmla="*/ 2073776 w 11269336"/>
              <a:gd name="connsiteY237" fmla="*/ 2089244 h 2323145"/>
              <a:gd name="connsiteX238" fmla="*/ 1948256 w 11269336"/>
              <a:gd name="connsiteY238" fmla="*/ 2146616 h 2323145"/>
              <a:gd name="connsiteX239" fmla="*/ 1865582 w 11269336"/>
              <a:gd name="connsiteY239" fmla="*/ 2153738 h 2323145"/>
              <a:gd name="connsiteX240" fmla="*/ 1835210 w 11269336"/>
              <a:gd name="connsiteY240" fmla="*/ 2134244 h 2323145"/>
              <a:gd name="connsiteX241" fmla="*/ 1632661 w 11269336"/>
              <a:gd name="connsiteY241" fmla="*/ 2173882 h 2323145"/>
              <a:gd name="connsiteX242" fmla="*/ 1579590 w 11269336"/>
              <a:gd name="connsiteY242" fmla="*/ 2173680 h 2323145"/>
              <a:gd name="connsiteX243" fmla="*/ 1535601 w 11269336"/>
              <a:gd name="connsiteY243" fmla="*/ 2194590 h 2323145"/>
              <a:gd name="connsiteX244" fmla="*/ 1515594 w 11269336"/>
              <a:gd name="connsiteY244" fmla="*/ 2189622 h 2323145"/>
              <a:gd name="connsiteX245" fmla="*/ 1512113 w 11269336"/>
              <a:gd name="connsiteY245" fmla="*/ 2188534 h 2323145"/>
              <a:gd name="connsiteX246" fmla="*/ 1498838 w 11269336"/>
              <a:gd name="connsiteY246" fmla="*/ 2189213 h 2323145"/>
              <a:gd name="connsiteX247" fmla="*/ 1494279 w 11269336"/>
              <a:gd name="connsiteY247" fmla="*/ 2183112 h 2323145"/>
              <a:gd name="connsiteX248" fmla="*/ 1473714 w 11269336"/>
              <a:gd name="connsiteY248" fmla="*/ 2179625 h 2323145"/>
              <a:gd name="connsiteX249" fmla="*/ 1449503 w 11269336"/>
              <a:gd name="connsiteY249" fmla="*/ 2182633 h 2323145"/>
              <a:gd name="connsiteX250" fmla="*/ 1335495 w 11269336"/>
              <a:gd name="connsiteY250" fmla="*/ 2203940 h 2323145"/>
              <a:gd name="connsiteX251" fmla="*/ 1266687 w 11269336"/>
              <a:gd name="connsiteY251" fmla="*/ 2212688 h 2323145"/>
              <a:gd name="connsiteX252" fmla="*/ 1239614 w 11269336"/>
              <a:gd name="connsiteY252" fmla="*/ 2209727 h 2323145"/>
              <a:gd name="connsiteX253" fmla="*/ 1202436 w 11269336"/>
              <a:gd name="connsiteY253" fmla="*/ 2209817 h 2323145"/>
              <a:gd name="connsiteX254" fmla="*/ 1136097 w 11269336"/>
              <a:gd name="connsiteY254" fmla="*/ 2205112 h 2323145"/>
              <a:gd name="connsiteX255" fmla="*/ 1048229 w 11269336"/>
              <a:gd name="connsiteY255" fmla="*/ 2207249 h 2323145"/>
              <a:gd name="connsiteX256" fmla="*/ 988232 w 11269336"/>
              <a:gd name="connsiteY256" fmla="*/ 2235635 h 2323145"/>
              <a:gd name="connsiteX257" fmla="*/ 981959 w 11269336"/>
              <a:gd name="connsiteY257" fmla="*/ 2231607 h 2323145"/>
              <a:gd name="connsiteX258" fmla="*/ 938600 w 11269336"/>
              <a:gd name="connsiteY258" fmla="*/ 2238113 h 2323145"/>
              <a:gd name="connsiteX259" fmla="*/ 791788 w 11269336"/>
              <a:gd name="connsiteY259" fmla="*/ 2293224 h 2323145"/>
              <a:gd name="connsiteX260" fmla="*/ 706914 w 11269336"/>
              <a:gd name="connsiteY260" fmla="*/ 2305046 h 2323145"/>
              <a:gd name="connsiteX261" fmla="*/ 675971 w 11269336"/>
              <a:gd name="connsiteY261" fmla="*/ 2304030 h 2323145"/>
              <a:gd name="connsiteX262" fmla="*/ 624180 w 11269336"/>
              <a:gd name="connsiteY262" fmla="*/ 2302650 h 2323145"/>
              <a:gd name="connsiteX263" fmla="*/ 583453 w 11269336"/>
              <a:gd name="connsiteY263" fmla="*/ 2288788 h 2323145"/>
              <a:gd name="connsiteX264" fmla="*/ 540946 w 11269336"/>
              <a:gd name="connsiteY264" fmla="*/ 2292721 h 2323145"/>
              <a:gd name="connsiteX265" fmla="*/ 533680 w 11269336"/>
              <a:gd name="connsiteY265" fmla="*/ 2310233 h 2323145"/>
              <a:gd name="connsiteX266" fmla="*/ 487366 w 11269336"/>
              <a:gd name="connsiteY266" fmla="*/ 2309053 h 2323145"/>
              <a:gd name="connsiteX267" fmla="*/ 416820 w 11269336"/>
              <a:gd name="connsiteY267" fmla="*/ 2305443 h 2323145"/>
              <a:gd name="connsiteX268" fmla="*/ 376805 w 11269336"/>
              <a:gd name="connsiteY268" fmla="*/ 2307647 h 2323145"/>
              <a:gd name="connsiteX269" fmla="*/ 266777 w 11269336"/>
              <a:gd name="connsiteY269" fmla="*/ 2309012 h 2323145"/>
              <a:gd name="connsiteX270" fmla="*/ 156013 w 11269336"/>
              <a:gd name="connsiteY270" fmla="*/ 2306832 h 2323145"/>
              <a:gd name="connsiteX271" fmla="*/ 87258 w 11269336"/>
              <a:gd name="connsiteY271" fmla="*/ 2285511 h 2323145"/>
              <a:gd name="connsiteX272" fmla="*/ 23798 w 11269336"/>
              <a:gd name="connsiteY272" fmla="*/ 2281822 h 2323145"/>
              <a:gd name="connsiteX273" fmla="*/ 0 w 11269336"/>
              <a:gd name="connsiteY273" fmla="*/ 2285369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092476 w 11269336"/>
              <a:gd name="connsiteY140" fmla="*/ 2100737 h 2323145"/>
              <a:gd name="connsiteX141" fmla="*/ 5060738 w 11269336"/>
              <a:gd name="connsiteY141" fmla="*/ 2083274 h 2323145"/>
              <a:gd name="connsiteX142" fmla="*/ 4860988 w 11269336"/>
              <a:gd name="connsiteY142" fmla="*/ 2135698 h 2323145"/>
              <a:gd name="connsiteX143" fmla="*/ 4807902 w 11269336"/>
              <a:gd name="connsiteY143" fmla="*/ 2138894 h 2323145"/>
              <a:gd name="connsiteX144" fmla="*/ 4765388 w 11269336"/>
              <a:gd name="connsiteY144" fmla="*/ 2162525 h 2323145"/>
              <a:gd name="connsiteX145" fmla="*/ 4745033 w 11269336"/>
              <a:gd name="connsiteY145" fmla="*/ 2158859 h 2323145"/>
              <a:gd name="connsiteX146" fmla="*/ 4741475 w 11269336"/>
              <a:gd name="connsiteY146" fmla="*/ 2157998 h 2323145"/>
              <a:gd name="connsiteX147" fmla="*/ 4728247 w 11269336"/>
              <a:gd name="connsiteY147" fmla="*/ 2159526 h 2323145"/>
              <a:gd name="connsiteX148" fmla="*/ 4723263 w 11269336"/>
              <a:gd name="connsiteY148" fmla="*/ 2153742 h 2323145"/>
              <a:gd name="connsiteX149" fmla="*/ 4702453 w 11269336"/>
              <a:gd name="connsiteY149" fmla="*/ 2151586 h 2323145"/>
              <a:gd name="connsiteX150" fmla="*/ 4678455 w 11269336"/>
              <a:gd name="connsiteY150" fmla="*/ 2156131 h 2323145"/>
              <a:gd name="connsiteX151" fmla="*/ 4593061 w 11269336"/>
              <a:gd name="connsiteY151" fmla="*/ 2171597 h 2323145"/>
              <a:gd name="connsiteX152" fmla="*/ 4579902 w 11269336"/>
              <a:gd name="connsiteY152" fmla="*/ 2177927 h 2323145"/>
              <a:gd name="connsiteX153" fmla="*/ 4533444 w 11269336"/>
              <a:gd name="connsiteY153" fmla="*/ 2181200 h 2323145"/>
              <a:gd name="connsiteX154" fmla="*/ 4492832 w 11269336"/>
              <a:gd name="connsiteY154" fmla="*/ 2188033 h 2323145"/>
              <a:gd name="connsiteX155" fmla="*/ 4467257 w 11269336"/>
              <a:gd name="connsiteY155" fmla="*/ 2196121 h 2323145"/>
              <a:gd name="connsiteX156" fmla="*/ 4459937 w 11269336"/>
              <a:gd name="connsiteY156" fmla="*/ 2195182 h 2323145"/>
              <a:gd name="connsiteX157" fmla="*/ 4433312 w 11269336"/>
              <a:gd name="connsiteY157" fmla="*/ 2199004 h 2323145"/>
              <a:gd name="connsiteX158" fmla="*/ 4420601 w 11269336"/>
              <a:gd name="connsiteY158" fmla="*/ 2205158 h 2323145"/>
              <a:gd name="connsiteX159" fmla="*/ 4405765 w 11269336"/>
              <a:gd name="connsiteY159" fmla="*/ 2199902 h 2323145"/>
              <a:gd name="connsiteX160" fmla="*/ 4401354 w 11269336"/>
              <a:gd name="connsiteY160" fmla="*/ 2194745 h 2323145"/>
              <a:gd name="connsiteX161" fmla="*/ 4383151 w 11269336"/>
              <a:gd name="connsiteY161" fmla="*/ 2201140 h 2323145"/>
              <a:gd name="connsiteX162" fmla="*/ 4366646 w 11269336"/>
              <a:gd name="connsiteY162" fmla="*/ 2198564 h 2323145"/>
              <a:gd name="connsiteX163" fmla="*/ 4354009 w 11269336"/>
              <a:gd name="connsiteY163" fmla="*/ 2204984 h 2323145"/>
              <a:gd name="connsiteX164" fmla="*/ 4348284 w 11269336"/>
              <a:gd name="connsiteY164" fmla="*/ 2205270 h 2323145"/>
              <a:gd name="connsiteX165" fmla="*/ 4333906 w 11269336"/>
              <a:gd name="connsiteY165" fmla="*/ 2205251 h 2323145"/>
              <a:gd name="connsiteX166" fmla="*/ 4308819 w 11269336"/>
              <a:gd name="connsiteY166" fmla="*/ 2203822 h 2323145"/>
              <a:gd name="connsiteX167" fmla="*/ 4301210 w 11269336"/>
              <a:gd name="connsiteY167" fmla="*/ 2204456 h 2323145"/>
              <a:gd name="connsiteX168" fmla="*/ 4283095 w 11269336"/>
              <a:gd name="connsiteY168" fmla="*/ 2198177 h 2323145"/>
              <a:gd name="connsiteX169" fmla="*/ 4250119 w 11269336"/>
              <a:gd name="connsiteY169" fmla="*/ 2196342 h 2323145"/>
              <a:gd name="connsiteX170" fmla="*/ 4189203 w 11269336"/>
              <a:gd name="connsiteY170" fmla="*/ 2178994 h 2323145"/>
              <a:gd name="connsiteX171" fmla="*/ 4154035 w 11269336"/>
              <a:gd name="connsiteY171" fmla="*/ 2171950 h 2323145"/>
              <a:gd name="connsiteX172" fmla="*/ 4129569 w 11269336"/>
              <a:gd name="connsiteY172" fmla="*/ 2163850 h 2323145"/>
              <a:gd name="connsiteX173" fmla="*/ 4061250 w 11269336"/>
              <a:gd name="connsiteY173" fmla="*/ 2159236 h 2323145"/>
              <a:gd name="connsiteX174" fmla="*/ 3945480 w 11269336"/>
              <a:gd name="connsiteY174" fmla="*/ 2158279 h 2323145"/>
              <a:gd name="connsiteX175" fmla="*/ 3921468 w 11269336"/>
              <a:gd name="connsiteY175" fmla="*/ 2156588 h 2323145"/>
              <a:gd name="connsiteX176" fmla="*/ 3903348 w 11269336"/>
              <a:gd name="connsiteY176" fmla="*/ 2149220 h 2323145"/>
              <a:gd name="connsiteX177" fmla="*/ 3901342 w 11269336"/>
              <a:gd name="connsiteY177" fmla="*/ 2142355 h 2323145"/>
              <a:gd name="connsiteX178" fmla="*/ 3888539 w 11269336"/>
              <a:gd name="connsiteY178" fmla="*/ 2140476 h 2323145"/>
              <a:gd name="connsiteX179" fmla="*/ 3885662 w 11269336"/>
              <a:gd name="connsiteY179" fmla="*/ 2138740 h 2323145"/>
              <a:gd name="connsiteX180" fmla="*/ 3868627 w 11269336"/>
              <a:gd name="connsiteY180" fmla="*/ 2130023 h 2323145"/>
              <a:gd name="connsiteX181" fmla="*/ 3819177 w 11269336"/>
              <a:gd name="connsiteY181" fmla="*/ 2142111 h 2323145"/>
              <a:gd name="connsiteX182" fmla="*/ 3769100 w 11269336"/>
              <a:gd name="connsiteY182" fmla="*/ 2131731 h 2323145"/>
              <a:gd name="connsiteX183" fmla="*/ 3562752 w 11269336"/>
              <a:gd name="connsiteY183" fmla="*/ 2131785 h 2323145"/>
              <a:gd name="connsiteX184" fmla="*/ 3541402 w 11269336"/>
              <a:gd name="connsiteY184" fmla="*/ 2106821 h 2323145"/>
              <a:gd name="connsiteX185" fmla="*/ 3460591 w 11269336"/>
              <a:gd name="connsiteY185" fmla="*/ 2097951 h 2323145"/>
              <a:gd name="connsiteX186" fmla="*/ 3320348 w 11269336"/>
              <a:gd name="connsiteY186" fmla="*/ 2130191 h 2323145"/>
              <a:gd name="connsiteX187" fmla="*/ 3170922 w 11269336"/>
              <a:gd name="connsiteY187" fmla="*/ 2115957 h 2323145"/>
              <a:gd name="connsiteX188" fmla="*/ 3156256 w 11269336"/>
              <a:gd name="connsiteY188" fmla="*/ 2124773 h 2323145"/>
              <a:gd name="connsiteX189" fmla="*/ 3140298 w 11269336"/>
              <a:gd name="connsiteY189" fmla="*/ 2129182 h 2323145"/>
              <a:gd name="connsiteX190" fmla="*/ 3138514 w 11269336"/>
              <a:gd name="connsiteY190" fmla="*/ 2128069 h 2323145"/>
              <a:gd name="connsiteX191" fmla="*/ 3120467 w 11269336"/>
              <a:gd name="connsiteY191" fmla="*/ 2128281 h 2323145"/>
              <a:gd name="connsiteX192" fmla="*/ 3116175 w 11269336"/>
              <a:gd name="connsiteY192" fmla="*/ 2131633 h 2323145"/>
              <a:gd name="connsiteX193" fmla="*/ 3103685 w 11269336"/>
              <a:gd name="connsiteY193" fmla="*/ 2132814 h 2323145"/>
              <a:gd name="connsiteX194" fmla="*/ 3078794 w 11269336"/>
              <a:gd name="connsiteY194" fmla="*/ 2137935 h 2323145"/>
              <a:gd name="connsiteX195" fmla="*/ 3074407 w 11269336"/>
              <a:gd name="connsiteY195" fmla="*/ 2136274 h 2323145"/>
              <a:gd name="connsiteX196" fmla="*/ 3037285 w 11269336"/>
              <a:gd name="connsiteY196" fmla="*/ 2139919 h 2323145"/>
              <a:gd name="connsiteX197" fmla="*/ 3036901 w 11269336"/>
              <a:gd name="connsiteY197" fmla="*/ 2138726 h 2323145"/>
              <a:gd name="connsiteX198" fmla="*/ 3026996 w 11269336"/>
              <a:gd name="connsiteY198" fmla="*/ 2134322 h 2323145"/>
              <a:gd name="connsiteX199" fmla="*/ 3007772 w 11269336"/>
              <a:gd name="connsiteY199" fmla="*/ 2128742 h 2323145"/>
              <a:gd name="connsiteX200" fmla="*/ 2965030 w 11269336"/>
              <a:gd name="connsiteY200" fmla="*/ 2100494 h 2323145"/>
              <a:gd name="connsiteX201" fmla="*/ 2926342 w 11269336"/>
              <a:gd name="connsiteY201" fmla="*/ 2104155 h 2323145"/>
              <a:gd name="connsiteX202" fmla="*/ 2918608 w 11269336"/>
              <a:gd name="connsiteY202" fmla="*/ 2104215 h 2323145"/>
              <a:gd name="connsiteX203" fmla="*/ 2918475 w 11269336"/>
              <a:gd name="connsiteY203" fmla="*/ 2103937 h 2323145"/>
              <a:gd name="connsiteX204" fmla="*/ 2910360 w 11269336"/>
              <a:gd name="connsiteY204" fmla="*/ 2103444 h 2323145"/>
              <a:gd name="connsiteX205" fmla="*/ 2904507 w 11269336"/>
              <a:gd name="connsiteY205" fmla="*/ 2104326 h 2323145"/>
              <a:gd name="connsiteX206" fmla="*/ 2889503 w 11269336"/>
              <a:gd name="connsiteY206" fmla="*/ 2104443 h 2323145"/>
              <a:gd name="connsiteX207" fmla="*/ 2884480 w 11269336"/>
              <a:gd name="connsiteY207" fmla="*/ 2102626 h 2323145"/>
              <a:gd name="connsiteX208" fmla="*/ 2882689 w 11269336"/>
              <a:gd name="connsiteY208" fmla="*/ 2099228 h 2323145"/>
              <a:gd name="connsiteX209" fmla="*/ 2881291 w 11269336"/>
              <a:gd name="connsiteY209" fmla="*/ 2099618 h 2323145"/>
              <a:gd name="connsiteX210" fmla="*/ 2853979 w 11269336"/>
              <a:gd name="connsiteY210" fmla="*/ 2090388 h 2323145"/>
              <a:gd name="connsiteX211" fmla="*/ 2791790 w 11269336"/>
              <a:gd name="connsiteY211" fmla="*/ 2080332 h 2323145"/>
              <a:gd name="connsiteX212" fmla="*/ 2755844 w 11269336"/>
              <a:gd name="connsiteY212" fmla="*/ 2078874 h 2323145"/>
              <a:gd name="connsiteX213" fmla="*/ 2657742 w 11269336"/>
              <a:gd name="connsiteY213" fmla="*/ 2070179 h 2323145"/>
              <a:gd name="connsiteX214" fmla="*/ 2559549 w 11269336"/>
              <a:gd name="connsiteY214" fmla="*/ 2057873 h 2323145"/>
              <a:gd name="connsiteX215" fmla="*/ 2512054 w 11269336"/>
              <a:gd name="connsiteY215" fmla="*/ 2031671 h 2323145"/>
              <a:gd name="connsiteX216" fmla="*/ 2506437 w 11269336"/>
              <a:gd name="connsiteY216" fmla="*/ 2030918 h 2323145"/>
              <a:gd name="connsiteX217" fmla="*/ 2491752 w 11269336"/>
              <a:gd name="connsiteY217" fmla="*/ 2033906 h 2323145"/>
              <a:gd name="connsiteX218" fmla="*/ 2486338 w 11269336"/>
              <a:gd name="connsiteY218" fmla="*/ 2035862 h 2323145"/>
              <a:gd name="connsiteX219" fmla="*/ 2478186 w 11269336"/>
              <a:gd name="connsiteY219" fmla="*/ 2036953 h 2323145"/>
              <a:gd name="connsiteX220" fmla="*/ 2477950 w 11269336"/>
              <a:gd name="connsiteY220" fmla="*/ 2036715 h 2323145"/>
              <a:gd name="connsiteX221" fmla="*/ 2470381 w 11269336"/>
              <a:gd name="connsiteY221" fmla="*/ 2038256 h 2323145"/>
              <a:gd name="connsiteX222" fmla="*/ 2433781 w 11269336"/>
              <a:gd name="connsiteY222" fmla="*/ 2049140 h 2323145"/>
              <a:gd name="connsiteX223" fmla="*/ 2381172 w 11269336"/>
              <a:gd name="connsiteY223" fmla="*/ 2030645 h 2323145"/>
              <a:gd name="connsiteX224" fmla="*/ 2360198 w 11269336"/>
              <a:gd name="connsiteY224" fmla="*/ 2029059 h 2323145"/>
              <a:gd name="connsiteX225" fmla="*/ 2348815 w 11269336"/>
              <a:gd name="connsiteY225" fmla="*/ 2026798 h 2323145"/>
              <a:gd name="connsiteX226" fmla="*/ 2347988 w 11269336"/>
              <a:gd name="connsiteY226" fmla="*/ 2025745 h 2323145"/>
              <a:gd name="connsiteX227" fmla="*/ 2312920 w 11269336"/>
              <a:gd name="connsiteY227" fmla="*/ 2036311 h 2323145"/>
              <a:gd name="connsiteX228" fmla="*/ 2307986 w 11269336"/>
              <a:gd name="connsiteY228" fmla="*/ 2035583 h 2323145"/>
              <a:gd name="connsiteX229" fmla="*/ 2285481 w 11269336"/>
              <a:gd name="connsiteY229" fmla="*/ 2045197 h 2323145"/>
              <a:gd name="connsiteX230" fmla="*/ 2273666 w 11269336"/>
              <a:gd name="connsiteY230" fmla="*/ 2048710 h 2323145"/>
              <a:gd name="connsiteX231" fmla="*/ 2270719 w 11269336"/>
              <a:gd name="connsiteY231" fmla="*/ 2052702 h 2323145"/>
              <a:gd name="connsiteX232" fmla="*/ 2253080 w 11269336"/>
              <a:gd name="connsiteY232" fmla="*/ 2056363 h 2323145"/>
              <a:gd name="connsiteX233" fmla="*/ 2250906 w 11269336"/>
              <a:gd name="connsiteY233" fmla="*/ 2055654 h 2323145"/>
              <a:gd name="connsiteX234" fmla="*/ 2236905 w 11269336"/>
              <a:gd name="connsiteY234" fmla="*/ 2062882 h 2323145"/>
              <a:gd name="connsiteX235" fmla="*/ 2225830 w 11269336"/>
              <a:gd name="connsiteY235" fmla="*/ 2074027 h 2323145"/>
              <a:gd name="connsiteX236" fmla="*/ 2073776 w 11269336"/>
              <a:gd name="connsiteY236" fmla="*/ 2089244 h 2323145"/>
              <a:gd name="connsiteX237" fmla="*/ 1948256 w 11269336"/>
              <a:gd name="connsiteY237" fmla="*/ 2146616 h 2323145"/>
              <a:gd name="connsiteX238" fmla="*/ 1865582 w 11269336"/>
              <a:gd name="connsiteY238" fmla="*/ 2153738 h 2323145"/>
              <a:gd name="connsiteX239" fmla="*/ 1835210 w 11269336"/>
              <a:gd name="connsiteY239" fmla="*/ 2134244 h 2323145"/>
              <a:gd name="connsiteX240" fmla="*/ 1632661 w 11269336"/>
              <a:gd name="connsiteY240" fmla="*/ 2173882 h 2323145"/>
              <a:gd name="connsiteX241" fmla="*/ 1579590 w 11269336"/>
              <a:gd name="connsiteY241" fmla="*/ 2173680 h 2323145"/>
              <a:gd name="connsiteX242" fmla="*/ 1535601 w 11269336"/>
              <a:gd name="connsiteY242" fmla="*/ 2194590 h 2323145"/>
              <a:gd name="connsiteX243" fmla="*/ 1515594 w 11269336"/>
              <a:gd name="connsiteY243" fmla="*/ 2189622 h 2323145"/>
              <a:gd name="connsiteX244" fmla="*/ 1512113 w 11269336"/>
              <a:gd name="connsiteY244" fmla="*/ 2188534 h 2323145"/>
              <a:gd name="connsiteX245" fmla="*/ 1498838 w 11269336"/>
              <a:gd name="connsiteY245" fmla="*/ 2189213 h 2323145"/>
              <a:gd name="connsiteX246" fmla="*/ 1494279 w 11269336"/>
              <a:gd name="connsiteY246" fmla="*/ 2183112 h 2323145"/>
              <a:gd name="connsiteX247" fmla="*/ 1473714 w 11269336"/>
              <a:gd name="connsiteY247" fmla="*/ 2179625 h 2323145"/>
              <a:gd name="connsiteX248" fmla="*/ 1449503 w 11269336"/>
              <a:gd name="connsiteY248" fmla="*/ 2182633 h 2323145"/>
              <a:gd name="connsiteX249" fmla="*/ 1335495 w 11269336"/>
              <a:gd name="connsiteY249" fmla="*/ 2203940 h 2323145"/>
              <a:gd name="connsiteX250" fmla="*/ 1266687 w 11269336"/>
              <a:gd name="connsiteY250" fmla="*/ 2212688 h 2323145"/>
              <a:gd name="connsiteX251" fmla="*/ 1239614 w 11269336"/>
              <a:gd name="connsiteY251" fmla="*/ 2209727 h 2323145"/>
              <a:gd name="connsiteX252" fmla="*/ 1202436 w 11269336"/>
              <a:gd name="connsiteY252" fmla="*/ 2209817 h 2323145"/>
              <a:gd name="connsiteX253" fmla="*/ 1136097 w 11269336"/>
              <a:gd name="connsiteY253" fmla="*/ 2205112 h 2323145"/>
              <a:gd name="connsiteX254" fmla="*/ 1048229 w 11269336"/>
              <a:gd name="connsiteY254" fmla="*/ 2207249 h 2323145"/>
              <a:gd name="connsiteX255" fmla="*/ 988232 w 11269336"/>
              <a:gd name="connsiteY255" fmla="*/ 2235635 h 2323145"/>
              <a:gd name="connsiteX256" fmla="*/ 981959 w 11269336"/>
              <a:gd name="connsiteY256" fmla="*/ 2231607 h 2323145"/>
              <a:gd name="connsiteX257" fmla="*/ 938600 w 11269336"/>
              <a:gd name="connsiteY257" fmla="*/ 2238113 h 2323145"/>
              <a:gd name="connsiteX258" fmla="*/ 791788 w 11269336"/>
              <a:gd name="connsiteY258" fmla="*/ 2293224 h 2323145"/>
              <a:gd name="connsiteX259" fmla="*/ 706914 w 11269336"/>
              <a:gd name="connsiteY259" fmla="*/ 2305046 h 2323145"/>
              <a:gd name="connsiteX260" fmla="*/ 675971 w 11269336"/>
              <a:gd name="connsiteY260" fmla="*/ 2304030 h 2323145"/>
              <a:gd name="connsiteX261" fmla="*/ 624180 w 11269336"/>
              <a:gd name="connsiteY261" fmla="*/ 2302650 h 2323145"/>
              <a:gd name="connsiteX262" fmla="*/ 583453 w 11269336"/>
              <a:gd name="connsiteY262" fmla="*/ 2288788 h 2323145"/>
              <a:gd name="connsiteX263" fmla="*/ 540946 w 11269336"/>
              <a:gd name="connsiteY263" fmla="*/ 2292721 h 2323145"/>
              <a:gd name="connsiteX264" fmla="*/ 533680 w 11269336"/>
              <a:gd name="connsiteY264" fmla="*/ 2310233 h 2323145"/>
              <a:gd name="connsiteX265" fmla="*/ 487366 w 11269336"/>
              <a:gd name="connsiteY265" fmla="*/ 2309053 h 2323145"/>
              <a:gd name="connsiteX266" fmla="*/ 416820 w 11269336"/>
              <a:gd name="connsiteY266" fmla="*/ 2305443 h 2323145"/>
              <a:gd name="connsiteX267" fmla="*/ 376805 w 11269336"/>
              <a:gd name="connsiteY267" fmla="*/ 2307647 h 2323145"/>
              <a:gd name="connsiteX268" fmla="*/ 266777 w 11269336"/>
              <a:gd name="connsiteY268" fmla="*/ 2309012 h 2323145"/>
              <a:gd name="connsiteX269" fmla="*/ 156013 w 11269336"/>
              <a:gd name="connsiteY269" fmla="*/ 2306832 h 2323145"/>
              <a:gd name="connsiteX270" fmla="*/ 87258 w 11269336"/>
              <a:gd name="connsiteY270" fmla="*/ 2285511 h 2323145"/>
              <a:gd name="connsiteX271" fmla="*/ 23798 w 11269336"/>
              <a:gd name="connsiteY271" fmla="*/ 2281822 h 2323145"/>
              <a:gd name="connsiteX272" fmla="*/ 0 w 11269336"/>
              <a:gd name="connsiteY272" fmla="*/ 2285369 h 2323145"/>
              <a:gd name="connsiteX273" fmla="*/ 0 w 11269336"/>
              <a:gd name="connsiteY27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092476 w 11269336"/>
              <a:gd name="connsiteY139" fmla="*/ 2100737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988232 w 11269336"/>
              <a:gd name="connsiteY252" fmla="*/ 2235635 h 2323145"/>
              <a:gd name="connsiteX253" fmla="*/ 981959 w 11269336"/>
              <a:gd name="connsiteY253" fmla="*/ 2231607 h 2323145"/>
              <a:gd name="connsiteX254" fmla="*/ 938600 w 11269336"/>
              <a:gd name="connsiteY254" fmla="*/ 2238113 h 2323145"/>
              <a:gd name="connsiteX255" fmla="*/ 791788 w 11269336"/>
              <a:gd name="connsiteY255" fmla="*/ 2293224 h 2323145"/>
              <a:gd name="connsiteX256" fmla="*/ 706914 w 11269336"/>
              <a:gd name="connsiteY256" fmla="*/ 2305046 h 2323145"/>
              <a:gd name="connsiteX257" fmla="*/ 675971 w 11269336"/>
              <a:gd name="connsiteY257" fmla="*/ 2304030 h 2323145"/>
              <a:gd name="connsiteX258" fmla="*/ 624180 w 11269336"/>
              <a:gd name="connsiteY258" fmla="*/ 2302650 h 2323145"/>
              <a:gd name="connsiteX259" fmla="*/ 583453 w 11269336"/>
              <a:gd name="connsiteY259" fmla="*/ 2288788 h 2323145"/>
              <a:gd name="connsiteX260" fmla="*/ 540946 w 11269336"/>
              <a:gd name="connsiteY260" fmla="*/ 2292721 h 2323145"/>
              <a:gd name="connsiteX261" fmla="*/ 533680 w 11269336"/>
              <a:gd name="connsiteY261" fmla="*/ 2310233 h 2323145"/>
              <a:gd name="connsiteX262" fmla="*/ 487366 w 11269336"/>
              <a:gd name="connsiteY262" fmla="*/ 2309053 h 2323145"/>
              <a:gd name="connsiteX263" fmla="*/ 416820 w 11269336"/>
              <a:gd name="connsiteY263" fmla="*/ 2305443 h 2323145"/>
              <a:gd name="connsiteX264" fmla="*/ 376805 w 11269336"/>
              <a:gd name="connsiteY264" fmla="*/ 2307647 h 2323145"/>
              <a:gd name="connsiteX265" fmla="*/ 266777 w 11269336"/>
              <a:gd name="connsiteY265" fmla="*/ 2309012 h 2323145"/>
              <a:gd name="connsiteX266" fmla="*/ 156013 w 11269336"/>
              <a:gd name="connsiteY266" fmla="*/ 2306832 h 2323145"/>
              <a:gd name="connsiteX267" fmla="*/ 87258 w 11269336"/>
              <a:gd name="connsiteY267" fmla="*/ 2285511 h 2323145"/>
              <a:gd name="connsiteX268" fmla="*/ 23798 w 11269336"/>
              <a:gd name="connsiteY268" fmla="*/ 2281822 h 2323145"/>
              <a:gd name="connsiteX269" fmla="*/ 0 w 11269336"/>
              <a:gd name="connsiteY269" fmla="*/ 2285369 h 2323145"/>
              <a:gd name="connsiteX270" fmla="*/ 0 w 11269336"/>
              <a:gd name="connsiteY27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266687 w 11269336"/>
              <a:gd name="connsiteY247" fmla="*/ 2212688 h 2323145"/>
              <a:gd name="connsiteX248" fmla="*/ 1239614 w 11269336"/>
              <a:gd name="connsiteY248" fmla="*/ 2209727 h 2323145"/>
              <a:gd name="connsiteX249" fmla="*/ 1202436 w 11269336"/>
              <a:gd name="connsiteY249" fmla="*/ 2209817 h 2323145"/>
              <a:gd name="connsiteX250" fmla="*/ 1136097 w 11269336"/>
              <a:gd name="connsiteY250" fmla="*/ 2205112 h 2323145"/>
              <a:gd name="connsiteX251" fmla="*/ 988232 w 11269336"/>
              <a:gd name="connsiteY251" fmla="*/ 2235635 h 2323145"/>
              <a:gd name="connsiteX252" fmla="*/ 981959 w 11269336"/>
              <a:gd name="connsiteY252" fmla="*/ 2231607 h 2323145"/>
              <a:gd name="connsiteX253" fmla="*/ 938600 w 11269336"/>
              <a:gd name="connsiteY253" fmla="*/ 2238113 h 2323145"/>
              <a:gd name="connsiteX254" fmla="*/ 791788 w 11269336"/>
              <a:gd name="connsiteY254" fmla="*/ 2293224 h 2323145"/>
              <a:gd name="connsiteX255" fmla="*/ 706914 w 11269336"/>
              <a:gd name="connsiteY255" fmla="*/ 2305046 h 2323145"/>
              <a:gd name="connsiteX256" fmla="*/ 675971 w 11269336"/>
              <a:gd name="connsiteY256" fmla="*/ 2304030 h 2323145"/>
              <a:gd name="connsiteX257" fmla="*/ 624180 w 11269336"/>
              <a:gd name="connsiteY257" fmla="*/ 2302650 h 2323145"/>
              <a:gd name="connsiteX258" fmla="*/ 583453 w 11269336"/>
              <a:gd name="connsiteY258" fmla="*/ 2288788 h 2323145"/>
              <a:gd name="connsiteX259" fmla="*/ 540946 w 11269336"/>
              <a:gd name="connsiteY259" fmla="*/ 2292721 h 2323145"/>
              <a:gd name="connsiteX260" fmla="*/ 533680 w 11269336"/>
              <a:gd name="connsiteY260" fmla="*/ 2310233 h 2323145"/>
              <a:gd name="connsiteX261" fmla="*/ 487366 w 11269336"/>
              <a:gd name="connsiteY261" fmla="*/ 2309053 h 2323145"/>
              <a:gd name="connsiteX262" fmla="*/ 416820 w 11269336"/>
              <a:gd name="connsiteY262" fmla="*/ 2305443 h 2323145"/>
              <a:gd name="connsiteX263" fmla="*/ 376805 w 11269336"/>
              <a:gd name="connsiteY263" fmla="*/ 2307647 h 2323145"/>
              <a:gd name="connsiteX264" fmla="*/ 266777 w 11269336"/>
              <a:gd name="connsiteY264" fmla="*/ 2309012 h 2323145"/>
              <a:gd name="connsiteX265" fmla="*/ 156013 w 11269336"/>
              <a:gd name="connsiteY265" fmla="*/ 2306832 h 2323145"/>
              <a:gd name="connsiteX266" fmla="*/ 87258 w 11269336"/>
              <a:gd name="connsiteY266" fmla="*/ 2285511 h 2323145"/>
              <a:gd name="connsiteX267" fmla="*/ 23798 w 11269336"/>
              <a:gd name="connsiteY267" fmla="*/ 2281822 h 2323145"/>
              <a:gd name="connsiteX268" fmla="*/ 0 w 11269336"/>
              <a:gd name="connsiteY268" fmla="*/ 2285369 h 2323145"/>
              <a:gd name="connsiteX269" fmla="*/ 0 w 11269336"/>
              <a:gd name="connsiteY26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197391 w 11269336"/>
              <a:gd name="connsiteY54" fmla="*/ 1107746 h 2323145"/>
              <a:gd name="connsiteX55" fmla="*/ 8081474 w 11269336"/>
              <a:gd name="connsiteY55" fmla="*/ 1130125 h 2323145"/>
              <a:gd name="connsiteX56" fmla="*/ 8053585 w 11269336"/>
              <a:gd name="connsiteY56" fmla="*/ 1129169 h 2323145"/>
              <a:gd name="connsiteX57" fmla="*/ 8038422 w 11269336"/>
              <a:gd name="connsiteY57" fmla="*/ 1119092 h 2323145"/>
              <a:gd name="connsiteX58" fmla="*/ 8029450 w 11269336"/>
              <a:gd name="connsiteY58" fmla="*/ 1125592 h 2323145"/>
              <a:gd name="connsiteX59" fmla="*/ 7959552 w 11269336"/>
              <a:gd name="connsiteY59" fmla="*/ 1140188 h 2323145"/>
              <a:gd name="connsiteX60" fmla="*/ 7914188 w 11269336"/>
              <a:gd name="connsiteY60" fmla="*/ 1150862 h 2323145"/>
              <a:gd name="connsiteX61" fmla="*/ 7914918 w 11269336"/>
              <a:gd name="connsiteY61" fmla="*/ 1168758 h 2323145"/>
              <a:gd name="connsiteX62" fmla="*/ 7875510 w 11269336"/>
              <a:gd name="connsiteY62" fmla="*/ 1183153 h 2323145"/>
              <a:gd name="connsiteX63" fmla="*/ 7829932 w 11269336"/>
              <a:gd name="connsiteY63" fmla="*/ 1180782 h 2323145"/>
              <a:gd name="connsiteX64" fmla="*/ 7779182 w 11269336"/>
              <a:gd name="connsiteY64" fmla="*/ 1192665 h 2323145"/>
              <a:gd name="connsiteX65" fmla="*/ 7748774 w 11269336"/>
              <a:gd name="connsiteY65" fmla="*/ 1199586 h 2323145"/>
              <a:gd name="connsiteX66" fmla="*/ 7671846 w 11269336"/>
              <a:gd name="connsiteY66" fmla="*/ 1231966 h 2323145"/>
              <a:gd name="connsiteX67" fmla="*/ 7554146 w 11269336"/>
              <a:gd name="connsiteY67" fmla="*/ 1319748 h 2323145"/>
              <a:gd name="connsiteX68" fmla="*/ 7515052 w 11269336"/>
              <a:gd name="connsiteY68" fmla="*/ 1336718 h 2323145"/>
              <a:gd name="connsiteX69" fmla="*/ 7507193 w 11269336"/>
              <a:gd name="connsiteY69" fmla="*/ 1334617 h 2323145"/>
              <a:gd name="connsiteX70" fmla="*/ 7461694 w 11269336"/>
              <a:gd name="connsiteY70" fmla="*/ 1375866 h 2323145"/>
              <a:gd name="connsiteX71" fmla="*/ 7377571 w 11269336"/>
              <a:gd name="connsiteY71" fmla="*/ 1400128 h 2323145"/>
              <a:gd name="connsiteX72" fmla="*/ 7311261 w 11269336"/>
              <a:gd name="connsiteY72" fmla="*/ 1412652 h 2323145"/>
              <a:gd name="connsiteX73" fmla="*/ 7275307 w 11269336"/>
              <a:gd name="connsiteY73" fmla="*/ 1422171 h 2323145"/>
              <a:gd name="connsiteX74" fmla="*/ 7247783 w 11269336"/>
              <a:gd name="connsiteY74" fmla="*/ 1426330 h 2323145"/>
              <a:gd name="connsiteX75" fmla="*/ 7185047 w 11269336"/>
              <a:gd name="connsiteY75" fmla="*/ 1451812 h 2323145"/>
              <a:gd name="connsiteX76" fmla="*/ 7084117 w 11269336"/>
              <a:gd name="connsiteY76" fmla="*/ 1500281 h 2323145"/>
              <a:gd name="connsiteX77" fmla="*/ 7062011 w 11269336"/>
              <a:gd name="connsiteY77" fmla="*/ 1509183 h 2323145"/>
              <a:gd name="connsiteX78" fmla="*/ 7040555 w 11269336"/>
              <a:gd name="connsiteY78" fmla="*/ 1511207 h 2323145"/>
              <a:gd name="connsiteX79" fmla="*/ 7033438 w 11269336"/>
              <a:gd name="connsiteY79" fmla="*/ 1506772 h 2323145"/>
              <a:gd name="connsiteX80" fmla="*/ 7020886 w 11269336"/>
              <a:gd name="connsiteY80" fmla="*/ 1510764 h 2323145"/>
              <a:gd name="connsiteX81" fmla="*/ 7017033 w 11269336"/>
              <a:gd name="connsiteY81" fmla="*/ 1510650 h 2323145"/>
              <a:gd name="connsiteX82" fmla="*/ 6995460 w 11269336"/>
              <a:gd name="connsiteY82" fmla="*/ 1511173 h 2323145"/>
              <a:gd name="connsiteX83" fmla="*/ 6962144 w 11269336"/>
              <a:gd name="connsiteY83" fmla="*/ 1541508 h 2323145"/>
              <a:gd name="connsiteX84" fmla="*/ 6910674 w 11269336"/>
              <a:gd name="connsiteY84" fmla="*/ 1554793 h 2323145"/>
              <a:gd name="connsiteX85" fmla="*/ 6732152 w 11269336"/>
              <a:gd name="connsiteY85" fmla="*/ 1642538 h 2323145"/>
              <a:gd name="connsiteX86" fmla="*/ 6694106 w 11269336"/>
              <a:gd name="connsiteY86" fmla="*/ 1632377 h 2323145"/>
              <a:gd name="connsiteX87" fmla="*/ 6617223 w 11269336"/>
              <a:gd name="connsiteY87" fmla="*/ 1659889 h 2323145"/>
              <a:gd name="connsiteX88" fmla="*/ 6521138 w 11269336"/>
              <a:gd name="connsiteY88" fmla="*/ 1744340 h 2323145"/>
              <a:gd name="connsiteX89" fmla="*/ 6380677 w 11269336"/>
              <a:gd name="connsiteY89" fmla="*/ 1796883 h 2323145"/>
              <a:gd name="connsiteX90" fmla="*/ 6374897 w 11269336"/>
              <a:gd name="connsiteY90" fmla="*/ 1809910 h 2323145"/>
              <a:gd name="connsiteX91" fmla="*/ 6364545 w 11269336"/>
              <a:gd name="connsiteY91" fmla="*/ 1820090 h 2323145"/>
              <a:gd name="connsiteX92" fmla="*/ 6362126 w 11269336"/>
              <a:gd name="connsiteY92" fmla="*/ 1819991 h 2323145"/>
              <a:gd name="connsiteX93" fmla="*/ 6346673 w 11269336"/>
              <a:gd name="connsiteY93" fmla="*/ 1827824 h 2323145"/>
              <a:gd name="connsiteX94" fmla="*/ 6345588 w 11269336"/>
              <a:gd name="connsiteY94" fmla="*/ 1832232 h 2323145"/>
              <a:gd name="connsiteX95" fmla="*/ 6335708 w 11269336"/>
              <a:gd name="connsiteY95" fmla="*/ 1838451 h 2323145"/>
              <a:gd name="connsiteX96" fmla="*/ 6318182 w 11269336"/>
              <a:gd name="connsiteY96" fmla="*/ 1852975 h 2323145"/>
              <a:gd name="connsiteX97" fmla="*/ 6313084 w 11269336"/>
              <a:gd name="connsiteY97" fmla="*/ 1853561 h 2323145"/>
              <a:gd name="connsiteX98" fmla="*/ 6283816 w 11269336"/>
              <a:gd name="connsiteY98" fmla="*/ 1872148 h 2323145"/>
              <a:gd name="connsiteX99" fmla="*/ 6282550 w 11269336"/>
              <a:gd name="connsiteY99" fmla="*/ 1871392 h 2323145"/>
              <a:gd name="connsiteX100" fmla="*/ 6270527 w 11269336"/>
              <a:gd name="connsiteY100" fmla="*/ 1872208 h 2323145"/>
              <a:gd name="connsiteX101" fmla="*/ 6249518 w 11269336"/>
              <a:gd name="connsiteY101" fmla="*/ 1876079 h 2323145"/>
              <a:gd name="connsiteX102" fmla="*/ 6190386 w 11269336"/>
              <a:gd name="connsiteY102" fmla="*/ 1872478 h 2323145"/>
              <a:gd name="connsiteX103" fmla="*/ 6159777 w 11269336"/>
              <a:gd name="connsiteY103" fmla="*/ 1891745 h 2323145"/>
              <a:gd name="connsiteX104" fmla="*/ 6153131 w 11269336"/>
              <a:gd name="connsiteY104" fmla="*/ 1895079 h 2323145"/>
              <a:gd name="connsiteX105" fmla="*/ 6152798 w 11269336"/>
              <a:gd name="connsiteY105" fmla="*/ 1894920 h 2323145"/>
              <a:gd name="connsiteX106" fmla="*/ 6145388 w 11269336"/>
              <a:gd name="connsiteY106" fmla="*/ 1897990 h 2323145"/>
              <a:gd name="connsiteX107" fmla="*/ 6141014 w 11269336"/>
              <a:gd name="connsiteY107" fmla="*/ 1901155 h 2323145"/>
              <a:gd name="connsiteX108" fmla="*/ 6128122 w 11269336"/>
              <a:gd name="connsiteY108" fmla="*/ 1907623 h 2323145"/>
              <a:gd name="connsiteX109" fmla="*/ 6122351 w 11269336"/>
              <a:gd name="connsiteY109" fmla="*/ 1908359 h 2323145"/>
              <a:gd name="connsiteX110" fmla="*/ 6064750 w 11269336"/>
              <a:gd name="connsiteY110" fmla="*/ 1896394 h 2323145"/>
              <a:gd name="connsiteX111" fmla="*/ 5964230 w 11269336"/>
              <a:gd name="connsiteY111" fmla="*/ 1910038 h 2323145"/>
              <a:gd name="connsiteX112" fmla="*/ 5865399 w 11269336"/>
              <a:gd name="connsiteY112" fmla="*/ 1926966 h 2323145"/>
              <a:gd name="connsiteX113" fmla="*/ 5829951 w 11269336"/>
              <a:gd name="connsiteY113" fmla="*/ 1934755 h 2323145"/>
              <a:gd name="connsiteX114" fmla="*/ 5765285 w 11269336"/>
              <a:gd name="connsiteY114" fmla="*/ 1941322 h 2323145"/>
              <a:gd name="connsiteX115" fmla="*/ 5734750 w 11269336"/>
              <a:gd name="connsiteY115" fmla="*/ 1939793 h 2323145"/>
              <a:gd name="connsiteX116" fmla="*/ 5733569 w 11269336"/>
              <a:gd name="connsiteY116" fmla="*/ 1940505 h 2323145"/>
              <a:gd name="connsiteX117" fmla="*/ 5730329 w 11269336"/>
              <a:gd name="connsiteY117" fmla="*/ 1937845 h 2323145"/>
              <a:gd name="connsiteX118" fmla="*/ 5724661 w 11269336"/>
              <a:gd name="connsiteY118" fmla="*/ 1937455 h 2323145"/>
              <a:gd name="connsiteX119" fmla="*/ 5710186 w 11269336"/>
              <a:gd name="connsiteY119" fmla="*/ 1941370 h 2323145"/>
              <a:gd name="connsiteX120" fmla="*/ 5704910 w 11269336"/>
              <a:gd name="connsiteY120" fmla="*/ 1943663 h 2323145"/>
              <a:gd name="connsiteX121" fmla="*/ 5696836 w 11269336"/>
              <a:gd name="connsiteY121" fmla="*/ 1945271 h 2323145"/>
              <a:gd name="connsiteX122" fmla="*/ 5696583 w 11269336"/>
              <a:gd name="connsiteY122" fmla="*/ 1945050 h 2323145"/>
              <a:gd name="connsiteX123" fmla="*/ 5689123 w 11269336"/>
              <a:gd name="connsiteY123" fmla="*/ 1947067 h 2323145"/>
              <a:gd name="connsiteX124" fmla="*/ 5653291 w 11269336"/>
              <a:gd name="connsiteY124" fmla="*/ 1960245 h 2323145"/>
              <a:gd name="connsiteX125" fmla="*/ 5599385 w 11269336"/>
              <a:gd name="connsiteY125" fmla="*/ 1945198 h 2323145"/>
              <a:gd name="connsiteX126" fmla="*/ 5578300 w 11269336"/>
              <a:gd name="connsiteY126" fmla="*/ 1944963 h 2323145"/>
              <a:gd name="connsiteX127" fmla="*/ 5566758 w 11269336"/>
              <a:gd name="connsiteY127" fmla="*/ 1943441 h 2323145"/>
              <a:gd name="connsiteX128" fmla="*/ 5565857 w 11269336"/>
              <a:gd name="connsiteY128" fmla="*/ 1942445 h 2323145"/>
              <a:gd name="connsiteX129" fmla="*/ 5531534 w 11269336"/>
              <a:gd name="connsiteY129" fmla="*/ 1955208 h 2323145"/>
              <a:gd name="connsiteX130" fmla="*/ 5526552 w 11269336"/>
              <a:gd name="connsiteY130" fmla="*/ 1954799 h 2323145"/>
              <a:gd name="connsiteX131" fmla="*/ 5504723 w 11269336"/>
              <a:gd name="connsiteY131" fmla="*/ 1965811 h 2323145"/>
              <a:gd name="connsiteX132" fmla="*/ 5493156 w 11269336"/>
              <a:gd name="connsiteY132" fmla="*/ 1970063 h 2323145"/>
              <a:gd name="connsiteX133" fmla="*/ 5490486 w 11269336"/>
              <a:gd name="connsiteY133" fmla="*/ 1974227 h 2323145"/>
              <a:gd name="connsiteX134" fmla="*/ 5473107 w 11269336"/>
              <a:gd name="connsiteY134" fmla="*/ 1979001 h 2323145"/>
              <a:gd name="connsiteX135" fmla="*/ 5470885 w 11269336"/>
              <a:gd name="connsiteY135" fmla="*/ 1978432 h 2323145"/>
              <a:gd name="connsiteX136" fmla="*/ 5457393 w 11269336"/>
              <a:gd name="connsiteY136" fmla="*/ 1986525 h 2323145"/>
              <a:gd name="connsiteX137" fmla="*/ 5447102 w 11269336"/>
              <a:gd name="connsiteY137" fmla="*/ 1998329 h 2323145"/>
              <a:gd name="connsiteX138" fmla="*/ 5159151 w 11269336"/>
              <a:gd name="connsiteY138" fmla="*/ 2029640 h 2323145"/>
              <a:gd name="connsiteX139" fmla="*/ 5041688 w 11269336"/>
              <a:gd name="connsiteY139" fmla="*/ 2022334 h 2323145"/>
              <a:gd name="connsiteX140" fmla="*/ 4860988 w 11269336"/>
              <a:gd name="connsiteY140" fmla="*/ 2135698 h 2323145"/>
              <a:gd name="connsiteX141" fmla="*/ 4807902 w 11269336"/>
              <a:gd name="connsiteY141" fmla="*/ 2138894 h 2323145"/>
              <a:gd name="connsiteX142" fmla="*/ 4765388 w 11269336"/>
              <a:gd name="connsiteY142" fmla="*/ 2162525 h 2323145"/>
              <a:gd name="connsiteX143" fmla="*/ 4745033 w 11269336"/>
              <a:gd name="connsiteY143" fmla="*/ 2158859 h 2323145"/>
              <a:gd name="connsiteX144" fmla="*/ 4741475 w 11269336"/>
              <a:gd name="connsiteY144" fmla="*/ 2157998 h 2323145"/>
              <a:gd name="connsiteX145" fmla="*/ 4728247 w 11269336"/>
              <a:gd name="connsiteY145" fmla="*/ 2159526 h 2323145"/>
              <a:gd name="connsiteX146" fmla="*/ 4723263 w 11269336"/>
              <a:gd name="connsiteY146" fmla="*/ 2153742 h 2323145"/>
              <a:gd name="connsiteX147" fmla="*/ 4702453 w 11269336"/>
              <a:gd name="connsiteY147" fmla="*/ 2151586 h 2323145"/>
              <a:gd name="connsiteX148" fmla="*/ 4678455 w 11269336"/>
              <a:gd name="connsiteY148" fmla="*/ 2156131 h 2323145"/>
              <a:gd name="connsiteX149" fmla="*/ 4593061 w 11269336"/>
              <a:gd name="connsiteY149" fmla="*/ 2171597 h 2323145"/>
              <a:gd name="connsiteX150" fmla="*/ 4579902 w 11269336"/>
              <a:gd name="connsiteY150" fmla="*/ 2177927 h 2323145"/>
              <a:gd name="connsiteX151" fmla="*/ 4533444 w 11269336"/>
              <a:gd name="connsiteY151" fmla="*/ 2181200 h 2323145"/>
              <a:gd name="connsiteX152" fmla="*/ 4492832 w 11269336"/>
              <a:gd name="connsiteY152" fmla="*/ 2188033 h 2323145"/>
              <a:gd name="connsiteX153" fmla="*/ 4467257 w 11269336"/>
              <a:gd name="connsiteY153" fmla="*/ 2196121 h 2323145"/>
              <a:gd name="connsiteX154" fmla="*/ 4459937 w 11269336"/>
              <a:gd name="connsiteY154" fmla="*/ 2195182 h 2323145"/>
              <a:gd name="connsiteX155" fmla="*/ 4433312 w 11269336"/>
              <a:gd name="connsiteY155" fmla="*/ 2199004 h 2323145"/>
              <a:gd name="connsiteX156" fmla="*/ 4420601 w 11269336"/>
              <a:gd name="connsiteY156" fmla="*/ 2205158 h 2323145"/>
              <a:gd name="connsiteX157" fmla="*/ 4405765 w 11269336"/>
              <a:gd name="connsiteY157" fmla="*/ 2199902 h 2323145"/>
              <a:gd name="connsiteX158" fmla="*/ 4401354 w 11269336"/>
              <a:gd name="connsiteY158" fmla="*/ 2194745 h 2323145"/>
              <a:gd name="connsiteX159" fmla="*/ 4383151 w 11269336"/>
              <a:gd name="connsiteY159" fmla="*/ 2201140 h 2323145"/>
              <a:gd name="connsiteX160" fmla="*/ 4366646 w 11269336"/>
              <a:gd name="connsiteY160" fmla="*/ 2198564 h 2323145"/>
              <a:gd name="connsiteX161" fmla="*/ 4354009 w 11269336"/>
              <a:gd name="connsiteY161" fmla="*/ 2204984 h 2323145"/>
              <a:gd name="connsiteX162" fmla="*/ 4348284 w 11269336"/>
              <a:gd name="connsiteY162" fmla="*/ 2205270 h 2323145"/>
              <a:gd name="connsiteX163" fmla="*/ 4333906 w 11269336"/>
              <a:gd name="connsiteY163" fmla="*/ 2205251 h 2323145"/>
              <a:gd name="connsiteX164" fmla="*/ 4308819 w 11269336"/>
              <a:gd name="connsiteY164" fmla="*/ 2203822 h 2323145"/>
              <a:gd name="connsiteX165" fmla="*/ 4301210 w 11269336"/>
              <a:gd name="connsiteY165" fmla="*/ 2204456 h 2323145"/>
              <a:gd name="connsiteX166" fmla="*/ 4283095 w 11269336"/>
              <a:gd name="connsiteY166" fmla="*/ 2198177 h 2323145"/>
              <a:gd name="connsiteX167" fmla="*/ 4250119 w 11269336"/>
              <a:gd name="connsiteY167" fmla="*/ 2196342 h 2323145"/>
              <a:gd name="connsiteX168" fmla="*/ 4189203 w 11269336"/>
              <a:gd name="connsiteY168" fmla="*/ 2178994 h 2323145"/>
              <a:gd name="connsiteX169" fmla="*/ 4154035 w 11269336"/>
              <a:gd name="connsiteY169" fmla="*/ 2171950 h 2323145"/>
              <a:gd name="connsiteX170" fmla="*/ 4129569 w 11269336"/>
              <a:gd name="connsiteY170" fmla="*/ 2163850 h 2323145"/>
              <a:gd name="connsiteX171" fmla="*/ 4061250 w 11269336"/>
              <a:gd name="connsiteY171" fmla="*/ 2159236 h 2323145"/>
              <a:gd name="connsiteX172" fmla="*/ 3945480 w 11269336"/>
              <a:gd name="connsiteY172" fmla="*/ 2158279 h 2323145"/>
              <a:gd name="connsiteX173" fmla="*/ 3921468 w 11269336"/>
              <a:gd name="connsiteY173" fmla="*/ 2156588 h 2323145"/>
              <a:gd name="connsiteX174" fmla="*/ 3903348 w 11269336"/>
              <a:gd name="connsiteY174" fmla="*/ 2149220 h 2323145"/>
              <a:gd name="connsiteX175" fmla="*/ 3901342 w 11269336"/>
              <a:gd name="connsiteY175" fmla="*/ 2142355 h 2323145"/>
              <a:gd name="connsiteX176" fmla="*/ 3888539 w 11269336"/>
              <a:gd name="connsiteY176" fmla="*/ 2140476 h 2323145"/>
              <a:gd name="connsiteX177" fmla="*/ 3885662 w 11269336"/>
              <a:gd name="connsiteY177" fmla="*/ 2138740 h 2323145"/>
              <a:gd name="connsiteX178" fmla="*/ 3868627 w 11269336"/>
              <a:gd name="connsiteY178" fmla="*/ 2130023 h 2323145"/>
              <a:gd name="connsiteX179" fmla="*/ 3819177 w 11269336"/>
              <a:gd name="connsiteY179" fmla="*/ 2142111 h 2323145"/>
              <a:gd name="connsiteX180" fmla="*/ 3769100 w 11269336"/>
              <a:gd name="connsiteY180" fmla="*/ 2131731 h 2323145"/>
              <a:gd name="connsiteX181" fmla="*/ 3562752 w 11269336"/>
              <a:gd name="connsiteY181" fmla="*/ 2131785 h 2323145"/>
              <a:gd name="connsiteX182" fmla="*/ 3541402 w 11269336"/>
              <a:gd name="connsiteY182" fmla="*/ 2106821 h 2323145"/>
              <a:gd name="connsiteX183" fmla="*/ 3365341 w 11269336"/>
              <a:gd name="connsiteY183" fmla="*/ 2077638 h 2323145"/>
              <a:gd name="connsiteX184" fmla="*/ 3170922 w 11269336"/>
              <a:gd name="connsiteY184" fmla="*/ 2115957 h 2323145"/>
              <a:gd name="connsiteX185" fmla="*/ 3156256 w 11269336"/>
              <a:gd name="connsiteY185" fmla="*/ 2124773 h 2323145"/>
              <a:gd name="connsiteX186" fmla="*/ 3140298 w 11269336"/>
              <a:gd name="connsiteY186" fmla="*/ 2129182 h 2323145"/>
              <a:gd name="connsiteX187" fmla="*/ 3138514 w 11269336"/>
              <a:gd name="connsiteY187" fmla="*/ 2128069 h 2323145"/>
              <a:gd name="connsiteX188" fmla="*/ 3120467 w 11269336"/>
              <a:gd name="connsiteY188" fmla="*/ 2128281 h 2323145"/>
              <a:gd name="connsiteX189" fmla="*/ 3116175 w 11269336"/>
              <a:gd name="connsiteY189" fmla="*/ 2131633 h 2323145"/>
              <a:gd name="connsiteX190" fmla="*/ 3103685 w 11269336"/>
              <a:gd name="connsiteY190" fmla="*/ 2132814 h 2323145"/>
              <a:gd name="connsiteX191" fmla="*/ 3078794 w 11269336"/>
              <a:gd name="connsiteY191" fmla="*/ 2137935 h 2323145"/>
              <a:gd name="connsiteX192" fmla="*/ 3074407 w 11269336"/>
              <a:gd name="connsiteY192" fmla="*/ 2136274 h 2323145"/>
              <a:gd name="connsiteX193" fmla="*/ 3037285 w 11269336"/>
              <a:gd name="connsiteY193" fmla="*/ 2139919 h 2323145"/>
              <a:gd name="connsiteX194" fmla="*/ 3036901 w 11269336"/>
              <a:gd name="connsiteY194" fmla="*/ 2138726 h 2323145"/>
              <a:gd name="connsiteX195" fmla="*/ 3026996 w 11269336"/>
              <a:gd name="connsiteY195" fmla="*/ 2134322 h 2323145"/>
              <a:gd name="connsiteX196" fmla="*/ 3007772 w 11269336"/>
              <a:gd name="connsiteY196" fmla="*/ 2128742 h 2323145"/>
              <a:gd name="connsiteX197" fmla="*/ 2965030 w 11269336"/>
              <a:gd name="connsiteY197" fmla="*/ 2100494 h 2323145"/>
              <a:gd name="connsiteX198" fmla="*/ 2926342 w 11269336"/>
              <a:gd name="connsiteY198" fmla="*/ 2104155 h 2323145"/>
              <a:gd name="connsiteX199" fmla="*/ 2918608 w 11269336"/>
              <a:gd name="connsiteY199" fmla="*/ 2104215 h 2323145"/>
              <a:gd name="connsiteX200" fmla="*/ 2918475 w 11269336"/>
              <a:gd name="connsiteY200" fmla="*/ 2103937 h 2323145"/>
              <a:gd name="connsiteX201" fmla="*/ 2910360 w 11269336"/>
              <a:gd name="connsiteY201" fmla="*/ 2103444 h 2323145"/>
              <a:gd name="connsiteX202" fmla="*/ 2904507 w 11269336"/>
              <a:gd name="connsiteY202" fmla="*/ 2104326 h 2323145"/>
              <a:gd name="connsiteX203" fmla="*/ 2889503 w 11269336"/>
              <a:gd name="connsiteY203" fmla="*/ 2104443 h 2323145"/>
              <a:gd name="connsiteX204" fmla="*/ 2884480 w 11269336"/>
              <a:gd name="connsiteY204" fmla="*/ 2102626 h 2323145"/>
              <a:gd name="connsiteX205" fmla="*/ 2882689 w 11269336"/>
              <a:gd name="connsiteY205" fmla="*/ 2099228 h 2323145"/>
              <a:gd name="connsiteX206" fmla="*/ 2881291 w 11269336"/>
              <a:gd name="connsiteY206" fmla="*/ 2099618 h 2323145"/>
              <a:gd name="connsiteX207" fmla="*/ 2853979 w 11269336"/>
              <a:gd name="connsiteY207" fmla="*/ 2090388 h 2323145"/>
              <a:gd name="connsiteX208" fmla="*/ 2791790 w 11269336"/>
              <a:gd name="connsiteY208" fmla="*/ 2080332 h 2323145"/>
              <a:gd name="connsiteX209" fmla="*/ 2755844 w 11269336"/>
              <a:gd name="connsiteY209" fmla="*/ 2078874 h 2323145"/>
              <a:gd name="connsiteX210" fmla="*/ 2657742 w 11269336"/>
              <a:gd name="connsiteY210" fmla="*/ 2070179 h 2323145"/>
              <a:gd name="connsiteX211" fmla="*/ 2559549 w 11269336"/>
              <a:gd name="connsiteY211" fmla="*/ 2057873 h 2323145"/>
              <a:gd name="connsiteX212" fmla="*/ 2512054 w 11269336"/>
              <a:gd name="connsiteY212" fmla="*/ 2031671 h 2323145"/>
              <a:gd name="connsiteX213" fmla="*/ 2506437 w 11269336"/>
              <a:gd name="connsiteY213" fmla="*/ 2030918 h 2323145"/>
              <a:gd name="connsiteX214" fmla="*/ 2491752 w 11269336"/>
              <a:gd name="connsiteY214" fmla="*/ 2033906 h 2323145"/>
              <a:gd name="connsiteX215" fmla="*/ 2486338 w 11269336"/>
              <a:gd name="connsiteY215" fmla="*/ 2035862 h 2323145"/>
              <a:gd name="connsiteX216" fmla="*/ 2478186 w 11269336"/>
              <a:gd name="connsiteY216" fmla="*/ 2036953 h 2323145"/>
              <a:gd name="connsiteX217" fmla="*/ 2477950 w 11269336"/>
              <a:gd name="connsiteY217" fmla="*/ 2036715 h 2323145"/>
              <a:gd name="connsiteX218" fmla="*/ 2470381 w 11269336"/>
              <a:gd name="connsiteY218" fmla="*/ 2038256 h 2323145"/>
              <a:gd name="connsiteX219" fmla="*/ 2433781 w 11269336"/>
              <a:gd name="connsiteY219" fmla="*/ 2049140 h 2323145"/>
              <a:gd name="connsiteX220" fmla="*/ 2381172 w 11269336"/>
              <a:gd name="connsiteY220" fmla="*/ 2030645 h 2323145"/>
              <a:gd name="connsiteX221" fmla="*/ 2360198 w 11269336"/>
              <a:gd name="connsiteY221" fmla="*/ 2029059 h 2323145"/>
              <a:gd name="connsiteX222" fmla="*/ 2348815 w 11269336"/>
              <a:gd name="connsiteY222" fmla="*/ 2026798 h 2323145"/>
              <a:gd name="connsiteX223" fmla="*/ 2347988 w 11269336"/>
              <a:gd name="connsiteY223" fmla="*/ 2025745 h 2323145"/>
              <a:gd name="connsiteX224" fmla="*/ 2312920 w 11269336"/>
              <a:gd name="connsiteY224" fmla="*/ 2036311 h 2323145"/>
              <a:gd name="connsiteX225" fmla="*/ 2307986 w 11269336"/>
              <a:gd name="connsiteY225" fmla="*/ 2035583 h 2323145"/>
              <a:gd name="connsiteX226" fmla="*/ 2285481 w 11269336"/>
              <a:gd name="connsiteY226" fmla="*/ 2045197 h 2323145"/>
              <a:gd name="connsiteX227" fmla="*/ 2273666 w 11269336"/>
              <a:gd name="connsiteY227" fmla="*/ 2048710 h 2323145"/>
              <a:gd name="connsiteX228" fmla="*/ 2270719 w 11269336"/>
              <a:gd name="connsiteY228" fmla="*/ 2052702 h 2323145"/>
              <a:gd name="connsiteX229" fmla="*/ 2253080 w 11269336"/>
              <a:gd name="connsiteY229" fmla="*/ 2056363 h 2323145"/>
              <a:gd name="connsiteX230" fmla="*/ 2250906 w 11269336"/>
              <a:gd name="connsiteY230" fmla="*/ 2055654 h 2323145"/>
              <a:gd name="connsiteX231" fmla="*/ 2236905 w 11269336"/>
              <a:gd name="connsiteY231" fmla="*/ 2062882 h 2323145"/>
              <a:gd name="connsiteX232" fmla="*/ 2225830 w 11269336"/>
              <a:gd name="connsiteY232" fmla="*/ 2074027 h 2323145"/>
              <a:gd name="connsiteX233" fmla="*/ 2073776 w 11269336"/>
              <a:gd name="connsiteY233" fmla="*/ 2089244 h 2323145"/>
              <a:gd name="connsiteX234" fmla="*/ 1948256 w 11269336"/>
              <a:gd name="connsiteY234" fmla="*/ 2146616 h 2323145"/>
              <a:gd name="connsiteX235" fmla="*/ 1865582 w 11269336"/>
              <a:gd name="connsiteY235" fmla="*/ 2153738 h 2323145"/>
              <a:gd name="connsiteX236" fmla="*/ 1835210 w 11269336"/>
              <a:gd name="connsiteY236" fmla="*/ 2134244 h 2323145"/>
              <a:gd name="connsiteX237" fmla="*/ 1632661 w 11269336"/>
              <a:gd name="connsiteY237" fmla="*/ 2173882 h 2323145"/>
              <a:gd name="connsiteX238" fmla="*/ 1579590 w 11269336"/>
              <a:gd name="connsiteY238" fmla="*/ 2173680 h 2323145"/>
              <a:gd name="connsiteX239" fmla="*/ 1535601 w 11269336"/>
              <a:gd name="connsiteY239" fmla="*/ 2194590 h 2323145"/>
              <a:gd name="connsiteX240" fmla="*/ 1515594 w 11269336"/>
              <a:gd name="connsiteY240" fmla="*/ 2189622 h 2323145"/>
              <a:gd name="connsiteX241" fmla="*/ 1512113 w 11269336"/>
              <a:gd name="connsiteY241" fmla="*/ 2188534 h 2323145"/>
              <a:gd name="connsiteX242" fmla="*/ 1498838 w 11269336"/>
              <a:gd name="connsiteY242" fmla="*/ 2189213 h 2323145"/>
              <a:gd name="connsiteX243" fmla="*/ 1494279 w 11269336"/>
              <a:gd name="connsiteY243" fmla="*/ 2183112 h 2323145"/>
              <a:gd name="connsiteX244" fmla="*/ 1473714 w 11269336"/>
              <a:gd name="connsiteY244" fmla="*/ 2179625 h 2323145"/>
              <a:gd name="connsiteX245" fmla="*/ 1449503 w 11269336"/>
              <a:gd name="connsiteY245" fmla="*/ 2182633 h 2323145"/>
              <a:gd name="connsiteX246" fmla="*/ 1266687 w 11269336"/>
              <a:gd name="connsiteY246" fmla="*/ 2212688 h 2323145"/>
              <a:gd name="connsiteX247" fmla="*/ 1239614 w 11269336"/>
              <a:gd name="connsiteY247" fmla="*/ 2209727 h 2323145"/>
              <a:gd name="connsiteX248" fmla="*/ 1202436 w 11269336"/>
              <a:gd name="connsiteY248" fmla="*/ 2209817 h 2323145"/>
              <a:gd name="connsiteX249" fmla="*/ 1136097 w 11269336"/>
              <a:gd name="connsiteY249" fmla="*/ 2205112 h 2323145"/>
              <a:gd name="connsiteX250" fmla="*/ 988232 w 11269336"/>
              <a:gd name="connsiteY250" fmla="*/ 2235635 h 2323145"/>
              <a:gd name="connsiteX251" fmla="*/ 981959 w 11269336"/>
              <a:gd name="connsiteY251" fmla="*/ 2231607 h 2323145"/>
              <a:gd name="connsiteX252" fmla="*/ 938600 w 11269336"/>
              <a:gd name="connsiteY252" fmla="*/ 2238113 h 2323145"/>
              <a:gd name="connsiteX253" fmla="*/ 791788 w 11269336"/>
              <a:gd name="connsiteY253" fmla="*/ 2293224 h 2323145"/>
              <a:gd name="connsiteX254" fmla="*/ 706914 w 11269336"/>
              <a:gd name="connsiteY254" fmla="*/ 2305046 h 2323145"/>
              <a:gd name="connsiteX255" fmla="*/ 675971 w 11269336"/>
              <a:gd name="connsiteY255" fmla="*/ 2304030 h 2323145"/>
              <a:gd name="connsiteX256" fmla="*/ 624180 w 11269336"/>
              <a:gd name="connsiteY256" fmla="*/ 2302650 h 2323145"/>
              <a:gd name="connsiteX257" fmla="*/ 583453 w 11269336"/>
              <a:gd name="connsiteY257" fmla="*/ 2288788 h 2323145"/>
              <a:gd name="connsiteX258" fmla="*/ 540946 w 11269336"/>
              <a:gd name="connsiteY258" fmla="*/ 2292721 h 2323145"/>
              <a:gd name="connsiteX259" fmla="*/ 533680 w 11269336"/>
              <a:gd name="connsiteY259" fmla="*/ 2310233 h 2323145"/>
              <a:gd name="connsiteX260" fmla="*/ 487366 w 11269336"/>
              <a:gd name="connsiteY260" fmla="*/ 2309053 h 2323145"/>
              <a:gd name="connsiteX261" fmla="*/ 416820 w 11269336"/>
              <a:gd name="connsiteY261" fmla="*/ 2305443 h 2323145"/>
              <a:gd name="connsiteX262" fmla="*/ 376805 w 11269336"/>
              <a:gd name="connsiteY262" fmla="*/ 2307647 h 2323145"/>
              <a:gd name="connsiteX263" fmla="*/ 266777 w 11269336"/>
              <a:gd name="connsiteY263" fmla="*/ 2309012 h 2323145"/>
              <a:gd name="connsiteX264" fmla="*/ 156013 w 11269336"/>
              <a:gd name="connsiteY264" fmla="*/ 2306832 h 2323145"/>
              <a:gd name="connsiteX265" fmla="*/ 87258 w 11269336"/>
              <a:gd name="connsiteY265" fmla="*/ 2285511 h 2323145"/>
              <a:gd name="connsiteX266" fmla="*/ 23798 w 11269336"/>
              <a:gd name="connsiteY266" fmla="*/ 2281822 h 2323145"/>
              <a:gd name="connsiteX267" fmla="*/ 0 w 11269336"/>
              <a:gd name="connsiteY267" fmla="*/ 2285369 h 2323145"/>
              <a:gd name="connsiteX268" fmla="*/ 0 w 11269336"/>
              <a:gd name="connsiteY26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795998 w 11269336"/>
              <a:gd name="connsiteY32" fmla="*/ 863337 h 2323145"/>
              <a:gd name="connsiteX33" fmla="*/ 8776970 w 11269336"/>
              <a:gd name="connsiteY33" fmla="*/ 885177 h 2323145"/>
              <a:gd name="connsiteX34" fmla="*/ 8755719 w 11269336"/>
              <a:gd name="connsiteY34" fmla="*/ 889754 h 2323145"/>
              <a:gd name="connsiteX35" fmla="*/ 8743257 w 11269336"/>
              <a:gd name="connsiteY35" fmla="*/ 904723 h 2323145"/>
              <a:gd name="connsiteX36" fmla="*/ 8721366 w 11269336"/>
              <a:gd name="connsiteY36" fmla="*/ 904711 h 2323145"/>
              <a:gd name="connsiteX37" fmla="*/ 8678353 w 11269336"/>
              <a:gd name="connsiteY37" fmla="*/ 926318 h 2323145"/>
              <a:gd name="connsiteX38" fmla="*/ 8636849 w 11269336"/>
              <a:gd name="connsiteY38" fmla="*/ 937900 h 2323145"/>
              <a:gd name="connsiteX39" fmla="*/ 8620213 w 11269336"/>
              <a:gd name="connsiteY39" fmla="*/ 943068 h 2323145"/>
              <a:gd name="connsiteX40" fmla="*/ 8612581 w 11269336"/>
              <a:gd name="connsiteY40" fmla="*/ 952695 h 2323145"/>
              <a:gd name="connsiteX41" fmla="*/ 8589038 w 11269336"/>
              <a:gd name="connsiteY41" fmla="*/ 963892 h 2323145"/>
              <a:gd name="connsiteX42" fmla="*/ 8579950 w 11269336"/>
              <a:gd name="connsiteY42" fmla="*/ 960899 h 2323145"/>
              <a:gd name="connsiteX43" fmla="*/ 8579319 w 11269336"/>
              <a:gd name="connsiteY43" fmla="*/ 965630 h 2323145"/>
              <a:gd name="connsiteX44" fmla="*/ 8547429 w 11269336"/>
              <a:gd name="connsiteY44" fmla="*/ 984506 h 2323145"/>
              <a:gd name="connsiteX45" fmla="*/ 8478704 w 11269336"/>
              <a:gd name="connsiteY45" fmla="*/ 1025490 h 2323145"/>
              <a:gd name="connsiteX46" fmla="*/ 8461421 w 11269336"/>
              <a:gd name="connsiteY46" fmla="*/ 1035512 h 2323145"/>
              <a:gd name="connsiteX47" fmla="*/ 8445003 w 11269336"/>
              <a:gd name="connsiteY47" fmla="*/ 1036851 h 2323145"/>
              <a:gd name="connsiteX48" fmla="*/ 8357350 w 11269336"/>
              <a:gd name="connsiteY48" fmla="*/ 1060213 h 2323145"/>
              <a:gd name="connsiteX49" fmla="*/ 8335565 w 11269336"/>
              <a:gd name="connsiteY49" fmla="*/ 1061151 h 2323145"/>
              <a:gd name="connsiteX50" fmla="*/ 8325267 w 11269336"/>
              <a:gd name="connsiteY50" fmla="*/ 1055919 h 2323145"/>
              <a:gd name="connsiteX51" fmla="*/ 8293586 w 11269336"/>
              <a:gd name="connsiteY51" fmla="*/ 1076144 h 2323145"/>
              <a:gd name="connsiteX52" fmla="*/ 8242405 w 11269336"/>
              <a:gd name="connsiteY52" fmla="*/ 1095960 h 2323145"/>
              <a:gd name="connsiteX53" fmla="*/ 8197391 w 11269336"/>
              <a:gd name="connsiteY53" fmla="*/ 1107746 h 2323145"/>
              <a:gd name="connsiteX54" fmla="*/ 8081474 w 11269336"/>
              <a:gd name="connsiteY54" fmla="*/ 1130125 h 2323145"/>
              <a:gd name="connsiteX55" fmla="*/ 8053585 w 11269336"/>
              <a:gd name="connsiteY55" fmla="*/ 1129169 h 2323145"/>
              <a:gd name="connsiteX56" fmla="*/ 8038422 w 11269336"/>
              <a:gd name="connsiteY56" fmla="*/ 1119092 h 2323145"/>
              <a:gd name="connsiteX57" fmla="*/ 8029450 w 11269336"/>
              <a:gd name="connsiteY57" fmla="*/ 1125592 h 2323145"/>
              <a:gd name="connsiteX58" fmla="*/ 7959552 w 11269336"/>
              <a:gd name="connsiteY58" fmla="*/ 1140188 h 2323145"/>
              <a:gd name="connsiteX59" fmla="*/ 7914188 w 11269336"/>
              <a:gd name="connsiteY59" fmla="*/ 1150862 h 2323145"/>
              <a:gd name="connsiteX60" fmla="*/ 7914918 w 11269336"/>
              <a:gd name="connsiteY60" fmla="*/ 1168758 h 2323145"/>
              <a:gd name="connsiteX61" fmla="*/ 7875510 w 11269336"/>
              <a:gd name="connsiteY61" fmla="*/ 1183153 h 2323145"/>
              <a:gd name="connsiteX62" fmla="*/ 7829932 w 11269336"/>
              <a:gd name="connsiteY62" fmla="*/ 1180782 h 2323145"/>
              <a:gd name="connsiteX63" fmla="*/ 7779182 w 11269336"/>
              <a:gd name="connsiteY63" fmla="*/ 1192665 h 2323145"/>
              <a:gd name="connsiteX64" fmla="*/ 7748774 w 11269336"/>
              <a:gd name="connsiteY64" fmla="*/ 1199586 h 2323145"/>
              <a:gd name="connsiteX65" fmla="*/ 7671846 w 11269336"/>
              <a:gd name="connsiteY65" fmla="*/ 1231966 h 2323145"/>
              <a:gd name="connsiteX66" fmla="*/ 7554146 w 11269336"/>
              <a:gd name="connsiteY66" fmla="*/ 1319748 h 2323145"/>
              <a:gd name="connsiteX67" fmla="*/ 7515052 w 11269336"/>
              <a:gd name="connsiteY67" fmla="*/ 1336718 h 2323145"/>
              <a:gd name="connsiteX68" fmla="*/ 7507193 w 11269336"/>
              <a:gd name="connsiteY68" fmla="*/ 1334617 h 2323145"/>
              <a:gd name="connsiteX69" fmla="*/ 7461694 w 11269336"/>
              <a:gd name="connsiteY69" fmla="*/ 1375866 h 2323145"/>
              <a:gd name="connsiteX70" fmla="*/ 7377571 w 11269336"/>
              <a:gd name="connsiteY70" fmla="*/ 1400128 h 2323145"/>
              <a:gd name="connsiteX71" fmla="*/ 7311261 w 11269336"/>
              <a:gd name="connsiteY71" fmla="*/ 1412652 h 2323145"/>
              <a:gd name="connsiteX72" fmla="*/ 7275307 w 11269336"/>
              <a:gd name="connsiteY72" fmla="*/ 1422171 h 2323145"/>
              <a:gd name="connsiteX73" fmla="*/ 7247783 w 11269336"/>
              <a:gd name="connsiteY73" fmla="*/ 1426330 h 2323145"/>
              <a:gd name="connsiteX74" fmla="*/ 7185047 w 11269336"/>
              <a:gd name="connsiteY74" fmla="*/ 1451812 h 2323145"/>
              <a:gd name="connsiteX75" fmla="*/ 7084117 w 11269336"/>
              <a:gd name="connsiteY75" fmla="*/ 1500281 h 2323145"/>
              <a:gd name="connsiteX76" fmla="*/ 7062011 w 11269336"/>
              <a:gd name="connsiteY76" fmla="*/ 1509183 h 2323145"/>
              <a:gd name="connsiteX77" fmla="*/ 7040555 w 11269336"/>
              <a:gd name="connsiteY77" fmla="*/ 1511207 h 2323145"/>
              <a:gd name="connsiteX78" fmla="*/ 7033438 w 11269336"/>
              <a:gd name="connsiteY78" fmla="*/ 1506772 h 2323145"/>
              <a:gd name="connsiteX79" fmla="*/ 7020886 w 11269336"/>
              <a:gd name="connsiteY79" fmla="*/ 1510764 h 2323145"/>
              <a:gd name="connsiteX80" fmla="*/ 7017033 w 11269336"/>
              <a:gd name="connsiteY80" fmla="*/ 1510650 h 2323145"/>
              <a:gd name="connsiteX81" fmla="*/ 6995460 w 11269336"/>
              <a:gd name="connsiteY81" fmla="*/ 1511173 h 2323145"/>
              <a:gd name="connsiteX82" fmla="*/ 6962144 w 11269336"/>
              <a:gd name="connsiteY82" fmla="*/ 1541508 h 2323145"/>
              <a:gd name="connsiteX83" fmla="*/ 6910674 w 11269336"/>
              <a:gd name="connsiteY83" fmla="*/ 1554793 h 2323145"/>
              <a:gd name="connsiteX84" fmla="*/ 6732152 w 11269336"/>
              <a:gd name="connsiteY84" fmla="*/ 1642538 h 2323145"/>
              <a:gd name="connsiteX85" fmla="*/ 6694106 w 11269336"/>
              <a:gd name="connsiteY85" fmla="*/ 1632377 h 2323145"/>
              <a:gd name="connsiteX86" fmla="*/ 6617223 w 11269336"/>
              <a:gd name="connsiteY86" fmla="*/ 1659889 h 2323145"/>
              <a:gd name="connsiteX87" fmla="*/ 6521138 w 11269336"/>
              <a:gd name="connsiteY87" fmla="*/ 1744340 h 2323145"/>
              <a:gd name="connsiteX88" fmla="*/ 6380677 w 11269336"/>
              <a:gd name="connsiteY88" fmla="*/ 1796883 h 2323145"/>
              <a:gd name="connsiteX89" fmla="*/ 6374897 w 11269336"/>
              <a:gd name="connsiteY89" fmla="*/ 1809910 h 2323145"/>
              <a:gd name="connsiteX90" fmla="*/ 6364545 w 11269336"/>
              <a:gd name="connsiteY90" fmla="*/ 1820090 h 2323145"/>
              <a:gd name="connsiteX91" fmla="*/ 6362126 w 11269336"/>
              <a:gd name="connsiteY91" fmla="*/ 1819991 h 2323145"/>
              <a:gd name="connsiteX92" fmla="*/ 6346673 w 11269336"/>
              <a:gd name="connsiteY92" fmla="*/ 1827824 h 2323145"/>
              <a:gd name="connsiteX93" fmla="*/ 6345588 w 11269336"/>
              <a:gd name="connsiteY93" fmla="*/ 1832232 h 2323145"/>
              <a:gd name="connsiteX94" fmla="*/ 6335708 w 11269336"/>
              <a:gd name="connsiteY94" fmla="*/ 1838451 h 2323145"/>
              <a:gd name="connsiteX95" fmla="*/ 6318182 w 11269336"/>
              <a:gd name="connsiteY95" fmla="*/ 1852975 h 2323145"/>
              <a:gd name="connsiteX96" fmla="*/ 6313084 w 11269336"/>
              <a:gd name="connsiteY96" fmla="*/ 1853561 h 2323145"/>
              <a:gd name="connsiteX97" fmla="*/ 6283816 w 11269336"/>
              <a:gd name="connsiteY97" fmla="*/ 1872148 h 2323145"/>
              <a:gd name="connsiteX98" fmla="*/ 6282550 w 11269336"/>
              <a:gd name="connsiteY98" fmla="*/ 1871392 h 2323145"/>
              <a:gd name="connsiteX99" fmla="*/ 6270527 w 11269336"/>
              <a:gd name="connsiteY99" fmla="*/ 1872208 h 2323145"/>
              <a:gd name="connsiteX100" fmla="*/ 6249518 w 11269336"/>
              <a:gd name="connsiteY100" fmla="*/ 1876079 h 2323145"/>
              <a:gd name="connsiteX101" fmla="*/ 6190386 w 11269336"/>
              <a:gd name="connsiteY101" fmla="*/ 1872478 h 2323145"/>
              <a:gd name="connsiteX102" fmla="*/ 6159777 w 11269336"/>
              <a:gd name="connsiteY102" fmla="*/ 1891745 h 2323145"/>
              <a:gd name="connsiteX103" fmla="*/ 6153131 w 11269336"/>
              <a:gd name="connsiteY103" fmla="*/ 1895079 h 2323145"/>
              <a:gd name="connsiteX104" fmla="*/ 6152798 w 11269336"/>
              <a:gd name="connsiteY104" fmla="*/ 1894920 h 2323145"/>
              <a:gd name="connsiteX105" fmla="*/ 6145388 w 11269336"/>
              <a:gd name="connsiteY105" fmla="*/ 1897990 h 2323145"/>
              <a:gd name="connsiteX106" fmla="*/ 6141014 w 11269336"/>
              <a:gd name="connsiteY106" fmla="*/ 1901155 h 2323145"/>
              <a:gd name="connsiteX107" fmla="*/ 6128122 w 11269336"/>
              <a:gd name="connsiteY107" fmla="*/ 1907623 h 2323145"/>
              <a:gd name="connsiteX108" fmla="*/ 6122351 w 11269336"/>
              <a:gd name="connsiteY108" fmla="*/ 1908359 h 2323145"/>
              <a:gd name="connsiteX109" fmla="*/ 6064750 w 11269336"/>
              <a:gd name="connsiteY109" fmla="*/ 1896394 h 2323145"/>
              <a:gd name="connsiteX110" fmla="*/ 5964230 w 11269336"/>
              <a:gd name="connsiteY110" fmla="*/ 1910038 h 2323145"/>
              <a:gd name="connsiteX111" fmla="*/ 5865399 w 11269336"/>
              <a:gd name="connsiteY111" fmla="*/ 1926966 h 2323145"/>
              <a:gd name="connsiteX112" fmla="*/ 5829951 w 11269336"/>
              <a:gd name="connsiteY112" fmla="*/ 1934755 h 2323145"/>
              <a:gd name="connsiteX113" fmla="*/ 5765285 w 11269336"/>
              <a:gd name="connsiteY113" fmla="*/ 1941322 h 2323145"/>
              <a:gd name="connsiteX114" fmla="*/ 5734750 w 11269336"/>
              <a:gd name="connsiteY114" fmla="*/ 1939793 h 2323145"/>
              <a:gd name="connsiteX115" fmla="*/ 5733569 w 11269336"/>
              <a:gd name="connsiteY115" fmla="*/ 1940505 h 2323145"/>
              <a:gd name="connsiteX116" fmla="*/ 5730329 w 11269336"/>
              <a:gd name="connsiteY116" fmla="*/ 1937845 h 2323145"/>
              <a:gd name="connsiteX117" fmla="*/ 5724661 w 11269336"/>
              <a:gd name="connsiteY117" fmla="*/ 1937455 h 2323145"/>
              <a:gd name="connsiteX118" fmla="*/ 5710186 w 11269336"/>
              <a:gd name="connsiteY118" fmla="*/ 1941370 h 2323145"/>
              <a:gd name="connsiteX119" fmla="*/ 5704910 w 11269336"/>
              <a:gd name="connsiteY119" fmla="*/ 1943663 h 2323145"/>
              <a:gd name="connsiteX120" fmla="*/ 5696836 w 11269336"/>
              <a:gd name="connsiteY120" fmla="*/ 1945271 h 2323145"/>
              <a:gd name="connsiteX121" fmla="*/ 5696583 w 11269336"/>
              <a:gd name="connsiteY121" fmla="*/ 1945050 h 2323145"/>
              <a:gd name="connsiteX122" fmla="*/ 5689123 w 11269336"/>
              <a:gd name="connsiteY122" fmla="*/ 1947067 h 2323145"/>
              <a:gd name="connsiteX123" fmla="*/ 5653291 w 11269336"/>
              <a:gd name="connsiteY123" fmla="*/ 1960245 h 2323145"/>
              <a:gd name="connsiteX124" fmla="*/ 5599385 w 11269336"/>
              <a:gd name="connsiteY124" fmla="*/ 1945198 h 2323145"/>
              <a:gd name="connsiteX125" fmla="*/ 5578300 w 11269336"/>
              <a:gd name="connsiteY125" fmla="*/ 1944963 h 2323145"/>
              <a:gd name="connsiteX126" fmla="*/ 5566758 w 11269336"/>
              <a:gd name="connsiteY126" fmla="*/ 1943441 h 2323145"/>
              <a:gd name="connsiteX127" fmla="*/ 5565857 w 11269336"/>
              <a:gd name="connsiteY127" fmla="*/ 1942445 h 2323145"/>
              <a:gd name="connsiteX128" fmla="*/ 5531534 w 11269336"/>
              <a:gd name="connsiteY128" fmla="*/ 1955208 h 2323145"/>
              <a:gd name="connsiteX129" fmla="*/ 5526552 w 11269336"/>
              <a:gd name="connsiteY129" fmla="*/ 1954799 h 2323145"/>
              <a:gd name="connsiteX130" fmla="*/ 5504723 w 11269336"/>
              <a:gd name="connsiteY130" fmla="*/ 1965811 h 2323145"/>
              <a:gd name="connsiteX131" fmla="*/ 5493156 w 11269336"/>
              <a:gd name="connsiteY131" fmla="*/ 1970063 h 2323145"/>
              <a:gd name="connsiteX132" fmla="*/ 5490486 w 11269336"/>
              <a:gd name="connsiteY132" fmla="*/ 1974227 h 2323145"/>
              <a:gd name="connsiteX133" fmla="*/ 5473107 w 11269336"/>
              <a:gd name="connsiteY133" fmla="*/ 1979001 h 2323145"/>
              <a:gd name="connsiteX134" fmla="*/ 5470885 w 11269336"/>
              <a:gd name="connsiteY134" fmla="*/ 1978432 h 2323145"/>
              <a:gd name="connsiteX135" fmla="*/ 5457393 w 11269336"/>
              <a:gd name="connsiteY135" fmla="*/ 1986525 h 2323145"/>
              <a:gd name="connsiteX136" fmla="*/ 5447102 w 11269336"/>
              <a:gd name="connsiteY136" fmla="*/ 1998329 h 2323145"/>
              <a:gd name="connsiteX137" fmla="*/ 5159151 w 11269336"/>
              <a:gd name="connsiteY137" fmla="*/ 2029640 h 2323145"/>
              <a:gd name="connsiteX138" fmla="*/ 5041688 w 11269336"/>
              <a:gd name="connsiteY138" fmla="*/ 2022334 h 2323145"/>
              <a:gd name="connsiteX139" fmla="*/ 4860988 w 11269336"/>
              <a:gd name="connsiteY139" fmla="*/ 2135698 h 2323145"/>
              <a:gd name="connsiteX140" fmla="*/ 4807902 w 11269336"/>
              <a:gd name="connsiteY140" fmla="*/ 2138894 h 2323145"/>
              <a:gd name="connsiteX141" fmla="*/ 4765388 w 11269336"/>
              <a:gd name="connsiteY141" fmla="*/ 2162525 h 2323145"/>
              <a:gd name="connsiteX142" fmla="*/ 4745033 w 11269336"/>
              <a:gd name="connsiteY142" fmla="*/ 2158859 h 2323145"/>
              <a:gd name="connsiteX143" fmla="*/ 4741475 w 11269336"/>
              <a:gd name="connsiteY143" fmla="*/ 2157998 h 2323145"/>
              <a:gd name="connsiteX144" fmla="*/ 4728247 w 11269336"/>
              <a:gd name="connsiteY144" fmla="*/ 2159526 h 2323145"/>
              <a:gd name="connsiteX145" fmla="*/ 4723263 w 11269336"/>
              <a:gd name="connsiteY145" fmla="*/ 2153742 h 2323145"/>
              <a:gd name="connsiteX146" fmla="*/ 4702453 w 11269336"/>
              <a:gd name="connsiteY146" fmla="*/ 2151586 h 2323145"/>
              <a:gd name="connsiteX147" fmla="*/ 4678455 w 11269336"/>
              <a:gd name="connsiteY147" fmla="*/ 2156131 h 2323145"/>
              <a:gd name="connsiteX148" fmla="*/ 4593061 w 11269336"/>
              <a:gd name="connsiteY148" fmla="*/ 2171597 h 2323145"/>
              <a:gd name="connsiteX149" fmla="*/ 4579902 w 11269336"/>
              <a:gd name="connsiteY149" fmla="*/ 2177927 h 2323145"/>
              <a:gd name="connsiteX150" fmla="*/ 4533444 w 11269336"/>
              <a:gd name="connsiteY150" fmla="*/ 2181200 h 2323145"/>
              <a:gd name="connsiteX151" fmla="*/ 4492832 w 11269336"/>
              <a:gd name="connsiteY151" fmla="*/ 2188033 h 2323145"/>
              <a:gd name="connsiteX152" fmla="*/ 4467257 w 11269336"/>
              <a:gd name="connsiteY152" fmla="*/ 2196121 h 2323145"/>
              <a:gd name="connsiteX153" fmla="*/ 4459937 w 11269336"/>
              <a:gd name="connsiteY153" fmla="*/ 2195182 h 2323145"/>
              <a:gd name="connsiteX154" fmla="*/ 4433312 w 11269336"/>
              <a:gd name="connsiteY154" fmla="*/ 2199004 h 2323145"/>
              <a:gd name="connsiteX155" fmla="*/ 4420601 w 11269336"/>
              <a:gd name="connsiteY155" fmla="*/ 2205158 h 2323145"/>
              <a:gd name="connsiteX156" fmla="*/ 4405765 w 11269336"/>
              <a:gd name="connsiteY156" fmla="*/ 2199902 h 2323145"/>
              <a:gd name="connsiteX157" fmla="*/ 4401354 w 11269336"/>
              <a:gd name="connsiteY157" fmla="*/ 2194745 h 2323145"/>
              <a:gd name="connsiteX158" fmla="*/ 4383151 w 11269336"/>
              <a:gd name="connsiteY158" fmla="*/ 2201140 h 2323145"/>
              <a:gd name="connsiteX159" fmla="*/ 4366646 w 11269336"/>
              <a:gd name="connsiteY159" fmla="*/ 2198564 h 2323145"/>
              <a:gd name="connsiteX160" fmla="*/ 4354009 w 11269336"/>
              <a:gd name="connsiteY160" fmla="*/ 2204984 h 2323145"/>
              <a:gd name="connsiteX161" fmla="*/ 4348284 w 11269336"/>
              <a:gd name="connsiteY161" fmla="*/ 2205270 h 2323145"/>
              <a:gd name="connsiteX162" fmla="*/ 4333906 w 11269336"/>
              <a:gd name="connsiteY162" fmla="*/ 2205251 h 2323145"/>
              <a:gd name="connsiteX163" fmla="*/ 4308819 w 11269336"/>
              <a:gd name="connsiteY163" fmla="*/ 2203822 h 2323145"/>
              <a:gd name="connsiteX164" fmla="*/ 4301210 w 11269336"/>
              <a:gd name="connsiteY164" fmla="*/ 2204456 h 2323145"/>
              <a:gd name="connsiteX165" fmla="*/ 4283095 w 11269336"/>
              <a:gd name="connsiteY165" fmla="*/ 2198177 h 2323145"/>
              <a:gd name="connsiteX166" fmla="*/ 4250119 w 11269336"/>
              <a:gd name="connsiteY166" fmla="*/ 2196342 h 2323145"/>
              <a:gd name="connsiteX167" fmla="*/ 4189203 w 11269336"/>
              <a:gd name="connsiteY167" fmla="*/ 2178994 h 2323145"/>
              <a:gd name="connsiteX168" fmla="*/ 4154035 w 11269336"/>
              <a:gd name="connsiteY168" fmla="*/ 2171950 h 2323145"/>
              <a:gd name="connsiteX169" fmla="*/ 4129569 w 11269336"/>
              <a:gd name="connsiteY169" fmla="*/ 2163850 h 2323145"/>
              <a:gd name="connsiteX170" fmla="*/ 4061250 w 11269336"/>
              <a:gd name="connsiteY170" fmla="*/ 2159236 h 2323145"/>
              <a:gd name="connsiteX171" fmla="*/ 3945480 w 11269336"/>
              <a:gd name="connsiteY171" fmla="*/ 2158279 h 2323145"/>
              <a:gd name="connsiteX172" fmla="*/ 3921468 w 11269336"/>
              <a:gd name="connsiteY172" fmla="*/ 2156588 h 2323145"/>
              <a:gd name="connsiteX173" fmla="*/ 3903348 w 11269336"/>
              <a:gd name="connsiteY173" fmla="*/ 2149220 h 2323145"/>
              <a:gd name="connsiteX174" fmla="*/ 3901342 w 11269336"/>
              <a:gd name="connsiteY174" fmla="*/ 2142355 h 2323145"/>
              <a:gd name="connsiteX175" fmla="*/ 3888539 w 11269336"/>
              <a:gd name="connsiteY175" fmla="*/ 2140476 h 2323145"/>
              <a:gd name="connsiteX176" fmla="*/ 3885662 w 11269336"/>
              <a:gd name="connsiteY176" fmla="*/ 2138740 h 2323145"/>
              <a:gd name="connsiteX177" fmla="*/ 3868627 w 11269336"/>
              <a:gd name="connsiteY177" fmla="*/ 2130023 h 2323145"/>
              <a:gd name="connsiteX178" fmla="*/ 3819177 w 11269336"/>
              <a:gd name="connsiteY178" fmla="*/ 2142111 h 2323145"/>
              <a:gd name="connsiteX179" fmla="*/ 3769100 w 11269336"/>
              <a:gd name="connsiteY179" fmla="*/ 2131731 h 2323145"/>
              <a:gd name="connsiteX180" fmla="*/ 3562752 w 11269336"/>
              <a:gd name="connsiteY180" fmla="*/ 2131785 h 2323145"/>
              <a:gd name="connsiteX181" fmla="*/ 3541402 w 11269336"/>
              <a:gd name="connsiteY181" fmla="*/ 2106821 h 2323145"/>
              <a:gd name="connsiteX182" fmla="*/ 3365341 w 11269336"/>
              <a:gd name="connsiteY182" fmla="*/ 2077638 h 2323145"/>
              <a:gd name="connsiteX183" fmla="*/ 3170922 w 11269336"/>
              <a:gd name="connsiteY183" fmla="*/ 2115957 h 2323145"/>
              <a:gd name="connsiteX184" fmla="*/ 3156256 w 11269336"/>
              <a:gd name="connsiteY184" fmla="*/ 2124773 h 2323145"/>
              <a:gd name="connsiteX185" fmla="*/ 3140298 w 11269336"/>
              <a:gd name="connsiteY185" fmla="*/ 2129182 h 2323145"/>
              <a:gd name="connsiteX186" fmla="*/ 3138514 w 11269336"/>
              <a:gd name="connsiteY186" fmla="*/ 2128069 h 2323145"/>
              <a:gd name="connsiteX187" fmla="*/ 3120467 w 11269336"/>
              <a:gd name="connsiteY187" fmla="*/ 2128281 h 2323145"/>
              <a:gd name="connsiteX188" fmla="*/ 3116175 w 11269336"/>
              <a:gd name="connsiteY188" fmla="*/ 2131633 h 2323145"/>
              <a:gd name="connsiteX189" fmla="*/ 3103685 w 11269336"/>
              <a:gd name="connsiteY189" fmla="*/ 2132814 h 2323145"/>
              <a:gd name="connsiteX190" fmla="*/ 3078794 w 11269336"/>
              <a:gd name="connsiteY190" fmla="*/ 2137935 h 2323145"/>
              <a:gd name="connsiteX191" fmla="*/ 3074407 w 11269336"/>
              <a:gd name="connsiteY191" fmla="*/ 2136274 h 2323145"/>
              <a:gd name="connsiteX192" fmla="*/ 3037285 w 11269336"/>
              <a:gd name="connsiteY192" fmla="*/ 2139919 h 2323145"/>
              <a:gd name="connsiteX193" fmla="*/ 3036901 w 11269336"/>
              <a:gd name="connsiteY193" fmla="*/ 2138726 h 2323145"/>
              <a:gd name="connsiteX194" fmla="*/ 3026996 w 11269336"/>
              <a:gd name="connsiteY194" fmla="*/ 2134322 h 2323145"/>
              <a:gd name="connsiteX195" fmla="*/ 3007772 w 11269336"/>
              <a:gd name="connsiteY195" fmla="*/ 2128742 h 2323145"/>
              <a:gd name="connsiteX196" fmla="*/ 2965030 w 11269336"/>
              <a:gd name="connsiteY196" fmla="*/ 2100494 h 2323145"/>
              <a:gd name="connsiteX197" fmla="*/ 2926342 w 11269336"/>
              <a:gd name="connsiteY197" fmla="*/ 2104155 h 2323145"/>
              <a:gd name="connsiteX198" fmla="*/ 2918608 w 11269336"/>
              <a:gd name="connsiteY198" fmla="*/ 2104215 h 2323145"/>
              <a:gd name="connsiteX199" fmla="*/ 2918475 w 11269336"/>
              <a:gd name="connsiteY199" fmla="*/ 2103937 h 2323145"/>
              <a:gd name="connsiteX200" fmla="*/ 2910360 w 11269336"/>
              <a:gd name="connsiteY200" fmla="*/ 2103444 h 2323145"/>
              <a:gd name="connsiteX201" fmla="*/ 2904507 w 11269336"/>
              <a:gd name="connsiteY201" fmla="*/ 2104326 h 2323145"/>
              <a:gd name="connsiteX202" fmla="*/ 2889503 w 11269336"/>
              <a:gd name="connsiteY202" fmla="*/ 2104443 h 2323145"/>
              <a:gd name="connsiteX203" fmla="*/ 2884480 w 11269336"/>
              <a:gd name="connsiteY203" fmla="*/ 2102626 h 2323145"/>
              <a:gd name="connsiteX204" fmla="*/ 2882689 w 11269336"/>
              <a:gd name="connsiteY204" fmla="*/ 2099228 h 2323145"/>
              <a:gd name="connsiteX205" fmla="*/ 2881291 w 11269336"/>
              <a:gd name="connsiteY205" fmla="*/ 2099618 h 2323145"/>
              <a:gd name="connsiteX206" fmla="*/ 2853979 w 11269336"/>
              <a:gd name="connsiteY206" fmla="*/ 2090388 h 2323145"/>
              <a:gd name="connsiteX207" fmla="*/ 2791790 w 11269336"/>
              <a:gd name="connsiteY207" fmla="*/ 2080332 h 2323145"/>
              <a:gd name="connsiteX208" fmla="*/ 2755844 w 11269336"/>
              <a:gd name="connsiteY208" fmla="*/ 2078874 h 2323145"/>
              <a:gd name="connsiteX209" fmla="*/ 2657742 w 11269336"/>
              <a:gd name="connsiteY209" fmla="*/ 2070179 h 2323145"/>
              <a:gd name="connsiteX210" fmla="*/ 2559549 w 11269336"/>
              <a:gd name="connsiteY210" fmla="*/ 2057873 h 2323145"/>
              <a:gd name="connsiteX211" fmla="*/ 2512054 w 11269336"/>
              <a:gd name="connsiteY211" fmla="*/ 2031671 h 2323145"/>
              <a:gd name="connsiteX212" fmla="*/ 2506437 w 11269336"/>
              <a:gd name="connsiteY212" fmla="*/ 2030918 h 2323145"/>
              <a:gd name="connsiteX213" fmla="*/ 2491752 w 11269336"/>
              <a:gd name="connsiteY213" fmla="*/ 2033906 h 2323145"/>
              <a:gd name="connsiteX214" fmla="*/ 2486338 w 11269336"/>
              <a:gd name="connsiteY214" fmla="*/ 2035862 h 2323145"/>
              <a:gd name="connsiteX215" fmla="*/ 2478186 w 11269336"/>
              <a:gd name="connsiteY215" fmla="*/ 2036953 h 2323145"/>
              <a:gd name="connsiteX216" fmla="*/ 2477950 w 11269336"/>
              <a:gd name="connsiteY216" fmla="*/ 2036715 h 2323145"/>
              <a:gd name="connsiteX217" fmla="*/ 2470381 w 11269336"/>
              <a:gd name="connsiteY217" fmla="*/ 2038256 h 2323145"/>
              <a:gd name="connsiteX218" fmla="*/ 2433781 w 11269336"/>
              <a:gd name="connsiteY218" fmla="*/ 2049140 h 2323145"/>
              <a:gd name="connsiteX219" fmla="*/ 2381172 w 11269336"/>
              <a:gd name="connsiteY219" fmla="*/ 2030645 h 2323145"/>
              <a:gd name="connsiteX220" fmla="*/ 2360198 w 11269336"/>
              <a:gd name="connsiteY220" fmla="*/ 2029059 h 2323145"/>
              <a:gd name="connsiteX221" fmla="*/ 2348815 w 11269336"/>
              <a:gd name="connsiteY221" fmla="*/ 2026798 h 2323145"/>
              <a:gd name="connsiteX222" fmla="*/ 2347988 w 11269336"/>
              <a:gd name="connsiteY222" fmla="*/ 2025745 h 2323145"/>
              <a:gd name="connsiteX223" fmla="*/ 2312920 w 11269336"/>
              <a:gd name="connsiteY223" fmla="*/ 2036311 h 2323145"/>
              <a:gd name="connsiteX224" fmla="*/ 2307986 w 11269336"/>
              <a:gd name="connsiteY224" fmla="*/ 2035583 h 2323145"/>
              <a:gd name="connsiteX225" fmla="*/ 2285481 w 11269336"/>
              <a:gd name="connsiteY225" fmla="*/ 2045197 h 2323145"/>
              <a:gd name="connsiteX226" fmla="*/ 2273666 w 11269336"/>
              <a:gd name="connsiteY226" fmla="*/ 2048710 h 2323145"/>
              <a:gd name="connsiteX227" fmla="*/ 2270719 w 11269336"/>
              <a:gd name="connsiteY227" fmla="*/ 2052702 h 2323145"/>
              <a:gd name="connsiteX228" fmla="*/ 2253080 w 11269336"/>
              <a:gd name="connsiteY228" fmla="*/ 2056363 h 2323145"/>
              <a:gd name="connsiteX229" fmla="*/ 2250906 w 11269336"/>
              <a:gd name="connsiteY229" fmla="*/ 2055654 h 2323145"/>
              <a:gd name="connsiteX230" fmla="*/ 2236905 w 11269336"/>
              <a:gd name="connsiteY230" fmla="*/ 2062882 h 2323145"/>
              <a:gd name="connsiteX231" fmla="*/ 2225830 w 11269336"/>
              <a:gd name="connsiteY231" fmla="*/ 2074027 h 2323145"/>
              <a:gd name="connsiteX232" fmla="*/ 2073776 w 11269336"/>
              <a:gd name="connsiteY232" fmla="*/ 2089244 h 2323145"/>
              <a:gd name="connsiteX233" fmla="*/ 1948256 w 11269336"/>
              <a:gd name="connsiteY233" fmla="*/ 2146616 h 2323145"/>
              <a:gd name="connsiteX234" fmla="*/ 1865582 w 11269336"/>
              <a:gd name="connsiteY234" fmla="*/ 2153738 h 2323145"/>
              <a:gd name="connsiteX235" fmla="*/ 1835210 w 11269336"/>
              <a:gd name="connsiteY235" fmla="*/ 2134244 h 2323145"/>
              <a:gd name="connsiteX236" fmla="*/ 1632661 w 11269336"/>
              <a:gd name="connsiteY236" fmla="*/ 2173882 h 2323145"/>
              <a:gd name="connsiteX237" fmla="*/ 1579590 w 11269336"/>
              <a:gd name="connsiteY237" fmla="*/ 2173680 h 2323145"/>
              <a:gd name="connsiteX238" fmla="*/ 1535601 w 11269336"/>
              <a:gd name="connsiteY238" fmla="*/ 2194590 h 2323145"/>
              <a:gd name="connsiteX239" fmla="*/ 1515594 w 11269336"/>
              <a:gd name="connsiteY239" fmla="*/ 2189622 h 2323145"/>
              <a:gd name="connsiteX240" fmla="*/ 1512113 w 11269336"/>
              <a:gd name="connsiteY240" fmla="*/ 2188534 h 2323145"/>
              <a:gd name="connsiteX241" fmla="*/ 1498838 w 11269336"/>
              <a:gd name="connsiteY241" fmla="*/ 2189213 h 2323145"/>
              <a:gd name="connsiteX242" fmla="*/ 1494279 w 11269336"/>
              <a:gd name="connsiteY242" fmla="*/ 2183112 h 2323145"/>
              <a:gd name="connsiteX243" fmla="*/ 1473714 w 11269336"/>
              <a:gd name="connsiteY243" fmla="*/ 2179625 h 2323145"/>
              <a:gd name="connsiteX244" fmla="*/ 1449503 w 11269336"/>
              <a:gd name="connsiteY244" fmla="*/ 2182633 h 2323145"/>
              <a:gd name="connsiteX245" fmla="*/ 1266687 w 11269336"/>
              <a:gd name="connsiteY245" fmla="*/ 2212688 h 2323145"/>
              <a:gd name="connsiteX246" fmla="*/ 1239614 w 11269336"/>
              <a:gd name="connsiteY246" fmla="*/ 2209727 h 2323145"/>
              <a:gd name="connsiteX247" fmla="*/ 1202436 w 11269336"/>
              <a:gd name="connsiteY247" fmla="*/ 2209817 h 2323145"/>
              <a:gd name="connsiteX248" fmla="*/ 1136097 w 11269336"/>
              <a:gd name="connsiteY248" fmla="*/ 2205112 h 2323145"/>
              <a:gd name="connsiteX249" fmla="*/ 988232 w 11269336"/>
              <a:gd name="connsiteY249" fmla="*/ 2235635 h 2323145"/>
              <a:gd name="connsiteX250" fmla="*/ 981959 w 11269336"/>
              <a:gd name="connsiteY250" fmla="*/ 2231607 h 2323145"/>
              <a:gd name="connsiteX251" fmla="*/ 938600 w 11269336"/>
              <a:gd name="connsiteY251" fmla="*/ 2238113 h 2323145"/>
              <a:gd name="connsiteX252" fmla="*/ 791788 w 11269336"/>
              <a:gd name="connsiteY252" fmla="*/ 2293224 h 2323145"/>
              <a:gd name="connsiteX253" fmla="*/ 706914 w 11269336"/>
              <a:gd name="connsiteY253" fmla="*/ 2305046 h 2323145"/>
              <a:gd name="connsiteX254" fmla="*/ 675971 w 11269336"/>
              <a:gd name="connsiteY254" fmla="*/ 2304030 h 2323145"/>
              <a:gd name="connsiteX255" fmla="*/ 624180 w 11269336"/>
              <a:gd name="connsiteY255" fmla="*/ 2302650 h 2323145"/>
              <a:gd name="connsiteX256" fmla="*/ 583453 w 11269336"/>
              <a:gd name="connsiteY256" fmla="*/ 2288788 h 2323145"/>
              <a:gd name="connsiteX257" fmla="*/ 540946 w 11269336"/>
              <a:gd name="connsiteY257" fmla="*/ 2292721 h 2323145"/>
              <a:gd name="connsiteX258" fmla="*/ 533680 w 11269336"/>
              <a:gd name="connsiteY258" fmla="*/ 2310233 h 2323145"/>
              <a:gd name="connsiteX259" fmla="*/ 487366 w 11269336"/>
              <a:gd name="connsiteY259" fmla="*/ 2309053 h 2323145"/>
              <a:gd name="connsiteX260" fmla="*/ 416820 w 11269336"/>
              <a:gd name="connsiteY260" fmla="*/ 2305443 h 2323145"/>
              <a:gd name="connsiteX261" fmla="*/ 376805 w 11269336"/>
              <a:gd name="connsiteY261" fmla="*/ 2307647 h 2323145"/>
              <a:gd name="connsiteX262" fmla="*/ 266777 w 11269336"/>
              <a:gd name="connsiteY262" fmla="*/ 2309012 h 2323145"/>
              <a:gd name="connsiteX263" fmla="*/ 156013 w 11269336"/>
              <a:gd name="connsiteY263" fmla="*/ 2306832 h 2323145"/>
              <a:gd name="connsiteX264" fmla="*/ 87258 w 11269336"/>
              <a:gd name="connsiteY264" fmla="*/ 2285511 h 2323145"/>
              <a:gd name="connsiteX265" fmla="*/ 23798 w 11269336"/>
              <a:gd name="connsiteY265" fmla="*/ 2281822 h 2323145"/>
              <a:gd name="connsiteX266" fmla="*/ 0 w 11269336"/>
              <a:gd name="connsiteY266" fmla="*/ 2285369 h 2323145"/>
              <a:gd name="connsiteX267" fmla="*/ 0 w 11269336"/>
              <a:gd name="connsiteY26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795998 w 11269336"/>
              <a:gd name="connsiteY29" fmla="*/ 863337 h 2323145"/>
              <a:gd name="connsiteX30" fmla="*/ 8776970 w 11269336"/>
              <a:gd name="connsiteY30" fmla="*/ 885177 h 2323145"/>
              <a:gd name="connsiteX31" fmla="*/ 8755719 w 11269336"/>
              <a:gd name="connsiteY31" fmla="*/ 889754 h 2323145"/>
              <a:gd name="connsiteX32" fmla="*/ 8743257 w 11269336"/>
              <a:gd name="connsiteY32" fmla="*/ 904723 h 2323145"/>
              <a:gd name="connsiteX33" fmla="*/ 8721366 w 11269336"/>
              <a:gd name="connsiteY33" fmla="*/ 904711 h 2323145"/>
              <a:gd name="connsiteX34" fmla="*/ 8678353 w 11269336"/>
              <a:gd name="connsiteY34" fmla="*/ 926318 h 2323145"/>
              <a:gd name="connsiteX35" fmla="*/ 8636849 w 11269336"/>
              <a:gd name="connsiteY35" fmla="*/ 937900 h 2323145"/>
              <a:gd name="connsiteX36" fmla="*/ 8620213 w 11269336"/>
              <a:gd name="connsiteY36" fmla="*/ 943068 h 2323145"/>
              <a:gd name="connsiteX37" fmla="*/ 8612581 w 11269336"/>
              <a:gd name="connsiteY37" fmla="*/ 952695 h 2323145"/>
              <a:gd name="connsiteX38" fmla="*/ 8589038 w 11269336"/>
              <a:gd name="connsiteY38" fmla="*/ 963892 h 2323145"/>
              <a:gd name="connsiteX39" fmla="*/ 8579950 w 11269336"/>
              <a:gd name="connsiteY39" fmla="*/ 960899 h 2323145"/>
              <a:gd name="connsiteX40" fmla="*/ 8579319 w 11269336"/>
              <a:gd name="connsiteY40" fmla="*/ 965630 h 2323145"/>
              <a:gd name="connsiteX41" fmla="*/ 8547429 w 11269336"/>
              <a:gd name="connsiteY41" fmla="*/ 984506 h 2323145"/>
              <a:gd name="connsiteX42" fmla="*/ 8478704 w 11269336"/>
              <a:gd name="connsiteY42" fmla="*/ 1025490 h 2323145"/>
              <a:gd name="connsiteX43" fmla="*/ 8461421 w 11269336"/>
              <a:gd name="connsiteY43" fmla="*/ 1035512 h 2323145"/>
              <a:gd name="connsiteX44" fmla="*/ 8445003 w 11269336"/>
              <a:gd name="connsiteY44" fmla="*/ 1036851 h 2323145"/>
              <a:gd name="connsiteX45" fmla="*/ 8357350 w 11269336"/>
              <a:gd name="connsiteY45" fmla="*/ 1060213 h 2323145"/>
              <a:gd name="connsiteX46" fmla="*/ 8335565 w 11269336"/>
              <a:gd name="connsiteY46" fmla="*/ 1061151 h 2323145"/>
              <a:gd name="connsiteX47" fmla="*/ 8325267 w 11269336"/>
              <a:gd name="connsiteY47" fmla="*/ 1055919 h 2323145"/>
              <a:gd name="connsiteX48" fmla="*/ 8293586 w 11269336"/>
              <a:gd name="connsiteY48" fmla="*/ 1076144 h 2323145"/>
              <a:gd name="connsiteX49" fmla="*/ 8242405 w 11269336"/>
              <a:gd name="connsiteY49" fmla="*/ 1095960 h 2323145"/>
              <a:gd name="connsiteX50" fmla="*/ 8197391 w 11269336"/>
              <a:gd name="connsiteY50" fmla="*/ 1107746 h 2323145"/>
              <a:gd name="connsiteX51" fmla="*/ 8081474 w 11269336"/>
              <a:gd name="connsiteY51" fmla="*/ 1130125 h 2323145"/>
              <a:gd name="connsiteX52" fmla="*/ 8053585 w 11269336"/>
              <a:gd name="connsiteY52" fmla="*/ 1129169 h 2323145"/>
              <a:gd name="connsiteX53" fmla="*/ 8038422 w 11269336"/>
              <a:gd name="connsiteY53" fmla="*/ 1119092 h 2323145"/>
              <a:gd name="connsiteX54" fmla="*/ 8029450 w 11269336"/>
              <a:gd name="connsiteY54" fmla="*/ 1125592 h 2323145"/>
              <a:gd name="connsiteX55" fmla="*/ 7959552 w 11269336"/>
              <a:gd name="connsiteY55" fmla="*/ 1140188 h 2323145"/>
              <a:gd name="connsiteX56" fmla="*/ 7914188 w 11269336"/>
              <a:gd name="connsiteY56" fmla="*/ 1150862 h 2323145"/>
              <a:gd name="connsiteX57" fmla="*/ 7914918 w 11269336"/>
              <a:gd name="connsiteY57" fmla="*/ 1168758 h 2323145"/>
              <a:gd name="connsiteX58" fmla="*/ 7875510 w 11269336"/>
              <a:gd name="connsiteY58" fmla="*/ 1183153 h 2323145"/>
              <a:gd name="connsiteX59" fmla="*/ 7829932 w 11269336"/>
              <a:gd name="connsiteY59" fmla="*/ 1180782 h 2323145"/>
              <a:gd name="connsiteX60" fmla="*/ 7779182 w 11269336"/>
              <a:gd name="connsiteY60" fmla="*/ 1192665 h 2323145"/>
              <a:gd name="connsiteX61" fmla="*/ 7748774 w 11269336"/>
              <a:gd name="connsiteY61" fmla="*/ 1199586 h 2323145"/>
              <a:gd name="connsiteX62" fmla="*/ 7671846 w 11269336"/>
              <a:gd name="connsiteY62" fmla="*/ 1231966 h 2323145"/>
              <a:gd name="connsiteX63" fmla="*/ 7554146 w 11269336"/>
              <a:gd name="connsiteY63" fmla="*/ 1319748 h 2323145"/>
              <a:gd name="connsiteX64" fmla="*/ 7515052 w 11269336"/>
              <a:gd name="connsiteY64" fmla="*/ 1336718 h 2323145"/>
              <a:gd name="connsiteX65" fmla="*/ 7507193 w 11269336"/>
              <a:gd name="connsiteY65" fmla="*/ 1334617 h 2323145"/>
              <a:gd name="connsiteX66" fmla="*/ 7461694 w 11269336"/>
              <a:gd name="connsiteY66" fmla="*/ 1375866 h 2323145"/>
              <a:gd name="connsiteX67" fmla="*/ 7377571 w 11269336"/>
              <a:gd name="connsiteY67" fmla="*/ 1400128 h 2323145"/>
              <a:gd name="connsiteX68" fmla="*/ 7311261 w 11269336"/>
              <a:gd name="connsiteY68" fmla="*/ 1412652 h 2323145"/>
              <a:gd name="connsiteX69" fmla="*/ 7275307 w 11269336"/>
              <a:gd name="connsiteY69" fmla="*/ 1422171 h 2323145"/>
              <a:gd name="connsiteX70" fmla="*/ 7247783 w 11269336"/>
              <a:gd name="connsiteY70" fmla="*/ 1426330 h 2323145"/>
              <a:gd name="connsiteX71" fmla="*/ 7185047 w 11269336"/>
              <a:gd name="connsiteY71" fmla="*/ 1451812 h 2323145"/>
              <a:gd name="connsiteX72" fmla="*/ 7084117 w 11269336"/>
              <a:gd name="connsiteY72" fmla="*/ 1500281 h 2323145"/>
              <a:gd name="connsiteX73" fmla="*/ 7062011 w 11269336"/>
              <a:gd name="connsiteY73" fmla="*/ 1509183 h 2323145"/>
              <a:gd name="connsiteX74" fmla="*/ 7040555 w 11269336"/>
              <a:gd name="connsiteY74" fmla="*/ 1511207 h 2323145"/>
              <a:gd name="connsiteX75" fmla="*/ 7033438 w 11269336"/>
              <a:gd name="connsiteY75" fmla="*/ 1506772 h 2323145"/>
              <a:gd name="connsiteX76" fmla="*/ 7020886 w 11269336"/>
              <a:gd name="connsiteY76" fmla="*/ 1510764 h 2323145"/>
              <a:gd name="connsiteX77" fmla="*/ 7017033 w 11269336"/>
              <a:gd name="connsiteY77" fmla="*/ 1510650 h 2323145"/>
              <a:gd name="connsiteX78" fmla="*/ 6995460 w 11269336"/>
              <a:gd name="connsiteY78" fmla="*/ 1511173 h 2323145"/>
              <a:gd name="connsiteX79" fmla="*/ 6962144 w 11269336"/>
              <a:gd name="connsiteY79" fmla="*/ 1541508 h 2323145"/>
              <a:gd name="connsiteX80" fmla="*/ 6910674 w 11269336"/>
              <a:gd name="connsiteY80" fmla="*/ 1554793 h 2323145"/>
              <a:gd name="connsiteX81" fmla="*/ 6732152 w 11269336"/>
              <a:gd name="connsiteY81" fmla="*/ 1642538 h 2323145"/>
              <a:gd name="connsiteX82" fmla="*/ 6694106 w 11269336"/>
              <a:gd name="connsiteY82" fmla="*/ 1632377 h 2323145"/>
              <a:gd name="connsiteX83" fmla="*/ 6617223 w 11269336"/>
              <a:gd name="connsiteY83" fmla="*/ 1659889 h 2323145"/>
              <a:gd name="connsiteX84" fmla="*/ 6521138 w 11269336"/>
              <a:gd name="connsiteY84" fmla="*/ 1744340 h 2323145"/>
              <a:gd name="connsiteX85" fmla="*/ 6380677 w 11269336"/>
              <a:gd name="connsiteY85" fmla="*/ 1796883 h 2323145"/>
              <a:gd name="connsiteX86" fmla="*/ 6374897 w 11269336"/>
              <a:gd name="connsiteY86" fmla="*/ 1809910 h 2323145"/>
              <a:gd name="connsiteX87" fmla="*/ 6364545 w 11269336"/>
              <a:gd name="connsiteY87" fmla="*/ 1820090 h 2323145"/>
              <a:gd name="connsiteX88" fmla="*/ 6362126 w 11269336"/>
              <a:gd name="connsiteY88" fmla="*/ 1819991 h 2323145"/>
              <a:gd name="connsiteX89" fmla="*/ 6346673 w 11269336"/>
              <a:gd name="connsiteY89" fmla="*/ 1827824 h 2323145"/>
              <a:gd name="connsiteX90" fmla="*/ 6345588 w 11269336"/>
              <a:gd name="connsiteY90" fmla="*/ 1832232 h 2323145"/>
              <a:gd name="connsiteX91" fmla="*/ 6335708 w 11269336"/>
              <a:gd name="connsiteY91" fmla="*/ 1838451 h 2323145"/>
              <a:gd name="connsiteX92" fmla="*/ 6318182 w 11269336"/>
              <a:gd name="connsiteY92" fmla="*/ 1852975 h 2323145"/>
              <a:gd name="connsiteX93" fmla="*/ 6313084 w 11269336"/>
              <a:gd name="connsiteY93" fmla="*/ 1853561 h 2323145"/>
              <a:gd name="connsiteX94" fmla="*/ 6283816 w 11269336"/>
              <a:gd name="connsiteY94" fmla="*/ 1872148 h 2323145"/>
              <a:gd name="connsiteX95" fmla="*/ 6282550 w 11269336"/>
              <a:gd name="connsiteY95" fmla="*/ 1871392 h 2323145"/>
              <a:gd name="connsiteX96" fmla="*/ 6270527 w 11269336"/>
              <a:gd name="connsiteY96" fmla="*/ 1872208 h 2323145"/>
              <a:gd name="connsiteX97" fmla="*/ 6249518 w 11269336"/>
              <a:gd name="connsiteY97" fmla="*/ 1876079 h 2323145"/>
              <a:gd name="connsiteX98" fmla="*/ 6190386 w 11269336"/>
              <a:gd name="connsiteY98" fmla="*/ 1872478 h 2323145"/>
              <a:gd name="connsiteX99" fmla="*/ 6159777 w 11269336"/>
              <a:gd name="connsiteY99" fmla="*/ 1891745 h 2323145"/>
              <a:gd name="connsiteX100" fmla="*/ 6153131 w 11269336"/>
              <a:gd name="connsiteY100" fmla="*/ 1895079 h 2323145"/>
              <a:gd name="connsiteX101" fmla="*/ 6152798 w 11269336"/>
              <a:gd name="connsiteY101" fmla="*/ 1894920 h 2323145"/>
              <a:gd name="connsiteX102" fmla="*/ 6145388 w 11269336"/>
              <a:gd name="connsiteY102" fmla="*/ 1897990 h 2323145"/>
              <a:gd name="connsiteX103" fmla="*/ 6141014 w 11269336"/>
              <a:gd name="connsiteY103" fmla="*/ 1901155 h 2323145"/>
              <a:gd name="connsiteX104" fmla="*/ 6128122 w 11269336"/>
              <a:gd name="connsiteY104" fmla="*/ 1907623 h 2323145"/>
              <a:gd name="connsiteX105" fmla="*/ 6122351 w 11269336"/>
              <a:gd name="connsiteY105" fmla="*/ 1908359 h 2323145"/>
              <a:gd name="connsiteX106" fmla="*/ 6064750 w 11269336"/>
              <a:gd name="connsiteY106" fmla="*/ 1896394 h 2323145"/>
              <a:gd name="connsiteX107" fmla="*/ 5964230 w 11269336"/>
              <a:gd name="connsiteY107" fmla="*/ 1910038 h 2323145"/>
              <a:gd name="connsiteX108" fmla="*/ 5865399 w 11269336"/>
              <a:gd name="connsiteY108" fmla="*/ 1926966 h 2323145"/>
              <a:gd name="connsiteX109" fmla="*/ 5829951 w 11269336"/>
              <a:gd name="connsiteY109" fmla="*/ 1934755 h 2323145"/>
              <a:gd name="connsiteX110" fmla="*/ 5765285 w 11269336"/>
              <a:gd name="connsiteY110" fmla="*/ 1941322 h 2323145"/>
              <a:gd name="connsiteX111" fmla="*/ 5734750 w 11269336"/>
              <a:gd name="connsiteY111" fmla="*/ 1939793 h 2323145"/>
              <a:gd name="connsiteX112" fmla="*/ 5733569 w 11269336"/>
              <a:gd name="connsiteY112" fmla="*/ 1940505 h 2323145"/>
              <a:gd name="connsiteX113" fmla="*/ 5730329 w 11269336"/>
              <a:gd name="connsiteY113" fmla="*/ 1937845 h 2323145"/>
              <a:gd name="connsiteX114" fmla="*/ 5724661 w 11269336"/>
              <a:gd name="connsiteY114" fmla="*/ 1937455 h 2323145"/>
              <a:gd name="connsiteX115" fmla="*/ 5710186 w 11269336"/>
              <a:gd name="connsiteY115" fmla="*/ 1941370 h 2323145"/>
              <a:gd name="connsiteX116" fmla="*/ 5704910 w 11269336"/>
              <a:gd name="connsiteY116" fmla="*/ 1943663 h 2323145"/>
              <a:gd name="connsiteX117" fmla="*/ 5696836 w 11269336"/>
              <a:gd name="connsiteY117" fmla="*/ 1945271 h 2323145"/>
              <a:gd name="connsiteX118" fmla="*/ 5696583 w 11269336"/>
              <a:gd name="connsiteY118" fmla="*/ 1945050 h 2323145"/>
              <a:gd name="connsiteX119" fmla="*/ 5689123 w 11269336"/>
              <a:gd name="connsiteY119" fmla="*/ 1947067 h 2323145"/>
              <a:gd name="connsiteX120" fmla="*/ 5653291 w 11269336"/>
              <a:gd name="connsiteY120" fmla="*/ 1960245 h 2323145"/>
              <a:gd name="connsiteX121" fmla="*/ 5599385 w 11269336"/>
              <a:gd name="connsiteY121" fmla="*/ 1945198 h 2323145"/>
              <a:gd name="connsiteX122" fmla="*/ 5578300 w 11269336"/>
              <a:gd name="connsiteY122" fmla="*/ 1944963 h 2323145"/>
              <a:gd name="connsiteX123" fmla="*/ 5566758 w 11269336"/>
              <a:gd name="connsiteY123" fmla="*/ 1943441 h 2323145"/>
              <a:gd name="connsiteX124" fmla="*/ 5565857 w 11269336"/>
              <a:gd name="connsiteY124" fmla="*/ 1942445 h 2323145"/>
              <a:gd name="connsiteX125" fmla="*/ 5531534 w 11269336"/>
              <a:gd name="connsiteY125" fmla="*/ 1955208 h 2323145"/>
              <a:gd name="connsiteX126" fmla="*/ 5526552 w 11269336"/>
              <a:gd name="connsiteY126" fmla="*/ 1954799 h 2323145"/>
              <a:gd name="connsiteX127" fmla="*/ 5504723 w 11269336"/>
              <a:gd name="connsiteY127" fmla="*/ 1965811 h 2323145"/>
              <a:gd name="connsiteX128" fmla="*/ 5493156 w 11269336"/>
              <a:gd name="connsiteY128" fmla="*/ 1970063 h 2323145"/>
              <a:gd name="connsiteX129" fmla="*/ 5490486 w 11269336"/>
              <a:gd name="connsiteY129" fmla="*/ 1974227 h 2323145"/>
              <a:gd name="connsiteX130" fmla="*/ 5473107 w 11269336"/>
              <a:gd name="connsiteY130" fmla="*/ 1979001 h 2323145"/>
              <a:gd name="connsiteX131" fmla="*/ 5470885 w 11269336"/>
              <a:gd name="connsiteY131" fmla="*/ 1978432 h 2323145"/>
              <a:gd name="connsiteX132" fmla="*/ 5457393 w 11269336"/>
              <a:gd name="connsiteY132" fmla="*/ 1986525 h 2323145"/>
              <a:gd name="connsiteX133" fmla="*/ 5447102 w 11269336"/>
              <a:gd name="connsiteY133" fmla="*/ 1998329 h 2323145"/>
              <a:gd name="connsiteX134" fmla="*/ 5159151 w 11269336"/>
              <a:gd name="connsiteY134" fmla="*/ 2029640 h 2323145"/>
              <a:gd name="connsiteX135" fmla="*/ 5041688 w 11269336"/>
              <a:gd name="connsiteY135" fmla="*/ 2022334 h 2323145"/>
              <a:gd name="connsiteX136" fmla="*/ 4860988 w 11269336"/>
              <a:gd name="connsiteY136" fmla="*/ 2135698 h 2323145"/>
              <a:gd name="connsiteX137" fmla="*/ 4807902 w 11269336"/>
              <a:gd name="connsiteY137" fmla="*/ 2138894 h 2323145"/>
              <a:gd name="connsiteX138" fmla="*/ 4765388 w 11269336"/>
              <a:gd name="connsiteY138" fmla="*/ 2162525 h 2323145"/>
              <a:gd name="connsiteX139" fmla="*/ 4745033 w 11269336"/>
              <a:gd name="connsiteY139" fmla="*/ 2158859 h 2323145"/>
              <a:gd name="connsiteX140" fmla="*/ 4741475 w 11269336"/>
              <a:gd name="connsiteY140" fmla="*/ 2157998 h 2323145"/>
              <a:gd name="connsiteX141" fmla="*/ 4728247 w 11269336"/>
              <a:gd name="connsiteY141" fmla="*/ 2159526 h 2323145"/>
              <a:gd name="connsiteX142" fmla="*/ 4723263 w 11269336"/>
              <a:gd name="connsiteY142" fmla="*/ 2153742 h 2323145"/>
              <a:gd name="connsiteX143" fmla="*/ 4702453 w 11269336"/>
              <a:gd name="connsiteY143" fmla="*/ 2151586 h 2323145"/>
              <a:gd name="connsiteX144" fmla="*/ 4678455 w 11269336"/>
              <a:gd name="connsiteY144" fmla="*/ 2156131 h 2323145"/>
              <a:gd name="connsiteX145" fmla="*/ 4593061 w 11269336"/>
              <a:gd name="connsiteY145" fmla="*/ 2171597 h 2323145"/>
              <a:gd name="connsiteX146" fmla="*/ 4579902 w 11269336"/>
              <a:gd name="connsiteY146" fmla="*/ 2177927 h 2323145"/>
              <a:gd name="connsiteX147" fmla="*/ 4533444 w 11269336"/>
              <a:gd name="connsiteY147" fmla="*/ 2181200 h 2323145"/>
              <a:gd name="connsiteX148" fmla="*/ 4492832 w 11269336"/>
              <a:gd name="connsiteY148" fmla="*/ 2188033 h 2323145"/>
              <a:gd name="connsiteX149" fmla="*/ 4467257 w 11269336"/>
              <a:gd name="connsiteY149" fmla="*/ 2196121 h 2323145"/>
              <a:gd name="connsiteX150" fmla="*/ 4459937 w 11269336"/>
              <a:gd name="connsiteY150" fmla="*/ 2195182 h 2323145"/>
              <a:gd name="connsiteX151" fmla="*/ 4433312 w 11269336"/>
              <a:gd name="connsiteY151" fmla="*/ 2199004 h 2323145"/>
              <a:gd name="connsiteX152" fmla="*/ 4420601 w 11269336"/>
              <a:gd name="connsiteY152" fmla="*/ 2205158 h 2323145"/>
              <a:gd name="connsiteX153" fmla="*/ 4405765 w 11269336"/>
              <a:gd name="connsiteY153" fmla="*/ 2199902 h 2323145"/>
              <a:gd name="connsiteX154" fmla="*/ 4401354 w 11269336"/>
              <a:gd name="connsiteY154" fmla="*/ 2194745 h 2323145"/>
              <a:gd name="connsiteX155" fmla="*/ 4383151 w 11269336"/>
              <a:gd name="connsiteY155" fmla="*/ 2201140 h 2323145"/>
              <a:gd name="connsiteX156" fmla="*/ 4366646 w 11269336"/>
              <a:gd name="connsiteY156" fmla="*/ 2198564 h 2323145"/>
              <a:gd name="connsiteX157" fmla="*/ 4354009 w 11269336"/>
              <a:gd name="connsiteY157" fmla="*/ 2204984 h 2323145"/>
              <a:gd name="connsiteX158" fmla="*/ 4348284 w 11269336"/>
              <a:gd name="connsiteY158" fmla="*/ 2205270 h 2323145"/>
              <a:gd name="connsiteX159" fmla="*/ 4333906 w 11269336"/>
              <a:gd name="connsiteY159" fmla="*/ 2205251 h 2323145"/>
              <a:gd name="connsiteX160" fmla="*/ 4308819 w 11269336"/>
              <a:gd name="connsiteY160" fmla="*/ 2203822 h 2323145"/>
              <a:gd name="connsiteX161" fmla="*/ 4301210 w 11269336"/>
              <a:gd name="connsiteY161" fmla="*/ 2204456 h 2323145"/>
              <a:gd name="connsiteX162" fmla="*/ 4283095 w 11269336"/>
              <a:gd name="connsiteY162" fmla="*/ 2198177 h 2323145"/>
              <a:gd name="connsiteX163" fmla="*/ 4250119 w 11269336"/>
              <a:gd name="connsiteY163" fmla="*/ 2196342 h 2323145"/>
              <a:gd name="connsiteX164" fmla="*/ 4189203 w 11269336"/>
              <a:gd name="connsiteY164" fmla="*/ 2178994 h 2323145"/>
              <a:gd name="connsiteX165" fmla="*/ 4154035 w 11269336"/>
              <a:gd name="connsiteY165" fmla="*/ 2171950 h 2323145"/>
              <a:gd name="connsiteX166" fmla="*/ 4129569 w 11269336"/>
              <a:gd name="connsiteY166" fmla="*/ 2163850 h 2323145"/>
              <a:gd name="connsiteX167" fmla="*/ 4061250 w 11269336"/>
              <a:gd name="connsiteY167" fmla="*/ 2159236 h 2323145"/>
              <a:gd name="connsiteX168" fmla="*/ 3945480 w 11269336"/>
              <a:gd name="connsiteY168" fmla="*/ 2158279 h 2323145"/>
              <a:gd name="connsiteX169" fmla="*/ 3921468 w 11269336"/>
              <a:gd name="connsiteY169" fmla="*/ 2156588 h 2323145"/>
              <a:gd name="connsiteX170" fmla="*/ 3903348 w 11269336"/>
              <a:gd name="connsiteY170" fmla="*/ 2149220 h 2323145"/>
              <a:gd name="connsiteX171" fmla="*/ 3901342 w 11269336"/>
              <a:gd name="connsiteY171" fmla="*/ 2142355 h 2323145"/>
              <a:gd name="connsiteX172" fmla="*/ 3888539 w 11269336"/>
              <a:gd name="connsiteY172" fmla="*/ 2140476 h 2323145"/>
              <a:gd name="connsiteX173" fmla="*/ 3885662 w 11269336"/>
              <a:gd name="connsiteY173" fmla="*/ 2138740 h 2323145"/>
              <a:gd name="connsiteX174" fmla="*/ 3868627 w 11269336"/>
              <a:gd name="connsiteY174" fmla="*/ 2130023 h 2323145"/>
              <a:gd name="connsiteX175" fmla="*/ 3819177 w 11269336"/>
              <a:gd name="connsiteY175" fmla="*/ 2142111 h 2323145"/>
              <a:gd name="connsiteX176" fmla="*/ 3769100 w 11269336"/>
              <a:gd name="connsiteY176" fmla="*/ 2131731 h 2323145"/>
              <a:gd name="connsiteX177" fmla="*/ 3562752 w 11269336"/>
              <a:gd name="connsiteY177" fmla="*/ 2131785 h 2323145"/>
              <a:gd name="connsiteX178" fmla="*/ 3541402 w 11269336"/>
              <a:gd name="connsiteY178" fmla="*/ 2106821 h 2323145"/>
              <a:gd name="connsiteX179" fmla="*/ 3365341 w 11269336"/>
              <a:gd name="connsiteY179" fmla="*/ 2077638 h 2323145"/>
              <a:gd name="connsiteX180" fmla="*/ 3170922 w 11269336"/>
              <a:gd name="connsiteY180" fmla="*/ 2115957 h 2323145"/>
              <a:gd name="connsiteX181" fmla="*/ 3156256 w 11269336"/>
              <a:gd name="connsiteY181" fmla="*/ 2124773 h 2323145"/>
              <a:gd name="connsiteX182" fmla="*/ 3140298 w 11269336"/>
              <a:gd name="connsiteY182" fmla="*/ 2129182 h 2323145"/>
              <a:gd name="connsiteX183" fmla="*/ 3138514 w 11269336"/>
              <a:gd name="connsiteY183" fmla="*/ 2128069 h 2323145"/>
              <a:gd name="connsiteX184" fmla="*/ 3120467 w 11269336"/>
              <a:gd name="connsiteY184" fmla="*/ 2128281 h 2323145"/>
              <a:gd name="connsiteX185" fmla="*/ 3116175 w 11269336"/>
              <a:gd name="connsiteY185" fmla="*/ 2131633 h 2323145"/>
              <a:gd name="connsiteX186" fmla="*/ 3103685 w 11269336"/>
              <a:gd name="connsiteY186" fmla="*/ 2132814 h 2323145"/>
              <a:gd name="connsiteX187" fmla="*/ 3078794 w 11269336"/>
              <a:gd name="connsiteY187" fmla="*/ 2137935 h 2323145"/>
              <a:gd name="connsiteX188" fmla="*/ 3074407 w 11269336"/>
              <a:gd name="connsiteY188" fmla="*/ 2136274 h 2323145"/>
              <a:gd name="connsiteX189" fmla="*/ 3037285 w 11269336"/>
              <a:gd name="connsiteY189" fmla="*/ 2139919 h 2323145"/>
              <a:gd name="connsiteX190" fmla="*/ 3036901 w 11269336"/>
              <a:gd name="connsiteY190" fmla="*/ 2138726 h 2323145"/>
              <a:gd name="connsiteX191" fmla="*/ 3026996 w 11269336"/>
              <a:gd name="connsiteY191" fmla="*/ 2134322 h 2323145"/>
              <a:gd name="connsiteX192" fmla="*/ 3007772 w 11269336"/>
              <a:gd name="connsiteY192" fmla="*/ 2128742 h 2323145"/>
              <a:gd name="connsiteX193" fmla="*/ 2965030 w 11269336"/>
              <a:gd name="connsiteY193" fmla="*/ 2100494 h 2323145"/>
              <a:gd name="connsiteX194" fmla="*/ 2926342 w 11269336"/>
              <a:gd name="connsiteY194" fmla="*/ 2104155 h 2323145"/>
              <a:gd name="connsiteX195" fmla="*/ 2918608 w 11269336"/>
              <a:gd name="connsiteY195" fmla="*/ 2104215 h 2323145"/>
              <a:gd name="connsiteX196" fmla="*/ 2918475 w 11269336"/>
              <a:gd name="connsiteY196" fmla="*/ 2103937 h 2323145"/>
              <a:gd name="connsiteX197" fmla="*/ 2910360 w 11269336"/>
              <a:gd name="connsiteY197" fmla="*/ 2103444 h 2323145"/>
              <a:gd name="connsiteX198" fmla="*/ 2904507 w 11269336"/>
              <a:gd name="connsiteY198" fmla="*/ 2104326 h 2323145"/>
              <a:gd name="connsiteX199" fmla="*/ 2889503 w 11269336"/>
              <a:gd name="connsiteY199" fmla="*/ 2104443 h 2323145"/>
              <a:gd name="connsiteX200" fmla="*/ 2884480 w 11269336"/>
              <a:gd name="connsiteY200" fmla="*/ 2102626 h 2323145"/>
              <a:gd name="connsiteX201" fmla="*/ 2882689 w 11269336"/>
              <a:gd name="connsiteY201" fmla="*/ 2099228 h 2323145"/>
              <a:gd name="connsiteX202" fmla="*/ 2881291 w 11269336"/>
              <a:gd name="connsiteY202" fmla="*/ 2099618 h 2323145"/>
              <a:gd name="connsiteX203" fmla="*/ 2853979 w 11269336"/>
              <a:gd name="connsiteY203" fmla="*/ 2090388 h 2323145"/>
              <a:gd name="connsiteX204" fmla="*/ 2791790 w 11269336"/>
              <a:gd name="connsiteY204" fmla="*/ 2080332 h 2323145"/>
              <a:gd name="connsiteX205" fmla="*/ 2755844 w 11269336"/>
              <a:gd name="connsiteY205" fmla="*/ 2078874 h 2323145"/>
              <a:gd name="connsiteX206" fmla="*/ 2657742 w 11269336"/>
              <a:gd name="connsiteY206" fmla="*/ 2070179 h 2323145"/>
              <a:gd name="connsiteX207" fmla="*/ 2559549 w 11269336"/>
              <a:gd name="connsiteY207" fmla="*/ 2057873 h 2323145"/>
              <a:gd name="connsiteX208" fmla="*/ 2512054 w 11269336"/>
              <a:gd name="connsiteY208" fmla="*/ 2031671 h 2323145"/>
              <a:gd name="connsiteX209" fmla="*/ 2506437 w 11269336"/>
              <a:gd name="connsiteY209" fmla="*/ 2030918 h 2323145"/>
              <a:gd name="connsiteX210" fmla="*/ 2491752 w 11269336"/>
              <a:gd name="connsiteY210" fmla="*/ 2033906 h 2323145"/>
              <a:gd name="connsiteX211" fmla="*/ 2486338 w 11269336"/>
              <a:gd name="connsiteY211" fmla="*/ 2035862 h 2323145"/>
              <a:gd name="connsiteX212" fmla="*/ 2478186 w 11269336"/>
              <a:gd name="connsiteY212" fmla="*/ 2036953 h 2323145"/>
              <a:gd name="connsiteX213" fmla="*/ 2477950 w 11269336"/>
              <a:gd name="connsiteY213" fmla="*/ 2036715 h 2323145"/>
              <a:gd name="connsiteX214" fmla="*/ 2470381 w 11269336"/>
              <a:gd name="connsiteY214" fmla="*/ 2038256 h 2323145"/>
              <a:gd name="connsiteX215" fmla="*/ 2433781 w 11269336"/>
              <a:gd name="connsiteY215" fmla="*/ 2049140 h 2323145"/>
              <a:gd name="connsiteX216" fmla="*/ 2381172 w 11269336"/>
              <a:gd name="connsiteY216" fmla="*/ 2030645 h 2323145"/>
              <a:gd name="connsiteX217" fmla="*/ 2360198 w 11269336"/>
              <a:gd name="connsiteY217" fmla="*/ 2029059 h 2323145"/>
              <a:gd name="connsiteX218" fmla="*/ 2348815 w 11269336"/>
              <a:gd name="connsiteY218" fmla="*/ 2026798 h 2323145"/>
              <a:gd name="connsiteX219" fmla="*/ 2347988 w 11269336"/>
              <a:gd name="connsiteY219" fmla="*/ 2025745 h 2323145"/>
              <a:gd name="connsiteX220" fmla="*/ 2312920 w 11269336"/>
              <a:gd name="connsiteY220" fmla="*/ 2036311 h 2323145"/>
              <a:gd name="connsiteX221" fmla="*/ 2307986 w 11269336"/>
              <a:gd name="connsiteY221" fmla="*/ 2035583 h 2323145"/>
              <a:gd name="connsiteX222" fmla="*/ 2285481 w 11269336"/>
              <a:gd name="connsiteY222" fmla="*/ 2045197 h 2323145"/>
              <a:gd name="connsiteX223" fmla="*/ 2273666 w 11269336"/>
              <a:gd name="connsiteY223" fmla="*/ 2048710 h 2323145"/>
              <a:gd name="connsiteX224" fmla="*/ 2270719 w 11269336"/>
              <a:gd name="connsiteY224" fmla="*/ 2052702 h 2323145"/>
              <a:gd name="connsiteX225" fmla="*/ 2253080 w 11269336"/>
              <a:gd name="connsiteY225" fmla="*/ 2056363 h 2323145"/>
              <a:gd name="connsiteX226" fmla="*/ 2250906 w 11269336"/>
              <a:gd name="connsiteY226" fmla="*/ 2055654 h 2323145"/>
              <a:gd name="connsiteX227" fmla="*/ 2236905 w 11269336"/>
              <a:gd name="connsiteY227" fmla="*/ 2062882 h 2323145"/>
              <a:gd name="connsiteX228" fmla="*/ 2225830 w 11269336"/>
              <a:gd name="connsiteY228" fmla="*/ 2074027 h 2323145"/>
              <a:gd name="connsiteX229" fmla="*/ 2073776 w 11269336"/>
              <a:gd name="connsiteY229" fmla="*/ 2089244 h 2323145"/>
              <a:gd name="connsiteX230" fmla="*/ 1948256 w 11269336"/>
              <a:gd name="connsiteY230" fmla="*/ 2146616 h 2323145"/>
              <a:gd name="connsiteX231" fmla="*/ 1865582 w 11269336"/>
              <a:gd name="connsiteY231" fmla="*/ 2153738 h 2323145"/>
              <a:gd name="connsiteX232" fmla="*/ 1835210 w 11269336"/>
              <a:gd name="connsiteY232" fmla="*/ 2134244 h 2323145"/>
              <a:gd name="connsiteX233" fmla="*/ 1632661 w 11269336"/>
              <a:gd name="connsiteY233" fmla="*/ 2173882 h 2323145"/>
              <a:gd name="connsiteX234" fmla="*/ 1579590 w 11269336"/>
              <a:gd name="connsiteY234" fmla="*/ 2173680 h 2323145"/>
              <a:gd name="connsiteX235" fmla="*/ 1535601 w 11269336"/>
              <a:gd name="connsiteY235" fmla="*/ 2194590 h 2323145"/>
              <a:gd name="connsiteX236" fmla="*/ 1515594 w 11269336"/>
              <a:gd name="connsiteY236" fmla="*/ 2189622 h 2323145"/>
              <a:gd name="connsiteX237" fmla="*/ 1512113 w 11269336"/>
              <a:gd name="connsiteY237" fmla="*/ 2188534 h 2323145"/>
              <a:gd name="connsiteX238" fmla="*/ 1498838 w 11269336"/>
              <a:gd name="connsiteY238" fmla="*/ 2189213 h 2323145"/>
              <a:gd name="connsiteX239" fmla="*/ 1494279 w 11269336"/>
              <a:gd name="connsiteY239" fmla="*/ 2183112 h 2323145"/>
              <a:gd name="connsiteX240" fmla="*/ 1473714 w 11269336"/>
              <a:gd name="connsiteY240" fmla="*/ 2179625 h 2323145"/>
              <a:gd name="connsiteX241" fmla="*/ 1449503 w 11269336"/>
              <a:gd name="connsiteY241" fmla="*/ 2182633 h 2323145"/>
              <a:gd name="connsiteX242" fmla="*/ 1266687 w 11269336"/>
              <a:gd name="connsiteY242" fmla="*/ 2212688 h 2323145"/>
              <a:gd name="connsiteX243" fmla="*/ 1239614 w 11269336"/>
              <a:gd name="connsiteY243" fmla="*/ 2209727 h 2323145"/>
              <a:gd name="connsiteX244" fmla="*/ 1202436 w 11269336"/>
              <a:gd name="connsiteY244" fmla="*/ 2209817 h 2323145"/>
              <a:gd name="connsiteX245" fmla="*/ 1136097 w 11269336"/>
              <a:gd name="connsiteY245" fmla="*/ 2205112 h 2323145"/>
              <a:gd name="connsiteX246" fmla="*/ 988232 w 11269336"/>
              <a:gd name="connsiteY246" fmla="*/ 2235635 h 2323145"/>
              <a:gd name="connsiteX247" fmla="*/ 981959 w 11269336"/>
              <a:gd name="connsiteY247" fmla="*/ 2231607 h 2323145"/>
              <a:gd name="connsiteX248" fmla="*/ 938600 w 11269336"/>
              <a:gd name="connsiteY248" fmla="*/ 2238113 h 2323145"/>
              <a:gd name="connsiteX249" fmla="*/ 791788 w 11269336"/>
              <a:gd name="connsiteY249" fmla="*/ 2293224 h 2323145"/>
              <a:gd name="connsiteX250" fmla="*/ 706914 w 11269336"/>
              <a:gd name="connsiteY250" fmla="*/ 2305046 h 2323145"/>
              <a:gd name="connsiteX251" fmla="*/ 675971 w 11269336"/>
              <a:gd name="connsiteY251" fmla="*/ 2304030 h 2323145"/>
              <a:gd name="connsiteX252" fmla="*/ 624180 w 11269336"/>
              <a:gd name="connsiteY252" fmla="*/ 2302650 h 2323145"/>
              <a:gd name="connsiteX253" fmla="*/ 583453 w 11269336"/>
              <a:gd name="connsiteY253" fmla="*/ 2288788 h 2323145"/>
              <a:gd name="connsiteX254" fmla="*/ 540946 w 11269336"/>
              <a:gd name="connsiteY254" fmla="*/ 2292721 h 2323145"/>
              <a:gd name="connsiteX255" fmla="*/ 533680 w 11269336"/>
              <a:gd name="connsiteY255" fmla="*/ 2310233 h 2323145"/>
              <a:gd name="connsiteX256" fmla="*/ 487366 w 11269336"/>
              <a:gd name="connsiteY256" fmla="*/ 2309053 h 2323145"/>
              <a:gd name="connsiteX257" fmla="*/ 416820 w 11269336"/>
              <a:gd name="connsiteY257" fmla="*/ 2305443 h 2323145"/>
              <a:gd name="connsiteX258" fmla="*/ 376805 w 11269336"/>
              <a:gd name="connsiteY258" fmla="*/ 2307647 h 2323145"/>
              <a:gd name="connsiteX259" fmla="*/ 266777 w 11269336"/>
              <a:gd name="connsiteY259" fmla="*/ 2309012 h 2323145"/>
              <a:gd name="connsiteX260" fmla="*/ 156013 w 11269336"/>
              <a:gd name="connsiteY260" fmla="*/ 2306832 h 2323145"/>
              <a:gd name="connsiteX261" fmla="*/ 87258 w 11269336"/>
              <a:gd name="connsiteY261" fmla="*/ 2285511 h 2323145"/>
              <a:gd name="connsiteX262" fmla="*/ 23798 w 11269336"/>
              <a:gd name="connsiteY262" fmla="*/ 2281822 h 2323145"/>
              <a:gd name="connsiteX263" fmla="*/ 0 w 11269336"/>
              <a:gd name="connsiteY263" fmla="*/ 2285369 h 2323145"/>
              <a:gd name="connsiteX264" fmla="*/ 0 w 11269336"/>
              <a:gd name="connsiteY26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9062863 w 11269336"/>
              <a:gd name="connsiteY22" fmla="*/ 754656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33444 w 11269336"/>
              <a:gd name="connsiteY144" fmla="*/ 2181200 h 2323145"/>
              <a:gd name="connsiteX145" fmla="*/ 4492832 w 11269336"/>
              <a:gd name="connsiteY145" fmla="*/ 2188033 h 2323145"/>
              <a:gd name="connsiteX146" fmla="*/ 4467257 w 11269336"/>
              <a:gd name="connsiteY146" fmla="*/ 2196121 h 2323145"/>
              <a:gd name="connsiteX147" fmla="*/ 4459937 w 11269336"/>
              <a:gd name="connsiteY147" fmla="*/ 2195182 h 2323145"/>
              <a:gd name="connsiteX148" fmla="*/ 4433312 w 11269336"/>
              <a:gd name="connsiteY148" fmla="*/ 2199004 h 2323145"/>
              <a:gd name="connsiteX149" fmla="*/ 4420601 w 11269336"/>
              <a:gd name="connsiteY149" fmla="*/ 2205158 h 2323145"/>
              <a:gd name="connsiteX150" fmla="*/ 4405765 w 11269336"/>
              <a:gd name="connsiteY150" fmla="*/ 2199902 h 2323145"/>
              <a:gd name="connsiteX151" fmla="*/ 4401354 w 11269336"/>
              <a:gd name="connsiteY151" fmla="*/ 2194745 h 2323145"/>
              <a:gd name="connsiteX152" fmla="*/ 4383151 w 11269336"/>
              <a:gd name="connsiteY152" fmla="*/ 2201140 h 2323145"/>
              <a:gd name="connsiteX153" fmla="*/ 4366646 w 11269336"/>
              <a:gd name="connsiteY153" fmla="*/ 2198564 h 2323145"/>
              <a:gd name="connsiteX154" fmla="*/ 4354009 w 11269336"/>
              <a:gd name="connsiteY154" fmla="*/ 2204984 h 2323145"/>
              <a:gd name="connsiteX155" fmla="*/ 4348284 w 11269336"/>
              <a:gd name="connsiteY155" fmla="*/ 2205270 h 2323145"/>
              <a:gd name="connsiteX156" fmla="*/ 4333906 w 11269336"/>
              <a:gd name="connsiteY156" fmla="*/ 2205251 h 2323145"/>
              <a:gd name="connsiteX157" fmla="*/ 4308819 w 11269336"/>
              <a:gd name="connsiteY157" fmla="*/ 2203822 h 2323145"/>
              <a:gd name="connsiteX158" fmla="*/ 4301210 w 11269336"/>
              <a:gd name="connsiteY158" fmla="*/ 2204456 h 2323145"/>
              <a:gd name="connsiteX159" fmla="*/ 4283095 w 11269336"/>
              <a:gd name="connsiteY159" fmla="*/ 2198177 h 2323145"/>
              <a:gd name="connsiteX160" fmla="*/ 4250119 w 11269336"/>
              <a:gd name="connsiteY160" fmla="*/ 2196342 h 2323145"/>
              <a:gd name="connsiteX161" fmla="*/ 4189203 w 11269336"/>
              <a:gd name="connsiteY161" fmla="*/ 2178994 h 2323145"/>
              <a:gd name="connsiteX162" fmla="*/ 4154035 w 11269336"/>
              <a:gd name="connsiteY162" fmla="*/ 2171950 h 2323145"/>
              <a:gd name="connsiteX163" fmla="*/ 4129569 w 11269336"/>
              <a:gd name="connsiteY163" fmla="*/ 2163850 h 2323145"/>
              <a:gd name="connsiteX164" fmla="*/ 4061250 w 11269336"/>
              <a:gd name="connsiteY164" fmla="*/ 2159236 h 2323145"/>
              <a:gd name="connsiteX165" fmla="*/ 3945480 w 11269336"/>
              <a:gd name="connsiteY165" fmla="*/ 2158279 h 2323145"/>
              <a:gd name="connsiteX166" fmla="*/ 3921468 w 11269336"/>
              <a:gd name="connsiteY166" fmla="*/ 2156588 h 2323145"/>
              <a:gd name="connsiteX167" fmla="*/ 3903348 w 11269336"/>
              <a:gd name="connsiteY167" fmla="*/ 2149220 h 2323145"/>
              <a:gd name="connsiteX168" fmla="*/ 3901342 w 11269336"/>
              <a:gd name="connsiteY168" fmla="*/ 2142355 h 2323145"/>
              <a:gd name="connsiteX169" fmla="*/ 3888539 w 11269336"/>
              <a:gd name="connsiteY169" fmla="*/ 2140476 h 2323145"/>
              <a:gd name="connsiteX170" fmla="*/ 3885662 w 11269336"/>
              <a:gd name="connsiteY170" fmla="*/ 2138740 h 2323145"/>
              <a:gd name="connsiteX171" fmla="*/ 3868627 w 11269336"/>
              <a:gd name="connsiteY171" fmla="*/ 2130023 h 2323145"/>
              <a:gd name="connsiteX172" fmla="*/ 3819177 w 11269336"/>
              <a:gd name="connsiteY172" fmla="*/ 2142111 h 2323145"/>
              <a:gd name="connsiteX173" fmla="*/ 3769100 w 11269336"/>
              <a:gd name="connsiteY173" fmla="*/ 2131731 h 2323145"/>
              <a:gd name="connsiteX174" fmla="*/ 3562752 w 11269336"/>
              <a:gd name="connsiteY174" fmla="*/ 2131785 h 2323145"/>
              <a:gd name="connsiteX175" fmla="*/ 3541402 w 11269336"/>
              <a:gd name="connsiteY175" fmla="*/ 2106821 h 2323145"/>
              <a:gd name="connsiteX176" fmla="*/ 3365341 w 11269336"/>
              <a:gd name="connsiteY176" fmla="*/ 2077638 h 2323145"/>
              <a:gd name="connsiteX177" fmla="*/ 3170922 w 11269336"/>
              <a:gd name="connsiteY177" fmla="*/ 2115957 h 2323145"/>
              <a:gd name="connsiteX178" fmla="*/ 3156256 w 11269336"/>
              <a:gd name="connsiteY178" fmla="*/ 2124773 h 2323145"/>
              <a:gd name="connsiteX179" fmla="*/ 3140298 w 11269336"/>
              <a:gd name="connsiteY179" fmla="*/ 2129182 h 2323145"/>
              <a:gd name="connsiteX180" fmla="*/ 3138514 w 11269336"/>
              <a:gd name="connsiteY180" fmla="*/ 2128069 h 2323145"/>
              <a:gd name="connsiteX181" fmla="*/ 3120467 w 11269336"/>
              <a:gd name="connsiteY181" fmla="*/ 2128281 h 2323145"/>
              <a:gd name="connsiteX182" fmla="*/ 3116175 w 11269336"/>
              <a:gd name="connsiteY182" fmla="*/ 2131633 h 2323145"/>
              <a:gd name="connsiteX183" fmla="*/ 3103685 w 11269336"/>
              <a:gd name="connsiteY183" fmla="*/ 2132814 h 2323145"/>
              <a:gd name="connsiteX184" fmla="*/ 3078794 w 11269336"/>
              <a:gd name="connsiteY184" fmla="*/ 2137935 h 2323145"/>
              <a:gd name="connsiteX185" fmla="*/ 3074407 w 11269336"/>
              <a:gd name="connsiteY185" fmla="*/ 2136274 h 2323145"/>
              <a:gd name="connsiteX186" fmla="*/ 3037285 w 11269336"/>
              <a:gd name="connsiteY186" fmla="*/ 2139919 h 2323145"/>
              <a:gd name="connsiteX187" fmla="*/ 3036901 w 11269336"/>
              <a:gd name="connsiteY187" fmla="*/ 2138726 h 2323145"/>
              <a:gd name="connsiteX188" fmla="*/ 3026996 w 11269336"/>
              <a:gd name="connsiteY188" fmla="*/ 2134322 h 2323145"/>
              <a:gd name="connsiteX189" fmla="*/ 3007772 w 11269336"/>
              <a:gd name="connsiteY189" fmla="*/ 2128742 h 2323145"/>
              <a:gd name="connsiteX190" fmla="*/ 2965030 w 11269336"/>
              <a:gd name="connsiteY190" fmla="*/ 2100494 h 2323145"/>
              <a:gd name="connsiteX191" fmla="*/ 2926342 w 11269336"/>
              <a:gd name="connsiteY191" fmla="*/ 2104155 h 2323145"/>
              <a:gd name="connsiteX192" fmla="*/ 2918608 w 11269336"/>
              <a:gd name="connsiteY192" fmla="*/ 2104215 h 2323145"/>
              <a:gd name="connsiteX193" fmla="*/ 2918475 w 11269336"/>
              <a:gd name="connsiteY193" fmla="*/ 2103937 h 2323145"/>
              <a:gd name="connsiteX194" fmla="*/ 2910360 w 11269336"/>
              <a:gd name="connsiteY194" fmla="*/ 2103444 h 2323145"/>
              <a:gd name="connsiteX195" fmla="*/ 2904507 w 11269336"/>
              <a:gd name="connsiteY195" fmla="*/ 2104326 h 2323145"/>
              <a:gd name="connsiteX196" fmla="*/ 2889503 w 11269336"/>
              <a:gd name="connsiteY196" fmla="*/ 2104443 h 2323145"/>
              <a:gd name="connsiteX197" fmla="*/ 2884480 w 11269336"/>
              <a:gd name="connsiteY197" fmla="*/ 2102626 h 2323145"/>
              <a:gd name="connsiteX198" fmla="*/ 2882689 w 11269336"/>
              <a:gd name="connsiteY198" fmla="*/ 2099228 h 2323145"/>
              <a:gd name="connsiteX199" fmla="*/ 2881291 w 11269336"/>
              <a:gd name="connsiteY199" fmla="*/ 2099618 h 2323145"/>
              <a:gd name="connsiteX200" fmla="*/ 2853979 w 11269336"/>
              <a:gd name="connsiteY200" fmla="*/ 2090388 h 2323145"/>
              <a:gd name="connsiteX201" fmla="*/ 2791790 w 11269336"/>
              <a:gd name="connsiteY201" fmla="*/ 2080332 h 2323145"/>
              <a:gd name="connsiteX202" fmla="*/ 2755844 w 11269336"/>
              <a:gd name="connsiteY202" fmla="*/ 2078874 h 2323145"/>
              <a:gd name="connsiteX203" fmla="*/ 2657742 w 11269336"/>
              <a:gd name="connsiteY203" fmla="*/ 2070179 h 2323145"/>
              <a:gd name="connsiteX204" fmla="*/ 2559549 w 11269336"/>
              <a:gd name="connsiteY204" fmla="*/ 2057873 h 2323145"/>
              <a:gd name="connsiteX205" fmla="*/ 2512054 w 11269336"/>
              <a:gd name="connsiteY205" fmla="*/ 2031671 h 2323145"/>
              <a:gd name="connsiteX206" fmla="*/ 2506437 w 11269336"/>
              <a:gd name="connsiteY206" fmla="*/ 2030918 h 2323145"/>
              <a:gd name="connsiteX207" fmla="*/ 2491752 w 11269336"/>
              <a:gd name="connsiteY207" fmla="*/ 2033906 h 2323145"/>
              <a:gd name="connsiteX208" fmla="*/ 2486338 w 11269336"/>
              <a:gd name="connsiteY208" fmla="*/ 2035862 h 2323145"/>
              <a:gd name="connsiteX209" fmla="*/ 2478186 w 11269336"/>
              <a:gd name="connsiteY209" fmla="*/ 2036953 h 2323145"/>
              <a:gd name="connsiteX210" fmla="*/ 2477950 w 11269336"/>
              <a:gd name="connsiteY210" fmla="*/ 2036715 h 2323145"/>
              <a:gd name="connsiteX211" fmla="*/ 2470381 w 11269336"/>
              <a:gd name="connsiteY211" fmla="*/ 2038256 h 2323145"/>
              <a:gd name="connsiteX212" fmla="*/ 2433781 w 11269336"/>
              <a:gd name="connsiteY212" fmla="*/ 2049140 h 2323145"/>
              <a:gd name="connsiteX213" fmla="*/ 2381172 w 11269336"/>
              <a:gd name="connsiteY213" fmla="*/ 2030645 h 2323145"/>
              <a:gd name="connsiteX214" fmla="*/ 2360198 w 11269336"/>
              <a:gd name="connsiteY214" fmla="*/ 2029059 h 2323145"/>
              <a:gd name="connsiteX215" fmla="*/ 2348815 w 11269336"/>
              <a:gd name="connsiteY215" fmla="*/ 2026798 h 2323145"/>
              <a:gd name="connsiteX216" fmla="*/ 2347988 w 11269336"/>
              <a:gd name="connsiteY216" fmla="*/ 2025745 h 2323145"/>
              <a:gd name="connsiteX217" fmla="*/ 2312920 w 11269336"/>
              <a:gd name="connsiteY217" fmla="*/ 2036311 h 2323145"/>
              <a:gd name="connsiteX218" fmla="*/ 2307986 w 11269336"/>
              <a:gd name="connsiteY218" fmla="*/ 2035583 h 2323145"/>
              <a:gd name="connsiteX219" fmla="*/ 2285481 w 11269336"/>
              <a:gd name="connsiteY219" fmla="*/ 2045197 h 2323145"/>
              <a:gd name="connsiteX220" fmla="*/ 2273666 w 11269336"/>
              <a:gd name="connsiteY220" fmla="*/ 2048710 h 2323145"/>
              <a:gd name="connsiteX221" fmla="*/ 2270719 w 11269336"/>
              <a:gd name="connsiteY221" fmla="*/ 2052702 h 2323145"/>
              <a:gd name="connsiteX222" fmla="*/ 2253080 w 11269336"/>
              <a:gd name="connsiteY222" fmla="*/ 2056363 h 2323145"/>
              <a:gd name="connsiteX223" fmla="*/ 2250906 w 11269336"/>
              <a:gd name="connsiteY223" fmla="*/ 2055654 h 2323145"/>
              <a:gd name="connsiteX224" fmla="*/ 2236905 w 11269336"/>
              <a:gd name="connsiteY224" fmla="*/ 2062882 h 2323145"/>
              <a:gd name="connsiteX225" fmla="*/ 2225830 w 11269336"/>
              <a:gd name="connsiteY225" fmla="*/ 2074027 h 2323145"/>
              <a:gd name="connsiteX226" fmla="*/ 2073776 w 11269336"/>
              <a:gd name="connsiteY226" fmla="*/ 2089244 h 2323145"/>
              <a:gd name="connsiteX227" fmla="*/ 1948256 w 11269336"/>
              <a:gd name="connsiteY227" fmla="*/ 2146616 h 2323145"/>
              <a:gd name="connsiteX228" fmla="*/ 1865582 w 11269336"/>
              <a:gd name="connsiteY228" fmla="*/ 2153738 h 2323145"/>
              <a:gd name="connsiteX229" fmla="*/ 1835210 w 11269336"/>
              <a:gd name="connsiteY229" fmla="*/ 2134244 h 2323145"/>
              <a:gd name="connsiteX230" fmla="*/ 1632661 w 11269336"/>
              <a:gd name="connsiteY230" fmla="*/ 2173882 h 2323145"/>
              <a:gd name="connsiteX231" fmla="*/ 1579590 w 11269336"/>
              <a:gd name="connsiteY231" fmla="*/ 2173680 h 2323145"/>
              <a:gd name="connsiteX232" fmla="*/ 1535601 w 11269336"/>
              <a:gd name="connsiteY232" fmla="*/ 2194590 h 2323145"/>
              <a:gd name="connsiteX233" fmla="*/ 1515594 w 11269336"/>
              <a:gd name="connsiteY233" fmla="*/ 2189622 h 2323145"/>
              <a:gd name="connsiteX234" fmla="*/ 1512113 w 11269336"/>
              <a:gd name="connsiteY234" fmla="*/ 2188534 h 2323145"/>
              <a:gd name="connsiteX235" fmla="*/ 1498838 w 11269336"/>
              <a:gd name="connsiteY235" fmla="*/ 2189213 h 2323145"/>
              <a:gd name="connsiteX236" fmla="*/ 1494279 w 11269336"/>
              <a:gd name="connsiteY236" fmla="*/ 2183112 h 2323145"/>
              <a:gd name="connsiteX237" fmla="*/ 1473714 w 11269336"/>
              <a:gd name="connsiteY237" fmla="*/ 2179625 h 2323145"/>
              <a:gd name="connsiteX238" fmla="*/ 1449503 w 11269336"/>
              <a:gd name="connsiteY238" fmla="*/ 2182633 h 2323145"/>
              <a:gd name="connsiteX239" fmla="*/ 1266687 w 11269336"/>
              <a:gd name="connsiteY239" fmla="*/ 2212688 h 2323145"/>
              <a:gd name="connsiteX240" fmla="*/ 1239614 w 11269336"/>
              <a:gd name="connsiteY240" fmla="*/ 2209727 h 2323145"/>
              <a:gd name="connsiteX241" fmla="*/ 1202436 w 11269336"/>
              <a:gd name="connsiteY241" fmla="*/ 2209817 h 2323145"/>
              <a:gd name="connsiteX242" fmla="*/ 1136097 w 11269336"/>
              <a:gd name="connsiteY242" fmla="*/ 2205112 h 2323145"/>
              <a:gd name="connsiteX243" fmla="*/ 988232 w 11269336"/>
              <a:gd name="connsiteY243" fmla="*/ 2235635 h 2323145"/>
              <a:gd name="connsiteX244" fmla="*/ 981959 w 11269336"/>
              <a:gd name="connsiteY244" fmla="*/ 2231607 h 2323145"/>
              <a:gd name="connsiteX245" fmla="*/ 938600 w 11269336"/>
              <a:gd name="connsiteY245" fmla="*/ 2238113 h 2323145"/>
              <a:gd name="connsiteX246" fmla="*/ 791788 w 11269336"/>
              <a:gd name="connsiteY246" fmla="*/ 2293224 h 2323145"/>
              <a:gd name="connsiteX247" fmla="*/ 706914 w 11269336"/>
              <a:gd name="connsiteY247" fmla="*/ 2305046 h 2323145"/>
              <a:gd name="connsiteX248" fmla="*/ 675971 w 11269336"/>
              <a:gd name="connsiteY248" fmla="*/ 2304030 h 2323145"/>
              <a:gd name="connsiteX249" fmla="*/ 624180 w 11269336"/>
              <a:gd name="connsiteY249" fmla="*/ 2302650 h 2323145"/>
              <a:gd name="connsiteX250" fmla="*/ 583453 w 11269336"/>
              <a:gd name="connsiteY250" fmla="*/ 2288788 h 2323145"/>
              <a:gd name="connsiteX251" fmla="*/ 540946 w 11269336"/>
              <a:gd name="connsiteY251" fmla="*/ 2292721 h 2323145"/>
              <a:gd name="connsiteX252" fmla="*/ 533680 w 11269336"/>
              <a:gd name="connsiteY252" fmla="*/ 2310233 h 2323145"/>
              <a:gd name="connsiteX253" fmla="*/ 487366 w 11269336"/>
              <a:gd name="connsiteY253" fmla="*/ 2309053 h 2323145"/>
              <a:gd name="connsiteX254" fmla="*/ 416820 w 11269336"/>
              <a:gd name="connsiteY254" fmla="*/ 2305443 h 2323145"/>
              <a:gd name="connsiteX255" fmla="*/ 376805 w 11269336"/>
              <a:gd name="connsiteY255" fmla="*/ 2307647 h 2323145"/>
              <a:gd name="connsiteX256" fmla="*/ 266777 w 11269336"/>
              <a:gd name="connsiteY256" fmla="*/ 2309012 h 2323145"/>
              <a:gd name="connsiteX257" fmla="*/ 156013 w 11269336"/>
              <a:gd name="connsiteY257" fmla="*/ 2306832 h 2323145"/>
              <a:gd name="connsiteX258" fmla="*/ 87258 w 11269336"/>
              <a:gd name="connsiteY258" fmla="*/ 2285511 h 2323145"/>
              <a:gd name="connsiteX259" fmla="*/ 23798 w 11269336"/>
              <a:gd name="connsiteY259" fmla="*/ 2281822 h 2323145"/>
              <a:gd name="connsiteX260" fmla="*/ 0 w 11269336"/>
              <a:gd name="connsiteY260" fmla="*/ 2285369 h 2323145"/>
              <a:gd name="connsiteX261" fmla="*/ 0 w 11269336"/>
              <a:gd name="connsiteY26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593061 w 11269336"/>
              <a:gd name="connsiteY142" fmla="*/ 2171597 h 2323145"/>
              <a:gd name="connsiteX143" fmla="*/ 4533444 w 11269336"/>
              <a:gd name="connsiteY143" fmla="*/ 2181200 h 2323145"/>
              <a:gd name="connsiteX144" fmla="*/ 4492832 w 11269336"/>
              <a:gd name="connsiteY144" fmla="*/ 2188033 h 2323145"/>
              <a:gd name="connsiteX145" fmla="*/ 4467257 w 11269336"/>
              <a:gd name="connsiteY145" fmla="*/ 2196121 h 2323145"/>
              <a:gd name="connsiteX146" fmla="*/ 4459937 w 11269336"/>
              <a:gd name="connsiteY146" fmla="*/ 2195182 h 2323145"/>
              <a:gd name="connsiteX147" fmla="*/ 4433312 w 11269336"/>
              <a:gd name="connsiteY147" fmla="*/ 2199004 h 2323145"/>
              <a:gd name="connsiteX148" fmla="*/ 4420601 w 11269336"/>
              <a:gd name="connsiteY148" fmla="*/ 2205158 h 2323145"/>
              <a:gd name="connsiteX149" fmla="*/ 4405765 w 11269336"/>
              <a:gd name="connsiteY149" fmla="*/ 2199902 h 2323145"/>
              <a:gd name="connsiteX150" fmla="*/ 4401354 w 11269336"/>
              <a:gd name="connsiteY150" fmla="*/ 2194745 h 2323145"/>
              <a:gd name="connsiteX151" fmla="*/ 4383151 w 11269336"/>
              <a:gd name="connsiteY151" fmla="*/ 2201140 h 2323145"/>
              <a:gd name="connsiteX152" fmla="*/ 4366646 w 11269336"/>
              <a:gd name="connsiteY152" fmla="*/ 2198564 h 2323145"/>
              <a:gd name="connsiteX153" fmla="*/ 4354009 w 11269336"/>
              <a:gd name="connsiteY153" fmla="*/ 2204984 h 2323145"/>
              <a:gd name="connsiteX154" fmla="*/ 4348284 w 11269336"/>
              <a:gd name="connsiteY154" fmla="*/ 2205270 h 2323145"/>
              <a:gd name="connsiteX155" fmla="*/ 4333906 w 11269336"/>
              <a:gd name="connsiteY155" fmla="*/ 2205251 h 2323145"/>
              <a:gd name="connsiteX156" fmla="*/ 4308819 w 11269336"/>
              <a:gd name="connsiteY156" fmla="*/ 2203822 h 2323145"/>
              <a:gd name="connsiteX157" fmla="*/ 4301210 w 11269336"/>
              <a:gd name="connsiteY157" fmla="*/ 2204456 h 2323145"/>
              <a:gd name="connsiteX158" fmla="*/ 4283095 w 11269336"/>
              <a:gd name="connsiteY158" fmla="*/ 2198177 h 2323145"/>
              <a:gd name="connsiteX159" fmla="*/ 4250119 w 11269336"/>
              <a:gd name="connsiteY159" fmla="*/ 2196342 h 2323145"/>
              <a:gd name="connsiteX160" fmla="*/ 4189203 w 11269336"/>
              <a:gd name="connsiteY160" fmla="*/ 2178994 h 2323145"/>
              <a:gd name="connsiteX161" fmla="*/ 4154035 w 11269336"/>
              <a:gd name="connsiteY161" fmla="*/ 2171950 h 2323145"/>
              <a:gd name="connsiteX162" fmla="*/ 4129569 w 11269336"/>
              <a:gd name="connsiteY162" fmla="*/ 2163850 h 2323145"/>
              <a:gd name="connsiteX163" fmla="*/ 4061250 w 11269336"/>
              <a:gd name="connsiteY163" fmla="*/ 2159236 h 2323145"/>
              <a:gd name="connsiteX164" fmla="*/ 3945480 w 11269336"/>
              <a:gd name="connsiteY164" fmla="*/ 2158279 h 2323145"/>
              <a:gd name="connsiteX165" fmla="*/ 3921468 w 11269336"/>
              <a:gd name="connsiteY165" fmla="*/ 2156588 h 2323145"/>
              <a:gd name="connsiteX166" fmla="*/ 3903348 w 11269336"/>
              <a:gd name="connsiteY166" fmla="*/ 2149220 h 2323145"/>
              <a:gd name="connsiteX167" fmla="*/ 3901342 w 11269336"/>
              <a:gd name="connsiteY167" fmla="*/ 2142355 h 2323145"/>
              <a:gd name="connsiteX168" fmla="*/ 3888539 w 11269336"/>
              <a:gd name="connsiteY168" fmla="*/ 2140476 h 2323145"/>
              <a:gd name="connsiteX169" fmla="*/ 3885662 w 11269336"/>
              <a:gd name="connsiteY169" fmla="*/ 2138740 h 2323145"/>
              <a:gd name="connsiteX170" fmla="*/ 3868627 w 11269336"/>
              <a:gd name="connsiteY170" fmla="*/ 2130023 h 2323145"/>
              <a:gd name="connsiteX171" fmla="*/ 3819177 w 11269336"/>
              <a:gd name="connsiteY171" fmla="*/ 2142111 h 2323145"/>
              <a:gd name="connsiteX172" fmla="*/ 3769100 w 11269336"/>
              <a:gd name="connsiteY172" fmla="*/ 2131731 h 2323145"/>
              <a:gd name="connsiteX173" fmla="*/ 3562752 w 11269336"/>
              <a:gd name="connsiteY173" fmla="*/ 2131785 h 2323145"/>
              <a:gd name="connsiteX174" fmla="*/ 3541402 w 11269336"/>
              <a:gd name="connsiteY174" fmla="*/ 2106821 h 2323145"/>
              <a:gd name="connsiteX175" fmla="*/ 3365341 w 11269336"/>
              <a:gd name="connsiteY175" fmla="*/ 2077638 h 2323145"/>
              <a:gd name="connsiteX176" fmla="*/ 3170922 w 11269336"/>
              <a:gd name="connsiteY176" fmla="*/ 2115957 h 2323145"/>
              <a:gd name="connsiteX177" fmla="*/ 3156256 w 11269336"/>
              <a:gd name="connsiteY177" fmla="*/ 2124773 h 2323145"/>
              <a:gd name="connsiteX178" fmla="*/ 3140298 w 11269336"/>
              <a:gd name="connsiteY178" fmla="*/ 2129182 h 2323145"/>
              <a:gd name="connsiteX179" fmla="*/ 3138514 w 11269336"/>
              <a:gd name="connsiteY179" fmla="*/ 2128069 h 2323145"/>
              <a:gd name="connsiteX180" fmla="*/ 3120467 w 11269336"/>
              <a:gd name="connsiteY180" fmla="*/ 2128281 h 2323145"/>
              <a:gd name="connsiteX181" fmla="*/ 3116175 w 11269336"/>
              <a:gd name="connsiteY181" fmla="*/ 2131633 h 2323145"/>
              <a:gd name="connsiteX182" fmla="*/ 3103685 w 11269336"/>
              <a:gd name="connsiteY182" fmla="*/ 2132814 h 2323145"/>
              <a:gd name="connsiteX183" fmla="*/ 3078794 w 11269336"/>
              <a:gd name="connsiteY183" fmla="*/ 2137935 h 2323145"/>
              <a:gd name="connsiteX184" fmla="*/ 3074407 w 11269336"/>
              <a:gd name="connsiteY184" fmla="*/ 2136274 h 2323145"/>
              <a:gd name="connsiteX185" fmla="*/ 3037285 w 11269336"/>
              <a:gd name="connsiteY185" fmla="*/ 2139919 h 2323145"/>
              <a:gd name="connsiteX186" fmla="*/ 3036901 w 11269336"/>
              <a:gd name="connsiteY186" fmla="*/ 2138726 h 2323145"/>
              <a:gd name="connsiteX187" fmla="*/ 3026996 w 11269336"/>
              <a:gd name="connsiteY187" fmla="*/ 2134322 h 2323145"/>
              <a:gd name="connsiteX188" fmla="*/ 3007772 w 11269336"/>
              <a:gd name="connsiteY188" fmla="*/ 2128742 h 2323145"/>
              <a:gd name="connsiteX189" fmla="*/ 2965030 w 11269336"/>
              <a:gd name="connsiteY189" fmla="*/ 2100494 h 2323145"/>
              <a:gd name="connsiteX190" fmla="*/ 2926342 w 11269336"/>
              <a:gd name="connsiteY190" fmla="*/ 2104155 h 2323145"/>
              <a:gd name="connsiteX191" fmla="*/ 2918608 w 11269336"/>
              <a:gd name="connsiteY191" fmla="*/ 2104215 h 2323145"/>
              <a:gd name="connsiteX192" fmla="*/ 2918475 w 11269336"/>
              <a:gd name="connsiteY192" fmla="*/ 2103937 h 2323145"/>
              <a:gd name="connsiteX193" fmla="*/ 2910360 w 11269336"/>
              <a:gd name="connsiteY193" fmla="*/ 2103444 h 2323145"/>
              <a:gd name="connsiteX194" fmla="*/ 2904507 w 11269336"/>
              <a:gd name="connsiteY194" fmla="*/ 2104326 h 2323145"/>
              <a:gd name="connsiteX195" fmla="*/ 2889503 w 11269336"/>
              <a:gd name="connsiteY195" fmla="*/ 2104443 h 2323145"/>
              <a:gd name="connsiteX196" fmla="*/ 2884480 w 11269336"/>
              <a:gd name="connsiteY196" fmla="*/ 2102626 h 2323145"/>
              <a:gd name="connsiteX197" fmla="*/ 2882689 w 11269336"/>
              <a:gd name="connsiteY197" fmla="*/ 2099228 h 2323145"/>
              <a:gd name="connsiteX198" fmla="*/ 2881291 w 11269336"/>
              <a:gd name="connsiteY198" fmla="*/ 2099618 h 2323145"/>
              <a:gd name="connsiteX199" fmla="*/ 2853979 w 11269336"/>
              <a:gd name="connsiteY199" fmla="*/ 2090388 h 2323145"/>
              <a:gd name="connsiteX200" fmla="*/ 2791790 w 11269336"/>
              <a:gd name="connsiteY200" fmla="*/ 2080332 h 2323145"/>
              <a:gd name="connsiteX201" fmla="*/ 2755844 w 11269336"/>
              <a:gd name="connsiteY201" fmla="*/ 2078874 h 2323145"/>
              <a:gd name="connsiteX202" fmla="*/ 2657742 w 11269336"/>
              <a:gd name="connsiteY202" fmla="*/ 2070179 h 2323145"/>
              <a:gd name="connsiteX203" fmla="*/ 2559549 w 11269336"/>
              <a:gd name="connsiteY203" fmla="*/ 2057873 h 2323145"/>
              <a:gd name="connsiteX204" fmla="*/ 2512054 w 11269336"/>
              <a:gd name="connsiteY204" fmla="*/ 2031671 h 2323145"/>
              <a:gd name="connsiteX205" fmla="*/ 2506437 w 11269336"/>
              <a:gd name="connsiteY205" fmla="*/ 2030918 h 2323145"/>
              <a:gd name="connsiteX206" fmla="*/ 2491752 w 11269336"/>
              <a:gd name="connsiteY206" fmla="*/ 2033906 h 2323145"/>
              <a:gd name="connsiteX207" fmla="*/ 2486338 w 11269336"/>
              <a:gd name="connsiteY207" fmla="*/ 2035862 h 2323145"/>
              <a:gd name="connsiteX208" fmla="*/ 2478186 w 11269336"/>
              <a:gd name="connsiteY208" fmla="*/ 2036953 h 2323145"/>
              <a:gd name="connsiteX209" fmla="*/ 2477950 w 11269336"/>
              <a:gd name="connsiteY209" fmla="*/ 2036715 h 2323145"/>
              <a:gd name="connsiteX210" fmla="*/ 2470381 w 11269336"/>
              <a:gd name="connsiteY210" fmla="*/ 2038256 h 2323145"/>
              <a:gd name="connsiteX211" fmla="*/ 2433781 w 11269336"/>
              <a:gd name="connsiteY211" fmla="*/ 2049140 h 2323145"/>
              <a:gd name="connsiteX212" fmla="*/ 2381172 w 11269336"/>
              <a:gd name="connsiteY212" fmla="*/ 2030645 h 2323145"/>
              <a:gd name="connsiteX213" fmla="*/ 2360198 w 11269336"/>
              <a:gd name="connsiteY213" fmla="*/ 2029059 h 2323145"/>
              <a:gd name="connsiteX214" fmla="*/ 2348815 w 11269336"/>
              <a:gd name="connsiteY214" fmla="*/ 2026798 h 2323145"/>
              <a:gd name="connsiteX215" fmla="*/ 2347988 w 11269336"/>
              <a:gd name="connsiteY215" fmla="*/ 2025745 h 2323145"/>
              <a:gd name="connsiteX216" fmla="*/ 2312920 w 11269336"/>
              <a:gd name="connsiteY216" fmla="*/ 2036311 h 2323145"/>
              <a:gd name="connsiteX217" fmla="*/ 2307986 w 11269336"/>
              <a:gd name="connsiteY217" fmla="*/ 2035583 h 2323145"/>
              <a:gd name="connsiteX218" fmla="*/ 2285481 w 11269336"/>
              <a:gd name="connsiteY218" fmla="*/ 2045197 h 2323145"/>
              <a:gd name="connsiteX219" fmla="*/ 2273666 w 11269336"/>
              <a:gd name="connsiteY219" fmla="*/ 2048710 h 2323145"/>
              <a:gd name="connsiteX220" fmla="*/ 2270719 w 11269336"/>
              <a:gd name="connsiteY220" fmla="*/ 2052702 h 2323145"/>
              <a:gd name="connsiteX221" fmla="*/ 2253080 w 11269336"/>
              <a:gd name="connsiteY221" fmla="*/ 2056363 h 2323145"/>
              <a:gd name="connsiteX222" fmla="*/ 2250906 w 11269336"/>
              <a:gd name="connsiteY222" fmla="*/ 2055654 h 2323145"/>
              <a:gd name="connsiteX223" fmla="*/ 2236905 w 11269336"/>
              <a:gd name="connsiteY223" fmla="*/ 2062882 h 2323145"/>
              <a:gd name="connsiteX224" fmla="*/ 2225830 w 11269336"/>
              <a:gd name="connsiteY224" fmla="*/ 2074027 h 2323145"/>
              <a:gd name="connsiteX225" fmla="*/ 2073776 w 11269336"/>
              <a:gd name="connsiteY225" fmla="*/ 2089244 h 2323145"/>
              <a:gd name="connsiteX226" fmla="*/ 1948256 w 11269336"/>
              <a:gd name="connsiteY226" fmla="*/ 2146616 h 2323145"/>
              <a:gd name="connsiteX227" fmla="*/ 1865582 w 11269336"/>
              <a:gd name="connsiteY227" fmla="*/ 2153738 h 2323145"/>
              <a:gd name="connsiteX228" fmla="*/ 1835210 w 11269336"/>
              <a:gd name="connsiteY228" fmla="*/ 2134244 h 2323145"/>
              <a:gd name="connsiteX229" fmla="*/ 1632661 w 11269336"/>
              <a:gd name="connsiteY229" fmla="*/ 2173882 h 2323145"/>
              <a:gd name="connsiteX230" fmla="*/ 1579590 w 11269336"/>
              <a:gd name="connsiteY230" fmla="*/ 2173680 h 2323145"/>
              <a:gd name="connsiteX231" fmla="*/ 1535601 w 11269336"/>
              <a:gd name="connsiteY231" fmla="*/ 2194590 h 2323145"/>
              <a:gd name="connsiteX232" fmla="*/ 1515594 w 11269336"/>
              <a:gd name="connsiteY232" fmla="*/ 2189622 h 2323145"/>
              <a:gd name="connsiteX233" fmla="*/ 1512113 w 11269336"/>
              <a:gd name="connsiteY233" fmla="*/ 2188534 h 2323145"/>
              <a:gd name="connsiteX234" fmla="*/ 1498838 w 11269336"/>
              <a:gd name="connsiteY234" fmla="*/ 2189213 h 2323145"/>
              <a:gd name="connsiteX235" fmla="*/ 1494279 w 11269336"/>
              <a:gd name="connsiteY235" fmla="*/ 2183112 h 2323145"/>
              <a:gd name="connsiteX236" fmla="*/ 1473714 w 11269336"/>
              <a:gd name="connsiteY236" fmla="*/ 2179625 h 2323145"/>
              <a:gd name="connsiteX237" fmla="*/ 1449503 w 11269336"/>
              <a:gd name="connsiteY237" fmla="*/ 2182633 h 2323145"/>
              <a:gd name="connsiteX238" fmla="*/ 1266687 w 11269336"/>
              <a:gd name="connsiteY238" fmla="*/ 2212688 h 2323145"/>
              <a:gd name="connsiteX239" fmla="*/ 1239614 w 11269336"/>
              <a:gd name="connsiteY239" fmla="*/ 2209727 h 2323145"/>
              <a:gd name="connsiteX240" fmla="*/ 1202436 w 11269336"/>
              <a:gd name="connsiteY240" fmla="*/ 2209817 h 2323145"/>
              <a:gd name="connsiteX241" fmla="*/ 1136097 w 11269336"/>
              <a:gd name="connsiteY241" fmla="*/ 2205112 h 2323145"/>
              <a:gd name="connsiteX242" fmla="*/ 988232 w 11269336"/>
              <a:gd name="connsiteY242" fmla="*/ 2235635 h 2323145"/>
              <a:gd name="connsiteX243" fmla="*/ 981959 w 11269336"/>
              <a:gd name="connsiteY243" fmla="*/ 2231607 h 2323145"/>
              <a:gd name="connsiteX244" fmla="*/ 938600 w 11269336"/>
              <a:gd name="connsiteY244" fmla="*/ 2238113 h 2323145"/>
              <a:gd name="connsiteX245" fmla="*/ 791788 w 11269336"/>
              <a:gd name="connsiteY245" fmla="*/ 2293224 h 2323145"/>
              <a:gd name="connsiteX246" fmla="*/ 706914 w 11269336"/>
              <a:gd name="connsiteY246" fmla="*/ 2305046 h 2323145"/>
              <a:gd name="connsiteX247" fmla="*/ 675971 w 11269336"/>
              <a:gd name="connsiteY247" fmla="*/ 2304030 h 2323145"/>
              <a:gd name="connsiteX248" fmla="*/ 624180 w 11269336"/>
              <a:gd name="connsiteY248" fmla="*/ 2302650 h 2323145"/>
              <a:gd name="connsiteX249" fmla="*/ 583453 w 11269336"/>
              <a:gd name="connsiteY249" fmla="*/ 2288788 h 2323145"/>
              <a:gd name="connsiteX250" fmla="*/ 540946 w 11269336"/>
              <a:gd name="connsiteY250" fmla="*/ 2292721 h 2323145"/>
              <a:gd name="connsiteX251" fmla="*/ 533680 w 11269336"/>
              <a:gd name="connsiteY251" fmla="*/ 2310233 h 2323145"/>
              <a:gd name="connsiteX252" fmla="*/ 487366 w 11269336"/>
              <a:gd name="connsiteY252" fmla="*/ 2309053 h 2323145"/>
              <a:gd name="connsiteX253" fmla="*/ 416820 w 11269336"/>
              <a:gd name="connsiteY253" fmla="*/ 2305443 h 2323145"/>
              <a:gd name="connsiteX254" fmla="*/ 376805 w 11269336"/>
              <a:gd name="connsiteY254" fmla="*/ 2307647 h 2323145"/>
              <a:gd name="connsiteX255" fmla="*/ 266777 w 11269336"/>
              <a:gd name="connsiteY255" fmla="*/ 2309012 h 2323145"/>
              <a:gd name="connsiteX256" fmla="*/ 156013 w 11269336"/>
              <a:gd name="connsiteY256" fmla="*/ 2306832 h 2323145"/>
              <a:gd name="connsiteX257" fmla="*/ 87258 w 11269336"/>
              <a:gd name="connsiteY257" fmla="*/ 2285511 h 2323145"/>
              <a:gd name="connsiteX258" fmla="*/ 23798 w 11269336"/>
              <a:gd name="connsiteY258" fmla="*/ 2281822 h 2323145"/>
              <a:gd name="connsiteX259" fmla="*/ 0 w 11269336"/>
              <a:gd name="connsiteY259" fmla="*/ 2285369 h 2323145"/>
              <a:gd name="connsiteX260" fmla="*/ 0 w 11269336"/>
              <a:gd name="connsiteY26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593061 w 11269336"/>
              <a:gd name="connsiteY141" fmla="*/ 2171597 h 2323145"/>
              <a:gd name="connsiteX142" fmla="*/ 4533444 w 11269336"/>
              <a:gd name="connsiteY142" fmla="*/ 2181200 h 2323145"/>
              <a:gd name="connsiteX143" fmla="*/ 4492832 w 11269336"/>
              <a:gd name="connsiteY143" fmla="*/ 2188033 h 2323145"/>
              <a:gd name="connsiteX144" fmla="*/ 4467257 w 11269336"/>
              <a:gd name="connsiteY144" fmla="*/ 2196121 h 2323145"/>
              <a:gd name="connsiteX145" fmla="*/ 4459937 w 11269336"/>
              <a:gd name="connsiteY145" fmla="*/ 2195182 h 2323145"/>
              <a:gd name="connsiteX146" fmla="*/ 4433312 w 11269336"/>
              <a:gd name="connsiteY146" fmla="*/ 2199004 h 2323145"/>
              <a:gd name="connsiteX147" fmla="*/ 4420601 w 11269336"/>
              <a:gd name="connsiteY147" fmla="*/ 2205158 h 2323145"/>
              <a:gd name="connsiteX148" fmla="*/ 4405765 w 11269336"/>
              <a:gd name="connsiteY148" fmla="*/ 2199902 h 2323145"/>
              <a:gd name="connsiteX149" fmla="*/ 4401354 w 11269336"/>
              <a:gd name="connsiteY149" fmla="*/ 2194745 h 2323145"/>
              <a:gd name="connsiteX150" fmla="*/ 4383151 w 11269336"/>
              <a:gd name="connsiteY150" fmla="*/ 2201140 h 2323145"/>
              <a:gd name="connsiteX151" fmla="*/ 4366646 w 11269336"/>
              <a:gd name="connsiteY151" fmla="*/ 2198564 h 2323145"/>
              <a:gd name="connsiteX152" fmla="*/ 4354009 w 11269336"/>
              <a:gd name="connsiteY152" fmla="*/ 2204984 h 2323145"/>
              <a:gd name="connsiteX153" fmla="*/ 4348284 w 11269336"/>
              <a:gd name="connsiteY153" fmla="*/ 2205270 h 2323145"/>
              <a:gd name="connsiteX154" fmla="*/ 4333906 w 11269336"/>
              <a:gd name="connsiteY154" fmla="*/ 2205251 h 2323145"/>
              <a:gd name="connsiteX155" fmla="*/ 4308819 w 11269336"/>
              <a:gd name="connsiteY155" fmla="*/ 2203822 h 2323145"/>
              <a:gd name="connsiteX156" fmla="*/ 4301210 w 11269336"/>
              <a:gd name="connsiteY156" fmla="*/ 2204456 h 2323145"/>
              <a:gd name="connsiteX157" fmla="*/ 4283095 w 11269336"/>
              <a:gd name="connsiteY157" fmla="*/ 2198177 h 2323145"/>
              <a:gd name="connsiteX158" fmla="*/ 4250119 w 11269336"/>
              <a:gd name="connsiteY158" fmla="*/ 2196342 h 2323145"/>
              <a:gd name="connsiteX159" fmla="*/ 4189203 w 11269336"/>
              <a:gd name="connsiteY159" fmla="*/ 2178994 h 2323145"/>
              <a:gd name="connsiteX160" fmla="*/ 4154035 w 11269336"/>
              <a:gd name="connsiteY160" fmla="*/ 2171950 h 2323145"/>
              <a:gd name="connsiteX161" fmla="*/ 4129569 w 11269336"/>
              <a:gd name="connsiteY161" fmla="*/ 2163850 h 2323145"/>
              <a:gd name="connsiteX162" fmla="*/ 4061250 w 11269336"/>
              <a:gd name="connsiteY162" fmla="*/ 2159236 h 2323145"/>
              <a:gd name="connsiteX163" fmla="*/ 3945480 w 11269336"/>
              <a:gd name="connsiteY163" fmla="*/ 2158279 h 2323145"/>
              <a:gd name="connsiteX164" fmla="*/ 3921468 w 11269336"/>
              <a:gd name="connsiteY164" fmla="*/ 2156588 h 2323145"/>
              <a:gd name="connsiteX165" fmla="*/ 3903348 w 11269336"/>
              <a:gd name="connsiteY165" fmla="*/ 2149220 h 2323145"/>
              <a:gd name="connsiteX166" fmla="*/ 3901342 w 11269336"/>
              <a:gd name="connsiteY166" fmla="*/ 2142355 h 2323145"/>
              <a:gd name="connsiteX167" fmla="*/ 3888539 w 11269336"/>
              <a:gd name="connsiteY167" fmla="*/ 2140476 h 2323145"/>
              <a:gd name="connsiteX168" fmla="*/ 3885662 w 11269336"/>
              <a:gd name="connsiteY168" fmla="*/ 2138740 h 2323145"/>
              <a:gd name="connsiteX169" fmla="*/ 3868627 w 11269336"/>
              <a:gd name="connsiteY169" fmla="*/ 2130023 h 2323145"/>
              <a:gd name="connsiteX170" fmla="*/ 3819177 w 11269336"/>
              <a:gd name="connsiteY170" fmla="*/ 2142111 h 2323145"/>
              <a:gd name="connsiteX171" fmla="*/ 3769100 w 11269336"/>
              <a:gd name="connsiteY171" fmla="*/ 2131731 h 2323145"/>
              <a:gd name="connsiteX172" fmla="*/ 3562752 w 11269336"/>
              <a:gd name="connsiteY172" fmla="*/ 2131785 h 2323145"/>
              <a:gd name="connsiteX173" fmla="*/ 3541402 w 11269336"/>
              <a:gd name="connsiteY173" fmla="*/ 2106821 h 2323145"/>
              <a:gd name="connsiteX174" fmla="*/ 3365341 w 11269336"/>
              <a:gd name="connsiteY174" fmla="*/ 2077638 h 2323145"/>
              <a:gd name="connsiteX175" fmla="*/ 3170922 w 11269336"/>
              <a:gd name="connsiteY175" fmla="*/ 2115957 h 2323145"/>
              <a:gd name="connsiteX176" fmla="*/ 3156256 w 11269336"/>
              <a:gd name="connsiteY176" fmla="*/ 2124773 h 2323145"/>
              <a:gd name="connsiteX177" fmla="*/ 3140298 w 11269336"/>
              <a:gd name="connsiteY177" fmla="*/ 2129182 h 2323145"/>
              <a:gd name="connsiteX178" fmla="*/ 3138514 w 11269336"/>
              <a:gd name="connsiteY178" fmla="*/ 2128069 h 2323145"/>
              <a:gd name="connsiteX179" fmla="*/ 3120467 w 11269336"/>
              <a:gd name="connsiteY179" fmla="*/ 2128281 h 2323145"/>
              <a:gd name="connsiteX180" fmla="*/ 3116175 w 11269336"/>
              <a:gd name="connsiteY180" fmla="*/ 2131633 h 2323145"/>
              <a:gd name="connsiteX181" fmla="*/ 3103685 w 11269336"/>
              <a:gd name="connsiteY181" fmla="*/ 2132814 h 2323145"/>
              <a:gd name="connsiteX182" fmla="*/ 3078794 w 11269336"/>
              <a:gd name="connsiteY182" fmla="*/ 2137935 h 2323145"/>
              <a:gd name="connsiteX183" fmla="*/ 3074407 w 11269336"/>
              <a:gd name="connsiteY183" fmla="*/ 2136274 h 2323145"/>
              <a:gd name="connsiteX184" fmla="*/ 3037285 w 11269336"/>
              <a:gd name="connsiteY184" fmla="*/ 2139919 h 2323145"/>
              <a:gd name="connsiteX185" fmla="*/ 3036901 w 11269336"/>
              <a:gd name="connsiteY185" fmla="*/ 2138726 h 2323145"/>
              <a:gd name="connsiteX186" fmla="*/ 3026996 w 11269336"/>
              <a:gd name="connsiteY186" fmla="*/ 2134322 h 2323145"/>
              <a:gd name="connsiteX187" fmla="*/ 3007772 w 11269336"/>
              <a:gd name="connsiteY187" fmla="*/ 2128742 h 2323145"/>
              <a:gd name="connsiteX188" fmla="*/ 2965030 w 11269336"/>
              <a:gd name="connsiteY188" fmla="*/ 2100494 h 2323145"/>
              <a:gd name="connsiteX189" fmla="*/ 2926342 w 11269336"/>
              <a:gd name="connsiteY189" fmla="*/ 2104155 h 2323145"/>
              <a:gd name="connsiteX190" fmla="*/ 2918608 w 11269336"/>
              <a:gd name="connsiteY190" fmla="*/ 2104215 h 2323145"/>
              <a:gd name="connsiteX191" fmla="*/ 2918475 w 11269336"/>
              <a:gd name="connsiteY191" fmla="*/ 2103937 h 2323145"/>
              <a:gd name="connsiteX192" fmla="*/ 2910360 w 11269336"/>
              <a:gd name="connsiteY192" fmla="*/ 2103444 h 2323145"/>
              <a:gd name="connsiteX193" fmla="*/ 2904507 w 11269336"/>
              <a:gd name="connsiteY193" fmla="*/ 2104326 h 2323145"/>
              <a:gd name="connsiteX194" fmla="*/ 2889503 w 11269336"/>
              <a:gd name="connsiteY194" fmla="*/ 2104443 h 2323145"/>
              <a:gd name="connsiteX195" fmla="*/ 2884480 w 11269336"/>
              <a:gd name="connsiteY195" fmla="*/ 2102626 h 2323145"/>
              <a:gd name="connsiteX196" fmla="*/ 2882689 w 11269336"/>
              <a:gd name="connsiteY196" fmla="*/ 2099228 h 2323145"/>
              <a:gd name="connsiteX197" fmla="*/ 2881291 w 11269336"/>
              <a:gd name="connsiteY197" fmla="*/ 2099618 h 2323145"/>
              <a:gd name="connsiteX198" fmla="*/ 2853979 w 11269336"/>
              <a:gd name="connsiteY198" fmla="*/ 2090388 h 2323145"/>
              <a:gd name="connsiteX199" fmla="*/ 2791790 w 11269336"/>
              <a:gd name="connsiteY199" fmla="*/ 2080332 h 2323145"/>
              <a:gd name="connsiteX200" fmla="*/ 2755844 w 11269336"/>
              <a:gd name="connsiteY200" fmla="*/ 2078874 h 2323145"/>
              <a:gd name="connsiteX201" fmla="*/ 2657742 w 11269336"/>
              <a:gd name="connsiteY201" fmla="*/ 2070179 h 2323145"/>
              <a:gd name="connsiteX202" fmla="*/ 2559549 w 11269336"/>
              <a:gd name="connsiteY202" fmla="*/ 2057873 h 2323145"/>
              <a:gd name="connsiteX203" fmla="*/ 2512054 w 11269336"/>
              <a:gd name="connsiteY203" fmla="*/ 2031671 h 2323145"/>
              <a:gd name="connsiteX204" fmla="*/ 2506437 w 11269336"/>
              <a:gd name="connsiteY204" fmla="*/ 2030918 h 2323145"/>
              <a:gd name="connsiteX205" fmla="*/ 2491752 w 11269336"/>
              <a:gd name="connsiteY205" fmla="*/ 2033906 h 2323145"/>
              <a:gd name="connsiteX206" fmla="*/ 2486338 w 11269336"/>
              <a:gd name="connsiteY206" fmla="*/ 2035862 h 2323145"/>
              <a:gd name="connsiteX207" fmla="*/ 2478186 w 11269336"/>
              <a:gd name="connsiteY207" fmla="*/ 2036953 h 2323145"/>
              <a:gd name="connsiteX208" fmla="*/ 2477950 w 11269336"/>
              <a:gd name="connsiteY208" fmla="*/ 2036715 h 2323145"/>
              <a:gd name="connsiteX209" fmla="*/ 2470381 w 11269336"/>
              <a:gd name="connsiteY209" fmla="*/ 2038256 h 2323145"/>
              <a:gd name="connsiteX210" fmla="*/ 2433781 w 11269336"/>
              <a:gd name="connsiteY210" fmla="*/ 2049140 h 2323145"/>
              <a:gd name="connsiteX211" fmla="*/ 2381172 w 11269336"/>
              <a:gd name="connsiteY211" fmla="*/ 2030645 h 2323145"/>
              <a:gd name="connsiteX212" fmla="*/ 2360198 w 11269336"/>
              <a:gd name="connsiteY212" fmla="*/ 2029059 h 2323145"/>
              <a:gd name="connsiteX213" fmla="*/ 2348815 w 11269336"/>
              <a:gd name="connsiteY213" fmla="*/ 2026798 h 2323145"/>
              <a:gd name="connsiteX214" fmla="*/ 2347988 w 11269336"/>
              <a:gd name="connsiteY214" fmla="*/ 2025745 h 2323145"/>
              <a:gd name="connsiteX215" fmla="*/ 2312920 w 11269336"/>
              <a:gd name="connsiteY215" fmla="*/ 2036311 h 2323145"/>
              <a:gd name="connsiteX216" fmla="*/ 2307986 w 11269336"/>
              <a:gd name="connsiteY216" fmla="*/ 2035583 h 2323145"/>
              <a:gd name="connsiteX217" fmla="*/ 2285481 w 11269336"/>
              <a:gd name="connsiteY217" fmla="*/ 2045197 h 2323145"/>
              <a:gd name="connsiteX218" fmla="*/ 2273666 w 11269336"/>
              <a:gd name="connsiteY218" fmla="*/ 2048710 h 2323145"/>
              <a:gd name="connsiteX219" fmla="*/ 2270719 w 11269336"/>
              <a:gd name="connsiteY219" fmla="*/ 2052702 h 2323145"/>
              <a:gd name="connsiteX220" fmla="*/ 2253080 w 11269336"/>
              <a:gd name="connsiteY220" fmla="*/ 2056363 h 2323145"/>
              <a:gd name="connsiteX221" fmla="*/ 2250906 w 11269336"/>
              <a:gd name="connsiteY221" fmla="*/ 2055654 h 2323145"/>
              <a:gd name="connsiteX222" fmla="*/ 2236905 w 11269336"/>
              <a:gd name="connsiteY222" fmla="*/ 2062882 h 2323145"/>
              <a:gd name="connsiteX223" fmla="*/ 2225830 w 11269336"/>
              <a:gd name="connsiteY223" fmla="*/ 2074027 h 2323145"/>
              <a:gd name="connsiteX224" fmla="*/ 2073776 w 11269336"/>
              <a:gd name="connsiteY224" fmla="*/ 2089244 h 2323145"/>
              <a:gd name="connsiteX225" fmla="*/ 1948256 w 11269336"/>
              <a:gd name="connsiteY225" fmla="*/ 2146616 h 2323145"/>
              <a:gd name="connsiteX226" fmla="*/ 1865582 w 11269336"/>
              <a:gd name="connsiteY226" fmla="*/ 2153738 h 2323145"/>
              <a:gd name="connsiteX227" fmla="*/ 1835210 w 11269336"/>
              <a:gd name="connsiteY227" fmla="*/ 2134244 h 2323145"/>
              <a:gd name="connsiteX228" fmla="*/ 1632661 w 11269336"/>
              <a:gd name="connsiteY228" fmla="*/ 2173882 h 2323145"/>
              <a:gd name="connsiteX229" fmla="*/ 1579590 w 11269336"/>
              <a:gd name="connsiteY229" fmla="*/ 2173680 h 2323145"/>
              <a:gd name="connsiteX230" fmla="*/ 1535601 w 11269336"/>
              <a:gd name="connsiteY230" fmla="*/ 2194590 h 2323145"/>
              <a:gd name="connsiteX231" fmla="*/ 1515594 w 11269336"/>
              <a:gd name="connsiteY231" fmla="*/ 2189622 h 2323145"/>
              <a:gd name="connsiteX232" fmla="*/ 1512113 w 11269336"/>
              <a:gd name="connsiteY232" fmla="*/ 2188534 h 2323145"/>
              <a:gd name="connsiteX233" fmla="*/ 1498838 w 11269336"/>
              <a:gd name="connsiteY233" fmla="*/ 2189213 h 2323145"/>
              <a:gd name="connsiteX234" fmla="*/ 1494279 w 11269336"/>
              <a:gd name="connsiteY234" fmla="*/ 2183112 h 2323145"/>
              <a:gd name="connsiteX235" fmla="*/ 1473714 w 11269336"/>
              <a:gd name="connsiteY235" fmla="*/ 2179625 h 2323145"/>
              <a:gd name="connsiteX236" fmla="*/ 1449503 w 11269336"/>
              <a:gd name="connsiteY236" fmla="*/ 2182633 h 2323145"/>
              <a:gd name="connsiteX237" fmla="*/ 1266687 w 11269336"/>
              <a:gd name="connsiteY237" fmla="*/ 2212688 h 2323145"/>
              <a:gd name="connsiteX238" fmla="*/ 1239614 w 11269336"/>
              <a:gd name="connsiteY238" fmla="*/ 2209727 h 2323145"/>
              <a:gd name="connsiteX239" fmla="*/ 1202436 w 11269336"/>
              <a:gd name="connsiteY239" fmla="*/ 2209817 h 2323145"/>
              <a:gd name="connsiteX240" fmla="*/ 1136097 w 11269336"/>
              <a:gd name="connsiteY240" fmla="*/ 2205112 h 2323145"/>
              <a:gd name="connsiteX241" fmla="*/ 988232 w 11269336"/>
              <a:gd name="connsiteY241" fmla="*/ 2235635 h 2323145"/>
              <a:gd name="connsiteX242" fmla="*/ 981959 w 11269336"/>
              <a:gd name="connsiteY242" fmla="*/ 2231607 h 2323145"/>
              <a:gd name="connsiteX243" fmla="*/ 938600 w 11269336"/>
              <a:gd name="connsiteY243" fmla="*/ 2238113 h 2323145"/>
              <a:gd name="connsiteX244" fmla="*/ 791788 w 11269336"/>
              <a:gd name="connsiteY244" fmla="*/ 2293224 h 2323145"/>
              <a:gd name="connsiteX245" fmla="*/ 706914 w 11269336"/>
              <a:gd name="connsiteY245" fmla="*/ 2305046 h 2323145"/>
              <a:gd name="connsiteX246" fmla="*/ 675971 w 11269336"/>
              <a:gd name="connsiteY246" fmla="*/ 2304030 h 2323145"/>
              <a:gd name="connsiteX247" fmla="*/ 624180 w 11269336"/>
              <a:gd name="connsiteY247" fmla="*/ 2302650 h 2323145"/>
              <a:gd name="connsiteX248" fmla="*/ 583453 w 11269336"/>
              <a:gd name="connsiteY248" fmla="*/ 2288788 h 2323145"/>
              <a:gd name="connsiteX249" fmla="*/ 540946 w 11269336"/>
              <a:gd name="connsiteY249" fmla="*/ 2292721 h 2323145"/>
              <a:gd name="connsiteX250" fmla="*/ 533680 w 11269336"/>
              <a:gd name="connsiteY250" fmla="*/ 2310233 h 2323145"/>
              <a:gd name="connsiteX251" fmla="*/ 487366 w 11269336"/>
              <a:gd name="connsiteY251" fmla="*/ 2309053 h 2323145"/>
              <a:gd name="connsiteX252" fmla="*/ 416820 w 11269336"/>
              <a:gd name="connsiteY252" fmla="*/ 2305443 h 2323145"/>
              <a:gd name="connsiteX253" fmla="*/ 376805 w 11269336"/>
              <a:gd name="connsiteY253" fmla="*/ 2307647 h 2323145"/>
              <a:gd name="connsiteX254" fmla="*/ 266777 w 11269336"/>
              <a:gd name="connsiteY254" fmla="*/ 2309012 h 2323145"/>
              <a:gd name="connsiteX255" fmla="*/ 156013 w 11269336"/>
              <a:gd name="connsiteY255" fmla="*/ 2306832 h 2323145"/>
              <a:gd name="connsiteX256" fmla="*/ 87258 w 11269336"/>
              <a:gd name="connsiteY256" fmla="*/ 2285511 h 2323145"/>
              <a:gd name="connsiteX257" fmla="*/ 23798 w 11269336"/>
              <a:gd name="connsiteY257" fmla="*/ 2281822 h 2323145"/>
              <a:gd name="connsiteX258" fmla="*/ 0 w 11269336"/>
              <a:gd name="connsiteY258" fmla="*/ 2285369 h 2323145"/>
              <a:gd name="connsiteX259" fmla="*/ 0 w 11269336"/>
              <a:gd name="connsiteY25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83151 w 11269336"/>
              <a:gd name="connsiteY149" fmla="*/ 2201140 h 2323145"/>
              <a:gd name="connsiteX150" fmla="*/ 4366646 w 11269336"/>
              <a:gd name="connsiteY150" fmla="*/ 2198564 h 2323145"/>
              <a:gd name="connsiteX151" fmla="*/ 4354009 w 11269336"/>
              <a:gd name="connsiteY151" fmla="*/ 2204984 h 2323145"/>
              <a:gd name="connsiteX152" fmla="*/ 4348284 w 11269336"/>
              <a:gd name="connsiteY152" fmla="*/ 2205270 h 2323145"/>
              <a:gd name="connsiteX153" fmla="*/ 4333906 w 11269336"/>
              <a:gd name="connsiteY153" fmla="*/ 2205251 h 2323145"/>
              <a:gd name="connsiteX154" fmla="*/ 4308819 w 11269336"/>
              <a:gd name="connsiteY154" fmla="*/ 2203822 h 2323145"/>
              <a:gd name="connsiteX155" fmla="*/ 4301210 w 11269336"/>
              <a:gd name="connsiteY155" fmla="*/ 2204456 h 2323145"/>
              <a:gd name="connsiteX156" fmla="*/ 4283095 w 11269336"/>
              <a:gd name="connsiteY156" fmla="*/ 2198177 h 2323145"/>
              <a:gd name="connsiteX157" fmla="*/ 4250119 w 11269336"/>
              <a:gd name="connsiteY157" fmla="*/ 2196342 h 2323145"/>
              <a:gd name="connsiteX158" fmla="*/ 4189203 w 11269336"/>
              <a:gd name="connsiteY158" fmla="*/ 2178994 h 2323145"/>
              <a:gd name="connsiteX159" fmla="*/ 4154035 w 11269336"/>
              <a:gd name="connsiteY159" fmla="*/ 2171950 h 2323145"/>
              <a:gd name="connsiteX160" fmla="*/ 4129569 w 11269336"/>
              <a:gd name="connsiteY160" fmla="*/ 2163850 h 2323145"/>
              <a:gd name="connsiteX161" fmla="*/ 4061250 w 11269336"/>
              <a:gd name="connsiteY161" fmla="*/ 2159236 h 2323145"/>
              <a:gd name="connsiteX162" fmla="*/ 3945480 w 11269336"/>
              <a:gd name="connsiteY162" fmla="*/ 2158279 h 2323145"/>
              <a:gd name="connsiteX163" fmla="*/ 3921468 w 11269336"/>
              <a:gd name="connsiteY163" fmla="*/ 2156588 h 2323145"/>
              <a:gd name="connsiteX164" fmla="*/ 3903348 w 11269336"/>
              <a:gd name="connsiteY164" fmla="*/ 2149220 h 2323145"/>
              <a:gd name="connsiteX165" fmla="*/ 3901342 w 11269336"/>
              <a:gd name="connsiteY165" fmla="*/ 2142355 h 2323145"/>
              <a:gd name="connsiteX166" fmla="*/ 3888539 w 11269336"/>
              <a:gd name="connsiteY166" fmla="*/ 2140476 h 2323145"/>
              <a:gd name="connsiteX167" fmla="*/ 3885662 w 11269336"/>
              <a:gd name="connsiteY167" fmla="*/ 2138740 h 2323145"/>
              <a:gd name="connsiteX168" fmla="*/ 3868627 w 11269336"/>
              <a:gd name="connsiteY168" fmla="*/ 2130023 h 2323145"/>
              <a:gd name="connsiteX169" fmla="*/ 3819177 w 11269336"/>
              <a:gd name="connsiteY169" fmla="*/ 2142111 h 2323145"/>
              <a:gd name="connsiteX170" fmla="*/ 3769100 w 11269336"/>
              <a:gd name="connsiteY170" fmla="*/ 2131731 h 2323145"/>
              <a:gd name="connsiteX171" fmla="*/ 3562752 w 11269336"/>
              <a:gd name="connsiteY171" fmla="*/ 2131785 h 2323145"/>
              <a:gd name="connsiteX172" fmla="*/ 3541402 w 11269336"/>
              <a:gd name="connsiteY172" fmla="*/ 2106821 h 2323145"/>
              <a:gd name="connsiteX173" fmla="*/ 3365341 w 11269336"/>
              <a:gd name="connsiteY173" fmla="*/ 2077638 h 2323145"/>
              <a:gd name="connsiteX174" fmla="*/ 3170922 w 11269336"/>
              <a:gd name="connsiteY174" fmla="*/ 2115957 h 2323145"/>
              <a:gd name="connsiteX175" fmla="*/ 3156256 w 11269336"/>
              <a:gd name="connsiteY175" fmla="*/ 2124773 h 2323145"/>
              <a:gd name="connsiteX176" fmla="*/ 3140298 w 11269336"/>
              <a:gd name="connsiteY176" fmla="*/ 2129182 h 2323145"/>
              <a:gd name="connsiteX177" fmla="*/ 3138514 w 11269336"/>
              <a:gd name="connsiteY177" fmla="*/ 2128069 h 2323145"/>
              <a:gd name="connsiteX178" fmla="*/ 3120467 w 11269336"/>
              <a:gd name="connsiteY178" fmla="*/ 2128281 h 2323145"/>
              <a:gd name="connsiteX179" fmla="*/ 3116175 w 11269336"/>
              <a:gd name="connsiteY179" fmla="*/ 2131633 h 2323145"/>
              <a:gd name="connsiteX180" fmla="*/ 3103685 w 11269336"/>
              <a:gd name="connsiteY180" fmla="*/ 2132814 h 2323145"/>
              <a:gd name="connsiteX181" fmla="*/ 3078794 w 11269336"/>
              <a:gd name="connsiteY181" fmla="*/ 2137935 h 2323145"/>
              <a:gd name="connsiteX182" fmla="*/ 3074407 w 11269336"/>
              <a:gd name="connsiteY182" fmla="*/ 2136274 h 2323145"/>
              <a:gd name="connsiteX183" fmla="*/ 3037285 w 11269336"/>
              <a:gd name="connsiteY183" fmla="*/ 2139919 h 2323145"/>
              <a:gd name="connsiteX184" fmla="*/ 3036901 w 11269336"/>
              <a:gd name="connsiteY184" fmla="*/ 2138726 h 2323145"/>
              <a:gd name="connsiteX185" fmla="*/ 3026996 w 11269336"/>
              <a:gd name="connsiteY185" fmla="*/ 2134322 h 2323145"/>
              <a:gd name="connsiteX186" fmla="*/ 3007772 w 11269336"/>
              <a:gd name="connsiteY186" fmla="*/ 2128742 h 2323145"/>
              <a:gd name="connsiteX187" fmla="*/ 2965030 w 11269336"/>
              <a:gd name="connsiteY187" fmla="*/ 2100494 h 2323145"/>
              <a:gd name="connsiteX188" fmla="*/ 2926342 w 11269336"/>
              <a:gd name="connsiteY188" fmla="*/ 2104155 h 2323145"/>
              <a:gd name="connsiteX189" fmla="*/ 2918608 w 11269336"/>
              <a:gd name="connsiteY189" fmla="*/ 2104215 h 2323145"/>
              <a:gd name="connsiteX190" fmla="*/ 2918475 w 11269336"/>
              <a:gd name="connsiteY190" fmla="*/ 2103937 h 2323145"/>
              <a:gd name="connsiteX191" fmla="*/ 2910360 w 11269336"/>
              <a:gd name="connsiteY191" fmla="*/ 2103444 h 2323145"/>
              <a:gd name="connsiteX192" fmla="*/ 2904507 w 11269336"/>
              <a:gd name="connsiteY192" fmla="*/ 2104326 h 2323145"/>
              <a:gd name="connsiteX193" fmla="*/ 2889503 w 11269336"/>
              <a:gd name="connsiteY193" fmla="*/ 2104443 h 2323145"/>
              <a:gd name="connsiteX194" fmla="*/ 2884480 w 11269336"/>
              <a:gd name="connsiteY194" fmla="*/ 2102626 h 2323145"/>
              <a:gd name="connsiteX195" fmla="*/ 2882689 w 11269336"/>
              <a:gd name="connsiteY195" fmla="*/ 2099228 h 2323145"/>
              <a:gd name="connsiteX196" fmla="*/ 2881291 w 11269336"/>
              <a:gd name="connsiteY196" fmla="*/ 2099618 h 2323145"/>
              <a:gd name="connsiteX197" fmla="*/ 2853979 w 11269336"/>
              <a:gd name="connsiteY197" fmla="*/ 2090388 h 2323145"/>
              <a:gd name="connsiteX198" fmla="*/ 2791790 w 11269336"/>
              <a:gd name="connsiteY198" fmla="*/ 2080332 h 2323145"/>
              <a:gd name="connsiteX199" fmla="*/ 2755844 w 11269336"/>
              <a:gd name="connsiteY199" fmla="*/ 2078874 h 2323145"/>
              <a:gd name="connsiteX200" fmla="*/ 2657742 w 11269336"/>
              <a:gd name="connsiteY200" fmla="*/ 2070179 h 2323145"/>
              <a:gd name="connsiteX201" fmla="*/ 2559549 w 11269336"/>
              <a:gd name="connsiteY201" fmla="*/ 2057873 h 2323145"/>
              <a:gd name="connsiteX202" fmla="*/ 2512054 w 11269336"/>
              <a:gd name="connsiteY202" fmla="*/ 2031671 h 2323145"/>
              <a:gd name="connsiteX203" fmla="*/ 2506437 w 11269336"/>
              <a:gd name="connsiteY203" fmla="*/ 2030918 h 2323145"/>
              <a:gd name="connsiteX204" fmla="*/ 2491752 w 11269336"/>
              <a:gd name="connsiteY204" fmla="*/ 2033906 h 2323145"/>
              <a:gd name="connsiteX205" fmla="*/ 2486338 w 11269336"/>
              <a:gd name="connsiteY205" fmla="*/ 2035862 h 2323145"/>
              <a:gd name="connsiteX206" fmla="*/ 2478186 w 11269336"/>
              <a:gd name="connsiteY206" fmla="*/ 2036953 h 2323145"/>
              <a:gd name="connsiteX207" fmla="*/ 2477950 w 11269336"/>
              <a:gd name="connsiteY207" fmla="*/ 2036715 h 2323145"/>
              <a:gd name="connsiteX208" fmla="*/ 2470381 w 11269336"/>
              <a:gd name="connsiteY208" fmla="*/ 2038256 h 2323145"/>
              <a:gd name="connsiteX209" fmla="*/ 2433781 w 11269336"/>
              <a:gd name="connsiteY209" fmla="*/ 2049140 h 2323145"/>
              <a:gd name="connsiteX210" fmla="*/ 2381172 w 11269336"/>
              <a:gd name="connsiteY210" fmla="*/ 2030645 h 2323145"/>
              <a:gd name="connsiteX211" fmla="*/ 2360198 w 11269336"/>
              <a:gd name="connsiteY211" fmla="*/ 2029059 h 2323145"/>
              <a:gd name="connsiteX212" fmla="*/ 2348815 w 11269336"/>
              <a:gd name="connsiteY212" fmla="*/ 2026798 h 2323145"/>
              <a:gd name="connsiteX213" fmla="*/ 2347988 w 11269336"/>
              <a:gd name="connsiteY213" fmla="*/ 2025745 h 2323145"/>
              <a:gd name="connsiteX214" fmla="*/ 2312920 w 11269336"/>
              <a:gd name="connsiteY214" fmla="*/ 2036311 h 2323145"/>
              <a:gd name="connsiteX215" fmla="*/ 2307986 w 11269336"/>
              <a:gd name="connsiteY215" fmla="*/ 2035583 h 2323145"/>
              <a:gd name="connsiteX216" fmla="*/ 2285481 w 11269336"/>
              <a:gd name="connsiteY216" fmla="*/ 2045197 h 2323145"/>
              <a:gd name="connsiteX217" fmla="*/ 2273666 w 11269336"/>
              <a:gd name="connsiteY217" fmla="*/ 2048710 h 2323145"/>
              <a:gd name="connsiteX218" fmla="*/ 2270719 w 11269336"/>
              <a:gd name="connsiteY218" fmla="*/ 2052702 h 2323145"/>
              <a:gd name="connsiteX219" fmla="*/ 2253080 w 11269336"/>
              <a:gd name="connsiteY219" fmla="*/ 2056363 h 2323145"/>
              <a:gd name="connsiteX220" fmla="*/ 2250906 w 11269336"/>
              <a:gd name="connsiteY220" fmla="*/ 2055654 h 2323145"/>
              <a:gd name="connsiteX221" fmla="*/ 2236905 w 11269336"/>
              <a:gd name="connsiteY221" fmla="*/ 2062882 h 2323145"/>
              <a:gd name="connsiteX222" fmla="*/ 2225830 w 11269336"/>
              <a:gd name="connsiteY222" fmla="*/ 2074027 h 2323145"/>
              <a:gd name="connsiteX223" fmla="*/ 2073776 w 11269336"/>
              <a:gd name="connsiteY223" fmla="*/ 2089244 h 2323145"/>
              <a:gd name="connsiteX224" fmla="*/ 1948256 w 11269336"/>
              <a:gd name="connsiteY224" fmla="*/ 2146616 h 2323145"/>
              <a:gd name="connsiteX225" fmla="*/ 1865582 w 11269336"/>
              <a:gd name="connsiteY225" fmla="*/ 2153738 h 2323145"/>
              <a:gd name="connsiteX226" fmla="*/ 1835210 w 11269336"/>
              <a:gd name="connsiteY226" fmla="*/ 2134244 h 2323145"/>
              <a:gd name="connsiteX227" fmla="*/ 1632661 w 11269336"/>
              <a:gd name="connsiteY227" fmla="*/ 2173882 h 2323145"/>
              <a:gd name="connsiteX228" fmla="*/ 1579590 w 11269336"/>
              <a:gd name="connsiteY228" fmla="*/ 2173680 h 2323145"/>
              <a:gd name="connsiteX229" fmla="*/ 1535601 w 11269336"/>
              <a:gd name="connsiteY229" fmla="*/ 2194590 h 2323145"/>
              <a:gd name="connsiteX230" fmla="*/ 1515594 w 11269336"/>
              <a:gd name="connsiteY230" fmla="*/ 2189622 h 2323145"/>
              <a:gd name="connsiteX231" fmla="*/ 1512113 w 11269336"/>
              <a:gd name="connsiteY231" fmla="*/ 2188534 h 2323145"/>
              <a:gd name="connsiteX232" fmla="*/ 1498838 w 11269336"/>
              <a:gd name="connsiteY232" fmla="*/ 2189213 h 2323145"/>
              <a:gd name="connsiteX233" fmla="*/ 1494279 w 11269336"/>
              <a:gd name="connsiteY233" fmla="*/ 2183112 h 2323145"/>
              <a:gd name="connsiteX234" fmla="*/ 1473714 w 11269336"/>
              <a:gd name="connsiteY234" fmla="*/ 2179625 h 2323145"/>
              <a:gd name="connsiteX235" fmla="*/ 1449503 w 11269336"/>
              <a:gd name="connsiteY235" fmla="*/ 2182633 h 2323145"/>
              <a:gd name="connsiteX236" fmla="*/ 1266687 w 11269336"/>
              <a:gd name="connsiteY236" fmla="*/ 2212688 h 2323145"/>
              <a:gd name="connsiteX237" fmla="*/ 1239614 w 11269336"/>
              <a:gd name="connsiteY237" fmla="*/ 2209727 h 2323145"/>
              <a:gd name="connsiteX238" fmla="*/ 1202436 w 11269336"/>
              <a:gd name="connsiteY238" fmla="*/ 2209817 h 2323145"/>
              <a:gd name="connsiteX239" fmla="*/ 1136097 w 11269336"/>
              <a:gd name="connsiteY239" fmla="*/ 2205112 h 2323145"/>
              <a:gd name="connsiteX240" fmla="*/ 988232 w 11269336"/>
              <a:gd name="connsiteY240" fmla="*/ 2235635 h 2323145"/>
              <a:gd name="connsiteX241" fmla="*/ 981959 w 11269336"/>
              <a:gd name="connsiteY241" fmla="*/ 2231607 h 2323145"/>
              <a:gd name="connsiteX242" fmla="*/ 938600 w 11269336"/>
              <a:gd name="connsiteY242" fmla="*/ 2238113 h 2323145"/>
              <a:gd name="connsiteX243" fmla="*/ 791788 w 11269336"/>
              <a:gd name="connsiteY243" fmla="*/ 2293224 h 2323145"/>
              <a:gd name="connsiteX244" fmla="*/ 706914 w 11269336"/>
              <a:gd name="connsiteY244" fmla="*/ 2305046 h 2323145"/>
              <a:gd name="connsiteX245" fmla="*/ 675971 w 11269336"/>
              <a:gd name="connsiteY245" fmla="*/ 2304030 h 2323145"/>
              <a:gd name="connsiteX246" fmla="*/ 624180 w 11269336"/>
              <a:gd name="connsiteY246" fmla="*/ 2302650 h 2323145"/>
              <a:gd name="connsiteX247" fmla="*/ 583453 w 11269336"/>
              <a:gd name="connsiteY247" fmla="*/ 2288788 h 2323145"/>
              <a:gd name="connsiteX248" fmla="*/ 540946 w 11269336"/>
              <a:gd name="connsiteY248" fmla="*/ 2292721 h 2323145"/>
              <a:gd name="connsiteX249" fmla="*/ 533680 w 11269336"/>
              <a:gd name="connsiteY249" fmla="*/ 2310233 h 2323145"/>
              <a:gd name="connsiteX250" fmla="*/ 487366 w 11269336"/>
              <a:gd name="connsiteY250" fmla="*/ 2309053 h 2323145"/>
              <a:gd name="connsiteX251" fmla="*/ 416820 w 11269336"/>
              <a:gd name="connsiteY251" fmla="*/ 2305443 h 2323145"/>
              <a:gd name="connsiteX252" fmla="*/ 376805 w 11269336"/>
              <a:gd name="connsiteY252" fmla="*/ 2307647 h 2323145"/>
              <a:gd name="connsiteX253" fmla="*/ 266777 w 11269336"/>
              <a:gd name="connsiteY253" fmla="*/ 2309012 h 2323145"/>
              <a:gd name="connsiteX254" fmla="*/ 156013 w 11269336"/>
              <a:gd name="connsiteY254" fmla="*/ 2306832 h 2323145"/>
              <a:gd name="connsiteX255" fmla="*/ 87258 w 11269336"/>
              <a:gd name="connsiteY255" fmla="*/ 2285511 h 2323145"/>
              <a:gd name="connsiteX256" fmla="*/ 23798 w 11269336"/>
              <a:gd name="connsiteY256" fmla="*/ 2281822 h 2323145"/>
              <a:gd name="connsiteX257" fmla="*/ 0 w 11269336"/>
              <a:gd name="connsiteY257" fmla="*/ 2285369 h 2323145"/>
              <a:gd name="connsiteX258" fmla="*/ 0 w 11269336"/>
              <a:gd name="connsiteY25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66646 w 11269336"/>
              <a:gd name="connsiteY149" fmla="*/ 2198564 h 2323145"/>
              <a:gd name="connsiteX150" fmla="*/ 4354009 w 11269336"/>
              <a:gd name="connsiteY150" fmla="*/ 2204984 h 2323145"/>
              <a:gd name="connsiteX151" fmla="*/ 4348284 w 11269336"/>
              <a:gd name="connsiteY151" fmla="*/ 2205270 h 2323145"/>
              <a:gd name="connsiteX152" fmla="*/ 4333906 w 11269336"/>
              <a:gd name="connsiteY152" fmla="*/ 2205251 h 2323145"/>
              <a:gd name="connsiteX153" fmla="*/ 4308819 w 11269336"/>
              <a:gd name="connsiteY153" fmla="*/ 2203822 h 2323145"/>
              <a:gd name="connsiteX154" fmla="*/ 4301210 w 11269336"/>
              <a:gd name="connsiteY154" fmla="*/ 2204456 h 2323145"/>
              <a:gd name="connsiteX155" fmla="*/ 4283095 w 11269336"/>
              <a:gd name="connsiteY155" fmla="*/ 2198177 h 2323145"/>
              <a:gd name="connsiteX156" fmla="*/ 4250119 w 11269336"/>
              <a:gd name="connsiteY156" fmla="*/ 2196342 h 2323145"/>
              <a:gd name="connsiteX157" fmla="*/ 4189203 w 11269336"/>
              <a:gd name="connsiteY157" fmla="*/ 2178994 h 2323145"/>
              <a:gd name="connsiteX158" fmla="*/ 4154035 w 11269336"/>
              <a:gd name="connsiteY158" fmla="*/ 2171950 h 2323145"/>
              <a:gd name="connsiteX159" fmla="*/ 4129569 w 11269336"/>
              <a:gd name="connsiteY159" fmla="*/ 2163850 h 2323145"/>
              <a:gd name="connsiteX160" fmla="*/ 4061250 w 11269336"/>
              <a:gd name="connsiteY160" fmla="*/ 2159236 h 2323145"/>
              <a:gd name="connsiteX161" fmla="*/ 3945480 w 11269336"/>
              <a:gd name="connsiteY161" fmla="*/ 2158279 h 2323145"/>
              <a:gd name="connsiteX162" fmla="*/ 3921468 w 11269336"/>
              <a:gd name="connsiteY162" fmla="*/ 2156588 h 2323145"/>
              <a:gd name="connsiteX163" fmla="*/ 3903348 w 11269336"/>
              <a:gd name="connsiteY163" fmla="*/ 2149220 h 2323145"/>
              <a:gd name="connsiteX164" fmla="*/ 3901342 w 11269336"/>
              <a:gd name="connsiteY164" fmla="*/ 2142355 h 2323145"/>
              <a:gd name="connsiteX165" fmla="*/ 3888539 w 11269336"/>
              <a:gd name="connsiteY165" fmla="*/ 2140476 h 2323145"/>
              <a:gd name="connsiteX166" fmla="*/ 3885662 w 11269336"/>
              <a:gd name="connsiteY166" fmla="*/ 2138740 h 2323145"/>
              <a:gd name="connsiteX167" fmla="*/ 3868627 w 11269336"/>
              <a:gd name="connsiteY167" fmla="*/ 2130023 h 2323145"/>
              <a:gd name="connsiteX168" fmla="*/ 3819177 w 11269336"/>
              <a:gd name="connsiteY168" fmla="*/ 2142111 h 2323145"/>
              <a:gd name="connsiteX169" fmla="*/ 3769100 w 11269336"/>
              <a:gd name="connsiteY169" fmla="*/ 2131731 h 2323145"/>
              <a:gd name="connsiteX170" fmla="*/ 3562752 w 11269336"/>
              <a:gd name="connsiteY170" fmla="*/ 2131785 h 2323145"/>
              <a:gd name="connsiteX171" fmla="*/ 3541402 w 11269336"/>
              <a:gd name="connsiteY171" fmla="*/ 2106821 h 2323145"/>
              <a:gd name="connsiteX172" fmla="*/ 3365341 w 11269336"/>
              <a:gd name="connsiteY172" fmla="*/ 2077638 h 2323145"/>
              <a:gd name="connsiteX173" fmla="*/ 3170922 w 11269336"/>
              <a:gd name="connsiteY173" fmla="*/ 2115957 h 2323145"/>
              <a:gd name="connsiteX174" fmla="*/ 3156256 w 11269336"/>
              <a:gd name="connsiteY174" fmla="*/ 2124773 h 2323145"/>
              <a:gd name="connsiteX175" fmla="*/ 3140298 w 11269336"/>
              <a:gd name="connsiteY175" fmla="*/ 2129182 h 2323145"/>
              <a:gd name="connsiteX176" fmla="*/ 3138514 w 11269336"/>
              <a:gd name="connsiteY176" fmla="*/ 2128069 h 2323145"/>
              <a:gd name="connsiteX177" fmla="*/ 3120467 w 11269336"/>
              <a:gd name="connsiteY177" fmla="*/ 2128281 h 2323145"/>
              <a:gd name="connsiteX178" fmla="*/ 3116175 w 11269336"/>
              <a:gd name="connsiteY178" fmla="*/ 2131633 h 2323145"/>
              <a:gd name="connsiteX179" fmla="*/ 3103685 w 11269336"/>
              <a:gd name="connsiteY179" fmla="*/ 2132814 h 2323145"/>
              <a:gd name="connsiteX180" fmla="*/ 3078794 w 11269336"/>
              <a:gd name="connsiteY180" fmla="*/ 2137935 h 2323145"/>
              <a:gd name="connsiteX181" fmla="*/ 3074407 w 11269336"/>
              <a:gd name="connsiteY181" fmla="*/ 2136274 h 2323145"/>
              <a:gd name="connsiteX182" fmla="*/ 3037285 w 11269336"/>
              <a:gd name="connsiteY182" fmla="*/ 2139919 h 2323145"/>
              <a:gd name="connsiteX183" fmla="*/ 3036901 w 11269336"/>
              <a:gd name="connsiteY183" fmla="*/ 2138726 h 2323145"/>
              <a:gd name="connsiteX184" fmla="*/ 3026996 w 11269336"/>
              <a:gd name="connsiteY184" fmla="*/ 2134322 h 2323145"/>
              <a:gd name="connsiteX185" fmla="*/ 3007772 w 11269336"/>
              <a:gd name="connsiteY185" fmla="*/ 2128742 h 2323145"/>
              <a:gd name="connsiteX186" fmla="*/ 2965030 w 11269336"/>
              <a:gd name="connsiteY186" fmla="*/ 2100494 h 2323145"/>
              <a:gd name="connsiteX187" fmla="*/ 2926342 w 11269336"/>
              <a:gd name="connsiteY187" fmla="*/ 2104155 h 2323145"/>
              <a:gd name="connsiteX188" fmla="*/ 2918608 w 11269336"/>
              <a:gd name="connsiteY188" fmla="*/ 2104215 h 2323145"/>
              <a:gd name="connsiteX189" fmla="*/ 2918475 w 11269336"/>
              <a:gd name="connsiteY189" fmla="*/ 2103937 h 2323145"/>
              <a:gd name="connsiteX190" fmla="*/ 2910360 w 11269336"/>
              <a:gd name="connsiteY190" fmla="*/ 2103444 h 2323145"/>
              <a:gd name="connsiteX191" fmla="*/ 2904507 w 11269336"/>
              <a:gd name="connsiteY191" fmla="*/ 2104326 h 2323145"/>
              <a:gd name="connsiteX192" fmla="*/ 2889503 w 11269336"/>
              <a:gd name="connsiteY192" fmla="*/ 2104443 h 2323145"/>
              <a:gd name="connsiteX193" fmla="*/ 2884480 w 11269336"/>
              <a:gd name="connsiteY193" fmla="*/ 2102626 h 2323145"/>
              <a:gd name="connsiteX194" fmla="*/ 2882689 w 11269336"/>
              <a:gd name="connsiteY194" fmla="*/ 2099228 h 2323145"/>
              <a:gd name="connsiteX195" fmla="*/ 2881291 w 11269336"/>
              <a:gd name="connsiteY195" fmla="*/ 2099618 h 2323145"/>
              <a:gd name="connsiteX196" fmla="*/ 2853979 w 11269336"/>
              <a:gd name="connsiteY196" fmla="*/ 2090388 h 2323145"/>
              <a:gd name="connsiteX197" fmla="*/ 2791790 w 11269336"/>
              <a:gd name="connsiteY197" fmla="*/ 2080332 h 2323145"/>
              <a:gd name="connsiteX198" fmla="*/ 2755844 w 11269336"/>
              <a:gd name="connsiteY198" fmla="*/ 2078874 h 2323145"/>
              <a:gd name="connsiteX199" fmla="*/ 2657742 w 11269336"/>
              <a:gd name="connsiteY199" fmla="*/ 2070179 h 2323145"/>
              <a:gd name="connsiteX200" fmla="*/ 2559549 w 11269336"/>
              <a:gd name="connsiteY200" fmla="*/ 2057873 h 2323145"/>
              <a:gd name="connsiteX201" fmla="*/ 2512054 w 11269336"/>
              <a:gd name="connsiteY201" fmla="*/ 2031671 h 2323145"/>
              <a:gd name="connsiteX202" fmla="*/ 2506437 w 11269336"/>
              <a:gd name="connsiteY202" fmla="*/ 2030918 h 2323145"/>
              <a:gd name="connsiteX203" fmla="*/ 2491752 w 11269336"/>
              <a:gd name="connsiteY203" fmla="*/ 2033906 h 2323145"/>
              <a:gd name="connsiteX204" fmla="*/ 2486338 w 11269336"/>
              <a:gd name="connsiteY204" fmla="*/ 2035862 h 2323145"/>
              <a:gd name="connsiteX205" fmla="*/ 2478186 w 11269336"/>
              <a:gd name="connsiteY205" fmla="*/ 2036953 h 2323145"/>
              <a:gd name="connsiteX206" fmla="*/ 2477950 w 11269336"/>
              <a:gd name="connsiteY206" fmla="*/ 2036715 h 2323145"/>
              <a:gd name="connsiteX207" fmla="*/ 2470381 w 11269336"/>
              <a:gd name="connsiteY207" fmla="*/ 2038256 h 2323145"/>
              <a:gd name="connsiteX208" fmla="*/ 2433781 w 11269336"/>
              <a:gd name="connsiteY208" fmla="*/ 2049140 h 2323145"/>
              <a:gd name="connsiteX209" fmla="*/ 2381172 w 11269336"/>
              <a:gd name="connsiteY209" fmla="*/ 2030645 h 2323145"/>
              <a:gd name="connsiteX210" fmla="*/ 2360198 w 11269336"/>
              <a:gd name="connsiteY210" fmla="*/ 2029059 h 2323145"/>
              <a:gd name="connsiteX211" fmla="*/ 2348815 w 11269336"/>
              <a:gd name="connsiteY211" fmla="*/ 2026798 h 2323145"/>
              <a:gd name="connsiteX212" fmla="*/ 2347988 w 11269336"/>
              <a:gd name="connsiteY212" fmla="*/ 2025745 h 2323145"/>
              <a:gd name="connsiteX213" fmla="*/ 2312920 w 11269336"/>
              <a:gd name="connsiteY213" fmla="*/ 2036311 h 2323145"/>
              <a:gd name="connsiteX214" fmla="*/ 2307986 w 11269336"/>
              <a:gd name="connsiteY214" fmla="*/ 2035583 h 2323145"/>
              <a:gd name="connsiteX215" fmla="*/ 2285481 w 11269336"/>
              <a:gd name="connsiteY215" fmla="*/ 2045197 h 2323145"/>
              <a:gd name="connsiteX216" fmla="*/ 2273666 w 11269336"/>
              <a:gd name="connsiteY216" fmla="*/ 2048710 h 2323145"/>
              <a:gd name="connsiteX217" fmla="*/ 2270719 w 11269336"/>
              <a:gd name="connsiteY217" fmla="*/ 2052702 h 2323145"/>
              <a:gd name="connsiteX218" fmla="*/ 2253080 w 11269336"/>
              <a:gd name="connsiteY218" fmla="*/ 2056363 h 2323145"/>
              <a:gd name="connsiteX219" fmla="*/ 2250906 w 11269336"/>
              <a:gd name="connsiteY219" fmla="*/ 2055654 h 2323145"/>
              <a:gd name="connsiteX220" fmla="*/ 2236905 w 11269336"/>
              <a:gd name="connsiteY220" fmla="*/ 2062882 h 2323145"/>
              <a:gd name="connsiteX221" fmla="*/ 2225830 w 11269336"/>
              <a:gd name="connsiteY221" fmla="*/ 2074027 h 2323145"/>
              <a:gd name="connsiteX222" fmla="*/ 2073776 w 11269336"/>
              <a:gd name="connsiteY222" fmla="*/ 2089244 h 2323145"/>
              <a:gd name="connsiteX223" fmla="*/ 1948256 w 11269336"/>
              <a:gd name="connsiteY223" fmla="*/ 2146616 h 2323145"/>
              <a:gd name="connsiteX224" fmla="*/ 1865582 w 11269336"/>
              <a:gd name="connsiteY224" fmla="*/ 2153738 h 2323145"/>
              <a:gd name="connsiteX225" fmla="*/ 1835210 w 11269336"/>
              <a:gd name="connsiteY225" fmla="*/ 2134244 h 2323145"/>
              <a:gd name="connsiteX226" fmla="*/ 1632661 w 11269336"/>
              <a:gd name="connsiteY226" fmla="*/ 2173882 h 2323145"/>
              <a:gd name="connsiteX227" fmla="*/ 1579590 w 11269336"/>
              <a:gd name="connsiteY227" fmla="*/ 2173680 h 2323145"/>
              <a:gd name="connsiteX228" fmla="*/ 1535601 w 11269336"/>
              <a:gd name="connsiteY228" fmla="*/ 2194590 h 2323145"/>
              <a:gd name="connsiteX229" fmla="*/ 1515594 w 11269336"/>
              <a:gd name="connsiteY229" fmla="*/ 2189622 h 2323145"/>
              <a:gd name="connsiteX230" fmla="*/ 1512113 w 11269336"/>
              <a:gd name="connsiteY230" fmla="*/ 2188534 h 2323145"/>
              <a:gd name="connsiteX231" fmla="*/ 1498838 w 11269336"/>
              <a:gd name="connsiteY231" fmla="*/ 2189213 h 2323145"/>
              <a:gd name="connsiteX232" fmla="*/ 1494279 w 11269336"/>
              <a:gd name="connsiteY232" fmla="*/ 2183112 h 2323145"/>
              <a:gd name="connsiteX233" fmla="*/ 1473714 w 11269336"/>
              <a:gd name="connsiteY233" fmla="*/ 2179625 h 2323145"/>
              <a:gd name="connsiteX234" fmla="*/ 1449503 w 11269336"/>
              <a:gd name="connsiteY234" fmla="*/ 2182633 h 2323145"/>
              <a:gd name="connsiteX235" fmla="*/ 1266687 w 11269336"/>
              <a:gd name="connsiteY235" fmla="*/ 2212688 h 2323145"/>
              <a:gd name="connsiteX236" fmla="*/ 1239614 w 11269336"/>
              <a:gd name="connsiteY236" fmla="*/ 2209727 h 2323145"/>
              <a:gd name="connsiteX237" fmla="*/ 1202436 w 11269336"/>
              <a:gd name="connsiteY237" fmla="*/ 2209817 h 2323145"/>
              <a:gd name="connsiteX238" fmla="*/ 1136097 w 11269336"/>
              <a:gd name="connsiteY238" fmla="*/ 2205112 h 2323145"/>
              <a:gd name="connsiteX239" fmla="*/ 988232 w 11269336"/>
              <a:gd name="connsiteY239" fmla="*/ 2235635 h 2323145"/>
              <a:gd name="connsiteX240" fmla="*/ 981959 w 11269336"/>
              <a:gd name="connsiteY240" fmla="*/ 2231607 h 2323145"/>
              <a:gd name="connsiteX241" fmla="*/ 938600 w 11269336"/>
              <a:gd name="connsiteY241" fmla="*/ 2238113 h 2323145"/>
              <a:gd name="connsiteX242" fmla="*/ 791788 w 11269336"/>
              <a:gd name="connsiteY242" fmla="*/ 2293224 h 2323145"/>
              <a:gd name="connsiteX243" fmla="*/ 706914 w 11269336"/>
              <a:gd name="connsiteY243" fmla="*/ 2305046 h 2323145"/>
              <a:gd name="connsiteX244" fmla="*/ 675971 w 11269336"/>
              <a:gd name="connsiteY244" fmla="*/ 2304030 h 2323145"/>
              <a:gd name="connsiteX245" fmla="*/ 624180 w 11269336"/>
              <a:gd name="connsiteY245" fmla="*/ 2302650 h 2323145"/>
              <a:gd name="connsiteX246" fmla="*/ 583453 w 11269336"/>
              <a:gd name="connsiteY246" fmla="*/ 2288788 h 2323145"/>
              <a:gd name="connsiteX247" fmla="*/ 540946 w 11269336"/>
              <a:gd name="connsiteY247" fmla="*/ 2292721 h 2323145"/>
              <a:gd name="connsiteX248" fmla="*/ 533680 w 11269336"/>
              <a:gd name="connsiteY248" fmla="*/ 2310233 h 2323145"/>
              <a:gd name="connsiteX249" fmla="*/ 487366 w 11269336"/>
              <a:gd name="connsiteY249" fmla="*/ 2309053 h 2323145"/>
              <a:gd name="connsiteX250" fmla="*/ 416820 w 11269336"/>
              <a:gd name="connsiteY250" fmla="*/ 2305443 h 2323145"/>
              <a:gd name="connsiteX251" fmla="*/ 376805 w 11269336"/>
              <a:gd name="connsiteY251" fmla="*/ 2307647 h 2323145"/>
              <a:gd name="connsiteX252" fmla="*/ 266777 w 11269336"/>
              <a:gd name="connsiteY252" fmla="*/ 2309012 h 2323145"/>
              <a:gd name="connsiteX253" fmla="*/ 156013 w 11269336"/>
              <a:gd name="connsiteY253" fmla="*/ 2306832 h 2323145"/>
              <a:gd name="connsiteX254" fmla="*/ 87258 w 11269336"/>
              <a:gd name="connsiteY254" fmla="*/ 2285511 h 2323145"/>
              <a:gd name="connsiteX255" fmla="*/ 23798 w 11269336"/>
              <a:gd name="connsiteY255" fmla="*/ 2281822 h 2323145"/>
              <a:gd name="connsiteX256" fmla="*/ 0 w 11269336"/>
              <a:gd name="connsiteY256" fmla="*/ 2285369 h 2323145"/>
              <a:gd name="connsiteX257" fmla="*/ 0 w 11269336"/>
              <a:gd name="connsiteY25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05765 w 11269336"/>
              <a:gd name="connsiteY146" fmla="*/ 2199902 h 2323145"/>
              <a:gd name="connsiteX147" fmla="*/ 4401354 w 11269336"/>
              <a:gd name="connsiteY147" fmla="*/ 2194745 h 2323145"/>
              <a:gd name="connsiteX148" fmla="*/ 4366646 w 11269336"/>
              <a:gd name="connsiteY148" fmla="*/ 2198564 h 2323145"/>
              <a:gd name="connsiteX149" fmla="*/ 4354009 w 11269336"/>
              <a:gd name="connsiteY149" fmla="*/ 2204984 h 2323145"/>
              <a:gd name="connsiteX150" fmla="*/ 4348284 w 11269336"/>
              <a:gd name="connsiteY150" fmla="*/ 2205270 h 2323145"/>
              <a:gd name="connsiteX151" fmla="*/ 4333906 w 11269336"/>
              <a:gd name="connsiteY151" fmla="*/ 2205251 h 2323145"/>
              <a:gd name="connsiteX152" fmla="*/ 4308819 w 11269336"/>
              <a:gd name="connsiteY152" fmla="*/ 2203822 h 2323145"/>
              <a:gd name="connsiteX153" fmla="*/ 4301210 w 11269336"/>
              <a:gd name="connsiteY153" fmla="*/ 2204456 h 2323145"/>
              <a:gd name="connsiteX154" fmla="*/ 4283095 w 11269336"/>
              <a:gd name="connsiteY154" fmla="*/ 2198177 h 2323145"/>
              <a:gd name="connsiteX155" fmla="*/ 4250119 w 11269336"/>
              <a:gd name="connsiteY155" fmla="*/ 2196342 h 2323145"/>
              <a:gd name="connsiteX156" fmla="*/ 4189203 w 11269336"/>
              <a:gd name="connsiteY156" fmla="*/ 2178994 h 2323145"/>
              <a:gd name="connsiteX157" fmla="*/ 4154035 w 11269336"/>
              <a:gd name="connsiteY157" fmla="*/ 2171950 h 2323145"/>
              <a:gd name="connsiteX158" fmla="*/ 4129569 w 11269336"/>
              <a:gd name="connsiteY158" fmla="*/ 2163850 h 2323145"/>
              <a:gd name="connsiteX159" fmla="*/ 4061250 w 11269336"/>
              <a:gd name="connsiteY159" fmla="*/ 2159236 h 2323145"/>
              <a:gd name="connsiteX160" fmla="*/ 3945480 w 11269336"/>
              <a:gd name="connsiteY160" fmla="*/ 2158279 h 2323145"/>
              <a:gd name="connsiteX161" fmla="*/ 3921468 w 11269336"/>
              <a:gd name="connsiteY161" fmla="*/ 2156588 h 2323145"/>
              <a:gd name="connsiteX162" fmla="*/ 3903348 w 11269336"/>
              <a:gd name="connsiteY162" fmla="*/ 2149220 h 2323145"/>
              <a:gd name="connsiteX163" fmla="*/ 3901342 w 11269336"/>
              <a:gd name="connsiteY163" fmla="*/ 2142355 h 2323145"/>
              <a:gd name="connsiteX164" fmla="*/ 3888539 w 11269336"/>
              <a:gd name="connsiteY164" fmla="*/ 2140476 h 2323145"/>
              <a:gd name="connsiteX165" fmla="*/ 3885662 w 11269336"/>
              <a:gd name="connsiteY165" fmla="*/ 2138740 h 2323145"/>
              <a:gd name="connsiteX166" fmla="*/ 3868627 w 11269336"/>
              <a:gd name="connsiteY166" fmla="*/ 2130023 h 2323145"/>
              <a:gd name="connsiteX167" fmla="*/ 3819177 w 11269336"/>
              <a:gd name="connsiteY167" fmla="*/ 2142111 h 2323145"/>
              <a:gd name="connsiteX168" fmla="*/ 3769100 w 11269336"/>
              <a:gd name="connsiteY168" fmla="*/ 2131731 h 2323145"/>
              <a:gd name="connsiteX169" fmla="*/ 3562752 w 11269336"/>
              <a:gd name="connsiteY169" fmla="*/ 2131785 h 2323145"/>
              <a:gd name="connsiteX170" fmla="*/ 3541402 w 11269336"/>
              <a:gd name="connsiteY170" fmla="*/ 2106821 h 2323145"/>
              <a:gd name="connsiteX171" fmla="*/ 3365341 w 11269336"/>
              <a:gd name="connsiteY171" fmla="*/ 2077638 h 2323145"/>
              <a:gd name="connsiteX172" fmla="*/ 3170922 w 11269336"/>
              <a:gd name="connsiteY172" fmla="*/ 2115957 h 2323145"/>
              <a:gd name="connsiteX173" fmla="*/ 3156256 w 11269336"/>
              <a:gd name="connsiteY173" fmla="*/ 2124773 h 2323145"/>
              <a:gd name="connsiteX174" fmla="*/ 3140298 w 11269336"/>
              <a:gd name="connsiteY174" fmla="*/ 2129182 h 2323145"/>
              <a:gd name="connsiteX175" fmla="*/ 3138514 w 11269336"/>
              <a:gd name="connsiteY175" fmla="*/ 2128069 h 2323145"/>
              <a:gd name="connsiteX176" fmla="*/ 3120467 w 11269336"/>
              <a:gd name="connsiteY176" fmla="*/ 2128281 h 2323145"/>
              <a:gd name="connsiteX177" fmla="*/ 3116175 w 11269336"/>
              <a:gd name="connsiteY177" fmla="*/ 2131633 h 2323145"/>
              <a:gd name="connsiteX178" fmla="*/ 3103685 w 11269336"/>
              <a:gd name="connsiteY178" fmla="*/ 2132814 h 2323145"/>
              <a:gd name="connsiteX179" fmla="*/ 3078794 w 11269336"/>
              <a:gd name="connsiteY179" fmla="*/ 2137935 h 2323145"/>
              <a:gd name="connsiteX180" fmla="*/ 3074407 w 11269336"/>
              <a:gd name="connsiteY180" fmla="*/ 2136274 h 2323145"/>
              <a:gd name="connsiteX181" fmla="*/ 3037285 w 11269336"/>
              <a:gd name="connsiteY181" fmla="*/ 2139919 h 2323145"/>
              <a:gd name="connsiteX182" fmla="*/ 3036901 w 11269336"/>
              <a:gd name="connsiteY182" fmla="*/ 2138726 h 2323145"/>
              <a:gd name="connsiteX183" fmla="*/ 3026996 w 11269336"/>
              <a:gd name="connsiteY183" fmla="*/ 2134322 h 2323145"/>
              <a:gd name="connsiteX184" fmla="*/ 3007772 w 11269336"/>
              <a:gd name="connsiteY184" fmla="*/ 2128742 h 2323145"/>
              <a:gd name="connsiteX185" fmla="*/ 2965030 w 11269336"/>
              <a:gd name="connsiteY185" fmla="*/ 2100494 h 2323145"/>
              <a:gd name="connsiteX186" fmla="*/ 2926342 w 11269336"/>
              <a:gd name="connsiteY186" fmla="*/ 2104155 h 2323145"/>
              <a:gd name="connsiteX187" fmla="*/ 2918608 w 11269336"/>
              <a:gd name="connsiteY187" fmla="*/ 2104215 h 2323145"/>
              <a:gd name="connsiteX188" fmla="*/ 2918475 w 11269336"/>
              <a:gd name="connsiteY188" fmla="*/ 2103937 h 2323145"/>
              <a:gd name="connsiteX189" fmla="*/ 2910360 w 11269336"/>
              <a:gd name="connsiteY189" fmla="*/ 2103444 h 2323145"/>
              <a:gd name="connsiteX190" fmla="*/ 2904507 w 11269336"/>
              <a:gd name="connsiteY190" fmla="*/ 2104326 h 2323145"/>
              <a:gd name="connsiteX191" fmla="*/ 2889503 w 11269336"/>
              <a:gd name="connsiteY191" fmla="*/ 2104443 h 2323145"/>
              <a:gd name="connsiteX192" fmla="*/ 2884480 w 11269336"/>
              <a:gd name="connsiteY192" fmla="*/ 2102626 h 2323145"/>
              <a:gd name="connsiteX193" fmla="*/ 2882689 w 11269336"/>
              <a:gd name="connsiteY193" fmla="*/ 2099228 h 2323145"/>
              <a:gd name="connsiteX194" fmla="*/ 2881291 w 11269336"/>
              <a:gd name="connsiteY194" fmla="*/ 2099618 h 2323145"/>
              <a:gd name="connsiteX195" fmla="*/ 2853979 w 11269336"/>
              <a:gd name="connsiteY195" fmla="*/ 2090388 h 2323145"/>
              <a:gd name="connsiteX196" fmla="*/ 2791790 w 11269336"/>
              <a:gd name="connsiteY196" fmla="*/ 2080332 h 2323145"/>
              <a:gd name="connsiteX197" fmla="*/ 2755844 w 11269336"/>
              <a:gd name="connsiteY197" fmla="*/ 2078874 h 2323145"/>
              <a:gd name="connsiteX198" fmla="*/ 2657742 w 11269336"/>
              <a:gd name="connsiteY198" fmla="*/ 2070179 h 2323145"/>
              <a:gd name="connsiteX199" fmla="*/ 2559549 w 11269336"/>
              <a:gd name="connsiteY199" fmla="*/ 2057873 h 2323145"/>
              <a:gd name="connsiteX200" fmla="*/ 2512054 w 11269336"/>
              <a:gd name="connsiteY200" fmla="*/ 2031671 h 2323145"/>
              <a:gd name="connsiteX201" fmla="*/ 2506437 w 11269336"/>
              <a:gd name="connsiteY201" fmla="*/ 2030918 h 2323145"/>
              <a:gd name="connsiteX202" fmla="*/ 2491752 w 11269336"/>
              <a:gd name="connsiteY202" fmla="*/ 2033906 h 2323145"/>
              <a:gd name="connsiteX203" fmla="*/ 2486338 w 11269336"/>
              <a:gd name="connsiteY203" fmla="*/ 2035862 h 2323145"/>
              <a:gd name="connsiteX204" fmla="*/ 2478186 w 11269336"/>
              <a:gd name="connsiteY204" fmla="*/ 2036953 h 2323145"/>
              <a:gd name="connsiteX205" fmla="*/ 2477950 w 11269336"/>
              <a:gd name="connsiteY205" fmla="*/ 2036715 h 2323145"/>
              <a:gd name="connsiteX206" fmla="*/ 2470381 w 11269336"/>
              <a:gd name="connsiteY206" fmla="*/ 2038256 h 2323145"/>
              <a:gd name="connsiteX207" fmla="*/ 2433781 w 11269336"/>
              <a:gd name="connsiteY207" fmla="*/ 2049140 h 2323145"/>
              <a:gd name="connsiteX208" fmla="*/ 2381172 w 11269336"/>
              <a:gd name="connsiteY208" fmla="*/ 2030645 h 2323145"/>
              <a:gd name="connsiteX209" fmla="*/ 2360198 w 11269336"/>
              <a:gd name="connsiteY209" fmla="*/ 2029059 h 2323145"/>
              <a:gd name="connsiteX210" fmla="*/ 2348815 w 11269336"/>
              <a:gd name="connsiteY210" fmla="*/ 2026798 h 2323145"/>
              <a:gd name="connsiteX211" fmla="*/ 2347988 w 11269336"/>
              <a:gd name="connsiteY211" fmla="*/ 2025745 h 2323145"/>
              <a:gd name="connsiteX212" fmla="*/ 2312920 w 11269336"/>
              <a:gd name="connsiteY212" fmla="*/ 2036311 h 2323145"/>
              <a:gd name="connsiteX213" fmla="*/ 2307986 w 11269336"/>
              <a:gd name="connsiteY213" fmla="*/ 2035583 h 2323145"/>
              <a:gd name="connsiteX214" fmla="*/ 2285481 w 11269336"/>
              <a:gd name="connsiteY214" fmla="*/ 2045197 h 2323145"/>
              <a:gd name="connsiteX215" fmla="*/ 2273666 w 11269336"/>
              <a:gd name="connsiteY215" fmla="*/ 2048710 h 2323145"/>
              <a:gd name="connsiteX216" fmla="*/ 2270719 w 11269336"/>
              <a:gd name="connsiteY216" fmla="*/ 2052702 h 2323145"/>
              <a:gd name="connsiteX217" fmla="*/ 2253080 w 11269336"/>
              <a:gd name="connsiteY217" fmla="*/ 2056363 h 2323145"/>
              <a:gd name="connsiteX218" fmla="*/ 2250906 w 11269336"/>
              <a:gd name="connsiteY218" fmla="*/ 2055654 h 2323145"/>
              <a:gd name="connsiteX219" fmla="*/ 2236905 w 11269336"/>
              <a:gd name="connsiteY219" fmla="*/ 2062882 h 2323145"/>
              <a:gd name="connsiteX220" fmla="*/ 2225830 w 11269336"/>
              <a:gd name="connsiteY220" fmla="*/ 2074027 h 2323145"/>
              <a:gd name="connsiteX221" fmla="*/ 2073776 w 11269336"/>
              <a:gd name="connsiteY221" fmla="*/ 2089244 h 2323145"/>
              <a:gd name="connsiteX222" fmla="*/ 1948256 w 11269336"/>
              <a:gd name="connsiteY222" fmla="*/ 2146616 h 2323145"/>
              <a:gd name="connsiteX223" fmla="*/ 1865582 w 11269336"/>
              <a:gd name="connsiteY223" fmla="*/ 2153738 h 2323145"/>
              <a:gd name="connsiteX224" fmla="*/ 1835210 w 11269336"/>
              <a:gd name="connsiteY224" fmla="*/ 2134244 h 2323145"/>
              <a:gd name="connsiteX225" fmla="*/ 1632661 w 11269336"/>
              <a:gd name="connsiteY225" fmla="*/ 2173882 h 2323145"/>
              <a:gd name="connsiteX226" fmla="*/ 1579590 w 11269336"/>
              <a:gd name="connsiteY226" fmla="*/ 2173680 h 2323145"/>
              <a:gd name="connsiteX227" fmla="*/ 1535601 w 11269336"/>
              <a:gd name="connsiteY227" fmla="*/ 2194590 h 2323145"/>
              <a:gd name="connsiteX228" fmla="*/ 1515594 w 11269336"/>
              <a:gd name="connsiteY228" fmla="*/ 2189622 h 2323145"/>
              <a:gd name="connsiteX229" fmla="*/ 1512113 w 11269336"/>
              <a:gd name="connsiteY229" fmla="*/ 2188534 h 2323145"/>
              <a:gd name="connsiteX230" fmla="*/ 1498838 w 11269336"/>
              <a:gd name="connsiteY230" fmla="*/ 2189213 h 2323145"/>
              <a:gd name="connsiteX231" fmla="*/ 1494279 w 11269336"/>
              <a:gd name="connsiteY231" fmla="*/ 2183112 h 2323145"/>
              <a:gd name="connsiteX232" fmla="*/ 1473714 w 11269336"/>
              <a:gd name="connsiteY232" fmla="*/ 2179625 h 2323145"/>
              <a:gd name="connsiteX233" fmla="*/ 1449503 w 11269336"/>
              <a:gd name="connsiteY233" fmla="*/ 2182633 h 2323145"/>
              <a:gd name="connsiteX234" fmla="*/ 1266687 w 11269336"/>
              <a:gd name="connsiteY234" fmla="*/ 2212688 h 2323145"/>
              <a:gd name="connsiteX235" fmla="*/ 1239614 w 11269336"/>
              <a:gd name="connsiteY235" fmla="*/ 2209727 h 2323145"/>
              <a:gd name="connsiteX236" fmla="*/ 1202436 w 11269336"/>
              <a:gd name="connsiteY236" fmla="*/ 2209817 h 2323145"/>
              <a:gd name="connsiteX237" fmla="*/ 1136097 w 11269336"/>
              <a:gd name="connsiteY237" fmla="*/ 2205112 h 2323145"/>
              <a:gd name="connsiteX238" fmla="*/ 988232 w 11269336"/>
              <a:gd name="connsiteY238" fmla="*/ 2235635 h 2323145"/>
              <a:gd name="connsiteX239" fmla="*/ 981959 w 11269336"/>
              <a:gd name="connsiteY239" fmla="*/ 2231607 h 2323145"/>
              <a:gd name="connsiteX240" fmla="*/ 938600 w 11269336"/>
              <a:gd name="connsiteY240" fmla="*/ 2238113 h 2323145"/>
              <a:gd name="connsiteX241" fmla="*/ 791788 w 11269336"/>
              <a:gd name="connsiteY241" fmla="*/ 2293224 h 2323145"/>
              <a:gd name="connsiteX242" fmla="*/ 706914 w 11269336"/>
              <a:gd name="connsiteY242" fmla="*/ 2305046 h 2323145"/>
              <a:gd name="connsiteX243" fmla="*/ 675971 w 11269336"/>
              <a:gd name="connsiteY243" fmla="*/ 2304030 h 2323145"/>
              <a:gd name="connsiteX244" fmla="*/ 624180 w 11269336"/>
              <a:gd name="connsiteY244" fmla="*/ 2302650 h 2323145"/>
              <a:gd name="connsiteX245" fmla="*/ 583453 w 11269336"/>
              <a:gd name="connsiteY245" fmla="*/ 2288788 h 2323145"/>
              <a:gd name="connsiteX246" fmla="*/ 540946 w 11269336"/>
              <a:gd name="connsiteY246" fmla="*/ 2292721 h 2323145"/>
              <a:gd name="connsiteX247" fmla="*/ 533680 w 11269336"/>
              <a:gd name="connsiteY247" fmla="*/ 2310233 h 2323145"/>
              <a:gd name="connsiteX248" fmla="*/ 487366 w 11269336"/>
              <a:gd name="connsiteY248" fmla="*/ 2309053 h 2323145"/>
              <a:gd name="connsiteX249" fmla="*/ 416820 w 11269336"/>
              <a:gd name="connsiteY249" fmla="*/ 2305443 h 2323145"/>
              <a:gd name="connsiteX250" fmla="*/ 376805 w 11269336"/>
              <a:gd name="connsiteY250" fmla="*/ 2307647 h 2323145"/>
              <a:gd name="connsiteX251" fmla="*/ 266777 w 11269336"/>
              <a:gd name="connsiteY251" fmla="*/ 2309012 h 2323145"/>
              <a:gd name="connsiteX252" fmla="*/ 156013 w 11269336"/>
              <a:gd name="connsiteY252" fmla="*/ 2306832 h 2323145"/>
              <a:gd name="connsiteX253" fmla="*/ 87258 w 11269336"/>
              <a:gd name="connsiteY253" fmla="*/ 2285511 h 2323145"/>
              <a:gd name="connsiteX254" fmla="*/ 23798 w 11269336"/>
              <a:gd name="connsiteY254" fmla="*/ 2281822 h 2323145"/>
              <a:gd name="connsiteX255" fmla="*/ 0 w 11269336"/>
              <a:gd name="connsiteY255" fmla="*/ 2285369 h 2323145"/>
              <a:gd name="connsiteX256" fmla="*/ 0 w 11269336"/>
              <a:gd name="connsiteY25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05765 w 11269336"/>
              <a:gd name="connsiteY145" fmla="*/ 2199902 h 2323145"/>
              <a:gd name="connsiteX146" fmla="*/ 4401354 w 11269336"/>
              <a:gd name="connsiteY146" fmla="*/ 2194745 h 2323145"/>
              <a:gd name="connsiteX147" fmla="*/ 4366646 w 11269336"/>
              <a:gd name="connsiteY147" fmla="*/ 2198564 h 2323145"/>
              <a:gd name="connsiteX148" fmla="*/ 4354009 w 11269336"/>
              <a:gd name="connsiteY148" fmla="*/ 2204984 h 2323145"/>
              <a:gd name="connsiteX149" fmla="*/ 4348284 w 11269336"/>
              <a:gd name="connsiteY149" fmla="*/ 2205270 h 2323145"/>
              <a:gd name="connsiteX150" fmla="*/ 4333906 w 11269336"/>
              <a:gd name="connsiteY150" fmla="*/ 2205251 h 2323145"/>
              <a:gd name="connsiteX151" fmla="*/ 4308819 w 11269336"/>
              <a:gd name="connsiteY151" fmla="*/ 2203822 h 2323145"/>
              <a:gd name="connsiteX152" fmla="*/ 4301210 w 11269336"/>
              <a:gd name="connsiteY152" fmla="*/ 2204456 h 2323145"/>
              <a:gd name="connsiteX153" fmla="*/ 4283095 w 11269336"/>
              <a:gd name="connsiteY153" fmla="*/ 2198177 h 2323145"/>
              <a:gd name="connsiteX154" fmla="*/ 4250119 w 11269336"/>
              <a:gd name="connsiteY154" fmla="*/ 2196342 h 2323145"/>
              <a:gd name="connsiteX155" fmla="*/ 4189203 w 11269336"/>
              <a:gd name="connsiteY155" fmla="*/ 2178994 h 2323145"/>
              <a:gd name="connsiteX156" fmla="*/ 4154035 w 11269336"/>
              <a:gd name="connsiteY156" fmla="*/ 2171950 h 2323145"/>
              <a:gd name="connsiteX157" fmla="*/ 4129569 w 11269336"/>
              <a:gd name="connsiteY157" fmla="*/ 2163850 h 2323145"/>
              <a:gd name="connsiteX158" fmla="*/ 4061250 w 11269336"/>
              <a:gd name="connsiteY158" fmla="*/ 2159236 h 2323145"/>
              <a:gd name="connsiteX159" fmla="*/ 3945480 w 11269336"/>
              <a:gd name="connsiteY159" fmla="*/ 2158279 h 2323145"/>
              <a:gd name="connsiteX160" fmla="*/ 3921468 w 11269336"/>
              <a:gd name="connsiteY160" fmla="*/ 2156588 h 2323145"/>
              <a:gd name="connsiteX161" fmla="*/ 3903348 w 11269336"/>
              <a:gd name="connsiteY161" fmla="*/ 2149220 h 2323145"/>
              <a:gd name="connsiteX162" fmla="*/ 3901342 w 11269336"/>
              <a:gd name="connsiteY162" fmla="*/ 2142355 h 2323145"/>
              <a:gd name="connsiteX163" fmla="*/ 3888539 w 11269336"/>
              <a:gd name="connsiteY163" fmla="*/ 2140476 h 2323145"/>
              <a:gd name="connsiteX164" fmla="*/ 3885662 w 11269336"/>
              <a:gd name="connsiteY164" fmla="*/ 2138740 h 2323145"/>
              <a:gd name="connsiteX165" fmla="*/ 3868627 w 11269336"/>
              <a:gd name="connsiteY165" fmla="*/ 2130023 h 2323145"/>
              <a:gd name="connsiteX166" fmla="*/ 3819177 w 11269336"/>
              <a:gd name="connsiteY166" fmla="*/ 2142111 h 2323145"/>
              <a:gd name="connsiteX167" fmla="*/ 3769100 w 11269336"/>
              <a:gd name="connsiteY167" fmla="*/ 2131731 h 2323145"/>
              <a:gd name="connsiteX168" fmla="*/ 3562752 w 11269336"/>
              <a:gd name="connsiteY168" fmla="*/ 2131785 h 2323145"/>
              <a:gd name="connsiteX169" fmla="*/ 3541402 w 11269336"/>
              <a:gd name="connsiteY169" fmla="*/ 2106821 h 2323145"/>
              <a:gd name="connsiteX170" fmla="*/ 3365341 w 11269336"/>
              <a:gd name="connsiteY170" fmla="*/ 2077638 h 2323145"/>
              <a:gd name="connsiteX171" fmla="*/ 3170922 w 11269336"/>
              <a:gd name="connsiteY171" fmla="*/ 2115957 h 2323145"/>
              <a:gd name="connsiteX172" fmla="*/ 3156256 w 11269336"/>
              <a:gd name="connsiteY172" fmla="*/ 2124773 h 2323145"/>
              <a:gd name="connsiteX173" fmla="*/ 3140298 w 11269336"/>
              <a:gd name="connsiteY173" fmla="*/ 2129182 h 2323145"/>
              <a:gd name="connsiteX174" fmla="*/ 3138514 w 11269336"/>
              <a:gd name="connsiteY174" fmla="*/ 2128069 h 2323145"/>
              <a:gd name="connsiteX175" fmla="*/ 3120467 w 11269336"/>
              <a:gd name="connsiteY175" fmla="*/ 2128281 h 2323145"/>
              <a:gd name="connsiteX176" fmla="*/ 3116175 w 11269336"/>
              <a:gd name="connsiteY176" fmla="*/ 2131633 h 2323145"/>
              <a:gd name="connsiteX177" fmla="*/ 3103685 w 11269336"/>
              <a:gd name="connsiteY177" fmla="*/ 2132814 h 2323145"/>
              <a:gd name="connsiteX178" fmla="*/ 3078794 w 11269336"/>
              <a:gd name="connsiteY178" fmla="*/ 2137935 h 2323145"/>
              <a:gd name="connsiteX179" fmla="*/ 3074407 w 11269336"/>
              <a:gd name="connsiteY179" fmla="*/ 2136274 h 2323145"/>
              <a:gd name="connsiteX180" fmla="*/ 3037285 w 11269336"/>
              <a:gd name="connsiteY180" fmla="*/ 2139919 h 2323145"/>
              <a:gd name="connsiteX181" fmla="*/ 3036901 w 11269336"/>
              <a:gd name="connsiteY181" fmla="*/ 2138726 h 2323145"/>
              <a:gd name="connsiteX182" fmla="*/ 3026996 w 11269336"/>
              <a:gd name="connsiteY182" fmla="*/ 2134322 h 2323145"/>
              <a:gd name="connsiteX183" fmla="*/ 3007772 w 11269336"/>
              <a:gd name="connsiteY183" fmla="*/ 2128742 h 2323145"/>
              <a:gd name="connsiteX184" fmla="*/ 2965030 w 11269336"/>
              <a:gd name="connsiteY184" fmla="*/ 2100494 h 2323145"/>
              <a:gd name="connsiteX185" fmla="*/ 2926342 w 11269336"/>
              <a:gd name="connsiteY185" fmla="*/ 2104155 h 2323145"/>
              <a:gd name="connsiteX186" fmla="*/ 2918608 w 11269336"/>
              <a:gd name="connsiteY186" fmla="*/ 2104215 h 2323145"/>
              <a:gd name="connsiteX187" fmla="*/ 2918475 w 11269336"/>
              <a:gd name="connsiteY187" fmla="*/ 2103937 h 2323145"/>
              <a:gd name="connsiteX188" fmla="*/ 2910360 w 11269336"/>
              <a:gd name="connsiteY188" fmla="*/ 2103444 h 2323145"/>
              <a:gd name="connsiteX189" fmla="*/ 2904507 w 11269336"/>
              <a:gd name="connsiteY189" fmla="*/ 2104326 h 2323145"/>
              <a:gd name="connsiteX190" fmla="*/ 2889503 w 11269336"/>
              <a:gd name="connsiteY190" fmla="*/ 2104443 h 2323145"/>
              <a:gd name="connsiteX191" fmla="*/ 2884480 w 11269336"/>
              <a:gd name="connsiteY191" fmla="*/ 2102626 h 2323145"/>
              <a:gd name="connsiteX192" fmla="*/ 2882689 w 11269336"/>
              <a:gd name="connsiteY192" fmla="*/ 2099228 h 2323145"/>
              <a:gd name="connsiteX193" fmla="*/ 2881291 w 11269336"/>
              <a:gd name="connsiteY193" fmla="*/ 2099618 h 2323145"/>
              <a:gd name="connsiteX194" fmla="*/ 2853979 w 11269336"/>
              <a:gd name="connsiteY194" fmla="*/ 2090388 h 2323145"/>
              <a:gd name="connsiteX195" fmla="*/ 2791790 w 11269336"/>
              <a:gd name="connsiteY195" fmla="*/ 2080332 h 2323145"/>
              <a:gd name="connsiteX196" fmla="*/ 2755844 w 11269336"/>
              <a:gd name="connsiteY196" fmla="*/ 2078874 h 2323145"/>
              <a:gd name="connsiteX197" fmla="*/ 2657742 w 11269336"/>
              <a:gd name="connsiteY197" fmla="*/ 2070179 h 2323145"/>
              <a:gd name="connsiteX198" fmla="*/ 2559549 w 11269336"/>
              <a:gd name="connsiteY198" fmla="*/ 2057873 h 2323145"/>
              <a:gd name="connsiteX199" fmla="*/ 2512054 w 11269336"/>
              <a:gd name="connsiteY199" fmla="*/ 2031671 h 2323145"/>
              <a:gd name="connsiteX200" fmla="*/ 2506437 w 11269336"/>
              <a:gd name="connsiteY200" fmla="*/ 2030918 h 2323145"/>
              <a:gd name="connsiteX201" fmla="*/ 2491752 w 11269336"/>
              <a:gd name="connsiteY201" fmla="*/ 2033906 h 2323145"/>
              <a:gd name="connsiteX202" fmla="*/ 2486338 w 11269336"/>
              <a:gd name="connsiteY202" fmla="*/ 2035862 h 2323145"/>
              <a:gd name="connsiteX203" fmla="*/ 2478186 w 11269336"/>
              <a:gd name="connsiteY203" fmla="*/ 2036953 h 2323145"/>
              <a:gd name="connsiteX204" fmla="*/ 2477950 w 11269336"/>
              <a:gd name="connsiteY204" fmla="*/ 2036715 h 2323145"/>
              <a:gd name="connsiteX205" fmla="*/ 2470381 w 11269336"/>
              <a:gd name="connsiteY205" fmla="*/ 2038256 h 2323145"/>
              <a:gd name="connsiteX206" fmla="*/ 2433781 w 11269336"/>
              <a:gd name="connsiteY206" fmla="*/ 2049140 h 2323145"/>
              <a:gd name="connsiteX207" fmla="*/ 2381172 w 11269336"/>
              <a:gd name="connsiteY207" fmla="*/ 2030645 h 2323145"/>
              <a:gd name="connsiteX208" fmla="*/ 2360198 w 11269336"/>
              <a:gd name="connsiteY208" fmla="*/ 2029059 h 2323145"/>
              <a:gd name="connsiteX209" fmla="*/ 2348815 w 11269336"/>
              <a:gd name="connsiteY209" fmla="*/ 2026798 h 2323145"/>
              <a:gd name="connsiteX210" fmla="*/ 2347988 w 11269336"/>
              <a:gd name="connsiteY210" fmla="*/ 2025745 h 2323145"/>
              <a:gd name="connsiteX211" fmla="*/ 2312920 w 11269336"/>
              <a:gd name="connsiteY211" fmla="*/ 2036311 h 2323145"/>
              <a:gd name="connsiteX212" fmla="*/ 2307986 w 11269336"/>
              <a:gd name="connsiteY212" fmla="*/ 2035583 h 2323145"/>
              <a:gd name="connsiteX213" fmla="*/ 2285481 w 11269336"/>
              <a:gd name="connsiteY213" fmla="*/ 2045197 h 2323145"/>
              <a:gd name="connsiteX214" fmla="*/ 2273666 w 11269336"/>
              <a:gd name="connsiteY214" fmla="*/ 2048710 h 2323145"/>
              <a:gd name="connsiteX215" fmla="*/ 2270719 w 11269336"/>
              <a:gd name="connsiteY215" fmla="*/ 2052702 h 2323145"/>
              <a:gd name="connsiteX216" fmla="*/ 2253080 w 11269336"/>
              <a:gd name="connsiteY216" fmla="*/ 2056363 h 2323145"/>
              <a:gd name="connsiteX217" fmla="*/ 2250906 w 11269336"/>
              <a:gd name="connsiteY217" fmla="*/ 2055654 h 2323145"/>
              <a:gd name="connsiteX218" fmla="*/ 2236905 w 11269336"/>
              <a:gd name="connsiteY218" fmla="*/ 2062882 h 2323145"/>
              <a:gd name="connsiteX219" fmla="*/ 2225830 w 11269336"/>
              <a:gd name="connsiteY219" fmla="*/ 2074027 h 2323145"/>
              <a:gd name="connsiteX220" fmla="*/ 2073776 w 11269336"/>
              <a:gd name="connsiteY220" fmla="*/ 2089244 h 2323145"/>
              <a:gd name="connsiteX221" fmla="*/ 1948256 w 11269336"/>
              <a:gd name="connsiteY221" fmla="*/ 2146616 h 2323145"/>
              <a:gd name="connsiteX222" fmla="*/ 1865582 w 11269336"/>
              <a:gd name="connsiteY222" fmla="*/ 2153738 h 2323145"/>
              <a:gd name="connsiteX223" fmla="*/ 1835210 w 11269336"/>
              <a:gd name="connsiteY223" fmla="*/ 2134244 h 2323145"/>
              <a:gd name="connsiteX224" fmla="*/ 1632661 w 11269336"/>
              <a:gd name="connsiteY224" fmla="*/ 2173882 h 2323145"/>
              <a:gd name="connsiteX225" fmla="*/ 1579590 w 11269336"/>
              <a:gd name="connsiteY225" fmla="*/ 2173680 h 2323145"/>
              <a:gd name="connsiteX226" fmla="*/ 1535601 w 11269336"/>
              <a:gd name="connsiteY226" fmla="*/ 2194590 h 2323145"/>
              <a:gd name="connsiteX227" fmla="*/ 1515594 w 11269336"/>
              <a:gd name="connsiteY227" fmla="*/ 2189622 h 2323145"/>
              <a:gd name="connsiteX228" fmla="*/ 1512113 w 11269336"/>
              <a:gd name="connsiteY228" fmla="*/ 2188534 h 2323145"/>
              <a:gd name="connsiteX229" fmla="*/ 1498838 w 11269336"/>
              <a:gd name="connsiteY229" fmla="*/ 2189213 h 2323145"/>
              <a:gd name="connsiteX230" fmla="*/ 1494279 w 11269336"/>
              <a:gd name="connsiteY230" fmla="*/ 2183112 h 2323145"/>
              <a:gd name="connsiteX231" fmla="*/ 1473714 w 11269336"/>
              <a:gd name="connsiteY231" fmla="*/ 2179625 h 2323145"/>
              <a:gd name="connsiteX232" fmla="*/ 1449503 w 11269336"/>
              <a:gd name="connsiteY232" fmla="*/ 2182633 h 2323145"/>
              <a:gd name="connsiteX233" fmla="*/ 1266687 w 11269336"/>
              <a:gd name="connsiteY233" fmla="*/ 2212688 h 2323145"/>
              <a:gd name="connsiteX234" fmla="*/ 1239614 w 11269336"/>
              <a:gd name="connsiteY234" fmla="*/ 2209727 h 2323145"/>
              <a:gd name="connsiteX235" fmla="*/ 1202436 w 11269336"/>
              <a:gd name="connsiteY235" fmla="*/ 2209817 h 2323145"/>
              <a:gd name="connsiteX236" fmla="*/ 1136097 w 11269336"/>
              <a:gd name="connsiteY236" fmla="*/ 2205112 h 2323145"/>
              <a:gd name="connsiteX237" fmla="*/ 988232 w 11269336"/>
              <a:gd name="connsiteY237" fmla="*/ 2235635 h 2323145"/>
              <a:gd name="connsiteX238" fmla="*/ 981959 w 11269336"/>
              <a:gd name="connsiteY238" fmla="*/ 2231607 h 2323145"/>
              <a:gd name="connsiteX239" fmla="*/ 938600 w 11269336"/>
              <a:gd name="connsiteY239" fmla="*/ 2238113 h 2323145"/>
              <a:gd name="connsiteX240" fmla="*/ 791788 w 11269336"/>
              <a:gd name="connsiteY240" fmla="*/ 2293224 h 2323145"/>
              <a:gd name="connsiteX241" fmla="*/ 706914 w 11269336"/>
              <a:gd name="connsiteY241" fmla="*/ 2305046 h 2323145"/>
              <a:gd name="connsiteX242" fmla="*/ 675971 w 11269336"/>
              <a:gd name="connsiteY242" fmla="*/ 2304030 h 2323145"/>
              <a:gd name="connsiteX243" fmla="*/ 624180 w 11269336"/>
              <a:gd name="connsiteY243" fmla="*/ 2302650 h 2323145"/>
              <a:gd name="connsiteX244" fmla="*/ 583453 w 11269336"/>
              <a:gd name="connsiteY244" fmla="*/ 2288788 h 2323145"/>
              <a:gd name="connsiteX245" fmla="*/ 540946 w 11269336"/>
              <a:gd name="connsiteY245" fmla="*/ 2292721 h 2323145"/>
              <a:gd name="connsiteX246" fmla="*/ 533680 w 11269336"/>
              <a:gd name="connsiteY246" fmla="*/ 2310233 h 2323145"/>
              <a:gd name="connsiteX247" fmla="*/ 487366 w 11269336"/>
              <a:gd name="connsiteY247" fmla="*/ 2309053 h 2323145"/>
              <a:gd name="connsiteX248" fmla="*/ 416820 w 11269336"/>
              <a:gd name="connsiteY248" fmla="*/ 2305443 h 2323145"/>
              <a:gd name="connsiteX249" fmla="*/ 376805 w 11269336"/>
              <a:gd name="connsiteY249" fmla="*/ 2307647 h 2323145"/>
              <a:gd name="connsiteX250" fmla="*/ 266777 w 11269336"/>
              <a:gd name="connsiteY250" fmla="*/ 2309012 h 2323145"/>
              <a:gd name="connsiteX251" fmla="*/ 156013 w 11269336"/>
              <a:gd name="connsiteY251" fmla="*/ 2306832 h 2323145"/>
              <a:gd name="connsiteX252" fmla="*/ 87258 w 11269336"/>
              <a:gd name="connsiteY252" fmla="*/ 2285511 h 2323145"/>
              <a:gd name="connsiteX253" fmla="*/ 23798 w 11269336"/>
              <a:gd name="connsiteY253" fmla="*/ 2281822 h 2323145"/>
              <a:gd name="connsiteX254" fmla="*/ 0 w 11269336"/>
              <a:gd name="connsiteY254" fmla="*/ 2285369 h 2323145"/>
              <a:gd name="connsiteX255" fmla="*/ 0 w 11269336"/>
              <a:gd name="connsiteY25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05765 w 11269336"/>
              <a:gd name="connsiteY144" fmla="*/ 2199902 h 2323145"/>
              <a:gd name="connsiteX145" fmla="*/ 4401354 w 11269336"/>
              <a:gd name="connsiteY145" fmla="*/ 2194745 h 2323145"/>
              <a:gd name="connsiteX146" fmla="*/ 4366646 w 11269336"/>
              <a:gd name="connsiteY146" fmla="*/ 2198564 h 2323145"/>
              <a:gd name="connsiteX147" fmla="*/ 4354009 w 11269336"/>
              <a:gd name="connsiteY147" fmla="*/ 2204984 h 2323145"/>
              <a:gd name="connsiteX148" fmla="*/ 4348284 w 11269336"/>
              <a:gd name="connsiteY148" fmla="*/ 2205270 h 2323145"/>
              <a:gd name="connsiteX149" fmla="*/ 4333906 w 11269336"/>
              <a:gd name="connsiteY149" fmla="*/ 2205251 h 2323145"/>
              <a:gd name="connsiteX150" fmla="*/ 4308819 w 11269336"/>
              <a:gd name="connsiteY150" fmla="*/ 2203822 h 2323145"/>
              <a:gd name="connsiteX151" fmla="*/ 4301210 w 11269336"/>
              <a:gd name="connsiteY151" fmla="*/ 2204456 h 2323145"/>
              <a:gd name="connsiteX152" fmla="*/ 4283095 w 11269336"/>
              <a:gd name="connsiteY152" fmla="*/ 2198177 h 2323145"/>
              <a:gd name="connsiteX153" fmla="*/ 4250119 w 11269336"/>
              <a:gd name="connsiteY153" fmla="*/ 2196342 h 2323145"/>
              <a:gd name="connsiteX154" fmla="*/ 4189203 w 11269336"/>
              <a:gd name="connsiteY154" fmla="*/ 2178994 h 2323145"/>
              <a:gd name="connsiteX155" fmla="*/ 4154035 w 11269336"/>
              <a:gd name="connsiteY155" fmla="*/ 2171950 h 2323145"/>
              <a:gd name="connsiteX156" fmla="*/ 4129569 w 11269336"/>
              <a:gd name="connsiteY156" fmla="*/ 2163850 h 2323145"/>
              <a:gd name="connsiteX157" fmla="*/ 4061250 w 11269336"/>
              <a:gd name="connsiteY157" fmla="*/ 2159236 h 2323145"/>
              <a:gd name="connsiteX158" fmla="*/ 3945480 w 11269336"/>
              <a:gd name="connsiteY158" fmla="*/ 2158279 h 2323145"/>
              <a:gd name="connsiteX159" fmla="*/ 3921468 w 11269336"/>
              <a:gd name="connsiteY159" fmla="*/ 2156588 h 2323145"/>
              <a:gd name="connsiteX160" fmla="*/ 3903348 w 11269336"/>
              <a:gd name="connsiteY160" fmla="*/ 2149220 h 2323145"/>
              <a:gd name="connsiteX161" fmla="*/ 3901342 w 11269336"/>
              <a:gd name="connsiteY161" fmla="*/ 2142355 h 2323145"/>
              <a:gd name="connsiteX162" fmla="*/ 3888539 w 11269336"/>
              <a:gd name="connsiteY162" fmla="*/ 2140476 h 2323145"/>
              <a:gd name="connsiteX163" fmla="*/ 3885662 w 11269336"/>
              <a:gd name="connsiteY163" fmla="*/ 2138740 h 2323145"/>
              <a:gd name="connsiteX164" fmla="*/ 3868627 w 11269336"/>
              <a:gd name="connsiteY164" fmla="*/ 2130023 h 2323145"/>
              <a:gd name="connsiteX165" fmla="*/ 3819177 w 11269336"/>
              <a:gd name="connsiteY165" fmla="*/ 2142111 h 2323145"/>
              <a:gd name="connsiteX166" fmla="*/ 3769100 w 11269336"/>
              <a:gd name="connsiteY166" fmla="*/ 2131731 h 2323145"/>
              <a:gd name="connsiteX167" fmla="*/ 3562752 w 11269336"/>
              <a:gd name="connsiteY167" fmla="*/ 2131785 h 2323145"/>
              <a:gd name="connsiteX168" fmla="*/ 3541402 w 11269336"/>
              <a:gd name="connsiteY168" fmla="*/ 2106821 h 2323145"/>
              <a:gd name="connsiteX169" fmla="*/ 3365341 w 11269336"/>
              <a:gd name="connsiteY169" fmla="*/ 2077638 h 2323145"/>
              <a:gd name="connsiteX170" fmla="*/ 3170922 w 11269336"/>
              <a:gd name="connsiteY170" fmla="*/ 2115957 h 2323145"/>
              <a:gd name="connsiteX171" fmla="*/ 3156256 w 11269336"/>
              <a:gd name="connsiteY171" fmla="*/ 2124773 h 2323145"/>
              <a:gd name="connsiteX172" fmla="*/ 3140298 w 11269336"/>
              <a:gd name="connsiteY172" fmla="*/ 2129182 h 2323145"/>
              <a:gd name="connsiteX173" fmla="*/ 3138514 w 11269336"/>
              <a:gd name="connsiteY173" fmla="*/ 2128069 h 2323145"/>
              <a:gd name="connsiteX174" fmla="*/ 3120467 w 11269336"/>
              <a:gd name="connsiteY174" fmla="*/ 2128281 h 2323145"/>
              <a:gd name="connsiteX175" fmla="*/ 3116175 w 11269336"/>
              <a:gd name="connsiteY175" fmla="*/ 2131633 h 2323145"/>
              <a:gd name="connsiteX176" fmla="*/ 3103685 w 11269336"/>
              <a:gd name="connsiteY176" fmla="*/ 2132814 h 2323145"/>
              <a:gd name="connsiteX177" fmla="*/ 3078794 w 11269336"/>
              <a:gd name="connsiteY177" fmla="*/ 2137935 h 2323145"/>
              <a:gd name="connsiteX178" fmla="*/ 3074407 w 11269336"/>
              <a:gd name="connsiteY178" fmla="*/ 2136274 h 2323145"/>
              <a:gd name="connsiteX179" fmla="*/ 3037285 w 11269336"/>
              <a:gd name="connsiteY179" fmla="*/ 2139919 h 2323145"/>
              <a:gd name="connsiteX180" fmla="*/ 3036901 w 11269336"/>
              <a:gd name="connsiteY180" fmla="*/ 2138726 h 2323145"/>
              <a:gd name="connsiteX181" fmla="*/ 3026996 w 11269336"/>
              <a:gd name="connsiteY181" fmla="*/ 2134322 h 2323145"/>
              <a:gd name="connsiteX182" fmla="*/ 3007772 w 11269336"/>
              <a:gd name="connsiteY182" fmla="*/ 2128742 h 2323145"/>
              <a:gd name="connsiteX183" fmla="*/ 2965030 w 11269336"/>
              <a:gd name="connsiteY183" fmla="*/ 2100494 h 2323145"/>
              <a:gd name="connsiteX184" fmla="*/ 2926342 w 11269336"/>
              <a:gd name="connsiteY184" fmla="*/ 2104155 h 2323145"/>
              <a:gd name="connsiteX185" fmla="*/ 2918608 w 11269336"/>
              <a:gd name="connsiteY185" fmla="*/ 2104215 h 2323145"/>
              <a:gd name="connsiteX186" fmla="*/ 2918475 w 11269336"/>
              <a:gd name="connsiteY186" fmla="*/ 2103937 h 2323145"/>
              <a:gd name="connsiteX187" fmla="*/ 2910360 w 11269336"/>
              <a:gd name="connsiteY187" fmla="*/ 2103444 h 2323145"/>
              <a:gd name="connsiteX188" fmla="*/ 2904507 w 11269336"/>
              <a:gd name="connsiteY188" fmla="*/ 2104326 h 2323145"/>
              <a:gd name="connsiteX189" fmla="*/ 2889503 w 11269336"/>
              <a:gd name="connsiteY189" fmla="*/ 2104443 h 2323145"/>
              <a:gd name="connsiteX190" fmla="*/ 2884480 w 11269336"/>
              <a:gd name="connsiteY190" fmla="*/ 2102626 h 2323145"/>
              <a:gd name="connsiteX191" fmla="*/ 2882689 w 11269336"/>
              <a:gd name="connsiteY191" fmla="*/ 2099228 h 2323145"/>
              <a:gd name="connsiteX192" fmla="*/ 2881291 w 11269336"/>
              <a:gd name="connsiteY192" fmla="*/ 2099618 h 2323145"/>
              <a:gd name="connsiteX193" fmla="*/ 2853979 w 11269336"/>
              <a:gd name="connsiteY193" fmla="*/ 2090388 h 2323145"/>
              <a:gd name="connsiteX194" fmla="*/ 2791790 w 11269336"/>
              <a:gd name="connsiteY194" fmla="*/ 2080332 h 2323145"/>
              <a:gd name="connsiteX195" fmla="*/ 2755844 w 11269336"/>
              <a:gd name="connsiteY195" fmla="*/ 2078874 h 2323145"/>
              <a:gd name="connsiteX196" fmla="*/ 2657742 w 11269336"/>
              <a:gd name="connsiteY196" fmla="*/ 2070179 h 2323145"/>
              <a:gd name="connsiteX197" fmla="*/ 2559549 w 11269336"/>
              <a:gd name="connsiteY197" fmla="*/ 2057873 h 2323145"/>
              <a:gd name="connsiteX198" fmla="*/ 2512054 w 11269336"/>
              <a:gd name="connsiteY198" fmla="*/ 2031671 h 2323145"/>
              <a:gd name="connsiteX199" fmla="*/ 2506437 w 11269336"/>
              <a:gd name="connsiteY199" fmla="*/ 2030918 h 2323145"/>
              <a:gd name="connsiteX200" fmla="*/ 2491752 w 11269336"/>
              <a:gd name="connsiteY200" fmla="*/ 2033906 h 2323145"/>
              <a:gd name="connsiteX201" fmla="*/ 2486338 w 11269336"/>
              <a:gd name="connsiteY201" fmla="*/ 2035862 h 2323145"/>
              <a:gd name="connsiteX202" fmla="*/ 2478186 w 11269336"/>
              <a:gd name="connsiteY202" fmla="*/ 2036953 h 2323145"/>
              <a:gd name="connsiteX203" fmla="*/ 2477950 w 11269336"/>
              <a:gd name="connsiteY203" fmla="*/ 2036715 h 2323145"/>
              <a:gd name="connsiteX204" fmla="*/ 2470381 w 11269336"/>
              <a:gd name="connsiteY204" fmla="*/ 2038256 h 2323145"/>
              <a:gd name="connsiteX205" fmla="*/ 2433781 w 11269336"/>
              <a:gd name="connsiteY205" fmla="*/ 2049140 h 2323145"/>
              <a:gd name="connsiteX206" fmla="*/ 2381172 w 11269336"/>
              <a:gd name="connsiteY206" fmla="*/ 2030645 h 2323145"/>
              <a:gd name="connsiteX207" fmla="*/ 2360198 w 11269336"/>
              <a:gd name="connsiteY207" fmla="*/ 2029059 h 2323145"/>
              <a:gd name="connsiteX208" fmla="*/ 2348815 w 11269336"/>
              <a:gd name="connsiteY208" fmla="*/ 2026798 h 2323145"/>
              <a:gd name="connsiteX209" fmla="*/ 2347988 w 11269336"/>
              <a:gd name="connsiteY209" fmla="*/ 2025745 h 2323145"/>
              <a:gd name="connsiteX210" fmla="*/ 2312920 w 11269336"/>
              <a:gd name="connsiteY210" fmla="*/ 2036311 h 2323145"/>
              <a:gd name="connsiteX211" fmla="*/ 2307986 w 11269336"/>
              <a:gd name="connsiteY211" fmla="*/ 2035583 h 2323145"/>
              <a:gd name="connsiteX212" fmla="*/ 2285481 w 11269336"/>
              <a:gd name="connsiteY212" fmla="*/ 2045197 h 2323145"/>
              <a:gd name="connsiteX213" fmla="*/ 2273666 w 11269336"/>
              <a:gd name="connsiteY213" fmla="*/ 2048710 h 2323145"/>
              <a:gd name="connsiteX214" fmla="*/ 2270719 w 11269336"/>
              <a:gd name="connsiteY214" fmla="*/ 2052702 h 2323145"/>
              <a:gd name="connsiteX215" fmla="*/ 2253080 w 11269336"/>
              <a:gd name="connsiteY215" fmla="*/ 2056363 h 2323145"/>
              <a:gd name="connsiteX216" fmla="*/ 2250906 w 11269336"/>
              <a:gd name="connsiteY216" fmla="*/ 2055654 h 2323145"/>
              <a:gd name="connsiteX217" fmla="*/ 2236905 w 11269336"/>
              <a:gd name="connsiteY217" fmla="*/ 2062882 h 2323145"/>
              <a:gd name="connsiteX218" fmla="*/ 2225830 w 11269336"/>
              <a:gd name="connsiteY218" fmla="*/ 2074027 h 2323145"/>
              <a:gd name="connsiteX219" fmla="*/ 2073776 w 11269336"/>
              <a:gd name="connsiteY219" fmla="*/ 2089244 h 2323145"/>
              <a:gd name="connsiteX220" fmla="*/ 1948256 w 11269336"/>
              <a:gd name="connsiteY220" fmla="*/ 2146616 h 2323145"/>
              <a:gd name="connsiteX221" fmla="*/ 1865582 w 11269336"/>
              <a:gd name="connsiteY221" fmla="*/ 2153738 h 2323145"/>
              <a:gd name="connsiteX222" fmla="*/ 1835210 w 11269336"/>
              <a:gd name="connsiteY222" fmla="*/ 2134244 h 2323145"/>
              <a:gd name="connsiteX223" fmla="*/ 1632661 w 11269336"/>
              <a:gd name="connsiteY223" fmla="*/ 2173882 h 2323145"/>
              <a:gd name="connsiteX224" fmla="*/ 1579590 w 11269336"/>
              <a:gd name="connsiteY224" fmla="*/ 2173680 h 2323145"/>
              <a:gd name="connsiteX225" fmla="*/ 1535601 w 11269336"/>
              <a:gd name="connsiteY225" fmla="*/ 2194590 h 2323145"/>
              <a:gd name="connsiteX226" fmla="*/ 1515594 w 11269336"/>
              <a:gd name="connsiteY226" fmla="*/ 2189622 h 2323145"/>
              <a:gd name="connsiteX227" fmla="*/ 1512113 w 11269336"/>
              <a:gd name="connsiteY227" fmla="*/ 2188534 h 2323145"/>
              <a:gd name="connsiteX228" fmla="*/ 1498838 w 11269336"/>
              <a:gd name="connsiteY228" fmla="*/ 2189213 h 2323145"/>
              <a:gd name="connsiteX229" fmla="*/ 1494279 w 11269336"/>
              <a:gd name="connsiteY229" fmla="*/ 2183112 h 2323145"/>
              <a:gd name="connsiteX230" fmla="*/ 1473714 w 11269336"/>
              <a:gd name="connsiteY230" fmla="*/ 2179625 h 2323145"/>
              <a:gd name="connsiteX231" fmla="*/ 1449503 w 11269336"/>
              <a:gd name="connsiteY231" fmla="*/ 2182633 h 2323145"/>
              <a:gd name="connsiteX232" fmla="*/ 1266687 w 11269336"/>
              <a:gd name="connsiteY232" fmla="*/ 2212688 h 2323145"/>
              <a:gd name="connsiteX233" fmla="*/ 1239614 w 11269336"/>
              <a:gd name="connsiteY233" fmla="*/ 2209727 h 2323145"/>
              <a:gd name="connsiteX234" fmla="*/ 1202436 w 11269336"/>
              <a:gd name="connsiteY234" fmla="*/ 2209817 h 2323145"/>
              <a:gd name="connsiteX235" fmla="*/ 1136097 w 11269336"/>
              <a:gd name="connsiteY235" fmla="*/ 2205112 h 2323145"/>
              <a:gd name="connsiteX236" fmla="*/ 988232 w 11269336"/>
              <a:gd name="connsiteY236" fmla="*/ 2235635 h 2323145"/>
              <a:gd name="connsiteX237" fmla="*/ 981959 w 11269336"/>
              <a:gd name="connsiteY237" fmla="*/ 2231607 h 2323145"/>
              <a:gd name="connsiteX238" fmla="*/ 938600 w 11269336"/>
              <a:gd name="connsiteY238" fmla="*/ 2238113 h 2323145"/>
              <a:gd name="connsiteX239" fmla="*/ 791788 w 11269336"/>
              <a:gd name="connsiteY239" fmla="*/ 2293224 h 2323145"/>
              <a:gd name="connsiteX240" fmla="*/ 706914 w 11269336"/>
              <a:gd name="connsiteY240" fmla="*/ 2305046 h 2323145"/>
              <a:gd name="connsiteX241" fmla="*/ 675971 w 11269336"/>
              <a:gd name="connsiteY241" fmla="*/ 2304030 h 2323145"/>
              <a:gd name="connsiteX242" fmla="*/ 624180 w 11269336"/>
              <a:gd name="connsiteY242" fmla="*/ 2302650 h 2323145"/>
              <a:gd name="connsiteX243" fmla="*/ 583453 w 11269336"/>
              <a:gd name="connsiteY243" fmla="*/ 2288788 h 2323145"/>
              <a:gd name="connsiteX244" fmla="*/ 540946 w 11269336"/>
              <a:gd name="connsiteY244" fmla="*/ 2292721 h 2323145"/>
              <a:gd name="connsiteX245" fmla="*/ 533680 w 11269336"/>
              <a:gd name="connsiteY245" fmla="*/ 2310233 h 2323145"/>
              <a:gd name="connsiteX246" fmla="*/ 487366 w 11269336"/>
              <a:gd name="connsiteY246" fmla="*/ 2309053 h 2323145"/>
              <a:gd name="connsiteX247" fmla="*/ 416820 w 11269336"/>
              <a:gd name="connsiteY247" fmla="*/ 2305443 h 2323145"/>
              <a:gd name="connsiteX248" fmla="*/ 376805 w 11269336"/>
              <a:gd name="connsiteY248" fmla="*/ 2307647 h 2323145"/>
              <a:gd name="connsiteX249" fmla="*/ 266777 w 11269336"/>
              <a:gd name="connsiteY249" fmla="*/ 2309012 h 2323145"/>
              <a:gd name="connsiteX250" fmla="*/ 156013 w 11269336"/>
              <a:gd name="connsiteY250" fmla="*/ 2306832 h 2323145"/>
              <a:gd name="connsiteX251" fmla="*/ 87258 w 11269336"/>
              <a:gd name="connsiteY251" fmla="*/ 2285511 h 2323145"/>
              <a:gd name="connsiteX252" fmla="*/ 23798 w 11269336"/>
              <a:gd name="connsiteY252" fmla="*/ 2281822 h 2323145"/>
              <a:gd name="connsiteX253" fmla="*/ 0 w 11269336"/>
              <a:gd name="connsiteY253" fmla="*/ 2285369 h 2323145"/>
              <a:gd name="connsiteX254" fmla="*/ 0 w 11269336"/>
              <a:gd name="connsiteY25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67257 w 11269336"/>
              <a:gd name="connsiteY142" fmla="*/ 2196121 h 2323145"/>
              <a:gd name="connsiteX143" fmla="*/ 4405765 w 11269336"/>
              <a:gd name="connsiteY143" fmla="*/ 2199902 h 2323145"/>
              <a:gd name="connsiteX144" fmla="*/ 4401354 w 11269336"/>
              <a:gd name="connsiteY144" fmla="*/ 2194745 h 2323145"/>
              <a:gd name="connsiteX145" fmla="*/ 4366646 w 11269336"/>
              <a:gd name="connsiteY145" fmla="*/ 2198564 h 2323145"/>
              <a:gd name="connsiteX146" fmla="*/ 4354009 w 11269336"/>
              <a:gd name="connsiteY146" fmla="*/ 2204984 h 2323145"/>
              <a:gd name="connsiteX147" fmla="*/ 4348284 w 11269336"/>
              <a:gd name="connsiteY147" fmla="*/ 2205270 h 2323145"/>
              <a:gd name="connsiteX148" fmla="*/ 4333906 w 11269336"/>
              <a:gd name="connsiteY148" fmla="*/ 2205251 h 2323145"/>
              <a:gd name="connsiteX149" fmla="*/ 4308819 w 11269336"/>
              <a:gd name="connsiteY149" fmla="*/ 2203822 h 2323145"/>
              <a:gd name="connsiteX150" fmla="*/ 4301210 w 11269336"/>
              <a:gd name="connsiteY150" fmla="*/ 2204456 h 2323145"/>
              <a:gd name="connsiteX151" fmla="*/ 4283095 w 11269336"/>
              <a:gd name="connsiteY151" fmla="*/ 2198177 h 2323145"/>
              <a:gd name="connsiteX152" fmla="*/ 4250119 w 11269336"/>
              <a:gd name="connsiteY152" fmla="*/ 2196342 h 2323145"/>
              <a:gd name="connsiteX153" fmla="*/ 4189203 w 11269336"/>
              <a:gd name="connsiteY153" fmla="*/ 2178994 h 2323145"/>
              <a:gd name="connsiteX154" fmla="*/ 4154035 w 11269336"/>
              <a:gd name="connsiteY154" fmla="*/ 2171950 h 2323145"/>
              <a:gd name="connsiteX155" fmla="*/ 4129569 w 11269336"/>
              <a:gd name="connsiteY155" fmla="*/ 2163850 h 2323145"/>
              <a:gd name="connsiteX156" fmla="*/ 4061250 w 11269336"/>
              <a:gd name="connsiteY156" fmla="*/ 2159236 h 2323145"/>
              <a:gd name="connsiteX157" fmla="*/ 3945480 w 11269336"/>
              <a:gd name="connsiteY157" fmla="*/ 2158279 h 2323145"/>
              <a:gd name="connsiteX158" fmla="*/ 3921468 w 11269336"/>
              <a:gd name="connsiteY158" fmla="*/ 2156588 h 2323145"/>
              <a:gd name="connsiteX159" fmla="*/ 3903348 w 11269336"/>
              <a:gd name="connsiteY159" fmla="*/ 2149220 h 2323145"/>
              <a:gd name="connsiteX160" fmla="*/ 3901342 w 11269336"/>
              <a:gd name="connsiteY160" fmla="*/ 2142355 h 2323145"/>
              <a:gd name="connsiteX161" fmla="*/ 3888539 w 11269336"/>
              <a:gd name="connsiteY161" fmla="*/ 2140476 h 2323145"/>
              <a:gd name="connsiteX162" fmla="*/ 3885662 w 11269336"/>
              <a:gd name="connsiteY162" fmla="*/ 2138740 h 2323145"/>
              <a:gd name="connsiteX163" fmla="*/ 3868627 w 11269336"/>
              <a:gd name="connsiteY163" fmla="*/ 2130023 h 2323145"/>
              <a:gd name="connsiteX164" fmla="*/ 3819177 w 11269336"/>
              <a:gd name="connsiteY164" fmla="*/ 2142111 h 2323145"/>
              <a:gd name="connsiteX165" fmla="*/ 3769100 w 11269336"/>
              <a:gd name="connsiteY165" fmla="*/ 2131731 h 2323145"/>
              <a:gd name="connsiteX166" fmla="*/ 3562752 w 11269336"/>
              <a:gd name="connsiteY166" fmla="*/ 2131785 h 2323145"/>
              <a:gd name="connsiteX167" fmla="*/ 3541402 w 11269336"/>
              <a:gd name="connsiteY167" fmla="*/ 2106821 h 2323145"/>
              <a:gd name="connsiteX168" fmla="*/ 3365341 w 11269336"/>
              <a:gd name="connsiteY168" fmla="*/ 2077638 h 2323145"/>
              <a:gd name="connsiteX169" fmla="*/ 3170922 w 11269336"/>
              <a:gd name="connsiteY169" fmla="*/ 2115957 h 2323145"/>
              <a:gd name="connsiteX170" fmla="*/ 3156256 w 11269336"/>
              <a:gd name="connsiteY170" fmla="*/ 2124773 h 2323145"/>
              <a:gd name="connsiteX171" fmla="*/ 3140298 w 11269336"/>
              <a:gd name="connsiteY171" fmla="*/ 2129182 h 2323145"/>
              <a:gd name="connsiteX172" fmla="*/ 3138514 w 11269336"/>
              <a:gd name="connsiteY172" fmla="*/ 2128069 h 2323145"/>
              <a:gd name="connsiteX173" fmla="*/ 3120467 w 11269336"/>
              <a:gd name="connsiteY173" fmla="*/ 2128281 h 2323145"/>
              <a:gd name="connsiteX174" fmla="*/ 3116175 w 11269336"/>
              <a:gd name="connsiteY174" fmla="*/ 2131633 h 2323145"/>
              <a:gd name="connsiteX175" fmla="*/ 3103685 w 11269336"/>
              <a:gd name="connsiteY175" fmla="*/ 2132814 h 2323145"/>
              <a:gd name="connsiteX176" fmla="*/ 3078794 w 11269336"/>
              <a:gd name="connsiteY176" fmla="*/ 2137935 h 2323145"/>
              <a:gd name="connsiteX177" fmla="*/ 3074407 w 11269336"/>
              <a:gd name="connsiteY177" fmla="*/ 2136274 h 2323145"/>
              <a:gd name="connsiteX178" fmla="*/ 3037285 w 11269336"/>
              <a:gd name="connsiteY178" fmla="*/ 2139919 h 2323145"/>
              <a:gd name="connsiteX179" fmla="*/ 3036901 w 11269336"/>
              <a:gd name="connsiteY179" fmla="*/ 2138726 h 2323145"/>
              <a:gd name="connsiteX180" fmla="*/ 3026996 w 11269336"/>
              <a:gd name="connsiteY180" fmla="*/ 2134322 h 2323145"/>
              <a:gd name="connsiteX181" fmla="*/ 3007772 w 11269336"/>
              <a:gd name="connsiteY181" fmla="*/ 2128742 h 2323145"/>
              <a:gd name="connsiteX182" fmla="*/ 2965030 w 11269336"/>
              <a:gd name="connsiteY182" fmla="*/ 2100494 h 2323145"/>
              <a:gd name="connsiteX183" fmla="*/ 2926342 w 11269336"/>
              <a:gd name="connsiteY183" fmla="*/ 2104155 h 2323145"/>
              <a:gd name="connsiteX184" fmla="*/ 2918608 w 11269336"/>
              <a:gd name="connsiteY184" fmla="*/ 2104215 h 2323145"/>
              <a:gd name="connsiteX185" fmla="*/ 2918475 w 11269336"/>
              <a:gd name="connsiteY185" fmla="*/ 2103937 h 2323145"/>
              <a:gd name="connsiteX186" fmla="*/ 2910360 w 11269336"/>
              <a:gd name="connsiteY186" fmla="*/ 2103444 h 2323145"/>
              <a:gd name="connsiteX187" fmla="*/ 2904507 w 11269336"/>
              <a:gd name="connsiteY187" fmla="*/ 2104326 h 2323145"/>
              <a:gd name="connsiteX188" fmla="*/ 2889503 w 11269336"/>
              <a:gd name="connsiteY188" fmla="*/ 2104443 h 2323145"/>
              <a:gd name="connsiteX189" fmla="*/ 2884480 w 11269336"/>
              <a:gd name="connsiteY189" fmla="*/ 2102626 h 2323145"/>
              <a:gd name="connsiteX190" fmla="*/ 2882689 w 11269336"/>
              <a:gd name="connsiteY190" fmla="*/ 2099228 h 2323145"/>
              <a:gd name="connsiteX191" fmla="*/ 2881291 w 11269336"/>
              <a:gd name="connsiteY191" fmla="*/ 2099618 h 2323145"/>
              <a:gd name="connsiteX192" fmla="*/ 2853979 w 11269336"/>
              <a:gd name="connsiteY192" fmla="*/ 2090388 h 2323145"/>
              <a:gd name="connsiteX193" fmla="*/ 2791790 w 11269336"/>
              <a:gd name="connsiteY193" fmla="*/ 2080332 h 2323145"/>
              <a:gd name="connsiteX194" fmla="*/ 2755844 w 11269336"/>
              <a:gd name="connsiteY194" fmla="*/ 2078874 h 2323145"/>
              <a:gd name="connsiteX195" fmla="*/ 2657742 w 11269336"/>
              <a:gd name="connsiteY195" fmla="*/ 2070179 h 2323145"/>
              <a:gd name="connsiteX196" fmla="*/ 2559549 w 11269336"/>
              <a:gd name="connsiteY196" fmla="*/ 2057873 h 2323145"/>
              <a:gd name="connsiteX197" fmla="*/ 2512054 w 11269336"/>
              <a:gd name="connsiteY197" fmla="*/ 2031671 h 2323145"/>
              <a:gd name="connsiteX198" fmla="*/ 2506437 w 11269336"/>
              <a:gd name="connsiteY198" fmla="*/ 2030918 h 2323145"/>
              <a:gd name="connsiteX199" fmla="*/ 2491752 w 11269336"/>
              <a:gd name="connsiteY199" fmla="*/ 2033906 h 2323145"/>
              <a:gd name="connsiteX200" fmla="*/ 2486338 w 11269336"/>
              <a:gd name="connsiteY200" fmla="*/ 2035862 h 2323145"/>
              <a:gd name="connsiteX201" fmla="*/ 2478186 w 11269336"/>
              <a:gd name="connsiteY201" fmla="*/ 2036953 h 2323145"/>
              <a:gd name="connsiteX202" fmla="*/ 2477950 w 11269336"/>
              <a:gd name="connsiteY202" fmla="*/ 2036715 h 2323145"/>
              <a:gd name="connsiteX203" fmla="*/ 2470381 w 11269336"/>
              <a:gd name="connsiteY203" fmla="*/ 2038256 h 2323145"/>
              <a:gd name="connsiteX204" fmla="*/ 2433781 w 11269336"/>
              <a:gd name="connsiteY204" fmla="*/ 2049140 h 2323145"/>
              <a:gd name="connsiteX205" fmla="*/ 2381172 w 11269336"/>
              <a:gd name="connsiteY205" fmla="*/ 2030645 h 2323145"/>
              <a:gd name="connsiteX206" fmla="*/ 2360198 w 11269336"/>
              <a:gd name="connsiteY206" fmla="*/ 2029059 h 2323145"/>
              <a:gd name="connsiteX207" fmla="*/ 2348815 w 11269336"/>
              <a:gd name="connsiteY207" fmla="*/ 2026798 h 2323145"/>
              <a:gd name="connsiteX208" fmla="*/ 2347988 w 11269336"/>
              <a:gd name="connsiteY208" fmla="*/ 2025745 h 2323145"/>
              <a:gd name="connsiteX209" fmla="*/ 2312920 w 11269336"/>
              <a:gd name="connsiteY209" fmla="*/ 2036311 h 2323145"/>
              <a:gd name="connsiteX210" fmla="*/ 2307986 w 11269336"/>
              <a:gd name="connsiteY210" fmla="*/ 2035583 h 2323145"/>
              <a:gd name="connsiteX211" fmla="*/ 2285481 w 11269336"/>
              <a:gd name="connsiteY211" fmla="*/ 2045197 h 2323145"/>
              <a:gd name="connsiteX212" fmla="*/ 2273666 w 11269336"/>
              <a:gd name="connsiteY212" fmla="*/ 2048710 h 2323145"/>
              <a:gd name="connsiteX213" fmla="*/ 2270719 w 11269336"/>
              <a:gd name="connsiteY213" fmla="*/ 2052702 h 2323145"/>
              <a:gd name="connsiteX214" fmla="*/ 2253080 w 11269336"/>
              <a:gd name="connsiteY214" fmla="*/ 2056363 h 2323145"/>
              <a:gd name="connsiteX215" fmla="*/ 2250906 w 11269336"/>
              <a:gd name="connsiteY215" fmla="*/ 2055654 h 2323145"/>
              <a:gd name="connsiteX216" fmla="*/ 2236905 w 11269336"/>
              <a:gd name="connsiteY216" fmla="*/ 2062882 h 2323145"/>
              <a:gd name="connsiteX217" fmla="*/ 2225830 w 11269336"/>
              <a:gd name="connsiteY217" fmla="*/ 2074027 h 2323145"/>
              <a:gd name="connsiteX218" fmla="*/ 2073776 w 11269336"/>
              <a:gd name="connsiteY218" fmla="*/ 2089244 h 2323145"/>
              <a:gd name="connsiteX219" fmla="*/ 1948256 w 11269336"/>
              <a:gd name="connsiteY219" fmla="*/ 2146616 h 2323145"/>
              <a:gd name="connsiteX220" fmla="*/ 1865582 w 11269336"/>
              <a:gd name="connsiteY220" fmla="*/ 2153738 h 2323145"/>
              <a:gd name="connsiteX221" fmla="*/ 1835210 w 11269336"/>
              <a:gd name="connsiteY221" fmla="*/ 2134244 h 2323145"/>
              <a:gd name="connsiteX222" fmla="*/ 1632661 w 11269336"/>
              <a:gd name="connsiteY222" fmla="*/ 2173882 h 2323145"/>
              <a:gd name="connsiteX223" fmla="*/ 1579590 w 11269336"/>
              <a:gd name="connsiteY223" fmla="*/ 2173680 h 2323145"/>
              <a:gd name="connsiteX224" fmla="*/ 1535601 w 11269336"/>
              <a:gd name="connsiteY224" fmla="*/ 2194590 h 2323145"/>
              <a:gd name="connsiteX225" fmla="*/ 1515594 w 11269336"/>
              <a:gd name="connsiteY225" fmla="*/ 2189622 h 2323145"/>
              <a:gd name="connsiteX226" fmla="*/ 1512113 w 11269336"/>
              <a:gd name="connsiteY226" fmla="*/ 2188534 h 2323145"/>
              <a:gd name="connsiteX227" fmla="*/ 1498838 w 11269336"/>
              <a:gd name="connsiteY227" fmla="*/ 2189213 h 2323145"/>
              <a:gd name="connsiteX228" fmla="*/ 1494279 w 11269336"/>
              <a:gd name="connsiteY228" fmla="*/ 2183112 h 2323145"/>
              <a:gd name="connsiteX229" fmla="*/ 1473714 w 11269336"/>
              <a:gd name="connsiteY229" fmla="*/ 2179625 h 2323145"/>
              <a:gd name="connsiteX230" fmla="*/ 1449503 w 11269336"/>
              <a:gd name="connsiteY230" fmla="*/ 2182633 h 2323145"/>
              <a:gd name="connsiteX231" fmla="*/ 1266687 w 11269336"/>
              <a:gd name="connsiteY231" fmla="*/ 2212688 h 2323145"/>
              <a:gd name="connsiteX232" fmla="*/ 1239614 w 11269336"/>
              <a:gd name="connsiteY232" fmla="*/ 2209727 h 2323145"/>
              <a:gd name="connsiteX233" fmla="*/ 1202436 w 11269336"/>
              <a:gd name="connsiteY233" fmla="*/ 2209817 h 2323145"/>
              <a:gd name="connsiteX234" fmla="*/ 1136097 w 11269336"/>
              <a:gd name="connsiteY234" fmla="*/ 2205112 h 2323145"/>
              <a:gd name="connsiteX235" fmla="*/ 988232 w 11269336"/>
              <a:gd name="connsiteY235" fmla="*/ 2235635 h 2323145"/>
              <a:gd name="connsiteX236" fmla="*/ 981959 w 11269336"/>
              <a:gd name="connsiteY236" fmla="*/ 2231607 h 2323145"/>
              <a:gd name="connsiteX237" fmla="*/ 938600 w 11269336"/>
              <a:gd name="connsiteY237" fmla="*/ 2238113 h 2323145"/>
              <a:gd name="connsiteX238" fmla="*/ 791788 w 11269336"/>
              <a:gd name="connsiteY238" fmla="*/ 2293224 h 2323145"/>
              <a:gd name="connsiteX239" fmla="*/ 706914 w 11269336"/>
              <a:gd name="connsiteY239" fmla="*/ 2305046 h 2323145"/>
              <a:gd name="connsiteX240" fmla="*/ 675971 w 11269336"/>
              <a:gd name="connsiteY240" fmla="*/ 2304030 h 2323145"/>
              <a:gd name="connsiteX241" fmla="*/ 624180 w 11269336"/>
              <a:gd name="connsiteY241" fmla="*/ 2302650 h 2323145"/>
              <a:gd name="connsiteX242" fmla="*/ 583453 w 11269336"/>
              <a:gd name="connsiteY242" fmla="*/ 2288788 h 2323145"/>
              <a:gd name="connsiteX243" fmla="*/ 540946 w 11269336"/>
              <a:gd name="connsiteY243" fmla="*/ 2292721 h 2323145"/>
              <a:gd name="connsiteX244" fmla="*/ 533680 w 11269336"/>
              <a:gd name="connsiteY244" fmla="*/ 2310233 h 2323145"/>
              <a:gd name="connsiteX245" fmla="*/ 487366 w 11269336"/>
              <a:gd name="connsiteY245" fmla="*/ 2309053 h 2323145"/>
              <a:gd name="connsiteX246" fmla="*/ 416820 w 11269336"/>
              <a:gd name="connsiteY246" fmla="*/ 2305443 h 2323145"/>
              <a:gd name="connsiteX247" fmla="*/ 376805 w 11269336"/>
              <a:gd name="connsiteY247" fmla="*/ 2307647 h 2323145"/>
              <a:gd name="connsiteX248" fmla="*/ 266777 w 11269336"/>
              <a:gd name="connsiteY248" fmla="*/ 2309012 h 2323145"/>
              <a:gd name="connsiteX249" fmla="*/ 156013 w 11269336"/>
              <a:gd name="connsiteY249" fmla="*/ 2306832 h 2323145"/>
              <a:gd name="connsiteX250" fmla="*/ 87258 w 11269336"/>
              <a:gd name="connsiteY250" fmla="*/ 2285511 h 2323145"/>
              <a:gd name="connsiteX251" fmla="*/ 23798 w 11269336"/>
              <a:gd name="connsiteY251" fmla="*/ 2281822 h 2323145"/>
              <a:gd name="connsiteX252" fmla="*/ 0 w 11269336"/>
              <a:gd name="connsiteY252" fmla="*/ 2285369 h 2323145"/>
              <a:gd name="connsiteX253" fmla="*/ 0 w 11269336"/>
              <a:gd name="connsiteY25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67257 w 11269336"/>
              <a:gd name="connsiteY141" fmla="*/ 2196121 h 2323145"/>
              <a:gd name="connsiteX142" fmla="*/ 4405765 w 11269336"/>
              <a:gd name="connsiteY142" fmla="*/ 2199902 h 2323145"/>
              <a:gd name="connsiteX143" fmla="*/ 4401354 w 11269336"/>
              <a:gd name="connsiteY143" fmla="*/ 2194745 h 2323145"/>
              <a:gd name="connsiteX144" fmla="*/ 4366646 w 11269336"/>
              <a:gd name="connsiteY144" fmla="*/ 2198564 h 2323145"/>
              <a:gd name="connsiteX145" fmla="*/ 4354009 w 11269336"/>
              <a:gd name="connsiteY145" fmla="*/ 2204984 h 2323145"/>
              <a:gd name="connsiteX146" fmla="*/ 4348284 w 11269336"/>
              <a:gd name="connsiteY146" fmla="*/ 2205270 h 2323145"/>
              <a:gd name="connsiteX147" fmla="*/ 4333906 w 11269336"/>
              <a:gd name="connsiteY147" fmla="*/ 2205251 h 2323145"/>
              <a:gd name="connsiteX148" fmla="*/ 4308819 w 11269336"/>
              <a:gd name="connsiteY148" fmla="*/ 2203822 h 2323145"/>
              <a:gd name="connsiteX149" fmla="*/ 4301210 w 11269336"/>
              <a:gd name="connsiteY149" fmla="*/ 2204456 h 2323145"/>
              <a:gd name="connsiteX150" fmla="*/ 4283095 w 11269336"/>
              <a:gd name="connsiteY150" fmla="*/ 2198177 h 2323145"/>
              <a:gd name="connsiteX151" fmla="*/ 4250119 w 11269336"/>
              <a:gd name="connsiteY151" fmla="*/ 2196342 h 2323145"/>
              <a:gd name="connsiteX152" fmla="*/ 4189203 w 11269336"/>
              <a:gd name="connsiteY152" fmla="*/ 2178994 h 2323145"/>
              <a:gd name="connsiteX153" fmla="*/ 4154035 w 11269336"/>
              <a:gd name="connsiteY153" fmla="*/ 2171950 h 2323145"/>
              <a:gd name="connsiteX154" fmla="*/ 4129569 w 11269336"/>
              <a:gd name="connsiteY154" fmla="*/ 2163850 h 2323145"/>
              <a:gd name="connsiteX155" fmla="*/ 4061250 w 11269336"/>
              <a:gd name="connsiteY155" fmla="*/ 2159236 h 2323145"/>
              <a:gd name="connsiteX156" fmla="*/ 3945480 w 11269336"/>
              <a:gd name="connsiteY156" fmla="*/ 2158279 h 2323145"/>
              <a:gd name="connsiteX157" fmla="*/ 3921468 w 11269336"/>
              <a:gd name="connsiteY157" fmla="*/ 2156588 h 2323145"/>
              <a:gd name="connsiteX158" fmla="*/ 3903348 w 11269336"/>
              <a:gd name="connsiteY158" fmla="*/ 2149220 h 2323145"/>
              <a:gd name="connsiteX159" fmla="*/ 3901342 w 11269336"/>
              <a:gd name="connsiteY159" fmla="*/ 2142355 h 2323145"/>
              <a:gd name="connsiteX160" fmla="*/ 3888539 w 11269336"/>
              <a:gd name="connsiteY160" fmla="*/ 2140476 h 2323145"/>
              <a:gd name="connsiteX161" fmla="*/ 3885662 w 11269336"/>
              <a:gd name="connsiteY161" fmla="*/ 2138740 h 2323145"/>
              <a:gd name="connsiteX162" fmla="*/ 3868627 w 11269336"/>
              <a:gd name="connsiteY162" fmla="*/ 2130023 h 2323145"/>
              <a:gd name="connsiteX163" fmla="*/ 3819177 w 11269336"/>
              <a:gd name="connsiteY163" fmla="*/ 2142111 h 2323145"/>
              <a:gd name="connsiteX164" fmla="*/ 3769100 w 11269336"/>
              <a:gd name="connsiteY164" fmla="*/ 2131731 h 2323145"/>
              <a:gd name="connsiteX165" fmla="*/ 3562752 w 11269336"/>
              <a:gd name="connsiteY165" fmla="*/ 2131785 h 2323145"/>
              <a:gd name="connsiteX166" fmla="*/ 3541402 w 11269336"/>
              <a:gd name="connsiteY166" fmla="*/ 2106821 h 2323145"/>
              <a:gd name="connsiteX167" fmla="*/ 3365341 w 11269336"/>
              <a:gd name="connsiteY167" fmla="*/ 2077638 h 2323145"/>
              <a:gd name="connsiteX168" fmla="*/ 3170922 w 11269336"/>
              <a:gd name="connsiteY168" fmla="*/ 2115957 h 2323145"/>
              <a:gd name="connsiteX169" fmla="*/ 3156256 w 11269336"/>
              <a:gd name="connsiteY169" fmla="*/ 2124773 h 2323145"/>
              <a:gd name="connsiteX170" fmla="*/ 3140298 w 11269336"/>
              <a:gd name="connsiteY170" fmla="*/ 2129182 h 2323145"/>
              <a:gd name="connsiteX171" fmla="*/ 3138514 w 11269336"/>
              <a:gd name="connsiteY171" fmla="*/ 2128069 h 2323145"/>
              <a:gd name="connsiteX172" fmla="*/ 3120467 w 11269336"/>
              <a:gd name="connsiteY172" fmla="*/ 2128281 h 2323145"/>
              <a:gd name="connsiteX173" fmla="*/ 3116175 w 11269336"/>
              <a:gd name="connsiteY173" fmla="*/ 2131633 h 2323145"/>
              <a:gd name="connsiteX174" fmla="*/ 3103685 w 11269336"/>
              <a:gd name="connsiteY174" fmla="*/ 2132814 h 2323145"/>
              <a:gd name="connsiteX175" fmla="*/ 3078794 w 11269336"/>
              <a:gd name="connsiteY175" fmla="*/ 2137935 h 2323145"/>
              <a:gd name="connsiteX176" fmla="*/ 3074407 w 11269336"/>
              <a:gd name="connsiteY176" fmla="*/ 2136274 h 2323145"/>
              <a:gd name="connsiteX177" fmla="*/ 3037285 w 11269336"/>
              <a:gd name="connsiteY177" fmla="*/ 2139919 h 2323145"/>
              <a:gd name="connsiteX178" fmla="*/ 3036901 w 11269336"/>
              <a:gd name="connsiteY178" fmla="*/ 2138726 h 2323145"/>
              <a:gd name="connsiteX179" fmla="*/ 3026996 w 11269336"/>
              <a:gd name="connsiteY179" fmla="*/ 2134322 h 2323145"/>
              <a:gd name="connsiteX180" fmla="*/ 3007772 w 11269336"/>
              <a:gd name="connsiteY180" fmla="*/ 2128742 h 2323145"/>
              <a:gd name="connsiteX181" fmla="*/ 2965030 w 11269336"/>
              <a:gd name="connsiteY181" fmla="*/ 2100494 h 2323145"/>
              <a:gd name="connsiteX182" fmla="*/ 2926342 w 11269336"/>
              <a:gd name="connsiteY182" fmla="*/ 2104155 h 2323145"/>
              <a:gd name="connsiteX183" fmla="*/ 2918608 w 11269336"/>
              <a:gd name="connsiteY183" fmla="*/ 2104215 h 2323145"/>
              <a:gd name="connsiteX184" fmla="*/ 2918475 w 11269336"/>
              <a:gd name="connsiteY184" fmla="*/ 2103937 h 2323145"/>
              <a:gd name="connsiteX185" fmla="*/ 2910360 w 11269336"/>
              <a:gd name="connsiteY185" fmla="*/ 2103444 h 2323145"/>
              <a:gd name="connsiteX186" fmla="*/ 2904507 w 11269336"/>
              <a:gd name="connsiteY186" fmla="*/ 2104326 h 2323145"/>
              <a:gd name="connsiteX187" fmla="*/ 2889503 w 11269336"/>
              <a:gd name="connsiteY187" fmla="*/ 2104443 h 2323145"/>
              <a:gd name="connsiteX188" fmla="*/ 2884480 w 11269336"/>
              <a:gd name="connsiteY188" fmla="*/ 2102626 h 2323145"/>
              <a:gd name="connsiteX189" fmla="*/ 2882689 w 11269336"/>
              <a:gd name="connsiteY189" fmla="*/ 2099228 h 2323145"/>
              <a:gd name="connsiteX190" fmla="*/ 2881291 w 11269336"/>
              <a:gd name="connsiteY190" fmla="*/ 2099618 h 2323145"/>
              <a:gd name="connsiteX191" fmla="*/ 2853979 w 11269336"/>
              <a:gd name="connsiteY191" fmla="*/ 2090388 h 2323145"/>
              <a:gd name="connsiteX192" fmla="*/ 2791790 w 11269336"/>
              <a:gd name="connsiteY192" fmla="*/ 2080332 h 2323145"/>
              <a:gd name="connsiteX193" fmla="*/ 2755844 w 11269336"/>
              <a:gd name="connsiteY193" fmla="*/ 2078874 h 2323145"/>
              <a:gd name="connsiteX194" fmla="*/ 2657742 w 11269336"/>
              <a:gd name="connsiteY194" fmla="*/ 2070179 h 2323145"/>
              <a:gd name="connsiteX195" fmla="*/ 2559549 w 11269336"/>
              <a:gd name="connsiteY195" fmla="*/ 2057873 h 2323145"/>
              <a:gd name="connsiteX196" fmla="*/ 2512054 w 11269336"/>
              <a:gd name="connsiteY196" fmla="*/ 2031671 h 2323145"/>
              <a:gd name="connsiteX197" fmla="*/ 2506437 w 11269336"/>
              <a:gd name="connsiteY197" fmla="*/ 2030918 h 2323145"/>
              <a:gd name="connsiteX198" fmla="*/ 2491752 w 11269336"/>
              <a:gd name="connsiteY198" fmla="*/ 2033906 h 2323145"/>
              <a:gd name="connsiteX199" fmla="*/ 2486338 w 11269336"/>
              <a:gd name="connsiteY199" fmla="*/ 2035862 h 2323145"/>
              <a:gd name="connsiteX200" fmla="*/ 2478186 w 11269336"/>
              <a:gd name="connsiteY200" fmla="*/ 2036953 h 2323145"/>
              <a:gd name="connsiteX201" fmla="*/ 2477950 w 11269336"/>
              <a:gd name="connsiteY201" fmla="*/ 2036715 h 2323145"/>
              <a:gd name="connsiteX202" fmla="*/ 2470381 w 11269336"/>
              <a:gd name="connsiteY202" fmla="*/ 2038256 h 2323145"/>
              <a:gd name="connsiteX203" fmla="*/ 2433781 w 11269336"/>
              <a:gd name="connsiteY203" fmla="*/ 2049140 h 2323145"/>
              <a:gd name="connsiteX204" fmla="*/ 2381172 w 11269336"/>
              <a:gd name="connsiteY204" fmla="*/ 2030645 h 2323145"/>
              <a:gd name="connsiteX205" fmla="*/ 2360198 w 11269336"/>
              <a:gd name="connsiteY205" fmla="*/ 2029059 h 2323145"/>
              <a:gd name="connsiteX206" fmla="*/ 2348815 w 11269336"/>
              <a:gd name="connsiteY206" fmla="*/ 2026798 h 2323145"/>
              <a:gd name="connsiteX207" fmla="*/ 2347988 w 11269336"/>
              <a:gd name="connsiteY207" fmla="*/ 2025745 h 2323145"/>
              <a:gd name="connsiteX208" fmla="*/ 2312920 w 11269336"/>
              <a:gd name="connsiteY208" fmla="*/ 2036311 h 2323145"/>
              <a:gd name="connsiteX209" fmla="*/ 2307986 w 11269336"/>
              <a:gd name="connsiteY209" fmla="*/ 2035583 h 2323145"/>
              <a:gd name="connsiteX210" fmla="*/ 2285481 w 11269336"/>
              <a:gd name="connsiteY210" fmla="*/ 2045197 h 2323145"/>
              <a:gd name="connsiteX211" fmla="*/ 2273666 w 11269336"/>
              <a:gd name="connsiteY211" fmla="*/ 2048710 h 2323145"/>
              <a:gd name="connsiteX212" fmla="*/ 2270719 w 11269336"/>
              <a:gd name="connsiteY212" fmla="*/ 2052702 h 2323145"/>
              <a:gd name="connsiteX213" fmla="*/ 2253080 w 11269336"/>
              <a:gd name="connsiteY213" fmla="*/ 2056363 h 2323145"/>
              <a:gd name="connsiteX214" fmla="*/ 2250906 w 11269336"/>
              <a:gd name="connsiteY214" fmla="*/ 2055654 h 2323145"/>
              <a:gd name="connsiteX215" fmla="*/ 2236905 w 11269336"/>
              <a:gd name="connsiteY215" fmla="*/ 2062882 h 2323145"/>
              <a:gd name="connsiteX216" fmla="*/ 2225830 w 11269336"/>
              <a:gd name="connsiteY216" fmla="*/ 2074027 h 2323145"/>
              <a:gd name="connsiteX217" fmla="*/ 2073776 w 11269336"/>
              <a:gd name="connsiteY217" fmla="*/ 2089244 h 2323145"/>
              <a:gd name="connsiteX218" fmla="*/ 1948256 w 11269336"/>
              <a:gd name="connsiteY218" fmla="*/ 2146616 h 2323145"/>
              <a:gd name="connsiteX219" fmla="*/ 1865582 w 11269336"/>
              <a:gd name="connsiteY219" fmla="*/ 2153738 h 2323145"/>
              <a:gd name="connsiteX220" fmla="*/ 1835210 w 11269336"/>
              <a:gd name="connsiteY220" fmla="*/ 2134244 h 2323145"/>
              <a:gd name="connsiteX221" fmla="*/ 1632661 w 11269336"/>
              <a:gd name="connsiteY221" fmla="*/ 2173882 h 2323145"/>
              <a:gd name="connsiteX222" fmla="*/ 1579590 w 11269336"/>
              <a:gd name="connsiteY222" fmla="*/ 2173680 h 2323145"/>
              <a:gd name="connsiteX223" fmla="*/ 1535601 w 11269336"/>
              <a:gd name="connsiteY223" fmla="*/ 2194590 h 2323145"/>
              <a:gd name="connsiteX224" fmla="*/ 1515594 w 11269336"/>
              <a:gd name="connsiteY224" fmla="*/ 2189622 h 2323145"/>
              <a:gd name="connsiteX225" fmla="*/ 1512113 w 11269336"/>
              <a:gd name="connsiteY225" fmla="*/ 2188534 h 2323145"/>
              <a:gd name="connsiteX226" fmla="*/ 1498838 w 11269336"/>
              <a:gd name="connsiteY226" fmla="*/ 2189213 h 2323145"/>
              <a:gd name="connsiteX227" fmla="*/ 1494279 w 11269336"/>
              <a:gd name="connsiteY227" fmla="*/ 2183112 h 2323145"/>
              <a:gd name="connsiteX228" fmla="*/ 1473714 w 11269336"/>
              <a:gd name="connsiteY228" fmla="*/ 2179625 h 2323145"/>
              <a:gd name="connsiteX229" fmla="*/ 1449503 w 11269336"/>
              <a:gd name="connsiteY229" fmla="*/ 2182633 h 2323145"/>
              <a:gd name="connsiteX230" fmla="*/ 1266687 w 11269336"/>
              <a:gd name="connsiteY230" fmla="*/ 2212688 h 2323145"/>
              <a:gd name="connsiteX231" fmla="*/ 1239614 w 11269336"/>
              <a:gd name="connsiteY231" fmla="*/ 2209727 h 2323145"/>
              <a:gd name="connsiteX232" fmla="*/ 1202436 w 11269336"/>
              <a:gd name="connsiteY232" fmla="*/ 2209817 h 2323145"/>
              <a:gd name="connsiteX233" fmla="*/ 1136097 w 11269336"/>
              <a:gd name="connsiteY233" fmla="*/ 2205112 h 2323145"/>
              <a:gd name="connsiteX234" fmla="*/ 988232 w 11269336"/>
              <a:gd name="connsiteY234" fmla="*/ 2235635 h 2323145"/>
              <a:gd name="connsiteX235" fmla="*/ 981959 w 11269336"/>
              <a:gd name="connsiteY235" fmla="*/ 2231607 h 2323145"/>
              <a:gd name="connsiteX236" fmla="*/ 938600 w 11269336"/>
              <a:gd name="connsiteY236" fmla="*/ 2238113 h 2323145"/>
              <a:gd name="connsiteX237" fmla="*/ 791788 w 11269336"/>
              <a:gd name="connsiteY237" fmla="*/ 2293224 h 2323145"/>
              <a:gd name="connsiteX238" fmla="*/ 706914 w 11269336"/>
              <a:gd name="connsiteY238" fmla="*/ 2305046 h 2323145"/>
              <a:gd name="connsiteX239" fmla="*/ 675971 w 11269336"/>
              <a:gd name="connsiteY239" fmla="*/ 2304030 h 2323145"/>
              <a:gd name="connsiteX240" fmla="*/ 624180 w 11269336"/>
              <a:gd name="connsiteY240" fmla="*/ 2302650 h 2323145"/>
              <a:gd name="connsiteX241" fmla="*/ 583453 w 11269336"/>
              <a:gd name="connsiteY241" fmla="*/ 2288788 h 2323145"/>
              <a:gd name="connsiteX242" fmla="*/ 540946 w 11269336"/>
              <a:gd name="connsiteY242" fmla="*/ 2292721 h 2323145"/>
              <a:gd name="connsiteX243" fmla="*/ 533680 w 11269336"/>
              <a:gd name="connsiteY243" fmla="*/ 2310233 h 2323145"/>
              <a:gd name="connsiteX244" fmla="*/ 487366 w 11269336"/>
              <a:gd name="connsiteY244" fmla="*/ 2309053 h 2323145"/>
              <a:gd name="connsiteX245" fmla="*/ 416820 w 11269336"/>
              <a:gd name="connsiteY245" fmla="*/ 2305443 h 2323145"/>
              <a:gd name="connsiteX246" fmla="*/ 376805 w 11269336"/>
              <a:gd name="connsiteY246" fmla="*/ 2307647 h 2323145"/>
              <a:gd name="connsiteX247" fmla="*/ 266777 w 11269336"/>
              <a:gd name="connsiteY247" fmla="*/ 2309012 h 2323145"/>
              <a:gd name="connsiteX248" fmla="*/ 156013 w 11269336"/>
              <a:gd name="connsiteY248" fmla="*/ 2306832 h 2323145"/>
              <a:gd name="connsiteX249" fmla="*/ 87258 w 11269336"/>
              <a:gd name="connsiteY249" fmla="*/ 2285511 h 2323145"/>
              <a:gd name="connsiteX250" fmla="*/ 23798 w 11269336"/>
              <a:gd name="connsiteY250" fmla="*/ 2281822 h 2323145"/>
              <a:gd name="connsiteX251" fmla="*/ 0 w 11269336"/>
              <a:gd name="connsiteY251" fmla="*/ 2285369 h 2323145"/>
              <a:gd name="connsiteX252" fmla="*/ 0 w 11269336"/>
              <a:gd name="connsiteY25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05765 w 11269336"/>
              <a:gd name="connsiteY141" fmla="*/ 2199902 h 2323145"/>
              <a:gd name="connsiteX142" fmla="*/ 4401354 w 11269336"/>
              <a:gd name="connsiteY142" fmla="*/ 2194745 h 2323145"/>
              <a:gd name="connsiteX143" fmla="*/ 4366646 w 11269336"/>
              <a:gd name="connsiteY143" fmla="*/ 2198564 h 2323145"/>
              <a:gd name="connsiteX144" fmla="*/ 4354009 w 11269336"/>
              <a:gd name="connsiteY144" fmla="*/ 2204984 h 2323145"/>
              <a:gd name="connsiteX145" fmla="*/ 4348284 w 11269336"/>
              <a:gd name="connsiteY145" fmla="*/ 2205270 h 2323145"/>
              <a:gd name="connsiteX146" fmla="*/ 4333906 w 11269336"/>
              <a:gd name="connsiteY146" fmla="*/ 2205251 h 2323145"/>
              <a:gd name="connsiteX147" fmla="*/ 4308819 w 11269336"/>
              <a:gd name="connsiteY147" fmla="*/ 2203822 h 2323145"/>
              <a:gd name="connsiteX148" fmla="*/ 4301210 w 11269336"/>
              <a:gd name="connsiteY148" fmla="*/ 2204456 h 2323145"/>
              <a:gd name="connsiteX149" fmla="*/ 4283095 w 11269336"/>
              <a:gd name="connsiteY149" fmla="*/ 2198177 h 2323145"/>
              <a:gd name="connsiteX150" fmla="*/ 4250119 w 11269336"/>
              <a:gd name="connsiteY150" fmla="*/ 2196342 h 2323145"/>
              <a:gd name="connsiteX151" fmla="*/ 4189203 w 11269336"/>
              <a:gd name="connsiteY151" fmla="*/ 2178994 h 2323145"/>
              <a:gd name="connsiteX152" fmla="*/ 4154035 w 11269336"/>
              <a:gd name="connsiteY152" fmla="*/ 2171950 h 2323145"/>
              <a:gd name="connsiteX153" fmla="*/ 4129569 w 11269336"/>
              <a:gd name="connsiteY153" fmla="*/ 2163850 h 2323145"/>
              <a:gd name="connsiteX154" fmla="*/ 4061250 w 11269336"/>
              <a:gd name="connsiteY154" fmla="*/ 2159236 h 2323145"/>
              <a:gd name="connsiteX155" fmla="*/ 3945480 w 11269336"/>
              <a:gd name="connsiteY155" fmla="*/ 2158279 h 2323145"/>
              <a:gd name="connsiteX156" fmla="*/ 3921468 w 11269336"/>
              <a:gd name="connsiteY156" fmla="*/ 2156588 h 2323145"/>
              <a:gd name="connsiteX157" fmla="*/ 3903348 w 11269336"/>
              <a:gd name="connsiteY157" fmla="*/ 2149220 h 2323145"/>
              <a:gd name="connsiteX158" fmla="*/ 3901342 w 11269336"/>
              <a:gd name="connsiteY158" fmla="*/ 2142355 h 2323145"/>
              <a:gd name="connsiteX159" fmla="*/ 3888539 w 11269336"/>
              <a:gd name="connsiteY159" fmla="*/ 2140476 h 2323145"/>
              <a:gd name="connsiteX160" fmla="*/ 3885662 w 11269336"/>
              <a:gd name="connsiteY160" fmla="*/ 2138740 h 2323145"/>
              <a:gd name="connsiteX161" fmla="*/ 3868627 w 11269336"/>
              <a:gd name="connsiteY161" fmla="*/ 2130023 h 2323145"/>
              <a:gd name="connsiteX162" fmla="*/ 3819177 w 11269336"/>
              <a:gd name="connsiteY162" fmla="*/ 2142111 h 2323145"/>
              <a:gd name="connsiteX163" fmla="*/ 3769100 w 11269336"/>
              <a:gd name="connsiteY163" fmla="*/ 2131731 h 2323145"/>
              <a:gd name="connsiteX164" fmla="*/ 3562752 w 11269336"/>
              <a:gd name="connsiteY164" fmla="*/ 2131785 h 2323145"/>
              <a:gd name="connsiteX165" fmla="*/ 3541402 w 11269336"/>
              <a:gd name="connsiteY165" fmla="*/ 2106821 h 2323145"/>
              <a:gd name="connsiteX166" fmla="*/ 3365341 w 11269336"/>
              <a:gd name="connsiteY166" fmla="*/ 2077638 h 2323145"/>
              <a:gd name="connsiteX167" fmla="*/ 3170922 w 11269336"/>
              <a:gd name="connsiteY167" fmla="*/ 2115957 h 2323145"/>
              <a:gd name="connsiteX168" fmla="*/ 3156256 w 11269336"/>
              <a:gd name="connsiteY168" fmla="*/ 2124773 h 2323145"/>
              <a:gd name="connsiteX169" fmla="*/ 3140298 w 11269336"/>
              <a:gd name="connsiteY169" fmla="*/ 2129182 h 2323145"/>
              <a:gd name="connsiteX170" fmla="*/ 3138514 w 11269336"/>
              <a:gd name="connsiteY170" fmla="*/ 2128069 h 2323145"/>
              <a:gd name="connsiteX171" fmla="*/ 3120467 w 11269336"/>
              <a:gd name="connsiteY171" fmla="*/ 2128281 h 2323145"/>
              <a:gd name="connsiteX172" fmla="*/ 3116175 w 11269336"/>
              <a:gd name="connsiteY172" fmla="*/ 2131633 h 2323145"/>
              <a:gd name="connsiteX173" fmla="*/ 3103685 w 11269336"/>
              <a:gd name="connsiteY173" fmla="*/ 2132814 h 2323145"/>
              <a:gd name="connsiteX174" fmla="*/ 3078794 w 11269336"/>
              <a:gd name="connsiteY174" fmla="*/ 2137935 h 2323145"/>
              <a:gd name="connsiteX175" fmla="*/ 3074407 w 11269336"/>
              <a:gd name="connsiteY175" fmla="*/ 2136274 h 2323145"/>
              <a:gd name="connsiteX176" fmla="*/ 3037285 w 11269336"/>
              <a:gd name="connsiteY176" fmla="*/ 2139919 h 2323145"/>
              <a:gd name="connsiteX177" fmla="*/ 3036901 w 11269336"/>
              <a:gd name="connsiteY177" fmla="*/ 2138726 h 2323145"/>
              <a:gd name="connsiteX178" fmla="*/ 3026996 w 11269336"/>
              <a:gd name="connsiteY178" fmla="*/ 2134322 h 2323145"/>
              <a:gd name="connsiteX179" fmla="*/ 3007772 w 11269336"/>
              <a:gd name="connsiteY179" fmla="*/ 2128742 h 2323145"/>
              <a:gd name="connsiteX180" fmla="*/ 2965030 w 11269336"/>
              <a:gd name="connsiteY180" fmla="*/ 2100494 h 2323145"/>
              <a:gd name="connsiteX181" fmla="*/ 2926342 w 11269336"/>
              <a:gd name="connsiteY181" fmla="*/ 2104155 h 2323145"/>
              <a:gd name="connsiteX182" fmla="*/ 2918608 w 11269336"/>
              <a:gd name="connsiteY182" fmla="*/ 2104215 h 2323145"/>
              <a:gd name="connsiteX183" fmla="*/ 2918475 w 11269336"/>
              <a:gd name="connsiteY183" fmla="*/ 2103937 h 2323145"/>
              <a:gd name="connsiteX184" fmla="*/ 2910360 w 11269336"/>
              <a:gd name="connsiteY184" fmla="*/ 2103444 h 2323145"/>
              <a:gd name="connsiteX185" fmla="*/ 2904507 w 11269336"/>
              <a:gd name="connsiteY185" fmla="*/ 2104326 h 2323145"/>
              <a:gd name="connsiteX186" fmla="*/ 2889503 w 11269336"/>
              <a:gd name="connsiteY186" fmla="*/ 2104443 h 2323145"/>
              <a:gd name="connsiteX187" fmla="*/ 2884480 w 11269336"/>
              <a:gd name="connsiteY187" fmla="*/ 2102626 h 2323145"/>
              <a:gd name="connsiteX188" fmla="*/ 2882689 w 11269336"/>
              <a:gd name="connsiteY188" fmla="*/ 2099228 h 2323145"/>
              <a:gd name="connsiteX189" fmla="*/ 2881291 w 11269336"/>
              <a:gd name="connsiteY189" fmla="*/ 2099618 h 2323145"/>
              <a:gd name="connsiteX190" fmla="*/ 2853979 w 11269336"/>
              <a:gd name="connsiteY190" fmla="*/ 2090388 h 2323145"/>
              <a:gd name="connsiteX191" fmla="*/ 2791790 w 11269336"/>
              <a:gd name="connsiteY191" fmla="*/ 2080332 h 2323145"/>
              <a:gd name="connsiteX192" fmla="*/ 2755844 w 11269336"/>
              <a:gd name="connsiteY192" fmla="*/ 2078874 h 2323145"/>
              <a:gd name="connsiteX193" fmla="*/ 2657742 w 11269336"/>
              <a:gd name="connsiteY193" fmla="*/ 2070179 h 2323145"/>
              <a:gd name="connsiteX194" fmla="*/ 2559549 w 11269336"/>
              <a:gd name="connsiteY194" fmla="*/ 2057873 h 2323145"/>
              <a:gd name="connsiteX195" fmla="*/ 2512054 w 11269336"/>
              <a:gd name="connsiteY195" fmla="*/ 2031671 h 2323145"/>
              <a:gd name="connsiteX196" fmla="*/ 2506437 w 11269336"/>
              <a:gd name="connsiteY196" fmla="*/ 2030918 h 2323145"/>
              <a:gd name="connsiteX197" fmla="*/ 2491752 w 11269336"/>
              <a:gd name="connsiteY197" fmla="*/ 2033906 h 2323145"/>
              <a:gd name="connsiteX198" fmla="*/ 2486338 w 11269336"/>
              <a:gd name="connsiteY198" fmla="*/ 2035862 h 2323145"/>
              <a:gd name="connsiteX199" fmla="*/ 2478186 w 11269336"/>
              <a:gd name="connsiteY199" fmla="*/ 2036953 h 2323145"/>
              <a:gd name="connsiteX200" fmla="*/ 2477950 w 11269336"/>
              <a:gd name="connsiteY200" fmla="*/ 2036715 h 2323145"/>
              <a:gd name="connsiteX201" fmla="*/ 2470381 w 11269336"/>
              <a:gd name="connsiteY201" fmla="*/ 2038256 h 2323145"/>
              <a:gd name="connsiteX202" fmla="*/ 2433781 w 11269336"/>
              <a:gd name="connsiteY202" fmla="*/ 2049140 h 2323145"/>
              <a:gd name="connsiteX203" fmla="*/ 2381172 w 11269336"/>
              <a:gd name="connsiteY203" fmla="*/ 2030645 h 2323145"/>
              <a:gd name="connsiteX204" fmla="*/ 2360198 w 11269336"/>
              <a:gd name="connsiteY204" fmla="*/ 2029059 h 2323145"/>
              <a:gd name="connsiteX205" fmla="*/ 2348815 w 11269336"/>
              <a:gd name="connsiteY205" fmla="*/ 2026798 h 2323145"/>
              <a:gd name="connsiteX206" fmla="*/ 2347988 w 11269336"/>
              <a:gd name="connsiteY206" fmla="*/ 2025745 h 2323145"/>
              <a:gd name="connsiteX207" fmla="*/ 2312920 w 11269336"/>
              <a:gd name="connsiteY207" fmla="*/ 2036311 h 2323145"/>
              <a:gd name="connsiteX208" fmla="*/ 2307986 w 11269336"/>
              <a:gd name="connsiteY208" fmla="*/ 2035583 h 2323145"/>
              <a:gd name="connsiteX209" fmla="*/ 2285481 w 11269336"/>
              <a:gd name="connsiteY209" fmla="*/ 2045197 h 2323145"/>
              <a:gd name="connsiteX210" fmla="*/ 2273666 w 11269336"/>
              <a:gd name="connsiteY210" fmla="*/ 2048710 h 2323145"/>
              <a:gd name="connsiteX211" fmla="*/ 2270719 w 11269336"/>
              <a:gd name="connsiteY211" fmla="*/ 2052702 h 2323145"/>
              <a:gd name="connsiteX212" fmla="*/ 2253080 w 11269336"/>
              <a:gd name="connsiteY212" fmla="*/ 2056363 h 2323145"/>
              <a:gd name="connsiteX213" fmla="*/ 2250906 w 11269336"/>
              <a:gd name="connsiteY213" fmla="*/ 2055654 h 2323145"/>
              <a:gd name="connsiteX214" fmla="*/ 2236905 w 11269336"/>
              <a:gd name="connsiteY214" fmla="*/ 2062882 h 2323145"/>
              <a:gd name="connsiteX215" fmla="*/ 2225830 w 11269336"/>
              <a:gd name="connsiteY215" fmla="*/ 2074027 h 2323145"/>
              <a:gd name="connsiteX216" fmla="*/ 2073776 w 11269336"/>
              <a:gd name="connsiteY216" fmla="*/ 2089244 h 2323145"/>
              <a:gd name="connsiteX217" fmla="*/ 1948256 w 11269336"/>
              <a:gd name="connsiteY217" fmla="*/ 2146616 h 2323145"/>
              <a:gd name="connsiteX218" fmla="*/ 1865582 w 11269336"/>
              <a:gd name="connsiteY218" fmla="*/ 2153738 h 2323145"/>
              <a:gd name="connsiteX219" fmla="*/ 1835210 w 11269336"/>
              <a:gd name="connsiteY219" fmla="*/ 2134244 h 2323145"/>
              <a:gd name="connsiteX220" fmla="*/ 1632661 w 11269336"/>
              <a:gd name="connsiteY220" fmla="*/ 2173882 h 2323145"/>
              <a:gd name="connsiteX221" fmla="*/ 1579590 w 11269336"/>
              <a:gd name="connsiteY221" fmla="*/ 2173680 h 2323145"/>
              <a:gd name="connsiteX222" fmla="*/ 1535601 w 11269336"/>
              <a:gd name="connsiteY222" fmla="*/ 2194590 h 2323145"/>
              <a:gd name="connsiteX223" fmla="*/ 1515594 w 11269336"/>
              <a:gd name="connsiteY223" fmla="*/ 2189622 h 2323145"/>
              <a:gd name="connsiteX224" fmla="*/ 1512113 w 11269336"/>
              <a:gd name="connsiteY224" fmla="*/ 2188534 h 2323145"/>
              <a:gd name="connsiteX225" fmla="*/ 1498838 w 11269336"/>
              <a:gd name="connsiteY225" fmla="*/ 2189213 h 2323145"/>
              <a:gd name="connsiteX226" fmla="*/ 1494279 w 11269336"/>
              <a:gd name="connsiteY226" fmla="*/ 2183112 h 2323145"/>
              <a:gd name="connsiteX227" fmla="*/ 1473714 w 11269336"/>
              <a:gd name="connsiteY227" fmla="*/ 2179625 h 2323145"/>
              <a:gd name="connsiteX228" fmla="*/ 1449503 w 11269336"/>
              <a:gd name="connsiteY228" fmla="*/ 2182633 h 2323145"/>
              <a:gd name="connsiteX229" fmla="*/ 1266687 w 11269336"/>
              <a:gd name="connsiteY229" fmla="*/ 2212688 h 2323145"/>
              <a:gd name="connsiteX230" fmla="*/ 1239614 w 11269336"/>
              <a:gd name="connsiteY230" fmla="*/ 2209727 h 2323145"/>
              <a:gd name="connsiteX231" fmla="*/ 1202436 w 11269336"/>
              <a:gd name="connsiteY231" fmla="*/ 2209817 h 2323145"/>
              <a:gd name="connsiteX232" fmla="*/ 1136097 w 11269336"/>
              <a:gd name="connsiteY232" fmla="*/ 2205112 h 2323145"/>
              <a:gd name="connsiteX233" fmla="*/ 988232 w 11269336"/>
              <a:gd name="connsiteY233" fmla="*/ 2235635 h 2323145"/>
              <a:gd name="connsiteX234" fmla="*/ 981959 w 11269336"/>
              <a:gd name="connsiteY234" fmla="*/ 2231607 h 2323145"/>
              <a:gd name="connsiteX235" fmla="*/ 938600 w 11269336"/>
              <a:gd name="connsiteY235" fmla="*/ 2238113 h 2323145"/>
              <a:gd name="connsiteX236" fmla="*/ 791788 w 11269336"/>
              <a:gd name="connsiteY236" fmla="*/ 2293224 h 2323145"/>
              <a:gd name="connsiteX237" fmla="*/ 706914 w 11269336"/>
              <a:gd name="connsiteY237" fmla="*/ 2305046 h 2323145"/>
              <a:gd name="connsiteX238" fmla="*/ 675971 w 11269336"/>
              <a:gd name="connsiteY238" fmla="*/ 2304030 h 2323145"/>
              <a:gd name="connsiteX239" fmla="*/ 624180 w 11269336"/>
              <a:gd name="connsiteY239" fmla="*/ 2302650 h 2323145"/>
              <a:gd name="connsiteX240" fmla="*/ 583453 w 11269336"/>
              <a:gd name="connsiteY240" fmla="*/ 2288788 h 2323145"/>
              <a:gd name="connsiteX241" fmla="*/ 540946 w 11269336"/>
              <a:gd name="connsiteY241" fmla="*/ 2292721 h 2323145"/>
              <a:gd name="connsiteX242" fmla="*/ 533680 w 11269336"/>
              <a:gd name="connsiteY242" fmla="*/ 2310233 h 2323145"/>
              <a:gd name="connsiteX243" fmla="*/ 487366 w 11269336"/>
              <a:gd name="connsiteY243" fmla="*/ 2309053 h 2323145"/>
              <a:gd name="connsiteX244" fmla="*/ 416820 w 11269336"/>
              <a:gd name="connsiteY244" fmla="*/ 2305443 h 2323145"/>
              <a:gd name="connsiteX245" fmla="*/ 376805 w 11269336"/>
              <a:gd name="connsiteY245" fmla="*/ 2307647 h 2323145"/>
              <a:gd name="connsiteX246" fmla="*/ 266777 w 11269336"/>
              <a:gd name="connsiteY246" fmla="*/ 2309012 h 2323145"/>
              <a:gd name="connsiteX247" fmla="*/ 156013 w 11269336"/>
              <a:gd name="connsiteY247" fmla="*/ 2306832 h 2323145"/>
              <a:gd name="connsiteX248" fmla="*/ 87258 w 11269336"/>
              <a:gd name="connsiteY248" fmla="*/ 2285511 h 2323145"/>
              <a:gd name="connsiteX249" fmla="*/ 23798 w 11269336"/>
              <a:gd name="connsiteY249" fmla="*/ 2281822 h 2323145"/>
              <a:gd name="connsiteX250" fmla="*/ 0 w 11269336"/>
              <a:gd name="connsiteY250" fmla="*/ 2285369 h 2323145"/>
              <a:gd name="connsiteX251" fmla="*/ 0 w 11269336"/>
              <a:gd name="connsiteY251" fmla="*/ 0 h 2323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</a:cxnLst>
            <a:rect l="l" t="t" r="r" b="b"/>
            <a:pathLst>
              <a:path w="11269336" h="2323145">
                <a:moveTo>
                  <a:pt x="0" y="0"/>
                </a:moveTo>
                <a:lnTo>
                  <a:pt x="11269336" y="0"/>
                </a:lnTo>
                <a:lnTo>
                  <a:pt x="11268645" y="511"/>
                </a:lnTo>
                <a:cubicBezTo>
                  <a:pt x="11257520" y="14091"/>
                  <a:pt x="11248967" y="32073"/>
                  <a:pt x="11230739" y="37096"/>
                </a:cubicBezTo>
                <a:cubicBezTo>
                  <a:pt x="11194283" y="47141"/>
                  <a:pt x="11124351" y="55013"/>
                  <a:pt x="11082485" y="78590"/>
                </a:cubicBezTo>
                <a:cubicBezTo>
                  <a:pt x="11064655" y="69818"/>
                  <a:pt x="11049588" y="97621"/>
                  <a:pt x="11031776" y="79197"/>
                </a:cubicBezTo>
                <a:cubicBezTo>
                  <a:pt x="11016683" y="85023"/>
                  <a:pt x="11009945" y="92832"/>
                  <a:pt x="10995894" y="83459"/>
                </a:cubicBezTo>
                <a:cubicBezTo>
                  <a:pt x="10971843" y="134740"/>
                  <a:pt x="10888992" y="106042"/>
                  <a:pt x="10861177" y="147419"/>
                </a:cubicBezTo>
                <a:cubicBezTo>
                  <a:pt x="10850370" y="129415"/>
                  <a:pt x="10807086" y="138624"/>
                  <a:pt x="10782732" y="135645"/>
                </a:cubicBezTo>
                <a:cubicBezTo>
                  <a:pt x="10869014" y="196205"/>
                  <a:pt x="10693356" y="147304"/>
                  <a:pt x="10660773" y="179312"/>
                </a:cubicBezTo>
                <a:cubicBezTo>
                  <a:pt x="10667385" y="121467"/>
                  <a:pt x="10595265" y="182241"/>
                  <a:pt x="10564442" y="160738"/>
                </a:cubicBezTo>
                <a:cubicBezTo>
                  <a:pt x="10544419" y="190949"/>
                  <a:pt x="10518436" y="167191"/>
                  <a:pt x="10490200" y="183533"/>
                </a:cubicBezTo>
                <a:cubicBezTo>
                  <a:pt x="10423905" y="202688"/>
                  <a:pt x="10362764" y="244779"/>
                  <a:pt x="10271351" y="243104"/>
                </a:cubicBezTo>
                <a:cubicBezTo>
                  <a:pt x="10247818" y="329775"/>
                  <a:pt x="10135674" y="303068"/>
                  <a:pt x="10061033" y="364937"/>
                </a:cubicBezTo>
                <a:cubicBezTo>
                  <a:pt x="10014289" y="383940"/>
                  <a:pt x="9930032" y="360289"/>
                  <a:pt x="9921770" y="406154"/>
                </a:cubicBezTo>
                <a:cubicBezTo>
                  <a:pt x="9894276" y="384665"/>
                  <a:pt x="9881945" y="430851"/>
                  <a:pt x="9858388" y="439489"/>
                </a:cubicBezTo>
                <a:cubicBezTo>
                  <a:pt x="9835642" y="426888"/>
                  <a:pt x="9828901" y="443125"/>
                  <a:pt x="9811914" y="449865"/>
                </a:cubicBezTo>
                <a:cubicBezTo>
                  <a:pt x="9801869" y="441287"/>
                  <a:pt x="9787055" y="444835"/>
                  <a:pt x="9784394" y="457816"/>
                </a:cubicBezTo>
                <a:cubicBezTo>
                  <a:pt x="9797169" y="483924"/>
                  <a:pt x="9656844" y="450179"/>
                  <a:pt x="9656836" y="469967"/>
                </a:cubicBezTo>
                <a:cubicBezTo>
                  <a:pt x="9589537" y="485301"/>
                  <a:pt x="9662097" y="527310"/>
                  <a:pt x="9561575" y="559978"/>
                </a:cubicBezTo>
                <a:cubicBezTo>
                  <a:pt x="9479149" y="599104"/>
                  <a:pt x="9215234" y="670585"/>
                  <a:pt x="9162278" y="704724"/>
                </a:cubicBezTo>
                <a:cubicBezTo>
                  <a:pt x="9173017" y="730567"/>
                  <a:pt x="9063215" y="727685"/>
                  <a:pt x="9062863" y="754656"/>
                </a:cubicBezTo>
                <a:cubicBezTo>
                  <a:pt x="9021608" y="774940"/>
                  <a:pt x="8924639" y="816390"/>
                  <a:pt x="8914746" y="826428"/>
                </a:cubicBezTo>
                <a:lnTo>
                  <a:pt x="8917778" y="835198"/>
                </a:lnTo>
                <a:lnTo>
                  <a:pt x="8905560" y="838358"/>
                </a:lnTo>
                <a:lnTo>
                  <a:pt x="8897564" y="834287"/>
                </a:lnTo>
                <a:lnTo>
                  <a:pt x="8878040" y="844150"/>
                </a:lnTo>
                <a:cubicBezTo>
                  <a:pt x="8861112" y="848992"/>
                  <a:pt x="8812843" y="856499"/>
                  <a:pt x="8795998" y="863337"/>
                </a:cubicBezTo>
                <a:cubicBezTo>
                  <a:pt x="8792888" y="873975"/>
                  <a:pt x="8786153" y="880792"/>
                  <a:pt x="8776970" y="885177"/>
                </a:cubicBezTo>
                <a:lnTo>
                  <a:pt x="8755719" y="889754"/>
                </a:lnTo>
                <a:lnTo>
                  <a:pt x="8743257" y="904723"/>
                </a:lnTo>
                <a:cubicBezTo>
                  <a:pt x="8737642" y="908108"/>
                  <a:pt x="8730651" y="908759"/>
                  <a:pt x="8721366" y="904711"/>
                </a:cubicBezTo>
                <a:cubicBezTo>
                  <a:pt x="8711895" y="915873"/>
                  <a:pt x="8676250" y="900745"/>
                  <a:pt x="8678353" y="926318"/>
                </a:cubicBezTo>
                <a:cubicBezTo>
                  <a:pt x="8658506" y="928813"/>
                  <a:pt x="8647569" y="933735"/>
                  <a:pt x="8636849" y="937900"/>
                </a:cubicBezTo>
                <a:lnTo>
                  <a:pt x="8620213" y="943068"/>
                </a:lnTo>
                <a:lnTo>
                  <a:pt x="8612581" y="952695"/>
                </a:lnTo>
                <a:cubicBezTo>
                  <a:pt x="8605836" y="959769"/>
                  <a:pt x="8598255" y="964412"/>
                  <a:pt x="8589038" y="963892"/>
                </a:cubicBezTo>
                <a:lnTo>
                  <a:pt x="8579950" y="960899"/>
                </a:lnTo>
                <a:cubicBezTo>
                  <a:pt x="8579740" y="962476"/>
                  <a:pt x="8579529" y="964053"/>
                  <a:pt x="8579319" y="965630"/>
                </a:cubicBezTo>
                <a:cubicBezTo>
                  <a:pt x="8579138" y="972972"/>
                  <a:pt x="8576531" y="980010"/>
                  <a:pt x="8547429" y="984506"/>
                </a:cubicBezTo>
                <a:cubicBezTo>
                  <a:pt x="8529238" y="1001725"/>
                  <a:pt x="8505565" y="1015840"/>
                  <a:pt x="8478704" y="1025490"/>
                </a:cubicBezTo>
                <a:cubicBezTo>
                  <a:pt x="8473109" y="1019545"/>
                  <a:pt x="8465819" y="1032194"/>
                  <a:pt x="8461421" y="1035512"/>
                </a:cubicBezTo>
                <a:cubicBezTo>
                  <a:pt x="8459739" y="1031087"/>
                  <a:pt x="8447663" y="1032074"/>
                  <a:pt x="8445003" y="1036851"/>
                </a:cubicBezTo>
                <a:cubicBezTo>
                  <a:pt x="8366593" y="1075951"/>
                  <a:pt x="8398773" y="1021402"/>
                  <a:pt x="8357350" y="1060213"/>
                </a:cubicBezTo>
                <a:cubicBezTo>
                  <a:pt x="8349366" y="1063843"/>
                  <a:pt x="8342208" y="1063367"/>
                  <a:pt x="8335565" y="1061151"/>
                </a:cubicBezTo>
                <a:lnTo>
                  <a:pt x="8325267" y="1055919"/>
                </a:lnTo>
                <a:lnTo>
                  <a:pt x="8293586" y="1076144"/>
                </a:lnTo>
                <a:cubicBezTo>
                  <a:pt x="8277595" y="1084193"/>
                  <a:pt x="8260401" y="1090863"/>
                  <a:pt x="8242405" y="1095960"/>
                </a:cubicBezTo>
                <a:cubicBezTo>
                  <a:pt x="8226373" y="1101227"/>
                  <a:pt x="8224213" y="1102052"/>
                  <a:pt x="8197391" y="1107746"/>
                </a:cubicBezTo>
                <a:cubicBezTo>
                  <a:pt x="8090266" y="1152133"/>
                  <a:pt x="8141491" y="1082372"/>
                  <a:pt x="8081474" y="1130125"/>
                </a:cubicBezTo>
                <a:cubicBezTo>
                  <a:pt x="8070634" y="1134173"/>
                  <a:pt x="8061619" y="1132810"/>
                  <a:pt x="8053585" y="1129169"/>
                </a:cubicBezTo>
                <a:lnTo>
                  <a:pt x="8038422" y="1119092"/>
                </a:lnTo>
                <a:lnTo>
                  <a:pt x="8029450" y="1125592"/>
                </a:lnTo>
                <a:cubicBezTo>
                  <a:pt x="7992226" y="1133484"/>
                  <a:pt x="7978616" y="1122765"/>
                  <a:pt x="7959552" y="1140188"/>
                </a:cubicBezTo>
                <a:cubicBezTo>
                  <a:pt x="7922008" y="1119572"/>
                  <a:pt x="7937737" y="1141786"/>
                  <a:pt x="7914188" y="1150862"/>
                </a:cubicBezTo>
                <a:cubicBezTo>
                  <a:pt x="7896037" y="1160155"/>
                  <a:pt x="7933463" y="1163411"/>
                  <a:pt x="7914918" y="1168758"/>
                </a:cubicBezTo>
                <a:cubicBezTo>
                  <a:pt x="7893102" y="1165887"/>
                  <a:pt x="7898453" y="1187420"/>
                  <a:pt x="7875510" y="1183153"/>
                </a:cubicBezTo>
                <a:cubicBezTo>
                  <a:pt x="7877354" y="1165743"/>
                  <a:pt x="7834286" y="1194789"/>
                  <a:pt x="7829932" y="1180782"/>
                </a:cubicBezTo>
                <a:cubicBezTo>
                  <a:pt x="7816047" y="1204874"/>
                  <a:pt x="7801901" y="1181513"/>
                  <a:pt x="7779182" y="1192665"/>
                </a:cubicBezTo>
                <a:cubicBezTo>
                  <a:pt x="7769446" y="1202686"/>
                  <a:pt x="7761564" y="1205661"/>
                  <a:pt x="7748774" y="1199586"/>
                </a:cubicBezTo>
                <a:cubicBezTo>
                  <a:pt x="7704339" y="1247771"/>
                  <a:pt x="7717626" y="1207638"/>
                  <a:pt x="7671846" y="1231966"/>
                </a:cubicBezTo>
                <a:cubicBezTo>
                  <a:pt x="7632956" y="1255682"/>
                  <a:pt x="7587383" y="1275180"/>
                  <a:pt x="7554146" y="1319748"/>
                </a:cubicBezTo>
                <a:cubicBezTo>
                  <a:pt x="7548775" y="1331557"/>
                  <a:pt x="7531272" y="1339155"/>
                  <a:pt x="7515052" y="1336718"/>
                </a:cubicBezTo>
                <a:cubicBezTo>
                  <a:pt x="7512260" y="1336298"/>
                  <a:pt x="7509613" y="1335590"/>
                  <a:pt x="7507193" y="1334617"/>
                </a:cubicBezTo>
                <a:cubicBezTo>
                  <a:pt x="7488273" y="1365207"/>
                  <a:pt x="7468925" y="1356298"/>
                  <a:pt x="7461694" y="1375866"/>
                </a:cubicBezTo>
                <a:cubicBezTo>
                  <a:pt x="7422434" y="1391917"/>
                  <a:pt x="7384603" y="1382819"/>
                  <a:pt x="7377571" y="1400128"/>
                </a:cubicBezTo>
                <a:cubicBezTo>
                  <a:pt x="7356236" y="1403926"/>
                  <a:pt x="7322509" y="1393138"/>
                  <a:pt x="7311261" y="1412652"/>
                </a:cubicBezTo>
                <a:cubicBezTo>
                  <a:pt x="7305349" y="1400071"/>
                  <a:pt x="7289966" y="1428039"/>
                  <a:pt x="7275307" y="1422171"/>
                </a:cubicBezTo>
                <a:cubicBezTo>
                  <a:pt x="7264529" y="1416601"/>
                  <a:pt x="7257348" y="1423786"/>
                  <a:pt x="7247783" y="1426330"/>
                </a:cubicBezTo>
                <a:cubicBezTo>
                  <a:pt x="7233839" y="1423056"/>
                  <a:pt x="7194363" y="1442037"/>
                  <a:pt x="7185047" y="1451812"/>
                </a:cubicBezTo>
                <a:cubicBezTo>
                  <a:pt x="7164447" y="1483396"/>
                  <a:pt x="7101577" y="1475742"/>
                  <a:pt x="7084117" y="1500281"/>
                </a:cubicBezTo>
                <a:cubicBezTo>
                  <a:pt x="7076899" y="1504821"/>
                  <a:pt x="7069494" y="1507565"/>
                  <a:pt x="7062011" y="1509183"/>
                </a:cubicBezTo>
                <a:lnTo>
                  <a:pt x="7040555" y="1511207"/>
                </a:lnTo>
                <a:lnTo>
                  <a:pt x="7033438" y="1506772"/>
                </a:lnTo>
                <a:lnTo>
                  <a:pt x="7020886" y="1510764"/>
                </a:lnTo>
                <a:lnTo>
                  <a:pt x="7017033" y="1510650"/>
                </a:lnTo>
                <a:lnTo>
                  <a:pt x="6995460" y="1511173"/>
                </a:lnTo>
                <a:cubicBezTo>
                  <a:pt x="7010208" y="1537643"/>
                  <a:pt x="6938512" y="1522467"/>
                  <a:pt x="6962144" y="1541508"/>
                </a:cubicBezTo>
                <a:cubicBezTo>
                  <a:pt x="6926351" y="1550586"/>
                  <a:pt x="6958236" y="1566326"/>
                  <a:pt x="6910674" y="1554793"/>
                </a:cubicBezTo>
                <a:cubicBezTo>
                  <a:pt x="6859225" y="1589274"/>
                  <a:pt x="6769015" y="1598548"/>
                  <a:pt x="6732152" y="1642538"/>
                </a:cubicBezTo>
                <a:cubicBezTo>
                  <a:pt x="6734901" y="1628031"/>
                  <a:pt x="6709146" y="1622413"/>
                  <a:pt x="6694106" y="1632377"/>
                </a:cubicBezTo>
                <a:cubicBezTo>
                  <a:pt x="6702628" y="1575914"/>
                  <a:pt x="6638899" y="1692862"/>
                  <a:pt x="6617223" y="1659889"/>
                </a:cubicBezTo>
                <a:cubicBezTo>
                  <a:pt x="6623246" y="1693349"/>
                  <a:pt x="6561228" y="1764690"/>
                  <a:pt x="6521138" y="1744340"/>
                </a:cubicBezTo>
                <a:cubicBezTo>
                  <a:pt x="6469831" y="1761656"/>
                  <a:pt x="6438109" y="1796731"/>
                  <a:pt x="6380677" y="1796883"/>
                </a:cubicBezTo>
                <a:cubicBezTo>
                  <a:pt x="6379865" y="1801686"/>
                  <a:pt x="6377810" y="1805986"/>
                  <a:pt x="6374897" y="1809910"/>
                </a:cubicBezTo>
                <a:lnTo>
                  <a:pt x="6364545" y="1820090"/>
                </a:lnTo>
                <a:lnTo>
                  <a:pt x="6362126" y="1819991"/>
                </a:lnTo>
                <a:cubicBezTo>
                  <a:pt x="6353055" y="1821720"/>
                  <a:pt x="6348796" y="1824537"/>
                  <a:pt x="6346673" y="1827824"/>
                </a:cubicBezTo>
                <a:lnTo>
                  <a:pt x="6345588" y="1832232"/>
                </a:lnTo>
                <a:lnTo>
                  <a:pt x="6335708" y="1838451"/>
                </a:lnTo>
                <a:lnTo>
                  <a:pt x="6318182" y="1852975"/>
                </a:lnTo>
                <a:lnTo>
                  <a:pt x="6313084" y="1853561"/>
                </a:lnTo>
                <a:lnTo>
                  <a:pt x="6283816" y="1872148"/>
                </a:lnTo>
                <a:lnTo>
                  <a:pt x="6282550" y="1871392"/>
                </a:lnTo>
                <a:cubicBezTo>
                  <a:pt x="6279041" y="1870121"/>
                  <a:pt x="6275192" y="1869982"/>
                  <a:pt x="6270527" y="1872208"/>
                </a:cubicBezTo>
                <a:cubicBezTo>
                  <a:pt x="6265029" y="1853962"/>
                  <a:pt x="6262790" y="1867903"/>
                  <a:pt x="6249518" y="1876079"/>
                </a:cubicBezTo>
                <a:cubicBezTo>
                  <a:pt x="6238019" y="1849564"/>
                  <a:pt x="6207959" y="1881750"/>
                  <a:pt x="6190386" y="1872478"/>
                </a:cubicBezTo>
                <a:cubicBezTo>
                  <a:pt x="6180893" y="1879083"/>
                  <a:pt x="6170646" y="1885584"/>
                  <a:pt x="6159777" y="1891745"/>
                </a:cubicBezTo>
                <a:lnTo>
                  <a:pt x="6153131" y="1895079"/>
                </a:lnTo>
                <a:lnTo>
                  <a:pt x="6152798" y="1894920"/>
                </a:lnTo>
                <a:cubicBezTo>
                  <a:pt x="6150925" y="1895166"/>
                  <a:pt x="6148578" y="1896082"/>
                  <a:pt x="6145388" y="1897990"/>
                </a:cubicBezTo>
                <a:lnTo>
                  <a:pt x="6141014" y="1901155"/>
                </a:lnTo>
                <a:lnTo>
                  <a:pt x="6128122" y="1907623"/>
                </a:lnTo>
                <a:lnTo>
                  <a:pt x="6122351" y="1908359"/>
                </a:lnTo>
                <a:cubicBezTo>
                  <a:pt x="6099508" y="1905910"/>
                  <a:pt x="6088334" y="1869006"/>
                  <a:pt x="6064750" y="1896394"/>
                </a:cubicBezTo>
                <a:cubicBezTo>
                  <a:pt x="6025977" y="1903785"/>
                  <a:pt x="5997095" y="1889190"/>
                  <a:pt x="5964230" y="1910038"/>
                </a:cubicBezTo>
                <a:cubicBezTo>
                  <a:pt x="5927910" y="1916874"/>
                  <a:pt x="5894873" y="1914928"/>
                  <a:pt x="5865399" y="1926966"/>
                </a:cubicBezTo>
                <a:cubicBezTo>
                  <a:pt x="5851644" y="1923038"/>
                  <a:pt x="5839380" y="1922808"/>
                  <a:pt x="5829951" y="1934755"/>
                </a:cubicBezTo>
                <a:cubicBezTo>
                  <a:pt x="5795498" y="1938369"/>
                  <a:pt x="5784532" y="1926246"/>
                  <a:pt x="5765285" y="1941322"/>
                </a:cubicBezTo>
                <a:cubicBezTo>
                  <a:pt x="5741789" y="1922874"/>
                  <a:pt x="5742385" y="1931607"/>
                  <a:pt x="5734750" y="1939793"/>
                </a:cubicBezTo>
                <a:lnTo>
                  <a:pt x="5733569" y="1940505"/>
                </a:lnTo>
                <a:lnTo>
                  <a:pt x="5730329" y="1937845"/>
                </a:lnTo>
                <a:lnTo>
                  <a:pt x="5724661" y="1937455"/>
                </a:lnTo>
                <a:lnTo>
                  <a:pt x="5710186" y="1941370"/>
                </a:lnTo>
                <a:lnTo>
                  <a:pt x="5704910" y="1943663"/>
                </a:lnTo>
                <a:cubicBezTo>
                  <a:pt x="5701213" y="1944937"/>
                  <a:pt x="5698678" y="1945391"/>
                  <a:pt x="5696836" y="1945271"/>
                </a:cubicBezTo>
                <a:lnTo>
                  <a:pt x="5696583" y="1945050"/>
                </a:lnTo>
                <a:lnTo>
                  <a:pt x="5689123" y="1947067"/>
                </a:lnTo>
                <a:cubicBezTo>
                  <a:pt x="5676655" y="1951072"/>
                  <a:pt x="5664639" y="1955533"/>
                  <a:pt x="5653291" y="1960245"/>
                </a:cubicBezTo>
                <a:cubicBezTo>
                  <a:pt x="5640346" y="1947636"/>
                  <a:pt x="5600180" y="1973739"/>
                  <a:pt x="5599385" y="1945198"/>
                </a:cubicBezTo>
                <a:cubicBezTo>
                  <a:pt x="5583913" y="1950736"/>
                  <a:pt x="5576590" y="1964134"/>
                  <a:pt x="5578300" y="1944963"/>
                </a:cubicBezTo>
                <a:cubicBezTo>
                  <a:pt x="5573104" y="1946266"/>
                  <a:pt x="5569560" y="1945382"/>
                  <a:pt x="5566758" y="1943441"/>
                </a:cubicBezTo>
                <a:lnTo>
                  <a:pt x="5565857" y="1942445"/>
                </a:lnTo>
                <a:lnTo>
                  <a:pt x="5531534" y="1955208"/>
                </a:lnTo>
                <a:lnTo>
                  <a:pt x="5526552" y="1954799"/>
                </a:lnTo>
                <a:lnTo>
                  <a:pt x="5504723" y="1965811"/>
                </a:lnTo>
                <a:lnTo>
                  <a:pt x="5493156" y="1970063"/>
                </a:lnTo>
                <a:lnTo>
                  <a:pt x="5490486" y="1974227"/>
                </a:lnTo>
                <a:cubicBezTo>
                  <a:pt x="5487271" y="1977077"/>
                  <a:pt x="5482233" y="1979045"/>
                  <a:pt x="5473107" y="1979001"/>
                </a:cubicBezTo>
                <a:lnTo>
                  <a:pt x="5470885" y="1978432"/>
                </a:lnTo>
                <a:lnTo>
                  <a:pt x="5457393" y="1986525"/>
                </a:lnTo>
                <a:cubicBezTo>
                  <a:pt x="5453194" y="1989853"/>
                  <a:pt x="5449663" y="1993721"/>
                  <a:pt x="5447102" y="1998329"/>
                </a:cubicBezTo>
                <a:cubicBezTo>
                  <a:pt x="5386283" y="2017364"/>
                  <a:pt x="5223545" y="2015483"/>
                  <a:pt x="5159151" y="2029640"/>
                </a:cubicBezTo>
                <a:cubicBezTo>
                  <a:pt x="5141359" y="2036610"/>
                  <a:pt x="5090827" y="2076822"/>
                  <a:pt x="5098838" y="2062961"/>
                </a:cubicBezTo>
                <a:cubicBezTo>
                  <a:pt x="5047883" y="2099457"/>
                  <a:pt x="4922007" y="2111466"/>
                  <a:pt x="4860988" y="2135698"/>
                </a:cubicBezTo>
                <a:cubicBezTo>
                  <a:pt x="4805413" y="2152292"/>
                  <a:pt x="4784714" y="2158665"/>
                  <a:pt x="4765388" y="2162525"/>
                </a:cubicBezTo>
                <a:cubicBezTo>
                  <a:pt x="4758560" y="2161978"/>
                  <a:pt x="4751823" y="2160531"/>
                  <a:pt x="4745033" y="2158859"/>
                </a:cubicBezTo>
                <a:lnTo>
                  <a:pt x="4741475" y="2157998"/>
                </a:lnTo>
                <a:lnTo>
                  <a:pt x="4728247" y="2159526"/>
                </a:lnTo>
                <a:lnTo>
                  <a:pt x="4723263" y="2153742"/>
                </a:lnTo>
                <a:lnTo>
                  <a:pt x="4593061" y="2171597"/>
                </a:lnTo>
                <a:lnTo>
                  <a:pt x="4405765" y="2199902"/>
                </a:lnTo>
                <a:cubicBezTo>
                  <a:pt x="4403942" y="2198353"/>
                  <a:pt x="4402457" y="2196614"/>
                  <a:pt x="4401354" y="2194745"/>
                </a:cubicBezTo>
                <a:lnTo>
                  <a:pt x="4366646" y="2198564"/>
                </a:lnTo>
                <a:lnTo>
                  <a:pt x="4354009" y="2204984"/>
                </a:lnTo>
                <a:lnTo>
                  <a:pt x="4348284" y="2205270"/>
                </a:lnTo>
                <a:lnTo>
                  <a:pt x="4333906" y="2205251"/>
                </a:lnTo>
                <a:cubicBezTo>
                  <a:pt x="4326429" y="2204713"/>
                  <a:pt x="4318024" y="2203940"/>
                  <a:pt x="4308819" y="2203822"/>
                </a:cubicBezTo>
                <a:lnTo>
                  <a:pt x="4301210" y="2204456"/>
                </a:lnTo>
                <a:lnTo>
                  <a:pt x="4283095" y="2198177"/>
                </a:lnTo>
                <a:cubicBezTo>
                  <a:pt x="4269863" y="2193337"/>
                  <a:pt x="4259612" y="2190345"/>
                  <a:pt x="4250119" y="2196342"/>
                </a:cubicBezTo>
                <a:cubicBezTo>
                  <a:pt x="4230702" y="2190559"/>
                  <a:pt x="4213171" y="2166890"/>
                  <a:pt x="4189203" y="2178994"/>
                </a:cubicBezTo>
                <a:cubicBezTo>
                  <a:pt x="4194512" y="2165594"/>
                  <a:pt x="4160734" y="2183257"/>
                  <a:pt x="4154035" y="2171950"/>
                </a:cubicBezTo>
                <a:cubicBezTo>
                  <a:pt x="4150098" y="2162547"/>
                  <a:pt x="4138934" y="2165714"/>
                  <a:pt x="4129569" y="2163850"/>
                </a:cubicBezTo>
                <a:cubicBezTo>
                  <a:pt x="4121391" y="2155090"/>
                  <a:pt x="4076089" y="2154737"/>
                  <a:pt x="4061250" y="2159236"/>
                </a:cubicBezTo>
                <a:cubicBezTo>
                  <a:pt x="4020618" y="2177811"/>
                  <a:pt x="3978175" y="2144465"/>
                  <a:pt x="3945480" y="2158279"/>
                </a:cubicBezTo>
                <a:cubicBezTo>
                  <a:pt x="3936362" y="2159139"/>
                  <a:pt x="3928502" y="2158369"/>
                  <a:pt x="3921468" y="2156588"/>
                </a:cubicBezTo>
                <a:lnTo>
                  <a:pt x="3903348" y="2149220"/>
                </a:lnTo>
                <a:lnTo>
                  <a:pt x="3901342" y="2142355"/>
                </a:lnTo>
                <a:lnTo>
                  <a:pt x="3888539" y="2140476"/>
                </a:lnTo>
                <a:lnTo>
                  <a:pt x="3885662" y="2138740"/>
                </a:lnTo>
                <a:cubicBezTo>
                  <a:pt x="3880178" y="2135398"/>
                  <a:pt x="3874645" y="2132286"/>
                  <a:pt x="3868627" y="2130023"/>
                </a:cubicBezTo>
                <a:cubicBezTo>
                  <a:pt x="3859240" y="2159198"/>
                  <a:pt x="3815892" y="2115590"/>
                  <a:pt x="3819177" y="2142111"/>
                </a:cubicBezTo>
                <a:cubicBezTo>
                  <a:pt x="3784478" y="2134756"/>
                  <a:pt x="3796708" y="2161930"/>
                  <a:pt x="3769100" y="2131731"/>
                </a:cubicBezTo>
                <a:cubicBezTo>
                  <a:pt x="3702423" y="2139704"/>
                  <a:pt x="3625642" y="2109386"/>
                  <a:pt x="3562752" y="2131785"/>
                </a:cubicBezTo>
                <a:cubicBezTo>
                  <a:pt x="3576244" y="2120400"/>
                  <a:pt x="3560801" y="2104591"/>
                  <a:pt x="3541402" y="2106821"/>
                </a:cubicBezTo>
                <a:cubicBezTo>
                  <a:pt x="3592232" y="2061584"/>
                  <a:pt x="3356194" y="2115384"/>
                  <a:pt x="3365341" y="2077638"/>
                </a:cubicBezTo>
                <a:cubicBezTo>
                  <a:pt x="3303594" y="2079161"/>
                  <a:pt x="3221644" y="2111487"/>
                  <a:pt x="3170922" y="2115957"/>
                </a:cubicBezTo>
                <a:cubicBezTo>
                  <a:pt x="3166532" y="2119769"/>
                  <a:pt x="3161579" y="2122617"/>
                  <a:pt x="3156256" y="2124773"/>
                </a:cubicBezTo>
                <a:lnTo>
                  <a:pt x="3140298" y="2129182"/>
                </a:lnTo>
                <a:lnTo>
                  <a:pt x="3138514" y="2128069"/>
                </a:lnTo>
                <a:cubicBezTo>
                  <a:pt x="3130169" y="2125710"/>
                  <a:pt x="3124679" y="2126336"/>
                  <a:pt x="3120467" y="2128281"/>
                </a:cubicBezTo>
                <a:lnTo>
                  <a:pt x="3116175" y="2131633"/>
                </a:lnTo>
                <a:lnTo>
                  <a:pt x="3103685" y="2132814"/>
                </a:lnTo>
                <a:lnTo>
                  <a:pt x="3078794" y="2137935"/>
                </a:lnTo>
                <a:lnTo>
                  <a:pt x="3074407" y="2136274"/>
                </a:lnTo>
                <a:lnTo>
                  <a:pt x="3037285" y="2139919"/>
                </a:lnTo>
                <a:lnTo>
                  <a:pt x="3036901" y="2138726"/>
                </a:lnTo>
                <a:cubicBezTo>
                  <a:pt x="3035193" y="2136135"/>
                  <a:pt x="3032337" y="2134379"/>
                  <a:pt x="3026996" y="2134322"/>
                </a:cubicBezTo>
                <a:cubicBezTo>
                  <a:pt x="3037063" y="2116196"/>
                  <a:pt x="3024412" y="2127308"/>
                  <a:pt x="3007772" y="2128742"/>
                </a:cubicBezTo>
                <a:cubicBezTo>
                  <a:pt x="3019697" y="2100910"/>
                  <a:pt x="2971305" y="2115987"/>
                  <a:pt x="2965030" y="2100494"/>
                </a:cubicBezTo>
                <a:cubicBezTo>
                  <a:pt x="2952539" y="2102174"/>
                  <a:pt x="2939545" y="2103445"/>
                  <a:pt x="2926342" y="2104155"/>
                </a:cubicBezTo>
                <a:lnTo>
                  <a:pt x="2918608" y="2104215"/>
                </a:lnTo>
                <a:cubicBezTo>
                  <a:pt x="2918564" y="2104122"/>
                  <a:pt x="2918519" y="2104030"/>
                  <a:pt x="2918475" y="2103937"/>
                </a:cubicBezTo>
                <a:cubicBezTo>
                  <a:pt x="2916840" y="2103354"/>
                  <a:pt x="2914314" y="2103149"/>
                  <a:pt x="2910360" y="2103444"/>
                </a:cubicBezTo>
                <a:lnTo>
                  <a:pt x="2904507" y="2104326"/>
                </a:lnTo>
                <a:lnTo>
                  <a:pt x="2889503" y="2104443"/>
                </a:lnTo>
                <a:lnTo>
                  <a:pt x="2884480" y="2102626"/>
                </a:lnTo>
                <a:lnTo>
                  <a:pt x="2882689" y="2099228"/>
                </a:lnTo>
                <a:lnTo>
                  <a:pt x="2881291" y="2099618"/>
                </a:lnTo>
                <a:cubicBezTo>
                  <a:pt x="2870663" y="2105606"/>
                  <a:pt x="2867338" y="2114210"/>
                  <a:pt x="2853979" y="2090388"/>
                </a:cubicBezTo>
                <a:cubicBezTo>
                  <a:pt x="2829652" y="2100099"/>
                  <a:pt x="2824975" y="2085577"/>
                  <a:pt x="2791790" y="2080332"/>
                </a:cubicBezTo>
                <a:cubicBezTo>
                  <a:pt x="2777850" y="2089504"/>
                  <a:pt x="2766709" y="2086170"/>
                  <a:pt x="2755844" y="2078874"/>
                </a:cubicBezTo>
                <a:cubicBezTo>
                  <a:pt x="2723488" y="2083049"/>
                  <a:pt x="2694065" y="2072780"/>
                  <a:pt x="2657742" y="2070179"/>
                </a:cubicBezTo>
                <a:cubicBezTo>
                  <a:pt x="2618372" y="2082020"/>
                  <a:pt x="2598368" y="2060559"/>
                  <a:pt x="2559549" y="2057873"/>
                </a:cubicBezTo>
                <a:cubicBezTo>
                  <a:pt x="2525789" y="2078403"/>
                  <a:pt x="2531908" y="2039838"/>
                  <a:pt x="2512054" y="2031671"/>
                </a:cubicBezTo>
                <a:lnTo>
                  <a:pt x="2506437" y="2030918"/>
                </a:lnTo>
                <a:lnTo>
                  <a:pt x="2491752" y="2033906"/>
                </a:lnTo>
                <a:lnTo>
                  <a:pt x="2486338" y="2035862"/>
                </a:lnTo>
                <a:cubicBezTo>
                  <a:pt x="2482568" y="2036899"/>
                  <a:pt x="2480011" y="2037191"/>
                  <a:pt x="2478186" y="2036953"/>
                </a:cubicBezTo>
                <a:lnTo>
                  <a:pt x="2477950" y="2036715"/>
                </a:lnTo>
                <a:lnTo>
                  <a:pt x="2470381" y="2038256"/>
                </a:lnTo>
                <a:cubicBezTo>
                  <a:pt x="2457686" y="2041461"/>
                  <a:pt x="2445410" y="2045155"/>
                  <a:pt x="2433781" y="2049140"/>
                </a:cubicBezTo>
                <a:cubicBezTo>
                  <a:pt x="2421781" y="2035703"/>
                  <a:pt x="2379959" y="2059234"/>
                  <a:pt x="2381172" y="2030645"/>
                </a:cubicBezTo>
                <a:cubicBezTo>
                  <a:pt x="2365380" y="2035192"/>
                  <a:pt x="2357148" y="2048120"/>
                  <a:pt x="2360198" y="2029059"/>
                </a:cubicBezTo>
                <a:cubicBezTo>
                  <a:pt x="2354933" y="2030031"/>
                  <a:pt x="2351467" y="2028919"/>
                  <a:pt x="2348815" y="2026798"/>
                </a:cubicBezTo>
                <a:lnTo>
                  <a:pt x="2347988" y="2025745"/>
                </a:lnTo>
                <a:lnTo>
                  <a:pt x="2312920" y="2036311"/>
                </a:lnTo>
                <a:lnTo>
                  <a:pt x="2307986" y="2035583"/>
                </a:lnTo>
                <a:lnTo>
                  <a:pt x="2285481" y="2045197"/>
                </a:lnTo>
                <a:lnTo>
                  <a:pt x="2273666" y="2048710"/>
                </a:lnTo>
                <a:lnTo>
                  <a:pt x="2270719" y="2052702"/>
                </a:lnTo>
                <a:cubicBezTo>
                  <a:pt x="2267315" y="2055347"/>
                  <a:pt x="2262161" y="2056992"/>
                  <a:pt x="2253080" y="2056363"/>
                </a:cubicBezTo>
                <a:lnTo>
                  <a:pt x="2250906" y="2055654"/>
                </a:lnTo>
                <a:lnTo>
                  <a:pt x="2236905" y="2062882"/>
                </a:lnTo>
                <a:cubicBezTo>
                  <a:pt x="2232493" y="2065942"/>
                  <a:pt x="2228705" y="2069583"/>
                  <a:pt x="2225830" y="2074027"/>
                </a:cubicBezTo>
                <a:cubicBezTo>
                  <a:pt x="2173117" y="2059597"/>
                  <a:pt x="2128486" y="2085502"/>
                  <a:pt x="2073776" y="2089244"/>
                </a:cubicBezTo>
                <a:cubicBezTo>
                  <a:pt x="2046050" y="2059365"/>
                  <a:pt x="1957570" y="2112693"/>
                  <a:pt x="1948256" y="2146616"/>
                </a:cubicBezTo>
                <a:cubicBezTo>
                  <a:pt x="1943005" y="2109192"/>
                  <a:pt x="1832736" y="2206239"/>
                  <a:pt x="1865582" y="2153738"/>
                </a:cubicBezTo>
                <a:cubicBezTo>
                  <a:pt x="1847376" y="2159567"/>
                  <a:pt x="1826258" y="2147592"/>
                  <a:pt x="1835210" y="2134244"/>
                </a:cubicBezTo>
                <a:cubicBezTo>
                  <a:pt x="1781916" y="2167476"/>
                  <a:pt x="1695112" y="2153556"/>
                  <a:pt x="1632661" y="2173882"/>
                </a:cubicBezTo>
                <a:cubicBezTo>
                  <a:pt x="1594177" y="2150642"/>
                  <a:pt x="1616426" y="2173975"/>
                  <a:pt x="1579590" y="2173680"/>
                </a:cubicBezTo>
                <a:cubicBezTo>
                  <a:pt x="1592812" y="2198112"/>
                  <a:pt x="1533818" y="2165220"/>
                  <a:pt x="1535601" y="2194590"/>
                </a:cubicBezTo>
                <a:cubicBezTo>
                  <a:pt x="1528840" y="2193608"/>
                  <a:pt x="1522236" y="2191728"/>
                  <a:pt x="1515594" y="2189622"/>
                </a:cubicBezTo>
                <a:lnTo>
                  <a:pt x="1512113" y="2188534"/>
                </a:lnTo>
                <a:lnTo>
                  <a:pt x="1498838" y="2189213"/>
                </a:lnTo>
                <a:lnTo>
                  <a:pt x="1494279" y="2183112"/>
                </a:lnTo>
                <a:lnTo>
                  <a:pt x="1473714" y="2179625"/>
                </a:lnTo>
                <a:cubicBezTo>
                  <a:pt x="1466138" y="2179292"/>
                  <a:pt x="1458132" y="2180071"/>
                  <a:pt x="1449503" y="2182633"/>
                </a:cubicBezTo>
                <a:lnTo>
                  <a:pt x="1266687" y="2212688"/>
                </a:lnTo>
                <a:cubicBezTo>
                  <a:pt x="1256792" y="2212722"/>
                  <a:pt x="1247024" y="2217857"/>
                  <a:pt x="1239614" y="2209727"/>
                </a:cubicBezTo>
                <a:cubicBezTo>
                  <a:pt x="1228778" y="2200326"/>
                  <a:pt x="1202276" y="2223497"/>
                  <a:pt x="1202436" y="2209817"/>
                </a:cubicBezTo>
                <a:cubicBezTo>
                  <a:pt x="1183471" y="2225854"/>
                  <a:pt x="1157340" y="2206849"/>
                  <a:pt x="1136097" y="2205112"/>
                </a:cubicBezTo>
                <a:cubicBezTo>
                  <a:pt x="1100396" y="2209415"/>
                  <a:pt x="1013922" y="2231219"/>
                  <a:pt x="988232" y="2235635"/>
                </a:cubicBezTo>
                <a:cubicBezTo>
                  <a:pt x="986445" y="2234079"/>
                  <a:pt x="984332" y="2232722"/>
                  <a:pt x="981959" y="2231607"/>
                </a:cubicBezTo>
                <a:cubicBezTo>
                  <a:pt x="968170" y="2225130"/>
                  <a:pt x="948759" y="2228043"/>
                  <a:pt x="938600" y="2238113"/>
                </a:cubicBezTo>
                <a:cubicBezTo>
                  <a:pt x="888371" y="2272824"/>
                  <a:pt x="837950" y="2280135"/>
                  <a:pt x="791788" y="2293224"/>
                </a:cubicBezTo>
                <a:cubicBezTo>
                  <a:pt x="739035" y="2305159"/>
                  <a:pt x="769009" y="2269676"/>
                  <a:pt x="706914" y="2305046"/>
                </a:cubicBezTo>
                <a:cubicBezTo>
                  <a:pt x="697882" y="2295919"/>
                  <a:pt x="689339" y="2296797"/>
                  <a:pt x="675971" y="2304030"/>
                </a:cubicBezTo>
                <a:cubicBezTo>
                  <a:pt x="650201" y="2309060"/>
                  <a:pt x="647591" y="2282853"/>
                  <a:pt x="624180" y="2302650"/>
                </a:cubicBezTo>
                <a:cubicBezTo>
                  <a:pt x="626400" y="2287987"/>
                  <a:pt x="574045" y="2305175"/>
                  <a:pt x="583453" y="2288788"/>
                </a:cubicBezTo>
                <a:cubicBezTo>
                  <a:pt x="564313" y="2278832"/>
                  <a:pt x="559671" y="2301039"/>
                  <a:pt x="540946" y="2292721"/>
                </a:cubicBezTo>
                <a:cubicBezTo>
                  <a:pt x="521576" y="2293191"/>
                  <a:pt x="554439" y="2305843"/>
                  <a:pt x="533680" y="2310233"/>
                </a:cubicBezTo>
                <a:cubicBezTo>
                  <a:pt x="508069" y="2313043"/>
                  <a:pt x="512638" y="2338541"/>
                  <a:pt x="487366" y="2309053"/>
                </a:cubicBezTo>
                <a:cubicBezTo>
                  <a:pt x="462164" y="2321083"/>
                  <a:pt x="454441" y="2307251"/>
                  <a:pt x="416820" y="2305443"/>
                </a:cubicBezTo>
                <a:cubicBezTo>
                  <a:pt x="403012" y="2315890"/>
                  <a:pt x="390105" y="2313733"/>
                  <a:pt x="376805" y="2307647"/>
                </a:cubicBezTo>
                <a:cubicBezTo>
                  <a:pt x="341751" y="2315035"/>
                  <a:pt x="307408" y="2307897"/>
                  <a:pt x="266777" y="2309012"/>
                </a:cubicBezTo>
                <a:cubicBezTo>
                  <a:pt x="225310" y="2324664"/>
                  <a:pt x="199419" y="2305548"/>
                  <a:pt x="156013" y="2306832"/>
                </a:cubicBezTo>
                <a:cubicBezTo>
                  <a:pt x="117457" y="2333851"/>
                  <a:pt x="122965" y="2279562"/>
                  <a:pt x="87258" y="2285511"/>
                </a:cubicBezTo>
                <a:cubicBezTo>
                  <a:pt x="38977" y="2309189"/>
                  <a:pt x="74043" y="2277969"/>
                  <a:pt x="23798" y="2281822"/>
                </a:cubicBezTo>
                <a:lnTo>
                  <a:pt x="0" y="2285369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FEBB684-BFBA-E0E3-F750-9599D0E85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1" y="509587"/>
            <a:ext cx="7649239" cy="74295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ÍNDICE MULTIKEY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EA0C5832-5D6D-19E5-0E45-D49BF0111D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74741" y="2072640"/>
            <a:ext cx="7430643" cy="4128135"/>
          </a:xfrm>
          <a:prstGeom prst="rect">
            <a:avLst/>
          </a:prstGeom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DEB62645-D4DA-4E99-8344-B1536F63D1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07088" y="6277971"/>
            <a:ext cx="6884912" cy="580030"/>
          </a:xfrm>
          <a:custGeom>
            <a:avLst/>
            <a:gdLst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127968 w 6884912"/>
              <a:gd name="connsiteY58" fmla="*/ 287613 h 1161397"/>
              <a:gd name="connsiteX59" fmla="*/ 3222191 w 6884912"/>
              <a:gd name="connsiteY59" fmla="*/ 307887 h 1161397"/>
              <a:gd name="connsiteX60" fmla="*/ 3227953 w 6884912"/>
              <a:gd name="connsiteY60" fmla="*/ 297650 h 1161397"/>
              <a:gd name="connsiteX61" fmla="*/ 3287859 w 6884912"/>
              <a:gd name="connsiteY61" fmla="*/ 287558 h 1161397"/>
              <a:gd name="connsiteX62" fmla="*/ 3510042 w 6884912"/>
              <a:gd name="connsiteY62" fmla="*/ 311820 h 1161397"/>
              <a:gd name="connsiteX63" fmla="*/ 3626773 w 6884912"/>
              <a:gd name="connsiteY63" fmla="*/ 290452 h 1161397"/>
              <a:gd name="connsiteX64" fmla="*/ 3666217 w 6884912"/>
              <a:gd name="connsiteY64" fmla="*/ 273255 h 1161397"/>
              <a:gd name="connsiteX65" fmla="*/ 3732427 w 6884912"/>
              <a:gd name="connsiteY65" fmla="*/ 245039 h 1161397"/>
              <a:gd name="connsiteX66" fmla="*/ 3777022 w 6884912"/>
              <a:gd name="connsiteY66" fmla="*/ 200276 h 1161397"/>
              <a:gd name="connsiteX67" fmla="*/ 3791246 w 6884912"/>
              <a:gd name="connsiteY67" fmla="*/ 189996 h 1161397"/>
              <a:gd name="connsiteX68" fmla="*/ 3819864 w 6884912"/>
              <a:gd name="connsiteY68" fmla="*/ 194605 h 1161397"/>
              <a:gd name="connsiteX69" fmla="*/ 3830398 w 6884912"/>
              <a:gd name="connsiteY69" fmla="*/ 188383 h 1161397"/>
              <a:gd name="connsiteX70" fmla="*/ 3834360 w 6884912"/>
              <a:gd name="connsiteY70" fmla="*/ 188992 h 1161397"/>
              <a:gd name="connsiteX71" fmla="*/ 3843715 w 6884912"/>
              <a:gd name="connsiteY71" fmla="*/ 188752 h 1161397"/>
              <a:gd name="connsiteX72" fmla="*/ 3842609 w 6884912"/>
              <a:gd name="connsiteY72" fmla="*/ 197386 h 1161397"/>
              <a:gd name="connsiteX73" fmla="*/ 3853961 w 6884912"/>
              <a:gd name="connsiteY73" fmla="*/ 213380 h 1161397"/>
              <a:gd name="connsiteX74" fmla="*/ 3907640 w 6884912"/>
              <a:gd name="connsiteY74" fmla="*/ 207568 h 1161397"/>
              <a:gd name="connsiteX75" fmla="*/ 3910449 w 6884912"/>
              <a:gd name="connsiteY75" fmla="*/ 197808 h 1161397"/>
              <a:gd name="connsiteX76" fmla="*/ 3917197 w 6884912"/>
              <a:gd name="connsiteY76" fmla="*/ 196121 h 1161397"/>
              <a:gd name="connsiteX77" fmla="*/ 3922400 w 6884912"/>
              <a:gd name="connsiteY77" fmla="*/ 205056 h 1161397"/>
              <a:gd name="connsiteX78" fmla="*/ 4013061 w 6884912"/>
              <a:gd name="connsiteY78" fmla="*/ 224874 h 1161397"/>
              <a:gd name="connsiteX79" fmla="*/ 4134285 w 6884912"/>
              <a:gd name="connsiteY79" fmla="*/ 235592 h 1161397"/>
              <a:gd name="connsiteX80" fmla="*/ 4220717 w 6884912"/>
              <a:gd name="connsiteY80" fmla="*/ 192946 h 1161397"/>
              <a:gd name="connsiteX81" fmla="*/ 4228802 w 6884912"/>
              <a:gd name="connsiteY81" fmla="*/ 201468 h 1161397"/>
              <a:gd name="connsiteX82" fmla="*/ 4289361 w 6884912"/>
              <a:gd name="connsiteY82" fmla="*/ 196642 h 1161397"/>
              <a:gd name="connsiteX83" fmla="*/ 4498913 w 6884912"/>
              <a:gd name="connsiteY83" fmla="*/ 118915 h 1161397"/>
              <a:gd name="connsiteX84" fmla="*/ 4617330 w 6884912"/>
              <a:gd name="connsiteY84" fmla="*/ 111163 h 1161397"/>
              <a:gd name="connsiteX85" fmla="*/ 4659778 w 6884912"/>
              <a:gd name="connsiteY85" fmla="*/ 118219 h 1161397"/>
              <a:gd name="connsiteX86" fmla="*/ 4730870 w 6884912"/>
              <a:gd name="connsiteY86" fmla="*/ 129432 h 1161397"/>
              <a:gd name="connsiteX87" fmla="*/ 4785037 w 6884912"/>
              <a:gd name="connsiteY87" fmla="*/ 161964 h 1161397"/>
              <a:gd name="connsiteX88" fmla="*/ 4844073 w 6884912"/>
              <a:gd name="connsiteY88" fmla="*/ 161768 h 1161397"/>
              <a:gd name="connsiteX89" fmla="*/ 4856454 w 6884912"/>
              <a:gd name="connsiteY89" fmla="*/ 130488 h 1161397"/>
              <a:gd name="connsiteX90" fmla="*/ 4920038 w 6884912"/>
              <a:gd name="connsiteY90" fmla="*/ 140418 h 1161397"/>
              <a:gd name="connsiteX91" fmla="*/ 5016639 w 6884912"/>
              <a:gd name="connsiteY91" fmla="*/ 158905 h 1161397"/>
              <a:gd name="connsiteX92" fmla="*/ 5072009 w 6884912"/>
              <a:gd name="connsiteY92" fmla="*/ 161502 h 1161397"/>
              <a:gd name="connsiteX93" fmla="*/ 5223626 w 6884912"/>
              <a:gd name="connsiteY93" fmla="*/ 177356 h 1161397"/>
              <a:gd name="connsiteX94" fmla="*/ 5375773 w 6884912"/>
              <a:gd name="connsiteY94" fmla="*/ 199913 h 1161397"/>
              <a:gd name="connsiteX95" fmla="*/ 5467502 w 6884912"/>
              <a:gd name="connsiteY95" fmla="*/ 250963 h 1161397"/>
              <a:gd name="connsiteX96" fmla="*/ 5592395 w 6884912"/>
              <a:gd name="connsiteY96" fmla="*/ 265434 h 1161397"/>
              <a:gd name="connsiteX97" fmla="*/ 5613532 w 6884912"/>
              <a:gd name="connsiteY97" fmla="*/ 273379 h 1161397"/>
              <a:gd name="connsiteX98" fmla="*/ 5642173 w 6884912"/>
              <a:gd name="connsiteY98" fmla="*/ 266904 h 1161397"/>
              <a:gd name="connsiteX99" fmla="*/ 5756910 w 6884912"/>
              <a:gd name="connsiteY99" fmla="*/ 239211 h 1161397"/>
              <a:gd name="connsiteX100" fmla="*/ 5846667 w 6884912"/>
              <a:gd name="connsiteY100" fmla="*/ 201786 h 1161397"/>
              <a:gd name="connsiteX101" fmla="*/ 5960732 w 6884912"/>
              <a:gd name="connsiteY101" fmla="*/ 220708 h 1161397"/>
              <a:gd name="connsiteX102" fmla="*/ 6029542 w 6884912"/>
              <a:gd name="connsiteY102" fmla="*/ 210339 h 1161397"/>
              <a:gd name="connsiteX103" fmla="*/ 6141123 w 6884912"/>
              <a:gd name="connsiteY103" fmla="*/ 159923 h 1161397"/>
              <a:gd name="connsiteX104" fmla="*/ 6290640 w 6884912"/>
              <a:gd name="connsiteY104" fmla="*/ 167441 h 1161397"/>
              <a:gd name="connsiteX105" fmla="*/ 6322806 w 6884912"/>
              <a:gd name="connsiteY105" fmla="*/ 213293 h 1161397"/>
              <a:gd name="connsiteX106" fmla="*/ 6364914 w 6884912"/>
              <a:gd name="connsiteY106" fmla="*/ 240140 h 1161397"/>
              <a:gd name="connsiteX107" fmla="*/ 6380420 w 6884912"/>
              <a:gd name="connsiteY107" fmla="*/ 173195 h 1161397"/>
              <a:gd name="connsiteX108" fmla="*/ 6507891 w 6884912"/>
              <a:gd name="connsiteY108" fmla="*/ 118474 h 1161397"/>
              <a:gd name="connsiteX109" fmla="*/ 6571807 w 6884912"/>
              <a:gd name="connsiteY109" fmla="*/ 98636 h 1161397"/>
              <a:gd name="connsiteX110" fmla="*/ 6671880 w 6884912"/>
              <a:gd name="connsiteY110" fmla="*/ 82931 h 1161397"/>
              <a:gd name="connsiteX111" fmla="*/ 6702266 w 6884912"/>
              <a:gd name="connsiteY111" fmla="*/ 75470 h 1161397"/>
              <a:gd name="connsiteX112" fmla="*/ 6845802 w 6884912"/>
              <a:gd name="connsiteY112" fmla="*/ 24496 h 1161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6884912" h="1161397">
                <a:moveTo>
                  <a:pt x="6884912" y="0"/>
                </a:moveTo>
                <a:lnTo>
                  <a:pt x="6884912" y="1161397"/>
                </a:lnTo>
                <a:lnTo>
                  <a:pt x="0" y="1161397"/>
                </a:lnTo>
                <a:lnTo>
                  <a:pt x="27135" y="1147460"/>
                </a:lnTo>
                <a:cubicBezTo>
                  <a:pt x="57431" y="1167048"/>
                  <a:pt x="61886" y="1135904"/>
                  <a:pt x="115388" y="1159043"/>
                </a:cubicBezTo>
                <a:cubicBezTo>
                  <a:pt x="116121" y="1155340"/>
                  <a:pt x="117370" y="1151777"/>
                  <a:pt x="119094" y="1148463"/>
                </a:cubicBezTo>
                <a:cubicBezTo>
                  <a:pt x="129121" y="1129214"/>
                  <a:pt x="152727" y="1122391"/>
                  <a:pt x="171824" y="1133224"/>
                </a:cubicBezTo>
                <a:cubicBezTo>
                  <a:pt x="254344" y="1161369"/>
                  <a:pt x="315458" y="1143220"/>
                  <a:pt x="376455" y="1137381"/>
                </a:cubicBezTo>
                <a:cubicBezTo>
                  <a:pt x="443775" y="1125614"/>
                  <a:pt x="382885" y="1083927"/>
                  <a:pt x="478946" y="1106011"/>
                </a:cubicBezTo>
                <a:cubicBezTo>
                  <a:pt x="481662" y="1085172"/>
                  <a:pt x="491731" y="1081489"/>
                  <a:pt x="512111" y="1085599"/>
                </a:cubicBezTo>
                <a:cubicBezTo>
                  <a:pt x="544368" y="1078502"/>
                  <a:pt x="526559" y="1032754"/>
                  <a:pt x="567875" y="1051976"/>
                </a:cubicBezTo>
                <a:cubicBezTo>
                  <a:pt x="553871" y="1028602"/>
                  <a:pt x="624901" y="1025930"/>
                  <a:pt x="601644" y="1003997"/>
                </a:cubicBezTo>
                <a:cubicBezTo>
                  <a:pt x="614803" y="975652"/>
                  <a:pt x="637415" y="1010272"/>
                  <a:pt x="651408" y="984938"/>
                </a:cubicBezTo>
                <a:cubicBezTo>
                  <a:pt x="673042" y="974024"/>
                  <a:pt x="646948" y="1015207"/>
                  <a:pt x="673197" y="1010060"/>
                </a:cubicBezTo>
                <a:cubicBezTo>
                  <a:pt x="703527" y="999318"/>
                  <a:pt x="718626" y="1045053"/>
                  <a:pt x="723108" y="980081"/>
                </a:cubicBezTo>
                <a:cubicBezTo>
                  <a:pt x="760262" y="985126"/>
                  <a:pt x="757827" y="957145"/>
                  <a:pt x="797699" y="931362"/>
                </a:cubicBezTo>
                <a:cubicBezTo>
                  <a:pt x="821097" y="940623"/>
                  <a:pt x="833565" y="929189"/>
                  <a:pt x="843359" y="910894"/>
                </a:cubicBezTo>
                <a:cubicBezTo>
                  <a:pt x="887668" y="902160"/>
                  <a:pt x="919738" y="869376"/>
                  <a:pt x="965215" y="846701"/>
                </a:cubicBezTo>
                <a:cubicBezTo>
                  <a:pt x="1023081" y="848019"/>
                  <a:pt x="1036422" y="800154"/>
                  <a:pt x="1085080" y="776086"/>
                </a:cubicBezTo>
                <a:cubicBezTo>
                  <a:pt x="1140763" y="795544"/>
                  <a:pt x="1110309" y="730471"/>
                  <a:pt x="1131224" y="706160"/>
                </a:cubicBezTo>
                <a:lnTo>
                  <a:pt x="1138051" y="702034"/>
                </a:lnTo>
                <a:lnTo>
                  <a:pt x="1158800" y="700004"/>
                </a:lnTo>
                <a:lnTo>
                  <a:pt x="1166947" y="700762"/>
                </a:lnTo>
                <a:cubicBezTo>
                  <a:pt x="1172432" y="700717"/>
                  <a:pt x="1175913" y="699961"/>
                  <a:pt x="1178135" y="698631"/>
                </a:cubicBezTo>
                <a:lnTo>
                  <a:pt x="1178301" y="698094"/>
                </a:lnTo>
                <a:lnTo>
                  <a:pt x="1188995" y="697048"/>
                </a:lnTo>
                <a:cubicBezTo>
                  <a:pt x="1207294" y="696390"/>
                  <a:pt x="1225337" y="696802"/>
                  <a:pt x="1242716" y="698052"/>
                </a:cubicBezTo>
                <a:cubicBezTo>
                  <a:pt x="1250387" y="668345"/>
                  <a:pt x="1318259" y="689091"/>
                  <a:pt x="1299977" y="639196"/>
                </a:cubicBezTo>
                <a:cubicBezTo>
                  <a:pt x="1323072" y="639367"/>
                  <a:pt x="1341279" y="658105"/>
                  <a:pt x="1326190" y="625955"/>
                </a:cubicBezTo>
                <a:cubicBezTo>
                  <a:pt x="1333572" y="625050"/>
                  <a:pt x="1337406" y="621362"/>
                  <a:pt x="1339600" y="616295"/>
                </a:cubicBezTo>
                <a:lnTo>
                  <a:pt x="1340054" y="614022"/>
                </a:lnTo>
                <a:lnTo>
                  <a:pt x="1391606" y="615229"/>
                </a:lnTo>
                <a:lnTo>
                  <a:pt x="1397565" y="611490"/>
                </a:lnTo>
                <a:lnTo>
                  <a:pt x="1432302" y="617267"/>
                </a:lnTo>
                <a:lnTo>
                  <a:pt x="1449644" y="617591"/>
                </a:lnTo>
                <a:lnTo>
                  <a:pt x="1455793" y="623174"/>
                </a:lnTo>
                <a:cubicBezTo>
                  <a:pt x="1461744" y="626151"/>
                  <a:pt x="1469373" y="626493"/>
                  <a:pt x="1480758" y="620863"/>
                </a:cubicBezTo>
                <a:lnTo>
                  <a:pt x="1483154" y="618527"/>
                </a:lnTo>
                <a:lnTo>
                  <a:pt x="1505495" y="624325"/>
                </a:lnTo>
                <a:cubicBezTo>
                  <a:pt x="1512992" y="627532"/>
                  <a:pt x="1520025" y="632078"/>
                  <a:pt x="1526340" y="638496"/>
                </a:cubicBezTo>
                <a:cubicBezTo>
                  <a:pt x="1586113" y="586768"/>
                  <a:pt x="1659006" y="610309"/>
                  <a:pt x="1731986" y="589682"/>
                </a:cubicBezTo>
                <a:cubicBezTo>
                  <a:pt x="1750397" y="523106"/>
                  <a:pt x="1896056" y="573257"/>
                  <a:pt x="1927935" y="628540"/>
                </a:cubicBezTo>
                <a:cubicBezTo>
                  <a:pt x="1912854" y="559823"/>
                  <a:pt x="2112261" y="676347"/>
                  <a:pt x="2039075" y="599964"/>
                </a:cubicBezTo>
                <a:cubicBezTo>
                  <a:pt x="2066036" y="601198"/>
                  <a:pt x="2086366" y="569532"/>
                  <a:pt x="2066980" y="550413"/>
                </a:cubicBezTo>
                <a:cubicBezTo>
                  <a:pt x="2155364" y="582582"/>
                  <a:pt x="2259548" y="514786"/>
                  <a:pt x="2352236" y="519602"/>
                </a:cubicBezTo>
                <a:cubicBezTo>
                  <a:pt x="2388450" y="459394"/>
                  <a:pt x="2373298" y="511682"/>
                  <a:pt x="2420791" y="492826"/>
                </a:cubicBezTo>
                <a:cubicBezTo>
                  <a:pt x="2417962" y="542563"/>
                  <a:pt x="2475071" y="455098"/>
                  <a:pt x="2489932" y="507864"/>
                </a:cubicBezTo>
                <a:cubicBezTo>
                  <a:pt x="2498105" y="502761"/>
                  <a:pt x="2505553" y="496153"/>
                  <a:pt x="2512917" y="489127"/>
                </a:cubicBezTo>
                <a:lnTo>
                  <a:pt x="2516783" y="485473"/>
                </a:lnTo>
                <a:lnTo>
                  <a:pt x="2534360" y="480064"/>
                </a:lnTo>
                <a:lnTo>
                  <a:pt x="2536691" y="467018"/>
                </a:lnTo>
                <a:lnTo>
                  <a:pt x="2561265" y="450623"/>
                </a:lnTo>
                <a:cubicBezTo>
                  <a:pt x="2570872" y="446262"/>
                  <a:pt x="2581686" y="443655"/>
                  <a:pt x="2594349" y="443884"/>
                </a:cubicBezTo>
                <a:cubicBezTo>
                  <a:pt x="2640435" y="464638"/>
                  <a:pt x="2696955" y="396361"/>
                  <a:pt x="2754324" y="424766"/>
                </a:cubicBezTo>
                <a:cubicBezTo>
                  <a:pt x="2775130" y="430896"/>
                  <a:pt x="2837731" y="423458"/>
                  <a:pt x="2848470" y="405966"/>
                </a:cubicBezTo>
                <a:cubicBezTo>
                  <a:pt x="2861295" y="401100"/>
                  <a:pt x="2876936" y="405309"/>
                  <a:pt x="2881772" y="387260"/>
                </a:cubicBezTo>
                <a:cubicBezTo>
                  <a:pt x="2890299" y="365261"/>
                  <a:pt x="2938134" y="392997"/>
                  <a:pt x="2929932" y="368912"/>
                </a:cubicBezTo>
                <a:cubicBezTo>
                  <a:pt x="2963844" y="387799"/>
                  <a:pt x="2986550" y="341223"/>
                  <a:pt x="3013020" y="327578"/>
                </a:cubicBezTo>
                <a:cubicBezTo>
                  <a:pt x="3040041" y="346996"/>
                  <a:pt x="3068934" y="299222"/>
                  <a:pt x="3127968" y="287613"/>
                </a:cubicBezTo>
                <a:cubicBezTo>
                  <a:pt x="3157770" y="310215"/>
                  <a:pt x="3167695" y="279445"/>
                  <a:pt x="3222191" y="307887"/>
                </a:cubicBezTo>
                <a:cubicBezTo>
                  <a:pt x="3223593" y="304249"/>
                  <a:pt x="3225533" y="300801"/>
                  <a:pt x="3227953" y="297650"/>
                </a:cubicBezTo>
                <a:cubicBezTo>
                  <a:pt x="3242008" y="279345"/>
                  <a:pt x="3268831" y="274825"/>
                  <a:pt x="3287859" y="287558"/>
                </a:cubicBezTo>
                <a:cubicBezTo>
                  <a:pt x="3373144" y="323866"/>
                  <a:pt x="3442657" y="311681"/>
                  <a:pt x="3510042" y="311820"/>
                </a:cubicBezTo>
                <a:cubicBezTo>
                  <a:pt x="3585274" y="306641"/>
                  <a:pt x="3525753" y="258887"/>
                  <a:pt x="3626773" y="290452"/>
                </a:cubicBezTo>
                <a:cubicBezTo>
                  <a:pt x="3633124" y="269835"/>
                  <a:pt x="3644693" y="267134"/>
                  <a:pt x="3666217" y="273255"/>
                </a:cubicBezTo>
                <a:cubicBezTo>
                  <a:pt x="3702502" y="269310"/>
                  <a:pt x="3690563" y="221720"/>
                  <a:pt x="3732427" y="245039"/>
                </a:cubicBezTo>
                <a:cubicBezTo>
                  <a:pt x="3720985" y="220241"/>
                  <a:pt x="3798776" y="224539"/>
                  <a:pt x="3777022" y="200276"/>
                </a:cubicBezTo>
                <a:cubicBezTo>
                  <a:pt x="3781759" y="193499"/>
                  <a:pt x="3786499" y="190723"/>
                  <a:pt x="3791246" y="189996"/>
                </a:cubicBezTo>
                <a:cubicBezTo>
                  <a:pt x="3800740" y="188542"/>
                  <a:pt x="3810265" y="195284"/>
                  <a:pt x="3819864" y="194605"/>
                </a:cubicBezTo>
                <a:lnTo>
                  <a:pt x="3830398" y="188383"/>
                </a:lnTo>
                <a:lnTo>
                  <a:pt x="3834360" y="188992"/>
                </a:lnTo>
                <a:lnTo>
                  <a:pt x="3843715" y="188752"/>
                </a:lnTo>
                <a:lnTo>
                  <a:pt x="3842609" y="197386"/>
                </a:lnTo>
                <a:cubicBezTo>
                  <a:pt x="3840673" y="205638"/>
                  <a:pt x="3839248" y="214671"/>
                  <a:pt x="3853961" y="213380"/>
                </a:cubicBezTo>
                <a:cubicBezTo>
                  <a:pt x="3884396" y="206569"/>
                  <a:pt x="3895082" y="241941"/>
                  <a:pt x="3907640" y="207568"/>
                </a:cubicBezTo>
                <a:lnTo>
                  <a:pt x="3910449" y="197808"/>
                </a:lnTo>
                <a:lnTo>
                  <a:pt x="3917197" y="196121"/>
                </a:lnTo>
                <a:cubicBezTo>
                  <a:pt x="3920833" y="196372"/>
                  <a:pt x="3922919" y="198717"/>
                  <a:pt x="3922400" y="205056"/>
                </a:cubicBezTo>
                <a:cubicBezTo>
                  <a:pt x="3950680" y="178467"/>
                  <a:pt x="3984062" y="218098"/>
                  <a:pt x="4013061" y="224874"/>
                </a:cubicBezTo>
                <a:cubicBezTo>
                  <a:pt x="4034530" y="199451"/>
                  <a:pt x="4074202" y="238734"/>
                  <a:pt x="4134285" y="235592"/>
                </a:cubicBezTo>
                <a:cubicBezTo>
                  <a:pt x="4157674" y="206403"/>
                  <a:pt x="4174806" y="233822"/>
                  <a:pt x="4220717" y="192946"/>
                </a:cubicBezTo>
                <a:cubicBezTo>
                  <a:pt x="4222964" y="196132"/>
                  <a:pt x="4225687" y="199002"/>
                  <a:pt x="4228802" y="201468"/>
                </a:cubicBezTo>
                <a:cubicBezTo>
                  <a:pt x="4246898" y="215792"/>
                  <a:pt x="4274013" y="213632"/>
                  <a:pt x="4289361" y="196642"/>
                </a:cubicBezTo>
                <a:cubicBezTo>
                  <a:pt x="4363212" y="140627"/>
                  <a:pt x="4433598" y="135488"/>
                  <a:pt x="4498913" y="118915"/>
                </a:cubicBezTo>
                <a:cubicBezTo>
                  <a:pt x="4573135" y="105586"/>
                  <a:pt x="4527062" y="166416"/>
                  <a:pt x="4617330" y="111163"/>
                </a:cubicBezTo>
                <a:cubicBezTo>
                  <a:pt x="4628518" y="129608"/>
                  <a:pt x="4640397" y="129405"/>
                  <a:pt x="4659778" y="118219"/>
                </a:cubicBezTo>
                <a:cubicBezTo>
                  <a:pt x="4695929" y="113193"/>
                  <a:pt x="4695958" y="162259"/>
                  <a:pt x="4730870" y="129432"/>
                </a:cubicBezTo>
                <a:cubicBezTo>
                  <a:pt x="4725822" y="156271"/>
                  <a:pt x="4800214" y="133127"/>
                  <a:pt x="4785037" y="161964"/>
                </a:cubicBezTo>
                <a:cubicBezTo>
                  <a:pt x="4810025" y="183633"/>
                  <a:pt x="4819434" y="143205"/>
                  <a:pt x="4844073" y="161768"/>
                </a:cubicBezTo>
                <a:cubicBezTo>
                  <a:pt x="4870797" y="164132"/>
                  <a:pt x="4827288" y="135164"/>
                  <a:pt x="4856454" y="130488"/>
                </a:cubicBezTo>
                <a:cubicBezTo>
                  <a:pt x="4892086" y="129553"/>
                  <a:pt x="4889263" y="81477"/>
                  <a:pt x="4920038" y="140418"/>
                </a:cubicBezTo>
                <a:cubicBezTo>
                  <a:pt x="4956358" y="122308"/>
                  <a:pt x="4965108" y="149263"/>
                  <a:pt x="5016639" y="158905"/>
                </a:cubicBezTo>
                <a:cubicBezTo>
                  <a:pt x="5037063" y="141828"/>
                  <a:pt x="5054534" y="147986"/>
                  <a:pt x="5072009" y="161502"/>
                </a:cubicBezTo>
                <a:cubicBezTo>
                  <a:pt x="5121260" y="153653"/>
                  <a:pt x="5167555" y="172635"/>
                  <a:pt x="5223626" y="177356"/>
                </a:cubicBezTo>
                <a:cubicBezTo>
                  <a:pt x="5282824" y="155243"/>
                  <a:pt x="5315859" y="195041"/>
                  <a:pt x="5375773" y="199913"/>
                </a:cubicBezTo>
                <a:cubicBezTo>
                  <a:pt x="5432511" y="156218"/>
                  <a:pt x="5417550" y="256036"/>
                  <a:pt x="5467502" y="250963"/>
                </a:cubicBezTo>
                <a:cubicBezTo>
                  <a:pt x="5547124" y="209975"/>
                  <a:pt x="5467171" y="283839"/>
                  <a:pt x="5592395" y="265434"/>
                </a:cubicBezTo>
                <a:cubicBezTo>
                  <a:pt x="5599201" y="258867"/>
                  <a:pt x="5614752" y="264706"/>
                  <a:pt x="5613532" y="273379"/>
                </a:cubicBezTo>
                <a:cubicBezTo>
                  <a:pt x="5621390" y="270408"/>
                  <a:pt x="5639720" y="253173"/>
                  <a:pt x="5642173" y="266904"/>
                </a:cubicBezTo>
                <a:cubicBezTo>
                  <a:pt x="5682296" y="267049"/>
                  <a:pt x="5721812" y="257513"/>
                  <a:pt x="5756910" y="239211"/>
                </a:cubicBezTo>
                <a:cubicBezTo>
                  <a:pt x="5834998" y="260050"/>
                  <a:pt x="5790596" y="197229"/>
                  <a:pt x="5846667" y="201786"/>
                </a:cubicBezTo>
                <a:cubicBezTo>
                  <a:pt x="5892444" y="227312"/>
                  <a:pt x="5908324" y="204527"/>
                  <a:pt x="5960732" y="220708"/>
                </a:cubicBezTo>
                <a:cubicBezTo>
                  <a:pt x="5977124" y="175349"/>
                  <a:pt x="6009640" y="223654"/>
                  <a:pt x="6029542" y="210339"/>
                </a:cubicBezTo>
                <a:cubicBezTo>
                  <a:pt x="6063108" y="261420"/>
                  <a:pt x="6107411" y="160034"/>
                  <a:pt x="6141123" y="159923"/>
                </a:cubicBezTo>
                <a:cubicBezTo>
                  <a:pt x="6198068" y="167749"/>
                  <a:pt x="6260628" y="219715"/>
                  <a:pt x="6290640" y="167441"/>
                </a:cubicBezTo>
                <a:cubicBezTo>
                  <a:pt x="6295193" y="188689"/>
                  <a:pt x="6290494" y="217816"/>
                  <a:pt x="6322806" y="213293"/>
                </a:cubicBezTo>
                <a:cubicBezTo>
                  <a:pt x="6335911" y="223881"/>
                  <a:pt x="6338726" y="256581"/>
                  <a:pt x="6364914" y="240140"/>
                </a:cubicBezTo>
                <a:cubicBezTo>
                  <a:pt x="6331888" y="211628"/>
                  <a:pt x="6385856" y="207033"/>
                  <a:pt x="6380420" y="173195"/>
                </a:cubicBezTo>
                <a:cubicBezTo>
                  <a:pt x="6420580" y="151473"/>
                  <a:pt x="6513519" y="179296"/>
                  <a:pt x="6507891" y="118474"/>
                </a:cubicBezTo>
                <a:cubicBezTo>
                  <a:pt x="6519398" y="82452"/>
                  <a:pt x="6571830" y="137398"/>
                  <a:pt x="6571807" y="98636"/>
                </a:cubicBezTo>
                <a:cubicBezTo>
                  <a:pt x="6594702" y="123421"/>
                  <a:pt x="6634676" y="82071"/>
                  <a:pt x="6671880" y="82931"/>
                </a:cubicBezTo>
                <a:cubicBezTo>
                  <a:pt x="6678855" y="65407"/>
                  <a:pt x="6687415" y="66196"/>
                  <a:pt x="6702266" y="75470"/>
                </a:cubicBezTo>
                <a:cubicBezTo>
                  <a:pt x="6747004" y="78450"/>
                  <a:pt x="6798307" y="53072"/>
                  <a:pt x="6845802" y="24496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61062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E91F5CA-B392-444C-88E3-BF5BAAEBDE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FCA2118-59A2-4310-A4B2-F2CBA821E8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940492"/>
            <a:ext cx="12192000" cy="1924333"/>
          </a:xfrm>
          <a:custGeom>
            <a:avLst/>
            <a:gdLst>
              <a:gd name="connsiteX0" fmla="*/ 6189199 w 12192000"/>
              <a:gd name="connsiteY0" fmla="*/ 588 h 1924333"/>
              <a:gd name="connsiteX1" fmla="*/ 6207079 w 12192000"/>
              <a:gd name="connsiteY1" fmla="*/ 2850 h 1924333"/>
              <a:gd name="connsiteX2" fmla="*/ 6285610 w 12192000"/>
              <a:gd name="connsiteY2" fmla="*/ 18131 h 1924333"/>
              <a:gd name="connsiteX3" fmla="*/ 6378008 w 12192000"/>
              <a:gd name="connsiteY3" fmla="*/ 24625 h 1924333"/>
              <a:gd name="connsiteX4" fmla="*/ 6466340 w 12192000"/>
              <a:gd name="connsiteY4" fmla="*/ 21366 h 1924333"/>
              <a:gd name="connsiteX5" fmla="*/ 6553334 w 12192000"/>
              <a:gd name="connsiteY5" fmla="*/ 35307 h 1924333"/>
              <a:gd name="connsiteX6" fmla="*/ 6626068 w 12192000"/>
              <a:gd name="connsiteY6" fmla="*/ 58045 h 1924333"/>
              <a:gd name="connsiteX7" fmla="*/ 6692303 w 12192000"/>
              <a:gd name="connsiteY7" fmla="*/ 91487 h 1924333"/>
              <a:gd name="connsiteX8" fmla="*/ 6733670 w 12192000"/>
              <a:gd name="connsiteY8" fmla="*/ 118130 h 1924333"/>
              <a:gd name="connsiteX9" fmla="*/ 6798016 w 12192000"/>
              <a:gd name="connsiteY9" fmla="*/ 112271 h 1924333"/>
              <a:gd name="connsiteX10" fmla="*/ 6801081 w 12192000"/>
              <a:gd name="connsiteY10" fmla="*/ 114963 h 1924333"/>
              <a:gd name="connsiteX11" fmla="*/ 6819351 w 12192000"/>
              <a:gd name="connsiteY11" fmla="*/ 128825 h 1924333"/>
              <a:gd name="connsiteX12" fmla="*/ 6852732 w 12192000"/>
              <a:gd name="connsiteY12" fmla="*/ 123321 h 1924333"/>
              <a:gd name="connsiteX13" fmla="*/ 6865247 w 12192000"/>
              <a:gd name="connsiteY13" fmla="*/ 128836 h 1924333"/>
              <a:gd name="connsiteX14" fmla="*/ 6905517 w 12192000"/>
              <a:gd name="connsiteY14" fmla="*/ 129265 h 1924333"/>
              <a:gd name="connsiteX15" fmla="*/ 6950286 w 12192000"/>
              <a:gd name="connsiteY15" fmla="*/ 150104 h 1924333"/>
              <a:gd name="connsiteX16" fmla="*/ 7003442 w 12192000"/>
              <a:gd name="connsiteY16" fmla="*/ 136136 h 1924333"/>
              <a:gd name="connsiteX17" fmla="*/ 7160047 w 12192000"/>
              <a:gd name="connsiteY17" fmla="*/ 166721 h 1924333"/>
              <a:gd name="connsiteX18" fmla="*/ 7325604 w 12192000"/>
              <a:gd name="connsiteY18" fmla="*/ 215867 h 1924333"/>
              <a:gd name="connsiteX19" fmla="*/ 7540522 w 12192000"/>
              <a:gd name="connsiteY19" fmla="*/ 239374 h 1924333"/>
              <a:gd name="connsiteX20" fmla="*/ 7612071 w 12192000"/>
              <a:gd name="connsiteY20" fmla="*/ 229553 h 1924333"/>
              <a:gd name="connsiteX21" fmla="*/ 7651995 w 12192000"/>
              <a:gd name="connsiteY21" fmla="*/ 244567 h 1924333"/>
              <a:gd name="connsiteX22" fmla="*/ 7725761 w 12192000"/>
              <a:gd name="connsiteY22" fmla="*/ 258638 h 1924333"/>
              <a:gd name="connsiteX23" fmla="*/ 7823038 w 12192000"/>
              <a:gd name="connsiteY23" fmla="*/ 287078 h 1924333"/>
              <a:gd name="connsiteX24" fmla="*/ 7866405 w 12192000"/>
              <a:gd name="connsiteY24" fmla="*/ 287288 h 1924333"/>
              <a:gd name="connsiteX25" fmla="*/ 7875021 w 12192000"/>
              <a:gd name="connsiteY25" fmla="*/ 288224 h 1924333"/>
              <a:gd name="connsiteX26" fmla="*/ 7875146 w 12192000"/>
              <a:gd name="connsiteY26" fmla="*/ 288614 h 1924333"/>
              <a:gd name="connsiteX27" fmla="*/ 7907443 w 12192000"/>
              <a:gd name="connsiteY27" fmla="*/ 291752 h 1924333"/>
              <a:gd name="connsiteX28" fmla="*/ 7912892 w 12192000"/>
              <a:gd name="connsiteY28" fmla="*/ 294833 h 1924333"/>
              <a:gd name="connsiteX29" fmla="*/ 7946345 w 12192000"/>
              <a:gd name="connsiteY29" fmla="*/ 319359 h 1924333"/>
              <a:gd name="connsiteX30" fmla="*/ 8021238 w 12192000"/>
              <a:gd name="connsiteY30" fmla="*/ 315159 h 1924333"/>
              <a:gd name="connsiteX31" fmla="*/ 8094697 w 12192000"/>
              <a:gd name="connsiteY31" fmla="*/ 351819 h 1924333"/>
              <a:gd name="connsiteX32" fmla="*/ 8155208 w 12192000"/>
              <a:gd name="connsiteY32" fmla="*/ 371168 h 1924333"/>
              <a:gd name="connsiteX33" fmla="*/ 8248472 w 12192000"/>
              <a:gd name="connsiteY33" fmla="*/ 400489 h 1924333"/>
              <a:gd name="connsiteX34" fmla="*/ 8300068 w 12192000"/>
              <a:gd name="connsiteY34" fmla="*/ 405531 h 1924333"/>
              <a:gd name="connsiteX35" fmla="*/ 8356293 w 12192000"/>
              <a:gd name="connsiteY35" fmla="*/ 403328 h 1924333"/>
              <a:gd name="connsiteX36" fmla="*/ 8475838 w 12192000"/>
              <a:gd name="connsiteY36" fmla="*/ 435524 h 1924333"/>
              <a:gd name="connsiteX37" fmla="*/ 8575216 w 12192000"/>
              <a:gd name="connsiteY37" fmla="*/ 450198 h 1924333"/>
              <a:gd name="connsiteX38" fmla="*/ 8588650 w 12192000"/>
              <a:gd name="connsiteY38" fmla="*/ 447070 h 1924333"/>
              <a:gd name="connsiteX39" fmla="*/ 8612184 w 12192000"/>
              <a:gd name="connsiteY39" fmla="*/ 439577 h 1924333"/>
              <a:gd name="connsiteX40" fmla="*/ 8630713 w 12192000"/>
              <a:gd name="connsiteY40" fmla="*/ 433015 h 1924333"/>
              <a:gd name="connsiteX41" fmla="*/ 8704240 w 12192000"/>
              <a:gd name="connsiteY41" fmla="*/ 422865 h 1924333"/>
              <a:gd name="connsiteX42" fmla="*/ 8829513 w 12192000"/>
              <a:gd name="connsiteY42" fmla="*/ 429389 h 1924333"/>
              <a:gd name="connsiteX43" fmla="*/ 9083651 w 12192000"/>
              <a:gd name="connsiteY43" fmla="*/ 390744 h 1924333"/>
              <a:gd name="connsiteX44" fmla="*/ 9371402 w 12192000"/>
              <a:gd name="connsiteY44" fmla="*/ 371809 h 1924333"/>
              <a:gd name="connsiteX45" fmla="*/ 9429586 w 12192000"/>
              <a:gd name="connsiteY45" fmla="*/ 369213 h 1924333"/>
              <a:gd name="connsiteX46" fmla="*/ 9489757 w 12192000"/>
              <a:gd name="connsiteY46" fmla="*/ 377814 h 1924333"/>
              <a:gd name="connsiteX47" fmla="*/ 9516954 w 12192000"/>
              <a:gd name="connsiteY47" fmla="*/ 376991 h 1924333"/>
              <a:gd name="connsiteX48" fmla="*/ 9645588 w 12192000"/>
              <a:gd name="connsiteY48" fmla="*/ 363590 h 1924333"/>
              <a:gd name="connsiteX49" fmla="*/ 9722896 w 12192000"/>
              <a:gd name="connsiteY49" fmla="*/ 360983 h 1924333"/>
              <a:gd name="connsiteX50" fmla="*/ 9752803 w 12192000"/>
              <a:gd name="connsiteY50" fmla="*/ 368492 h 1924333"/>
              <a:gd name="connsiteX51" fmla="*/ 9890305 w 12192000"/>
              <a:gd name="connsiteY51" fmla="*/ 380736 h 1924333"/>
              <a:gd name="connsiteX52" fmla="*/ 9939767 w 12192000"/>
              <a:gd name="connsiteY52" fmla="*/ 377776 h 1924333"/>
              <a:gd name="connsiteX53" fmla="*/ 9944355 w 12192000"/>
              <a:gd name="connsiteY53" fmla="*/ 377352 h 1924333"/>
              <a:gd name="connsiteX54" fmla="*/ 9953719 w 12192000"/>
              <a:gd name="connsiteY54" fmla="*/ 375642 h 1924333"/>
              <a:gd name="connsiteX55" fmla="*/ 9955809 w 12192000"/>
              <a:gd name="connsiteY55" fmla="*/ 376294 h 1924333"/>
              <a:gd name="connsiteX56" fmla="*/ 10032710 w 12192000"/>
              <a:gd name="connsiteY56" fmla="*/ 394940 h 1924333"/>
              <a:gd name="connsiteX57" fmla="*/ 10049925 w 12192000"/>
              <a:gd name="connsiteY57" fmla="*/ 404971 h 1924333"/>
              <a:gd name="connsiteX58" fmla="*/ 10112671 w 12192000"/>
              <a:gd name="connsiteY58" fmla="*/ 414549 h 1924333"/>
              <a:gd name="connsiteX59" fmla="*/ 10170853 w 12192000"/>
              <a:gd name="connsiteY59" fmla="*/ 435168 h 1924333"/>
              <a:gd name="connsiteX60" fmla="*/ 10290184 w 12192000"/>
              <a:gd name="connsiteY60" fmla="*/ 448123 h 1924333"/>
              <a:gd name="connsiteX61" fmla="*/ 10320158 w 12192000"/>
              <a:gd name="connsiteY61" fmla="*/ 458352 h 1924333"/>
              <a:gd name="connsiteX62" fmla="*/ 10321815 w 12192000"/>
              <a:gd name="connsiteY62" fmla="*/ 463087 h 1924333"/>
              <a:gd name="connsiteX63" fmla="*/ 10373742 w 12192000"/>
              <a:gd name="connsiteY63" fmla="*/ 464538 h 1924333"/>
              <a:gd name="connsiteX64" fmla="*/ 10428532 w 12192000"/>
              <a:gd name="connsiteY64" fmla="*/ 492504 h 1924333"/>
              <a:gd name="connsiteX65" fmla="*/ 10466490 w 12192000"/>
              <a:gd name="connsiteY65" fmla="*/ 517759 h 1924333"/>
              <a:gd name="connsiteX66" fmla="*/ 10466675 w 12192000"/>
              <a:gd name="connsiteY66" fmla="*/ 522076 h 1924333"/>
              <a:gd name="connsiteX67" fmla="*/ 10470309 w 12192000"/>
              <a:gd name="connsiteY67" fmla="*/ 522792 h 1924333"/>
              <a:gd name="connsiteX68" fmla="*/ 10474138 w 12192000"/>
              <a:gd name="connsiteY68" fmla="*/ 519761 h 1924333"/>
              <a:gd name="connsiteX69" fmla="*/ 10501100 w 12192000"/>
              <a:gd name="connsiteY69" fmla="*/ 528263 h 1924333"/>
              <a:gd name="connsiteX70" fmla="*/ 10502395 w 12192000"/>
              <a:gd name="connsiteY70" fmla="*/ 536393 h 1924333"/>
              <a:gd name="connsiteX71" fmla="*/ 10689496 w 12192000"/>
              <a:gd name="connsiteY71" fmla="*/ 560233 h 1924333"/>
              <a:gd name="connsiteX72" fmla="*/ 10788736 w 12192000"/>
              <a:gd name="connsiteY72" fmla="*/ 613188 h 1924333"/>
              <a:gd name="connsiteX73" fmla="*/ 10819747 w 12192000"/>
              <a:gd name="connsiteY73" fmla="*/ 621351 h 1924333"/>
              <a:gd name="connsiteX74" fmla="*/ 10864632 w 12192000"/>
              <a:gd name="connsiteY74" fmla="*/ 644858 h 1924333"/>
              <a:gd name="connsiteX75" fmla="*/ 10929407 w 12192000"/>
              <a:gd name="connsiteY75" fmla="*/ 652945 h 1924333"/>
              <a:gd name="connsiteX76" fmla="*/ 10979412 w 12192000"/>
              <a:gd name="connsiteY76" fmla="*/ 654217 h 1924333"/>
              <a:gd name="connsiteX77" fmla="*/ 11006959 w 12192000"/>
              <a:gd name="connsiteY77" fmla="*/ 657017 h 1924333"/>
              <a:gd name="connsiteX78" fmla="*/ 11077038 w 12192000"/>
              <a:gd name="connsiteY78" fmla="*/ 668487 h 1924333"/>
              <a:gd name="connsiteX79" fmla="*/ 11157850 w 12192000"/>
              <a:gd name="connsiteY79" fmla="*/ 693164 h 1924333"/>
              <a:gd name="connsiteX80" fmla="*/ 11175276 w 12192000"/>
              <a:gd name="connsiteY80" fmla="*/ 697243 h 1924333"/>
              <a:gd name="connsiteX81" fmla="*/ 11191131 w 12192000"/>
              <a:gd name="connsiteY81" fmla="*/ 696085 h 1924333"/>
              <a:gd name="connsiteX82" fmla="*/ 11195573 w 12192000"/>
              <a:gd name="connsiteY82" fmla="*/ 691751 h 1924333"/>
              <a:gd name="connsiteX83" fmla="*/ 11205299 w 12192000"/>
              <a:gd name="connsiteY83" fmla="*/ 693247 h 1924333"/>
              <a:gd name="connsiteX84" fmla="*/ 11223770 w 12192000"/>
              <a:gd name="connsiteY84" fmla="*/ 690335 h 1924333"/>
              <a:gd name="connsiteX85" fmla="*/ 11292119 w 12192000"/>
              <a:gd name="connsiteY85" fmla="*/ 713311 h 1924333"/>
              <a:gd name="connsiteX86" fmla="*/ 11435379 w 12192000"/>
              <a:gd name="connsiteY86" fmla="*/ 758519 h 1924333"/>
              <a:gd name="connsiteX87" fmla="*/ 11604406 w 12192000"/>
              <a:gd name="connsiteY87" fmla="*/ 810476 h 1924333"/>
              <a:gd name="connsiteX88" fmla="*/ 11652155 w 12192000"/>
              <a:gd name="connsiteY88" fmla="*/ 825109 h 1924333"/>
              <a:gd name="connsiteX89" fmla="*/ 11654192 w 12192000"/>
              <a:gd name="connsiteY89" fmla="*/ 827301 h 1924333"/>
              <a:gd name="connsiteX90" fmla="*/ 11676599 w 12192000"/>
              <a:gd name="connsiteY90" fmla="*/ 846628 h 1924333"/>
              <a:gd name="connsiteX91" fmla="*/ 11775168 w 12192000"/>
              <a:gd name="connsiteY91" fmla="*/ 890664 h 1924333"/>
              <a:gd name="connsiteX92" fmla="*/ 11826341 w 12192000"/>
              <a:gd name="connsiteY92" fmla="*/ 877558 h 1924333"/>
              <a:gd name="connsiteX93" fmla="*/ 11879068 w 12192000"/>
              <a:gd name="connsiteY93" fmla="*/ 874038 h 1924333"/>
              <a:gd name="connsiteX94" fmla="*/ 11889563 w 12192000"/>
              <a:gd name="connsiteY94" fmla="*/ 878619 h 1924333"/>
              <a:gd name="connsiteX95" fmla="*/ 12016613 w 12192000"/>
              <a:gd name="connsiteY95" fmla="*/ 886111 h 1924333"/>
              <a:gd name="connsiteX96" fmla="*/ 12108292 w 12192000"/>
              <a:gd name="connsiteY96" fmla="*/ 868500 h 1924333"/>
              <a:gd name="connsiteX97" fmla="*/ 12182910 w 12192000"/>
              <a:gd name="connsiteY97" fmla="*/ 882003 h 1924333"/>
              <a:gd name="connsiteX98" fmla="*/ 12192000 w 12192000"/>
              <a:gd name="connsiteY98" fmla="*/ 884778 h 1924333"/>
              <a:gd name="connsiteX99" fmla="*/ 12192000 w 12192000"/>
              <a:gd name="connsiteY99" fmla="*/ 1610315 h 1924333"/>
              <a:gd name="connsiteX100" fmla="*/ 12191998 w 12192000"/>
              <a:gd name="connsiteY100" fmla="*/ 1610315 h 1924333"/>
              <a:gd name="connsiteX101" fmla="*/ 12191998 w 12192000"/>
              <a:gd name="connsiteY101" fmla="*/ 1924333 h 1924333"/>
              <a:gd name="connsiteX102" fmla="*/ 0 w 12192000"/>
              <a:gd name="connsiteY102" fmla="*/ 1924333 h 1924333"/>
              <a:gd name="connsiteX103" fmla="*/ 0 w 12192000"/>
              <a:gd name="connsiteY103" fmla="*/ 505159 h 1924333"/>
              <a:gd name="connsiteX104" fmla="*/ 5722 w 12192000"/>
              <a:gd name="connsiteY104" fmla="*/ 508889 h 1924333"/>
              <a:gd name="connsiteX105" fmla="*/ 38476 w 12192000"/>
              <a:gd name="connsiteY105" fmla="*/ 524137 h 1924333"/>
              <a:gd name="connsiteX106" fmla="*/ 192883 w 12192000"/>
              <a:gd name="connsiteY106" fmla="*/ 545272 h 1924333"/>
              <a:gd name="connsiteX107" fmla="*/ 343710 w 12192000"/>
              <a:gd name="connsiteY107" fmla="*/ 565029 h 1924333"/>
              <a:gd name="connsiteX108" fmla="*/ 471066 w 12192000"/>
              <a:gd name="connsiteY108" fmla="*/ 549837 h 1924333"/>
              <a:gd name="connsiteX109" fmla="*/ 617333 w 12192000"/>
              <a:gd name="connsiteY109" fmla="*/ 526428 h 1924333"/>
              <a:gd name="connsiteX110" fmla="*/ 725203 w 12192000"/>
              <a:gd name="connsiteY110" fmla="*/ 523793 h 1924333"/>
              <a:gd name="connsiteX111" fmla="*/ 788494 w 12192000"/>
              <a:gd name="connsiteY111" fmla="*/ 505799 h 1924333"/>
              <a:gd name="connsiteX112" fmla="*/ 885977 w 12192000"/>
              <a:gd name="connsiteY112" fmla="*/ 526585 h 1924333"/>
              <a:gd name="connsiteX113" fmla="*/ 932142 w 12192000"/>
              <a:gd name="connsiteY113" fmla="*/ 528005 h 1924333"/>
              <a:gd name="connsiteX114" fmla="*/ 1090404 w 12192000"/>
              <a:gd name="connsiteY114" fmla="*/ 498299 h 1924333"/>
              <a:gd name="connsiteX115" fmla="*/ 1188628 w 12192000"/>
              <a:gd name="connsiteY115" fmla="*/ 483151 h 1924333"/>
              <a:gd name="connsiteX116" fmla="*/ 1316247 w 12192000"/>
              <a:gd name="connsiteY116" fmla="*/ 425979 h 1924333"/>
              <a:gd name="connsiteX117" fmla="*/ 1357712 w 12192000"/>
              <a:gd name="connsiteY117" fmla="*/ 416549 h 1924333"/>
              <a:gd name="connsiteX118" fmla="*/ 1425921 w 12192000"/>
              <a:gd name="connsiteY118" fmla="*/ 413953 h 1924333"/>
              <a:gd name="connsiteX119" fmla="*/ 1503817 w 12192000"/>
              <a:gd name="connsiteY119" fmla="*/ 380457 h 1924333"/>
              <a:gd name="connsiteX120" fmla="*/ 1639196 w 12192000"/>
              <a:gd name="connsiteY120" fmla="*/ 372785 h 1924333"/>
              <a:gd name="connsiteX121" fmla="*/ 1705606 w 12192000"/>
              <a:gd name="connsiteY121" fmla="*/ 359023 h 1924333"/>
              <a:gd name="connsiteX122" fmla="*/ 1813011 w 12192000"/>
              <a:gd name="connsiteY122" fmla="*/ 331023 h 1924333"/>
              <a:gd name="connsiteX123" fmla="*/ 1831380 w 12192000"/>
              <a:gd name="connsiteY123" fmla="*/ 341307 h 1924333"/>
              <a:gd name="connsiteX124" fmla="*/ 1858612 w 12192000"/>
              <a:gd name="connsiteY124" fmla="*/ 326777 h 1924333"/>
              <a:gd name="connsiteX125" fmla="*/ 1880661 w 12192000"/>
              <a:gd name="connsiteY125" fmla="*/ 335987 h 1924333"/>
              <a:gd name="connsiteX126" fmla="*/ 1941495 w 12192000"/>
              <a:gd name="connsiteY126" fmla="*/ 310792 h 1924333"/>
              <a:gd name="connsiteX127" fmla="*/ 1995402 w 12192000"/>
              <a:gd name="connsiteY127" fmla="*/ 305480 h 1924333"/>
              <a:gd name="connsiteX128" fmla="*/ 2223864 w 12192000"/>
              <a:gd name="connsiteY128" fmla="*/ 266118 h 1924333"/>
              <a:gd name="connsiteX129" fmla="*/ 2418043 w 12192000"/>
              <a:gd name="connsiteY129" fmla="*/ 215314 h 1924333"/>
              <a:gd name="connsiteX130" fmla="*/ 2558461 w 12192000"/>
              <a:gd name="connsiteY130" fmla="*/ 168193 h 1924333"/>
              <a:gd name="connsiteX131" fmla="*/ 2595535 w 12192000"/>
              <a:gd name="connsiteY131" fmla="*/ 158548 h 1924333"/>
              <a:gd name="connsiteX132" fmla="*/ 2626942 w 12192000"/>
              <a:gd name="connsiteY132" fmla="*/ 130400 h 1924333"/>
              <a:gd name="connsiteX133" fmla="*/ 2632225 w 12192000"/>
              <a:gd name="connsiteY133" fmla="*/ 130446 h 1924333"/>
              <a:gd name="connsiteX134" fmla="*/ 2696856 w 12192000"/>
              <a:gd name="connsiteY134" fmla="*/ 128498 h 1924333"/>
              <a:gd name="connsiteX135" fmla="*/ 2759767 w 12192000"/>
              <a:gd name="connsiteY135" fmla="*/ 127784 h 1924333"/>
              <a:gd name="connsiteX136" fmla="*/ 2792685 w 12192000"/>
              <a:gd name="connsiteY136" fmla="*/ 115710 h 1924333"/>
              <a:gd name="connsiteX137" fmla="*/ 2799767 w 12192000"/>
              <a:gd name="connsiteY137" fmla="*/ 113754 h 1924333"/>
              <a:gd name="connsiteX138" fmla="*/ 2829799 w 12192000"/>
              <a:gd name="connsiteY138" fmla="*/ 120042 h 1924333"/>
              <a:gd name="connsiteX139" fmla="*/ 2890704 w 12192000"/>
              <a:gd name="connsiteY139" fmla="*/ 121493 h 1924333"/>
              <a:gd name="connsiteX140" fmla="*/ 3042646 w 12192000"/>
              <a:gd name="connsiteY140" fmla="*/ 112273 h 1924333"/>
              <a:gd name="connsiteX141" fmla="*/ 3146630 w 12192000"/>
              <a:gd name="connsiteY141" fmla="*/ 100898 h 1924333"/>
              <a:gd name="connsiteX142" fmla="*/ 3233163 w 12192000"/>
              <a:gd name="connsiteY142" fmla="*/ 120200 h 1924333"/>
              <a:gd name="connsiteX143" fmla="*/ 3372699 w 12192000"/>
              <a:gd name="connsiteY143" fmla="*/ 129394 h 1924333"/>
              <a:gd name="connsiteX144" fmla="*/ 3394352 w 12192000"/>
              <a:gd name="connsiteY144" fmla="*/ 131671 h 1924333"/>
              <a:gd name="connsiteX145" fmla="*/ 3448218 w 12192000"/>
              <a:gd name="connsiteY145" fmla="*/ 118229 h 1924333"/>
              <a:gd name="connsiteX146" fmla="*/ 3505047 w 12192000"/>
              <a:gd name="connsiteY146" fmla="*/ 115412 h 1924333"/>
              <a:gd name="connsiteX147" fmla="*/ 3521767 w 12192000"/>
              <a:gd name="connsiteY147" fmla="*/ 111071 h 1924333"/>
              <a:gd name="connsiteX148" fmla="*/ 3585137 w 12192000"/>
              <a:gd name="connsiteY148" fmla="*/ 114371 h 1924333"/>
              <a:gd name="connsiteX149" fmla="*/ 3690293 w 12192000"/>
              <a:gd name="connsiteY149" fmla="*/ 98301 h 1924333"/>
              <a:gd name="connsiteX150" fmla="*/ 3867818 w 12192000"/>
              <a:gd name="connsiteY150" fmla="*/ 88985 h 1924333"/>
              <a:gd name="connsiteX151" fmla="*/ 4091337 w 12192000"/>
              <a:gd name="connsiteY151" fmla="*/ 70813 h 1924333"/>
              <a:gd name="connsiteX152" fmla="*/ 4246332 w 12192000"/>
              <a:gd name="connsiteY152" fmla="*/ 41697 h 1924333"/>
              <a:gd name="connsiteX153" fmla="*/ 4266975 w 12192000"/>
              <a:gd name="connsiteY153" fmla="*/ 46592 h 1924333"/>
              <a:gd name="connsiteX154" fmla="*/ 4270566 w 12192000"/>
              <a:gd name="connsiteY154" fmla="*/ 47620 h 1924333"/>
              <a:gd name="connsiteX155" fmla="*/ 4288964 w 12192000"/>
              <a:gd name="connsiteY155" fmla="*/ 52766 h 1924333"/>
              <a:gd name="connsiteX156" fmla="*/ 4365137 w 12192000"/>
              <a:gd name="connsiteY156" fmla="*/ 51783 h 1924333"/>
              <a:gd name="connsiteX157" fmla="*/ 4430546 w 12192000"/>
              <a:gd name="connsiteY157" fmla="*/ 44555 h 1924333"/>
              <a:gd name="connsiteX158" fmla="*/ 4444136 w 12192000"/>
              <a:gd name="connsiteY158" fmla="*/ 39567 h 1924333"/>
              <a:gd name="connsiteX159" fmla="*/ 4534039 w 12192000"/>
              <a:gd name="connsiteY159" fmla="*/ 31604 h 1924333"/>
              <a:gd name="connsiteX160" fmla="*/ 4560448 w 12192000"/>
              <a:gd name="connsiteY160" fmla="*/ 25231 h 1924333"/>
              <a:gd name="connsiteX161" fmla="*/ 4568006 w 12192000"/>
              <a:gd name="connsiteY161" fmla="*/ 25970 h 1924333"/>
              <a:gd name="connsiteX162" fmla="*/ 4595497 w 12192000"/>
              <a:gd name="connsiteY162" fmla="*/ 22958 h 1924333"/>
              <a:gd name="connsiteX163" fmla="*/ 4608623 w 12192000"/>
              <a:gd name="connsiteY163" fmla="*/ 18108 h 1924333"/>
              <a:gd name="connsiteX164" fmla="*/ 4623942 w 12192000"/>
              <a:gd name="connsiteY164" fmla="*/ 22251 h 1924333"/>
              <a:gd name="connsiteX165" fmla="*/ 4664336 w 12192000"/>
              <a:gd name="connsiteY165" fmla="*/ 23306 h 1924333"/>
              <a:gd name="connsiteX166" fmla="*/ 4677385 w 12192000"/>
              <a:gd name="connsiteY166" fmla="*/ 18246 h 1924333"/>
              <a:gd name="connsiteX167" fmla="*/ 4698143 w 12192000"/>
              <a:gd name="connsiteY167" fmla="*/ 18036 h 1924333"/>
              <a:gd name="connsiteX168" fmla="*/ 4750609 w 12192000"/>
              <a:gd name="connsiteY168" fmla="*/ 23611 h 1924333"/>
              <a:gd name="connsiteX169" fmla="*/ 4784658 w 12192000"/>
              <a:gd name="connsiteY169" fmla="*/ 25057 h 1924333"/>
              <a:gd name="connsiteX170" fmla="*/ 4847558 w 12192000"/>
              <a:gd name="connsiteY170" fmla="*/ 38726 h 1924333"/>
              <a:gd name="connsiteX171" fmla="*/ 4909134 w 12192000"/>
              <a:gd name="connsiteY171" fmla="*/ 50659 h 1924333"/>
              <a:gd name="connsiteX172" fmla="*/ 5099219 w 12192000"/>
              <a:gd name="connsiteY172" fmla="*/ 55050 h 1924333"/>
              <a:gd name="connsiteX173" fmla="*/ 5184992 w 12192000"/>
              <a:gd name="connsiteY173" fmla="*/ 67596 h 1924333"/>
              <a:gd name="connsiteX174" fmla="*/ 5229637 w 12192000"/>
              <a:gd name="connsiteY174" fmla="*/ 67789 h 1924333"/>
              <a:gd name="connsiteX175" fmla="*/ 5389346 w 12192000"/>
              <a:gd name="connsiteY175" fmla="*/ 80211 h 1924333"/>
              <a:gd name="connsiteX176" fmla="*/ 5494414 w 12192000"/>
              <a:gd name="connsiteY176" fmla="*/ 75926 h 1924333"/>
              <a:gd name="connsiteX177" fmla="*/ 5528443 w 12192000"/>
              <a:gd name="connsiteY177" fmla="*/ 77206 h 1924333"/>
              <a:gd name="connsiteX178" fmla="*/ 5684939 w 12192000"/>
              <a:gd name="connsiteY178" fmla="*/ 50269 h 1924333"/>
              <a:gd name="connsiteX179" fmla="*/ 5765146 w 12192000"/>
              <a:gd name="connsiteY179" fmla="*/ 50414 h 1924333"/>
              <a:gd name="connsiteX180" fmla="*/ 5848655 w 12192000"/>
              <a:gd name="connsiteY180" fmla="*/ 35257 h 1924333"/>
              <a:gd name="connsiteX181" fmla="*/ 5930656 w 12192000"/>
              <a:gd name="connsiteY181" fmla="*/ 30131 h 1924333"/>
              <a:gd name="connsiteX182" fmla="*/ 6124150 w 12192000"/>
              <a:gd name="connsiteY182" fmla="*/ 31679 h 1924333"/>
              <a:gd name="connsiteX183" fmla="*/ 6189199 w 12192000"/>
              <a:gd name="connsiteY183" fmla="*/ 588 h 1924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</a:cxnLst>
            <a:rect l="l" t="t" r="r" b="b"/>
            <a:pathLst>
              <a:path w="12192000" h="1924333">
                <a:moveTo>
                  <a:pt x="6189199" y="588"/>
                </a:moveTo>
                <a:cubicBezTo>
                  <a:pt x="6196356" y="-574"/>
                  <a:pt x="6202609" y="-108"/>
                  <a:pt x="6207079" y="2850"/>
                </a:cubicBezTo>
                <a:cubicBezTo>
                  <a:pt x="6222026" y="2749"/>
                  <a:pt x="6273489" y="3767"/>
                  <a:pt x="6285610" y="18131"/>
                </a:cubicBezTo>
                <a:cubicBezTo>
                  <a:pt x="6307255" y="18685"/>
                  <a:pt x="6357141" y="23793"/>
                  <a:pt x="6378008" y="24625"/>
                </a:cubicBezTo>
                <a:cubicBezTo>
                  <a:pt x="6409946" y="30645"/>
                  <a:pt x="6438307" y="10375"/>
                  <a:pt x="6466340" y="21366"/>
                </a:cubicBezTo>
                <a:cubicBezTo>
                  <a:pt x="6488276" y="31229"/>
                  <a:pt x="6529854" y="28110"/>
                  <a:pt x="6553334" y="35307"/>
                </a:cubicBezTo>
                <a:cubicBezTo>
                  <a:pt x="6561737" y="48059"/>
                  <a:pt x="6609188" y="62087"/>
                  <a:pt x="6626068" y="58045"/>
                </a:cubicBezTo>
                <a:cubicBezTo>
                  <a:pt x="6660952" y="66570"/>
                  <a:pt x="6666277" y="84716"/>
                  <a:pt x="6692303" y="91487"/>
                </a:cubicBezTo>
                <a:lnTo>
                  <a:pt x="6733670" y="118130"/>
                </a:lnTo>
                <a:lnTo>
                  <a:pt x="6798016" y="112271"/>
                </a:lnTo>
                <a:lnTo>
                  <a:pt x="6801081" y="114963"/>
                </a:lnTo>
                <a:cubicBezTo>
                  <a:pt x="6806919" y="120140"/>
                  <a:pt x="6812832" y="125016"/>
                  <a:pt x="6819351" y="128825"/>
                </a:cubicBezTo>
                <a:cubicBezTo>
                  <a:pt x="6825742" y="109997"/>
                  <a:pt x="6840132" y="116541"/>
                  <a:pt x="6852732" y="123321"/>
                </a:cubicBezTo>
                <a:lnTo>
                  <a:pt x="6865247" y="128836"/>
                </a:lnTo>
                <a:lnTo>
                  <a:pt x="6905517" y="129265"/>
                </a:lnTo>
                <a:cubicBezTo>
                  <a:pt x="6934052" y="140042"/>
                  <a:pt x="6939773" y="141556"/>
                  <a:pt x="6950286" y="150104"/>
                </a:cubicBezTo>
                <a:lnTo>
                  <a:pt x="7003442" y="136136"/>
                </a:lnTo>
                <a:lnTo>
                  <a:pt x="7160047" y="166721"/>
                </a:lnTo>
                <a:cubicBezTo>
                  <a:pt x="7207281" y="179911"/>
                  <a:pt x="7280644" y="210197"/>
                  <a:pt x="7325604" y="215867"/>
                </a:cubicBezTo>
                <a:cubicBezTo>
                  <a:pt x="7460113" y="233904"/>
                  <a:pt x="7393081" y="242880"/>
                  <a:pt x="7540522" y="239374"/>
                </a:cubicBezTo>
                <a:cubicBezTo>
                  <a:pt x="7545714" y="234872"/>
                  <a:pt x="7605972" y="231727"/>
                  <a:pt x="7612071" y="229553"/>
                </a:cubicBezTo>
                <a:lnTo>
                  <a:pt x="7651995" y="244567"/>
                </a:lnTo>
                <a:lnTo>
                  <a:pt x="7725761" y="258638"/>
                </a:lnTo>
                <a:lnTo>
                  <a:pt x="7823038" y="287078"/>
                </a:lnTo>
                <a:cubicBezTo>
                  <a:pt x="7837080" y="286482"/>
                  <a:pt x="7851647" y="286498"/>
                  <a:pt x="7866405" y="287288"/>
                </a:cubicBezTo>
                <a:lnTo>
                  <a:pt x="7875021" y="288224"/>
                </a:lnTo>
                <a:cubicBezTo>
                  <a:pt x="7875062" y="288354"/>
                  <a:pt x="7875105" y="288483"/>
                  <a:pt x="7875146" y="288614"/>
                </a:cubicBezTo>
                <a:cubicBezTo>
                  <a:pt x="7880550" y="289202"/>
                  <a:pt x="7901153" y="290716"/>
                  <a:pt x="7907443" y="291752"/>
                </a:cubicBezTo>
                <a:lnTo>
                  <a:pt x="7912892" y="294833"/>
                </a:lnTo>
                <a:lnTo>
                  <a:pt x="7946345" y="319359"/>
                </a:lnTo>
                <a:cubicBezTo>
                  <a:pt x="7958657" y="312776"/>
                  <a:pt x="7996513" y="309749"/>
                  <a:pt x="8021238" y="315159"/>
                </a:cubicBezTo>
                <a:cubicBezTo>
                  <a:pt x="8045964" y="320570"/>
                  <a:pt x="8058169" y="340462"/>
                  <a:pt x="8094697" y="351819"/>
                </a:cubicBezTo>
                <a:cubicBezTo>
                  <a:pt x="8129587" y="361154"/>
                  <a:pt x="8116181" y="360544"/>
                  <a:pt x="8155208" y="371168"/>
                </a:cubicBezTo>
                <a:cubicBezTo>
                  <a:pt x="8196217" y="383300"/>
                  <a:pt x="8205468" y="391801"/>
                  <a:pt x="8248472" y="400489"/>
                </a:cubicBezTo>
                <a:cubicBezTo>
                  <a:pt x="8283932" y="419791"/>
                  <a:pt x="8278617" y="392031"/>
                  <a:pt x="8300068" y="405531"/>
                </a:cubicBezTo>
                <a:lnTo>
                  <a:pt x="8356293" y="403328"/>
                </a:lnTo>
                <a:cubicBezTo>
                  <a:pt x="8377247" y="404463"/>
                  <a:pt x="8438442" y="433194"/>
                  <a:pt x="8475838" y="435524"/>
                </a:cubicBezTo>
                <a:cubicBezTo>
                  <a:pt x="8510241" y="438037"/>
                  <a:pt x="8545511" y="449840"/>
                  <a:pt x="8575216" y="450198"/>
                </a:cubicBezTo>
                <a:lnTo>
                  <a:pt x="8588650" y="447070"/>
                </a:lnTo>
                <a:lnTo>
                  <a:pt x="8612184" y="439577"/>
                </a:lnTo>
                <a:lnTo>
                  <a:pt x="8630713" y="433015"/>
                </a:lnTo>
                <a:cubicBezTo>
                  <a:pt x="8635870" y="429519"/>
                  <a:pt x="8700685" y="428411"/>
                  <a:pt x="8704240" y="422865"/>
                </a:cubicBezTo>
                <a:cubicBezTo>
                  <a:pt x="8761777" y="429549"/>
                  <a:pt x="8768302" y="427178"/>
                  <a:pt x="8829513" y="429389"/>
                </a:cubicBezTo>
                <a:cubicBezTo>
                  <a:pt x="8922895" y="444672"/>
                  <a:pt x="8924579" y="401507"/>
                  <a:pt x="9083651" y="390744"/>
                </a:cubicBezTo>
                <a:cubicBezTo>
                  <a:pt x="9138403" y="388032"/>
                  <a:pt x="9315003" y="378647"/>
                  <a:pt x="9371402" y="371809"/>
                </a:cubicBezTo>
                <a:cubicBezTo>
                  <a:pt x="9358632" y="337502"/>
                  <a:pt x="9402842" y="379364"/>
                  <a:pt x="9429586" y="369213"/>
                </a:cubicBezTo>
                <a:cubicBezTo>
                  <a:pt x="9449312" y="370213"/>
                  <a:pt x="9473938" y="373270"/>
                  <a:pt x="9489757" y="377814"/>
                </a:cubicBezTo>
                <a:cubicBezTo>
                  <a:pt x="9498164" y="379256"/>
                  <a:pt x="9507139" y="379272"/>
                  <a:pt x="9516954" y="376991"/>
                </a:cubicBezTo>
                <a:cubicBezTo>
                  <a:pt x="9548430" y="354766"/>
                  <a:pt x="9591874" y="370315"/>
                  <a:pt x="9645588" y="363590"/>
                </a:cubicBezTo>
                <a:cubicBezTo>
                  <a:pt x="9660487" y="368814"/>
                  <a:pt x="9710817" y="350550"/>
                  <a:pt x="9722896" y="360983"/>
                </a:cubicBezTo>
                <a:cubicBezTo>
                  <a:pt x="9733918" y="362239"/>
                  <a:pt x="9745201" y="356679"/>
                  <a:pt x="9752803" y="368492"/>
                </a:cubicBezTo>
                <a:cubicBezTo>
                  <a:pt x="9793268" y="374490"/>
                  <a:pt x="9843313" y="380978"/>
                  <a:pt x="9890305" y="380736"/>
                </a:cubicBezTo>
                <a:cubicBezTo>
                  <a:pt x="9912701" y="380083"/>
                  <a:pt x="9926523" y="379037"/>
                  <a:pt x="9939767" y="377776"/>
                </a:cubicBezTo>
                <a:lnTo>
                  <a:pt x="9944355" y="377352"/>
                </a:lnTo>
                <a:lnTo>
                  <a:pt x="9953719" y="375642"/>
                </a:lnTo>
                <a:lnTo>
                  <a:pt x="9955809" y="376294"/>
                </a:lnTo>
                <a:lnTo>
                  <a:pt x="10032710" y="394940"/>
                </a:lnTo>
                <a:lnTo>
                  <a:pt x="10049925" y="404971"/>
                </a:lnTo>
                <a:lnTo>
                  <a:pt x="10112671" y="414549"/>
                </a:lnTo>
                <a:cubicBezTo>
                  <a:pt x="10169643" y="412125"/>
                  <a:pt x="10132220" y="425358"/>
                  <a:pt x="10170853" y="435168"/>
                </a:cubicBezTo>
                <a:cubicBezTo>
                  <a:pt x="10206088" y="442020"/>
                  <a:pt x="10240809" y="454081"/>
                  <a:pt x="10290184" y="448123"/>
                </a:cubicBezTo>
                <a:cubicBezTo>
                  <a:pt x="10301813" y="444919"/>
                  <a:pt x="10315233" y="449499"/>
                  <a:pt x="10320158" y="458352"/>
                </a:cubicBezTo>
                <a:cubicBezTo>
                  <a:pt x="10321006" y="459876"/>
                  <a:pt x="10321565" y="461470"/>
                  <a:pt x="10321815" y="463087"/>
                </a:cubicBezTo>
                <a:cubicBezTo>
                  <a:pt x="10354058" y="457158"/>
                  <a:pt x="10355176" y="470634"/>
                  <a:pt x="10373742" y="464538"/>
                </a:cubicBezTo>
                <a:cubicBezTo>
                  <a:pt x="10403060" y="475292"/>
                  <a:pt x="10411841" y="497597"/>
                  <a:pt x="10428532" y="492504"/>
                </a:cubicBezTo>
                <a:cubicBezTo>
                  <a:pt x="10440561" y="500742"/>
                  <a:pt x="10446267" y="521930"/>
                  <a:pt x="10466490" y="517759"/>
                </a:cubicBezTo>
                <a:cubicBezTo>
                  <a:pt x="10464622" y="519986"/>
                  <a:pt x="10465013" y="521261"/>
                  <a:pt x="10466675" y="522076"/>
                </a:cubicBezTo>
                <a:lnTo>
                  <a:pt x="10470309" y="522792"/>
                </a:lnTo>
                <a:lnTo>
                  <a:pt x="10474138" y="519761"/>
                </a:lnTo>
                <a:cubicBezTo>
                  <a:pt x="10488888" y="509612"/>
                  <a:pt x="10484914" y="524734"/>
                  <a:pt x="10501100" y="528263"/>
                </a:cubicBezTo>
                <a:cubicBezTo>
                  <a:pt x="10508412" y="530705"/>
                  <a:pt x="10505426" y="533743"/>
                  <a:pt x="10502395" y="536393"/>
                </a:cubicBezTo>
                <a:lnTo>
                  <a:pt x="10689496" y="560233"/>
                </a:lnTo>
                <a:cubicBezTo>
                  <a:pt x="10721441" y="573640"/>
                  <a:pt x="10757547" y="582937"/>
                  <a:pt x="10788736" y="613188"/>
                </a:cubicBezTo>
                <a:cubicBezTo>
                  <a:pt x="10794510" y="621641"/>
                  <a:pt x="10807098" y="616073"/>
                  <a:pt x="10819747" y="621351"/>
                </a:cubicBezTo>
                <a:cubicBezTo>
                  <a:pt x="10832398" y="626630"/>
                  <a:pt x="10846356" y="639592"/>
                  <a:pt x="10864632" y="644858"/>
                </a:cubicBezTo>
                <a:cubicBezTo>
                  <a:pt x="10895617" y="652290"/>
                  <a:pt x="10921550" y="640451"/>
                  <a:pt x="10929407" y="652945"/>
                </a:cubicBezTo>
                <a:cubicBezTo>
                  <a:pt x="10945460" y="653176"/>
                  <a:pt x="10968148" y="640553"/>
                  <a:pt x="10979412" y="654217"/>
                </a:cubicBezTo>
                <a:cubicBezTo>
                  <a:pt x="10981679" y="643737"/>
                  <a:pt x="10997287" y="663414"/>
                  <a:pt x="11006959" y="657017"/>
                </a:cubicBezTo>
                <a:cubicBezTo>
                  <a:pt x="11023230" y="659396"/>
                  <a:pt x="11051890" y="662462"/>
                  <a:pt x="11077038" y="668487"/>
                </a:cubicBezTo>
                <a:cubicBezTo>
                  <a:pt x="11097000" y="690299"/>
                  <a:pt x="11141286" y="676399"/>
                  <a:pt x="11157850" y="693164"/>
                </a:cubicBezTo>
                <a:cubicBezTo>
                  <a:pt x="11163800" y="695757"/>
                  <a:pt x="11169599" y="696942"/>
                  <a:pt x="11175276" y="697243"/>
                </a:cubicBezTo>
                <a:lnTo>
                  <a:pt x="11191131" y="696085"/>
                </a:lnTo>
                <a:lnTo>
                  <a:pt x="11195573" y="691751"/>
                </a:lnTo>
                <a:lnTo>
                  <a:pt x="11205299" y="693247"/>
                </a:lnTo>
                <a:lnTo>
                  <a:pt x="11223770" y="690335"/>
                </a:lnTo>
                <a:cubicBezTo>
                  <a:pt x="11237778" y="693777"/>
                  <a:pt x="11256852" y="701947"/>
                  <a:pt x="11292119" y="713311"/>
                </a:cubicBezTo>
                <a:cubicBezTo>
                  <a:pt x="11334878" y="733451"/>
                  <a:pt x="11401662" y="729175"/>
                  <a:pt x="11435379" y="758519"/>
                </a:cubicBezTo>
                <a:lnTo>
                  <a:pt x="11604406" y="810476"/>
                </a:lnTo>
                <a:lnTo>
                  <a:pt x="11652155" y="825109"/>
                </a:lnTo>
                <a:lnTo>
                  <a:pt x="11654192" y="827301"/>
                </a:lnTo>
                <a:cubicBezTo>
                  <a:pt x="11661650" y="834729"/>
                  <a:pt x="11669215" y="841480"/>
                  <a:pt x="11676599" y="846628"/>
                </a:cubicBezTo>
                <a:cubicBezTo>
                  <a:pt x="11688258" y="861760"/>
                  <a:pt x="11752266" y="896888"/>
                  <a:pt x="11775168" y="890664"/>
                </a:cubicBezTo>
                <a:cubicBezTo>
                  <a:pt x="11790977" y="883819"/>
                  <a:pt x="11808364" y="879901"/>
                  <a:pt x="11826341" y="877558"/>
                </a:cubicBezTo>
                <a:lnTo>
                  <a:pt x="11879068" y="874038"/>
                </a:lnTo>
                <a:lnTo>
                  <a:pt x="11889563" y="878619"/>
                </a:lnTo>
                <a:lnTo>
                  <a:pt x="12016613" y="886111"/>
                </a:lnTo>
                <a:lnTo>
                  <a:pt x="12108292" y="868500"/>
                </a:lnTo>
                <a:cubicBezTo>
                  <a:pt x="12129725" y="867311"/>
                  <a:pt x="12157891" y="874537"/>
                  <a:pt x="12182910" y="882003"/>
                </a:cubicBezTo>
                <a:lnTo>
                  <a:pt x="12192000" y="884778"/>
                </a:lnTo>
                <a:lnTo>
                  <a:pt x="12192000" y="1610315"/>
                </a:lnTo>
                <a:lnTo>
                  <a:pt x="12191998" y="1610315"/>
                </a:lnTo>
                <a:lnTo>
                  <a:pt x="12191998" y="1924333"/>
                </a:lnTo>
                <a:lnTo>
                  <a:pt x="0" y="1924333"/>
                </a:lnTo>
                <a:lnTo>
                  <a:pt x="0" y="505159"/>
                </a:lnTo>
                <a:lnTo>
                  <a:pt x="5722" y="508889"/>
                </a:lnTo>
                <a:cubicBezTo>
                  <a:pt x="21614" y="518548"/>
                  <a:pt x="33814" y="524781"/>
                  <a:pt x="38476" y="524137"/>
                </a:cubicBezTo>
                <a:cubicBezTo>
                  <a:pt x="99229" y="544180"/>
                  <a:pt x="142010" y="538457"/>
                  <a:pt x="192883" y="545272"/>
                </a:cubicBezTo>
                <a:cubicBezTo>
                  <a:pt x="277629" y="525210"/>
                  <a:pt x="293434" y="558443"/>
                  <a:pt x="343710" y="565029"/>
                </a:cubicBezTo>
                <a:cubicBezTo>
                  <a:pt x="383094" y="555729"/>
                  <a:pt x="425462" y="556271"/>
                  <a:pt x="471066" y="549837"/>
                </a:cubicBezTo>
                <a:cubicBezTo>
                  <a:pt x="513583" y="544428"/>
                  <a:pt x="569194" y="531004"/>
                  <a:pt x="617333" y="526428"/>
                </a:cubicBezTo>
                <a:cubicBezTo>
                  <a:pt x="660031" y="520760"/>
                  <a:pt x="696675" y="523882"/>
                  <a:pt x="725203" y="523793"/>
                </a:cubicBezTo>
                <a:cubicBezTo>
                  <a:pt x="736650" y="521695"/>
                  <a:pt x="780513" y="502146"/>
                  <a:pt x="788494" y="505799"/>
                </a:cubicBezTo>
                <a:lnTo>
                  <a:pt x="885977" y="526585"/>
                </a:lnTo>
                <a:cubicBezTo>
                  <a:pt x="906140" y="522837"/>
                  <a:pt x="917203" y="532232"/>
                  <a:pt x="932142" y="528005"/>
                </a:cubicBezTo>
                <a:cubicBezTo>
                  <a:pt x="963701" y="524128"/>
                  <a:pt x="1061555" y="499582"/>
                  <a:pt x="1090404" y="498299"/>
                </a:cubicBezTo>
                <a:cubicBezTo>
                  <a:pt x="1132840" y="494057"/>
                  <a:pt x="1148476" y="496041"/>
                  <a:pt x="1188628" y="483151"/>
                </a:cubicBezTo>
                <a:cubicBezTo>
                  <a:pt x="1230397" y="468408"/>
                  <a:pt x="1278711" y="457638"/>
                  <a:pt x="1316247" y="425979"/>
                </a:cubicBezTo>
                <a:cubicBezTo>
                  <a:pt x="1322662" y="417251"/>
                  <a:pt x="1339433" y="418553"/>
                  <a:pt x="1357712" y="416549"/>
                </a:cubicBezTo>
                <a:cubicBezTo>
                  <a:pt x="1375991" y="414544"/>
                  <a:pt x="1423507" y="412949"/>
                  <a:pt x="1425921" y="413953"/>
                </a:cubicBezTo>
                <a:cubicBezTo>
                  <a:pt x="1450272" y="407937"/>
                  <a:pt x="1458223" y="388156"/>
                  <a:pt x="1503817" y="380457"/>
                </a:cubicBezTo>
                <a:cubicBezTo>
                  <a:pt x="1541095" y="377398"/>
                  <a:pt x="1605565" y="376357"/>
                  <a:pt x="1639196" y="372785"/>
                </a:cubicBezTo>
                <a:cubicBezTo>
                  <a:pt x="1653280" y="376736"/>
                  <a:pt x="1695289" y="365766"/>
                  <a:pt x="1705606" y="359023"/>
                </a:cubicBezTo>
                <a:cubicBezTo>
                  <a:pt x="1729169" y="336295"/>
                  <a:pt x="1793207" y="348537"/>
                  <a:pt x="1813011" y="331023"/>
                </a:cubicBezTo>
                <a:cubicBezTo>
                  <a:pt x="1820772" y="328179"/>
                  <a:pt x="1823566" y="341833"/>
                  <a:pt x="1831380" y="341307"/>
                </a:cubicBezTo>
                <a:lnTo>
                  <a:pt x="1858612" y="326777"/>
                </a:lnTo>
                <a:lnTo>
                  <a:pt x="1880661" y="335987"/>
                </a:lnTo>
                <a:lnTo>
                  <a:pt x="1941495" y="310792"/>
                </a:lnTo>
                <a:cubicBezTo>
                  <a:pt x="1978970" y="307223"/>
                  <a:pt x="1947391" y="291714"/>
                  <a:pt x="1995402" y="305480"/>
                </a:cubicBezTo>
                <a:cubicBezTo>
                  <a:pt x="2042464" y="298034"/>
                  <a:pt x="2153424" y="281146"/>
                  <a:pt x="2223864" y="266118"/>
                </a:cubicBezTo>
                <a:cubicBezTo>
                  <a:pt x="2261296" y="256300"/>
                  <a:pt x="2360518" y="238323"/>
                  <a:pt x="2418043" y="215314"/>
                </a:cubicBezTo>
                <a:cubicBezTo>
                  <a:pt x="2472088" y="206823"/>
                  <a:pt x="2499422" y="162612"/>
                  <a:pt x="2558461" y="168193"/>
                </a:cubicBezTo>
                <a:cubicBezTo>
                  <a:pt x="2559660" y="164506"/>
                  <a:pt x="2592244" y="161337"/>
                  <a:pt x="2595535" y="158548"/>
                </a:cubicBezTo>
                <a:lnTo>
                  <a:pt x="2626942" y="130400"/>
                </a:lnTo>
                <a:lnTo>
                  <a:pt x="2632225" y="130446"/>
                </a:lnTo>
                <a:lnTo>
                  <a:pt x="2696856" y="128498"/>
                </a:lnTo>
                <a:lnTo>
                  <a:pt x="2759767" y="127784"/>
                </a:lnTo>
                <a:cubicBezTo>
                  <a:pt x="2770024" y="123546"/>
                  <a:pt x="2781047" y="119463"/>
                  <a:pt x="2792685" y="115710"/>
                </a:cubicBezTo>
                <a:lnTo>
                  <a:pt x="2799767" y="113754"/>
                </a:lnTo>
                <a:lnTo>
                  <a:pt x="2829799" y="120042"/>
                </a:lnTo>
                <a:lnTo>
                  <a:pt x="2890704" y="121493"/>
                </a:lnTo>
                <a:cubicBezTo>
                  <a:pt x="2935390" y="121035"/>
                  <a:pt x="2990780" y="113193"/>
                  <a:pt x="3042646" y="112273"/>
                </a:cubicBezTo>
                <a:cubicBezTo>
                  <a:pt x="3077119" y="111474"/>
                  <a:pt x="3124089" y="100414"/>
                  <a:pt x="3146630" y="100898"/>
                </a:cubicBezTo>
                <a:cubicBezTo>
                  <a:pt x="3169381" y="117699"/>
                  <a:pt x="3224695" y="125864"/>
                  <a:pt x="3233163" y="120200"/>
                </a:cubicBezTo>
                <a:lnTo>
                  <a:pt x="3372699" y="129394"/>
                </a:lnTo>
                <a:cubicBezTo>
                  <a:pt x="3389020" y="126586"/>
                  <a:pt x="3397563" y="116804"/>
                  <a:pt x="3394352" y="131671"/>
                </a:cubicBezTo>
                <a:cubicBezTo>
                  <a:pt x="3406102" y="131485"/>
                  <a:pt x="3429770" y="120938"/>
                  <a:pt x="3448218" y="118229"/>
                </a:cubicBezTo>
                <a:lnTo>
                  <a:pt x="3505047" y="115412"/>
                </a:lnTo>
                <a:lnTo>
                  <a:pt x="3521767" y="111071"/>
                </a:lnTo>
                <a:cubicBezTo>
                  <a:pt x="3526335" y="108877"/>
                  <a:pt x="3582156" y="117732"/>
                  <a:pt x="3585137" y="114371"/>
                </a:cubicBezTo>
                <a:cubicBezTo>
                  <a:pt x="3638265" y="102098"/>
                  <a:pt x="3633789" y="98565"/>
                  <a:pt x="3690293" y="98301"/>
                </a:cubicBezTo>
                <a:cubicBezTo>
                  <a:pt x="3782197" y="112746"/>
                  <a:pt x="3826738" y="92943"/>
                  <a:pt x="3867818" y="88985"/>
                </a:cubicBezTo>
                <a:cubicBezTo>
                  <a:pt x="3943777" y="81477"/>
                  <a:pt x="3990501" y="75194"/>
                  <a:pt x="4091337" y="70813"/>
                </a:cubicBezTo>
                <a:cubicBezTo>
                  <a:pt x="4154422" y="62932"/>
                  <a:pt x="4217060" y="45734"/>
                  <a:pt x="4246332" y="41697"/>
                </a:cubicBezTo>
                <a:cubicBezTo>
                  <a:pt x="4253308" y="42804"/>
                  <a:pt x="4260125" y="44606"/>
                  <a:pt x="4266975" y="46592"/>
                </a:cubicBezTo>
                <a:lnTo>
                  <a:pt x="4270566" y="47620"/>
                </a:lnTo>
                <a:lnTo>
                  <a:pt x="4288964" y="52766"/>
                </a:lnTo>
                <a:lnTo>
                  <a:pt x="4365137" y="51783"/>
                </a:lnTo>
                <a:lnTo>
                  <a:pt x="4430546" y="44555"/>
                </a:lnTo>
                <a:lnTo>
                  <a:pt x="4444136" y="39567"/>
                </a:lnTo>
                <a:lnTo>
                  <a:pt x="4534039" y="31604"/>
                </a:lnTo>
                <a:lnTo>
                  <a:pt x="4560448" y="25231"/>
                </a:lnTo>
                <a:lnTo>
                  <a:pt x="4568006" y="25970"/>
                </a:lnTo>
                <a:cubicBezTo>
                  <a:pt x="4580278" y="23866"/>
                  <a:pt x="4594878" y="14904"/>
                  <a:pt x="4595497" y="22958"/>
                </a:cubicBezTo>
                <a:lnTo>
                  <a:pt x="4608623" y="18108"/>
                </a:lnTo>
                <a:lnTo>
                  <a:pt x="4623942" y="22251"/>
                </a:lnTo>
                <a:cubicBezTo>
                  <a:pt x="4633227" y="23117"/>
                  <a:pt x="4655429" y="23973"/>
                  <a:pt x="4664336" y="23306"/>
                </a:cubicBezTo>
                <a:lnTo>
                  <a:pt x="4677385" y="18246"/>
                </a:lnTo>
                <a:lnTo>
                  <a:pt x="4698143" y="18036"/>
                </a:lnTo>
                <a:cubicBezTo>
                  <a:pt x="4710347" y="18931"/>
                  <a:pt x="4736189" y="22441"/>
                  <a:pt x="4750609" y="23611"/>
                </a:cubicBezTo>
                <a:cubicBezTo>
                  <a:pt x="4764270" y="27424"/>
                  <a:pt x="4774858" y="29782"/>
                  <a:pt x="4784658" y="25057"/>
                </a:cubicBezTo>
                <a:cubicBezTo>
                  <a:pt x="4804708" y="29613"/>
                  <a:pt x="4822811" y="48263"/>
                  <a:pt x="4847558" y="38726"/>
                </a:cubicBezTo>
                <a:cubicBezTo>
                  <a:pt x="4868304" y="42993"/>
                  <a:pt x="4867190" y="47939"/>
                  <a:pt x="4909134" y="50659"/>
                </a:cubicBezTo>
                <a:cubicBezTo>
                  <a:pt x="4945026" y="52455"/>
                  <a:pt x="5063406" y="54096"/>
                  <a:pt x="5099219" y="55050"/>
                </a:cubicBezTo>
                <a:cubicBezTo>
                  <a:pt x="5145195" y="57873"/>
                  <a:pt x="5163254" y="65473"/>
                  <a:pt x="5184992" y="67596"/>
                </a:cubicBezTo>
                <a:cubicBezTo>
                  <a:pt x="5206728" y="69720"/>
                  <a:pt x="5195578" y="65687"/>
                  <a:pt x="5229637" y="67789"/>
                </a:cubicBezTo>
                <a:cubicBezTo>
                  <a:pt x="5263695" y="69892"/>
                  <a:pt x="5345217" y="78854"/>
                  <a:pt x="5389346" y="80211"/>
                </a:cubicBezTo>
                <a:cubicBezTo>
                  <a:pt x="5425889" y="83191"/>
                  <a:pt x="5461943" y="84751"/>
                  <a:pt x="5494414" y="75926"/>
                </a:cubicBezTo>
                <a:lnTo>
                  <a:pt x="5528443" y="77206"/>
                </a:lnTo>
                <a:cubicBezTo>
                  <a:pt x="5582723" y="71370"/>
                  <a:pt x="5638917" y="68385"/>
                  <a:pt x="5684939" y="50269"/>
                </a:cubicBezTo>
                <a:cubicBezTo>
                  <a:pt x="5724389" y="45804"/>
                  <a:pt x="5737860" y="52916"/>
                  <a:pt x="5765146" y="50414"/>
                </a:cubicBezTo>
                <a:cubicBezTo>
                  <a:pt x="5792695" y="43060"/>
                  <a:pt x="5827352" y="38097"/>
                  <a:pt x="5848655" y="35257"/>
                </a:cubicBezTo>
                <a:lnTo>
                  <a:pt x="5930656" y="30131"/>
                </a:lnTo>
                <a:lnTo>
                  <a:pt x="6124150" y="31679"/>
                </a:lnTo>
                <a:cubicBezTo>
                  <a:pt x="6138131" y="22216"/>
                  <a:pt x="6167730" y="4075"/>
                  <a:pt x="6189199" y="588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B2F1F50-23EF-5139-5C69-217607D56D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5060" y="5279511"/>
            <a:ext cx="9681882" cy="7398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GEOJSON</a:t>
            </a:r>
          </a:p>
        </p:txBody>
      </p:sp>
      <p:pic>
        <p:nvPicPr>
          <p:cNvPr id="5" name="Marcador de contenido 4" descr="Interfaz de usuario gráfica, Aplicación, Mapa&#10;&#10;Descripción generada automáticamente">
            <a:extLst>
              <a:ext uri="{FF2B5EF4-FFF2-40B4-BE49-F238E27FC236}">
                <a16:creationId xmlns:a16="http://schemas.microsoft.com/office/drawing/2014/main" id="{B5563840-9592-DDE5-BF1B-38E2A76CE7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9049" y="579473"/>
            <a:ext cx="6953900" cy="4224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32610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19">
            <a:extLst>
              <a:ext uri="{FF2B5EF4-FFF2-40B4-BE49-F238E27FC236}">
                <a16:creationId xmlns:a16="http://schemas.microsoft.com/office/drawing/2014/main" id="{68717E5B-2C1D-4094-9D25-6FF6FBD923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: Shape 21">
            <a:extLst>
              <a:ext uri="{FF2B5EF4-FFF2-40B4-BE49-F238E27FC236}">
                <a16:creationId xmlns:a16="http://schemas.microsoft.com/office/drawing/2014/main" id="{6B6E033A-DB2E-49B8-B600-B38E0C280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" y="1219200"/>
            <a:ext cx="4510838" cy="3804557"/>
          </a:xfrm>
          <a:custGeom>
            <a:avLst/>
            <a:gdLst>
              <a:gd name="connsiteX0" fmla="*/ 5462602 w 5470628"/>
              <a:gd name="connsiteY0" fmla="*/ 1413608 h 3193741"/>
              <a:gd name="connsiteX1" fmla="*/ 5465724 w 5470628"/>
              <a:gd name="connsiteY1" fmla="*/ 1421881 h 3193741"/>
              <a:gd name="connsiteX2" fmla="*/ 5465025 w 5470628"/>
              <a:gd name="connsiteY2" fmla="*/ 1466556 h 3193741"/>
              <a:gd name="connsiteX3" fmla="*/ 5463208 w 5470628"/>
              <a:gd name="connsiteY3" fmla="*/ 1466226 h 3193741"/>
              <a:gd name="connsiteX4" fmla="*/ 5463242 w 5470628"/>
              <a:gd name="connsiteY4" fmla="*/ 1451866 h 3193741"/>
              <a:gd name="connsiteX5" fmla="*/ 5462894 w 5470628"/>
              <a:gd name="connsiteY5" fmla="*/ 1423194 h 3193741"/>
              <a:gd name="connsiteX6" fmla="*/ 5461417 w 5470628"/>
              <a:gd name="connsiteY6" fmla="*/ 1391849 h 3193741"/>
              <a:gd name="connsiteX7" fmla="*/ 5462246 w 5470628"/>
              <a:gd name="connsiteY7" fmla="*/ 1401944 h 3193741"/>
              <a:gd name="connsiteX8" fmla="*/ 5462602 w 5470628"/>
              <a:gd name="connsiteY8" fmla="*/ 1413608 h 3193741"/>
              <a:gd name="connsiteX9" fmla="*/ 5459078 w 5470628"/>
              <a:gd name="connsiteY9" fmla="*/ 1404268 h 3193741"/>
              <a:gd name="connsiteX10" fmla="*/ 5460137 w 5470628"/>
              <a:gd name="connsiteY10" fmla="*/ 1393780 h 3193741"/>
              <a:gd name="connsiteX11" fmla="*/ 5461417 w 5470628"/>
              <a:gd name="connsiteY11" fmla="*/ 1391849 h 3193741"/>
              <a:gd name="connsiteX12" fmla="*/ 614271 w 5470628"/>
              <a:gd name="connsiteY12" fmla="*/ 1052206 h 3193741"/>
              <a:gd name="connsiteX13" fmla="*/ 611497 w 5470628"/>
              <a:gd name="connsiteY13" fmla="*/ 1055389 h 3193741"/>
              <a:gd name="connsiteX14" fmla="*/ 630277 w 5470628"/>
              <a:gd name="connsiteY14" fmla="*/ 1065215 h 3193741"/>
              <a:gd name="connsiteX15" fmla="*/ 651856 w 5470628"/>
              <a:gd name="connsiteY15" fmla="*/ 1067584 h 3193741"/>
              <a:gd name="connsiteX16" fmla="*/ 614271 w 5470628"/>
              <a:gd name="connsiteY16" fmla="*/ 1052206 h 3193741"/>
              <a:gd name="connsiteX17" fmla="*/ 810628 w 5470628"/>
              <a:gd name="connsiteY17" fmla="*/ 695550 h 3193741"/>
              <a:gd name="connsiteX18" fmla="*/ 1033084 w 5470628"/>
              <a:gd name="connsiteY18" fmla="*/ 791270 h 3193741"/>
              <a:gd name="connsiteX19" fmla="*/ 1036153 w 5470628"/>
              <a:gd name="connsiteY19" fmla="*/ 788050 h 3193741"/>
              <a:gd name="connsiteX20" fmla="*/ 810628 w 5470628"/>
              <a:gd name="connsiteY20" fmla="*/ 695550 h 3193741"/>
              <a:gd name="connsiteX21" fmla="*/ 4850908 w 5470628"/>
              <a:gd name="connsiteY21" fmla="*/ 727 h 3193741"/>
              <a:gd name="connsiteX22" fmla="*/ 4858584 w 5470628"/>
              <a:gd name="connsiteY22" fmla="*/ 13795 h 3193741"/>
              <a:gd name="connsiteX23" fmla="*/ 4843408 w 5470628"/>
              <a:gd name="connsiteY23" fmla="*/ 37224 h 3193741"/>
              <a:gd name="connsiteX24" fmla="*/ 4871062 w 5470628"/>
              <a:gd name="connsiteY24" fmla="*/ 78954 h 3193741"/>
              <a:gd name="connsiteX25" fmla="*/ 4989038 w 5470628"/>
              <a:gd name="connsiteY25" fmla="*/ 66799 h 3193741"/>
              <a:gd name="connsiteX26" fmla="*/ 5002636 w 5470628"/>
              <a:gd name="connsiteY26" fmla="*/ 79388 h 3193741"/>
              <a:gd name="connsiteX27" fmla="*/ 5008332 w 5470628"/>
              <a:gd name="connsiteY27" fmla="*/ 140859 h 3193741"/>
              <a:gd name="connsiteX28" fmla="*/ 5014326 w 5470628"/>
              <a:gd name="connsiteY28" fmla="*/ 155555 h 3193741"/>
              <a:gd name="connsiteX29" fmla="*/ 5030704 w 5470628"/>
              <a:gd name="connsiteY29" fmla="*/ 221190 h 3193741"/>
              <a:gd name="connsiteX30" fmla="*/ 5097262 w 5470628"/>
              <a:gd name="connsiteY30" fmla="*/ 317759 h 3193741"/>
              <a:gd name="connsiteX31" fmla="*/ 5165084 w 5470628"/>
              <a:gd name="connsiteY31" fmla="*/ 373367 h 3193741"/>
              <a:gd name="connsiteX32" fmla="*/ 5174137 w 5470628"/>
              <a:gd name="connsiteY32" fmla="*/ 389353 h 3193741"/>
              <a:gd name="connsiteX33" fmla="*/ 5192507 w 5470628"/>
              <a:gd name="connsiteY33" fmla="*/ 453561 h 3193741"/>
              <a:gd name="connsiteX34" fmla="*/ 5187160 w 5470628"/>
              <a:gd name="connsiteY34" fmla="*/ 467732 h 3193741"/>
              <a:gd name="connsiteX35" fmla="*/ 5160106 w 5470628"/>
              <a:gd name="connsiteY35" fmla="*/ 486904 h 3193741"/>
              <a:gd name="connsiteX36" fmla="*/ 5138948 w 5470628"/>
              <a:gd name="connsiteY36" fmla="*/ 528614 h 3193741"/>
              <a:gd name="connsiteX37" fmla="*/ 5097016 w 5470628"/>
              <a:gd name="connsiteY37" fmla="*/ 589923 h 3193741"/>
              <a:gd name="connsiteX38" fmla="*/ 5075869 w 5470628"/>
              <a:gd name="connsiteY38" fmla="*/ 608381 h 3193741"/>
              <a:gd name="connsiteX39" fmla="*/ 5093172 w 5470628"/>
              <a:gd name="connsiteY39" fmla="*/ 618385 h 3193741"/>
              <a:gd name="connsiteX40" fmla="*/ 5153518 w 5470628"/>
              <a:gd name="connsiteY40" fmla="*/ 687474 h 3193741"/>
              <a:gd name="connsiteX41" fmla="*/ 5074984 w 5470628"/>
              <a:gd name="connsiteY41" fmla="*/ 776941 h 3193741"/>
              <a:gd name="connsiteX42" fmla="*/ 5033348 w 5470628"/>
              <a:gd name="connsiteY42" fmla="*/ 805473 h 3193741"/>
              <a:gd name="connsiteX43" fmla="*/ 5116847 w 5470628"/>
              <a:gd name="connsiteY43" fmla="*/ 803426 h 3193741"/>
              <a:gd name="connsiteX44" fmla="*/ 5147902 w 5470628"/>
              <a:gd name="connsiteY44" fmla="*/ 833118 h 3193741"/>
              <a:gd name="connsiteX45" fmla="*/ 5161665 w 5470628"/>
              <a:gd name="connsiteY45" fmla="*/ 848297 h 3193741"/>
              <a:gd name="connsiteX46" fmla="*/ 5246520 w 5470628"/>
              <a:gd name="connsiteY46" fmla="*/ 942412 h 3193741"/>
              <a:gd name="connsiteX47" fmla="*/ 5235368 w 5470628"/>
              <a:gd name="connsiteY47" fmla="*/ 972946 h 3193741"/>
              <a:gd name="connsiteX48" fmla="*/ 5113739 w 5470628"/>
              <a:gd name="connsiteY48" fmla="*/ 1128845 h 3193741"/>
              <a:gd name="connsiteX49" fmla="*/ 5255034 w 5470628"/>
              <a:gd name="connsiteY49" fmla="*/ 1151117 h 3193741"/>
              <a:gd name="connsiteX50" fmla="*/ 5267513 w 5470628"/>
              <a:gd name="connsiteY50" fmla="*/ 1216275 h 3193741"/>
              <a:gd name="connsiteX51" fmla="*/ 5343113 w 5470628"/>
              <a:gd name="connsiteY51" fmla="*/ 1281854 h 3193741"/>
              <a:gd name="connsiteX52" fmla="*/ 5452014 w 5470628"/>
              <a:gd name="connsiteY52" fmla="*/ 1385543 h 3193741"/>
              <a:gd name="connsiteX53" fmla="*/ 5459078 w 5470628"/>
              <a:gd name="connsiteY53" fmla="*/ 1404268 h 3193741"/>
              <a:gd name="connsiteX54" fmla="*/ 5458838 w 5470628"/>
              <a:gd name="connsiteY54" fmla="*/ 1406644 h 3193741"/>
              <a:gd name="connsiteX55" fmla="*/ 5455752 w 5470628"/>
              <a:gd name="connsiteY55" fmla="*/ 1450751 h 3193741"/>
              <a:gd name="connsiteX56" fmla="*/ 5454594 w 5470628"/>
              <a:gd name="connsiteY56" fmla="*/ 1464662 h 3193741"/>
              <a:gd name="connsiteX57" fmla="*/ 5447215 w 5470628"/>
              <a:gd name="connsiteY57" fmla="*/ 1463321 h 3193741"/>
              <a:gd name="connsiteX58" fmla="*/ 5433934 w 5470628"/>
              <a:gd name="connsiteY58" fmla="*/ 1458428 h 3193741"/>
              <a:gd name="connsiteX59" fmla="*/ 5424276 w 5470628"/>
              <a:gd name="connsiteY59" fmla="*/ 1477014 h 3193741"/>
              <a:gd name="connsiteX60" fmla="*/ 5444628 w 5470628"/>
              <a:gd name="connsiteY60" fmla="*/ 1511562 h 3193741"/>
              <a:gd name="connsiteX61" fmla="*/ 5453752 w 5470628"/>
              <a:gd name="connsiteY61" fmla="*/ 1474786 h 3193741"/>
              <a:gd name="connsiteX62" fmla="*/ 5454594 w 5470628"/>
              <a:gd name="connsiteY62" fmla="*/ 1464662 h 3193741"/>
              <a:gd name="connsiteX63" fmla="*/ 5463208 w 5470628"/>
              <a:gd name="connsiteY63" fmla="*/ 1466226 h 3193741"/>
              <a:gd name="connsiteX64" fmla="*/ 5463164 w 5470628"/>
              <a:gd name="connsiteY64" fmla="*/ 1484226 h 3193741"/>
              <a:gd name="connsiteX65" fmla="*/ 5456160 w 5470628"/>
              <a:gd name="connsiteY65" fmla="*/ 1575885 h 3193741"/>
              <a:gd name="connsiteX66" fmla="*/ 5345636 w 5470628"/>
              <a:gd name="connsiteY66" fmla="*/ 1714543 h 3193741"/>
              <a:gd name="connsiteX67" fmla="*/ 5251319 w 5470628"/>
              <a:gd name="connsiteY67" fmla="*/ 1775792 h 3193741"/>
              <a:gd name="connsiteX68" fmla="*/ 5043512 w 5470628"/>
              <a:gd name="connsiteY68" fmla="*/ 2027305 h 3193741"/>
              <a:gd name="connsiteX69" fmla="*/ 4978144 w 5470628"/>
              <a:gd name="connsiteY69" fmla="*/ 2108535 h 3193741"/>
              <a:gd name="connsiteX70" fmla="*/ 5031476 w 5470628"/>
              <a:gd name="connsiteY70" fmla="*/ 2128173 h 3193741"/>
              <a:gd name="connsiteX71" fmla="*/ 4937389 w 5470628"/>
              <a:gd name="connsiteY71" fmla="*/ 2216441 h 3193741"/>
              <a:gd name="connsiteX72" fmla="*/ 4826122 w 5470628"/>
              <a:gd name="connsiteY72" fmla="*/ 2315331 h 3193741"/>
              <a:gd name="connsiteX73" fmla="*/ 2544647 w 5470628"/>
              <a:gd name="connsiteY73" fmla="*/ 3190975 h 3193741"/>
              <a:gd name="connsiteX74" fmla="*/ 1328257 w 5470628"/>
              <a:gd name="connsiteY74" fmla="*/ 3153006 h 3193741"/>
              <a:gd name="connsiteX75" fmla="*/ 977943 w 5470628"/>
              <a:gd name="connsiteY75" fmla="*/ 3082502 h 3193741"/>
              <a:gd name="connsiteX76" fmla="*/ 854473 w 5470628"/>
              <a:gd name="connsiteY76" fmla="*/ 2994250 h 3193741"/>
              <a:gd name="connsiteX77" fmla="*/ 811593 w 5470628"/>
              <a:gd name="connsiteY77" fmla="*/ 2970498 h 3193741"/>
              <a:gd name="connsiteX78" fmla="*/ 707024 w 5470628"/>
              <a:gd name="connsiteY78" fmla="*/ 2945439 h 3193741"/>
              <a:gd name="connsiteX79" fmla="*/ 523487 w 5470628"/>
              <a:gd name="connsiteY79" fmla="*/ 2886053 h 3193741"/>
              <a:gd name="connsiteX80" fmla="*/ 587884 w 5470628"/>
              <a:gd name="connsiteY80" fmla="*/ 2859746 h 3193741"/>
              <a:gd name="connsiteX81" fmla="*/ 779426 w 5470628"/>
              <a:gd name="connsiteY81" fmla="*/ 2885897 h 3193741"/>
              <a:gd name="connsiteX82" fmla="*/ 917288 w 5470628"/>
              <a:gd name="connsiteY82" fmla="*/ 2882248 h 3193741"/>
              <a:gd name="connsiteX83" fmla="*/ 718684 w 5470628"/>
              <a:gd name="connsiteY83" fmla="*/ 2819941 h 3193741"/>
              <a:gd name="connsiteX84" fmla="*/ 524650 w 5470628"/>
              <a:gd name="connsiteY84" fmla="*/ 2731220 h 3193741"/>
              <a:gd name="connsiteX85" fmla="*/ 670138 w 5470628"/>
              <a:gd name="connsiteY85" fmla="*/ 2735189 h 3193741"/>
              <a:gd name="connsiteX86" fmla="*/ 675382 w 5470628"/>
              <a:gd name="connsiteY86" fmla="*/ 2719369 h 3193741"/>
              <a:gd name="connsiteX87" fmla="*/ 542021 w 5470628"/>
              <a:gd name="connsiteY87" fmla="*/ 2601946 h 3193741"/>
              <a:gd name="connsiteX88" fmla="*/ 476895 w 5470628"/>
              <a:gd name="connsiteY88" fmla="*/ 2555976 h 3193741"/>
              <a:gd name="connsiteX89" fmla="*/ 188751 w 5470628"/>
              <a:gd name="connsiteY89" fmla="*/ 2428830 h 3193741"/>
              <a:gd name="connsiteX90" fmla="*/ 456762 w 5470628"/>
              <a:gd name="connsiteY90" fmla="*/ 2468731 h 3193741"/>
              <a:gd name="connsiteX91" fmla="*/ 174514 w 5470628"/>
              <a:gd name="connsiteY91" fmla="*/ 2345378 h 3193741"/>
              <a:gd name="connsiteX92" fmla="*/ 38827 w 5470628"/>
              <a:gd name="connsiteY92" fmla="*/ 2303685 h 3193741"/>
              <a:gd name="connsiteX93" fmla="*/ 3281 w 5470628"/>
              <a:gd name="connsiteY93" fmla="*/ 2273587 h 3193741"/>
              <a:gd name="connsiteX94" fmla="*/ 61590 w 5470628"/>
              <a:gd name="connsiteY94" fmla="*/ 2259170 h 3193741"/>
              <a:gd name="connsiteX95" fmla="*/ 242291 w 5470628"/>
              <a:gd name="connsiteY95" fmla="*/ 2250569 h 3193741"/>
              <a:gd name="connsiteX96" fmla="*/ 13205 w 5470628"/>
              <a:gd name="connsiteY96" fmla="*/ 2172263 h 3193741"/>
              <a:gd name="connsiteX97" fmla="*/ 180810 w 5470628"/>
              <a:gd name="connsiteY97" fmla="*/ 2168333 h 3193741"/>
              <a:gd name="connsiteX98" fmla="*/ 226020 w 5470628"/>
              <a:gd name="connsiteY98" fmla="*/ 2121100 h 3193741"/>
              <a:gd name="connsiteX99" fmla="*/ 299145 w 5470628"/>
              <a:gd name="connsiteY99" fmla="*/ 2044862 h 3193741"/>
              <a:gd name="connsiteX100" fmla="*/ 350236 w 5470628"/>
              <a:gd name="connsiteY100" fmla="*/ 2001187 h 3193741"/>
              <a:gd name="connsiteX101" fmla="*/ 365223 w 5470628"/>
              <a:gd name="connsiteY101" fmla="*/ 1881218 h 3193741"/>
              <a:gd name="connsiteX102" fmla="*/ 310707 w 5470628"/>
              <a:gd name="connsiteY102" fmla="*/ 1758752 h 3193741"/>
              <a:gd name="connsiteX103" fmla="*/ 181659 w 5470628"/>
              <a:gd name="connsiteY103" fmla="*/ 1709137 h 3193741"/>
              <a:gd name="connsiteX104" fmla="*/ 213063 w 5470628"/>
              <a:gd name="connsiteY104" fmla="*/ 1632021 h 3193741"/>
              <a:gd name="connsiteX105" fmla="*/ 481390 w 5470628"/>
              <a:gd name="connsiteY105" fmla="*/ 1644125 h 3193741"/>
              <a:gd name="connsiteX106" fmla="*/ 68930 w 5470628"/>
              <a:gd name="connsiteY106" fmla="*/ 1457537 h 3193741"/>
              <a:gd name="connsiteX107" fmla="*/ 135138 w 5470628"/>
              <a:gd name="connsiteY107" fmla="*/ 1440976 h 3193741"/>
              <a:gd name="connsiteX108" fmla="*/ 131611 w 5470628"/>
              <a:gd name="connsiteY108" fmla="*/ 1427642 h 3193741"/>
              <a:gd name="connsiteX109" fmla="*/ 130443 w 5470628"/>
              <a:gd name="connsiteY109" fmla="*/ 1343795 h 3193741"/>
              <a:gd name="connsiteX110" fmla="*/ 138930 w 5470628"/>
              <a:gd name="connsiteY110" fmla="*/ 1304094 h 3193741"/>
              <a:gd name="connsiteX111" fmla="*/ 118409 w 5470628"/>
              <a:gd name="connsiteY111" fmla="*/ 1262212 h 3193741"/>
              <a:gd name="connsiteX112" fmla="*/ 421410 w 5470628"/>
              <a:gd name="connsiteY112" fmla="*/ 1304757 h 3193741"/>
              <a:gd name="connsiteX113" fmla="*/ 655702 w 5470628"/>
              <a:gd name="connsiteY113" fmla="*/ 1291801 h 3193741"/>
              <a:gd name="connsiteX114" fmla="*/ 648299 w 5470628"/>
              <a:gd name="connsiteY114" fmla="*/ 1287715 h 3193741"/>
              <a:gd name="connsiteX115" fmla="*/ 531027 w 5470628"/>
              <a:gd name="connsiteY115" fmla="*/ 1193967 h 3193741"/>
              <a:gd name="connsiteX116" fmla="*/ 526433 w 5470628"/>
              <a:gd name="connsiteY116" fmla="*/ 1191913 h 3193741"/>
              <a:gd name="connsiteX117" fmla="*/ 504666 w 5470628"/>
              <a:gd name="connsiteY117" fmla="*/ 1177230 h 3193741"/>
              <a:gd name="connsiteX118" fmla="*/ 482307 w 5470628"/>
              <a:gd name="connsiteY118" fmla="*/ 1162618 h 3193741"/>
              <a:gd name="connsiteX119" fmla="*/ 479029 w 5470628"/>
              <a:gd name="connsiteY119" fmla="*/ 1162540 h 3193741"/>
              <a:gd name="connsiteX120" fmla="*/ 447663 w 5470628"/>
              <a:gd name="connsiteY120" fmla="*/ 1132649 h 3193741"/>
              <a:gd name="connsiteX121" fmla="*/ 438547 w 5470628"/>
              <a:gd name="connsiteY121" fmla="*/ 1110977 h 3193741"/>
              <a:gd name="connsiteX122" fmla="*/ 405343 w 5470628"/>
              <a:gd name="connsiteY122" fmla="*/ 1089612 h 3193741"/>
              <a:gd name="connsiteX123" fmla="*/ 371373 w 5470628"/>
              <a:gd name="connsiteY123" fmla="*/ 1070238 h 3193741"/>
              <a:gd name="connsiteX124" fmla="*/ 290358 w 5470628"/>
              <a:gd name="connsiteY124" fmla="*/ 1059884 h 3193741"/>
              <a:gd name="connsiteX125" fmla="*/ 235140 w 5470628"/>
              <a:gd name="connsiteY125" fmla="*/ 1029322 h 3193741"/>
              <a:gd name="connsiteX126" fmla="*/ 300494 w 5470628"/>
              <a:gd name="connsiteY126" fmla="*/ 1032083 h 3193741"/>
              <a:gd name="connsiteX127" fmla="*/ 239661 w 5470628"/>
              <a:gd name="connsiteY127" fmla="*/ 997457 h 3193741"/>
              <a:gd name="connsiteX128" fmla="*/ 204788 w 5470628"/>
              <a:gd name="connsiteY128" fmla="*/ 959211 h 3193741"/>
              <a:gd name="connsiteX129" fmla="*/ 207583 w 5470628"/>
              <a:gd name="connsiteY129" fmla="*/ 947009 h 3193741"/>
              <a:gd name="connsiteX130" fmla="*/ 223061 w 5470628"/>
              <a:gd name="connsiteY130" fmla="*/ 947033 h 3193741"/>
              <a:gd name="connsiteX131" fmla="*/ 280015 w 5470628"/>
              <a:gd name="connsiteY131" fmla="*/ 972164 h 3193741"/>
              <a:gd name="connsiteX132" fmla="*/ 353948 w 5470628"/>
              <a:gd name="connsiteY132" fmla="*/ 1006865 h 3193741"/>
              <a:gd name="connsiteX133" fmla="*/ 240466 w 5470628"/>
              <a:gd name="connsiteY133" fmla="*/ 939943 h 3193741"/>
              <a:gd name="connsiteX134" fmla="*/ 158812 w 5470628"/>
              <a:gd name="connsiteY134" fmla="*/ 891467 h 3193741"/>
              <a:gd name="connsiteX135" fmla="*/ 139551 w 5470628"/>
              <a:gd name="connsiteY135" fmla="*/ 855364 h 3193741"/>
              <a:gd name="connsiteX136" fmla="*/ 145731 w 5470628"/>
              <a:gd name="connsiteY136" fmla="*/ 844888 h 3193741"/>
              <a:gd name="connsiteX137" fmla="*/ 158154 w 5470628"/>
              <a:gd name="connsiteY137" fmla="*/ 848366 h 3193741"/>
              <a:gd name="connsiteX138" fmla="*/ 169370 w 5470628"/>
              <a:gd name="connsiteY138" fmla="*/ 856260 h 3193741"/>
              <a:gd name="connsiteX139" fmla="*/ 288295 w 5470628"/>
              <a:gd name="connsiteY139" fmla="*/ 915169 h 3193741"/>
              <a:gd name="connsiteX140" fmla="*/ 462694 w 5470628"/>
              <a:gd name="connsiteY140" fmla="*/ 994643 h 3193741"/>
              <a:gd name="connsiteX141" fmla="*/ 531910 w 5470628"/>
              <a:gd name="connsiteY141" fmla="*/ 1006664 h 3193741"/>
              <a:gd name="connsiteX142" fmla="*/ 333940 w 5470628"/>
              <a:gd name="connsiteY142" fmla="*/ 893507 h 3193741"/>
              <a:gd name="connsiteX143" fmla="*/ 181443 w 5470628"/>
              <a:gd name="connsiteY143" fmla="*/ 746608 h 3193741"/>
              <a:gd name="connsiteX144" fmla="*/ 162678 w 5470628"/>
              <a:gd name="connsiteY144" fmla="*/ 737018 h 3193741"/>
              <a:gd name="connsiteX145" fmla="*/ 156307 w 5470628"/>
              <a:gd name="connsiteY145" fmla="*/ 730435 h 3193741"/>
              <a:gd name="connsiteX146" fmla="*/ 117227 w 5470628"/>
              <a:gd name="connsiteY146" fmla="*/ 677515 h 3193741"/>
              <a:gd name="connsiteX147" fmla="*/ 113655 w 5470628"/>
              <a:gd name="connsiteY147" fmla="*/ 663474 h 3193741"/>
              <a:gd name="connsiteX148" fmla="*/ 115226 w 5470628"/>
              <a:gd name="connsiteY148" fmla="*/ 636712 h 3193741"/>
              <a:gd name="connsiteX149" fmla="*/ 105067 w 5470628"/>
              <a:gd name="connsiteY149" fmla="*/ 622046 h 3193741"/>
              <a:gd name="connsiteX150" fmla="*/ 104113 w 5470628"/>
              <a:gd name="connsiteY150" fmla="*/ 611722 h 3193741"/>
              <a:gd name="connsiteX151" fmla="*/ 118895 w 5470628"/>
              <a:gd name="connsiteY151" fmla="*/ 610169 h 3193741"/>
              <a:gd name="connsiteX152" fmla="*/ 163095 w 5470628"/>
              <a:gd name="connsiteY152" fmla="*/ 640642 h 3193741"/>
              <a:gd name="connsiteX153" fmla="*/ 185766 w 5470628"/>
              <a:gd name="connsiteY153" fmla="*/ 641454 h 3193741"/>
              <a:gd name="connsiteX154" fmla="*/ 212892 w 5470628"/>
              <a:gd name="connsiteY154" fmla="*/ 637457 h 3193741"/>
              <a:gd name="connsiteX155" fmla="*/ 223932 w 5470628"/>
              <a:gd name="connsiteY155" fmla="*/ 647271 h 3193741"/>
              <a:gd name="connsiteX156" fmla="*/ 287167 w 5470628"/>
              <a:gd name="connsiteY156" fmla="*/ 691571 h 3193741"/>
              <a:gd name="connsiteX157" fmla="*/ 330380 w 5470628"/>
              <a:gd name="connsiteY157" fmla="*/ 692506 h 3193741"/>
              <a:gd name="connsiteX158" fmla="*/ 296172 w 5470628"/>
              <a:gd name="connsiteY158" fmla="*/ 688108 h 3193741"/>
              <a:gd name="connsiteX159" fmla="*/ 286974 w 5470628"/>
              <a:gd name="connsiteY159" fmla="*/ 674512 h 3193741"/>
              <a:gd name="connsiteX160" fmla="*/ 286166 w 5470628"/>
              <a:gd name="connsiteY160" fmla="*/ 661798 h 3193741"/>
              <a:gd name="connsiteX161" fmla="*/ 236268 w 5470628"/>
              <a:gd name="connsiteY161" fmla="*/ 635338 h 3193741"/>
              <a:gd name="connsiteX162" fmla="*/ 231734 w 5470628"/>
              <a:gd name="connsiteY162" fmla="*/ 634225 h 3193741"/>
              <a:gd name="connsiteX163" fmla="*/ 221253 w 5470628"/>
              <a:gd name="connsiteY163" fmla="*/ 623870 h 3193741"/>
              <a:gd name="connsiteX164" fmla="*/ 237564 w 5470628"/>
              <a:gd name="connsiteY164" fmla="*/ 613590 h 3193741"/>
              <a:gd name="connsiteX165" fmla="*/ 282259 w 5470628"/>
              <a:gd name="connsiteY165" fmla="*/ 619091 h 3193741"/>
              <a:gd name="connsiteX166" fmla="*/ 370630 w 5470628"/>
              <a:gd name="connsiteY166" fmla="*/ 665566 h 3193741"/>
              <a:gd name="connsiteX167" fmla="*/ 498017 w 5470628"/>
              <a:gd name="connsiteY167" fmla="*/ 740532 h 3193741"/>
              <a:gd name="connsiteX168" fmla="*/ 918036 w 5470628"/>
              <a:gd name="connsiteY168" fmla="*/ 924307 h 3193741"/>
              <a:gd name="connsiteX169" fmla="*/ 1079304 w 5470628"/>
              <a:gd name="connsiteY169" fmla="*/ 984494 h 3193741"/>
              <a:gd name="connsiteX170" fmla="*/ 1079935 w 5470628"/>
              <a:gd name="connsiteY170" fmla="*/ 980383 h 3193741"/>
              <a:gd name="connsiteX171" fmla="*/ 1079695 w 5470628"/>
              <a:gd name="connsiteY171" fmla="*/ 976616 h 3193741"/>
              <a:gd name="connsiteX172" fmla="*/ 966178 w 5470628"/>
              <a:gd name="connsiteY172" fmla="*/ 937219 h 3193741"/>
              <a:gd name="connsiteX173" fmla="*/ 720106 w 5470628"/>
              <a:gd name="connsiteY173" fmla="*/ 807112 h 3193741"/>
              <a:gd name="connsiteX174" fmla="*/ 698823 w 5470628"/>
              <a:gd name="connsiteY174" fmla="*/ 804708 h 3193741"/>
              <a:gd name="connsiteX175" fmla="*/ 664513 w 5470628"/>
              <a:gd name="connsiteY175" fmla="*/ 784663 h 3193741"/>
              <a:gd name="connsiteX176" fmla="*/ 660380 w 5470628"/>
              <a:gd name="connsiteY176" fmla="*/ 771165 h 3193741"/>
              <a:gd name="connsiteX177" fmla="*/ 584959 w 5470628"/>
              <a:gd name="connsiteY177" fmla="*/ 722409 h 3193741"/>
              <a:gd name="connsiteX178" fmla="*/ 435649 w 5470628"/>
              <a:gd name="connsiteY178" fmla="*/ 639659 h 3193741"/>
              <a:gd name="connsiteX179" fmla="*/ 404944 w 5470628"/>
              <a:gd name="connsiteY179" fmla="*/ 606128 h 3193741"/>
              <a:gd name="connsiteX180" fmla="*/ 408476 w 5470628"/>
              <a:gd name="connsiteY180" fmla="*/ 591466 h 3193741"/>
              <a:gd name="connsiteX181" fmla="*/ 425225 w 5470628"/>
              <a:gd name="connsiteY181" fmla="*/ 592759 h 3193741"/>
              <a:gd name="connsiteX182" fmla="*/ 487115 w 5470628"/>
              <a:gd name="connsiteY182" fmla="*/ 620614 h 3193741"/>
              <a:gd name="connsiteX183" fmla="*/ 550277 w 5470628"/>
              <a:gd name="connsiteY183" fmla="*/ 649738 h 3193741"/>
              <a:gd name="connsiteX184" fmla="*/ 544421 w 5470628"/>
              <a:gd name="connsiteY184" fmla="*/ 641907 h 3193741"/>
              <a:gd name="connsiteX185" fmla="*/ 431905 w 5470628"/>
              <a:gd name="connsiteY185" fmla="*/ 580799 h 3193741"/>
              <a:gd name="connsiteX186" fmla="*/ 351177 w 5470628"/>
              <a:gd name="connsiteY186" fmla="*/ 528177 h 3193741"/>
              <a:gd name="connsiteX187" fmla="*/ 339749 w 5470628"/>
              <a:gd name="connsiteY187" fmla="*/ 498244 h 3193741"/>
              <a:gd name="connsiteX188" fmla="*/ 346313 w 5470628"/>
              <a:gd name="connsiteY188" fmla="*/ 489145 h 3193741"/>
              <a:gd name="connsiteX189" fmla="*/ 356579 w 5470628"/>
              <a:gd name="connsiteY189" fmla="*/ 491460 h 3193741"/>
              <a:gd name="connsiteX190" fmla="*/ 371505 w 5470628"/>
              <a:gd name="connsiteY190" fmla="*/ 501516 h 3193741"/>
              <a:gd name="connsiteX191" fmla="*/ 476275 w 5470628"/>
              <a:gd name="connsiteY191" fmla="*/ 553122 h 3193741"/>
              <a:gd name="connsiteX192" fmla="*/ 649952 w 5470628"/>
              <a:gd name="connsiteY192" fmla="*/ 635294 h 3193741"/>
              <a:gd name="connsiteX193" fmla="*/ 727161 w 5470628"/>
              <a:gd name="connsiteY193" fmla="*/ 651328 h 3193741"/>
              <a:gd name="connsiteX194" fmla="*/ 722417 w 5470628"/>
              <a:gd name="connsiteY194" fmla="*/ 646921 h 3193741"/>
              <a:gd name="connsiteX195" fmla="*/ 546079 w 5470628"/>
              <a:gd name="connsiteY195" fmla="*/ 546328 h 3193741"/>
              <a:gd name="connsiteX196" fmla="*/ 378182 w 5470628"/>
              <a:gd name="connsiteY196" fmla="*/ 386585 h 3193741"/>
              <a:gd name="connsiteX197" fmla="*/ 370158 w 5470628"/>
              <a:gd name="connsiteY197" fmla="*/ 382100 h 3193741"/>
              <a:gd name="connsiteX198" fmla="*/ 357861 w 5470628"/>
              <a:gd name="connsiteY198" fmla="*/ 371252 h 3193741"/>
              <a:gd name="connsiteX199" fmla="*/ 331313 w 5470628"/>
              <a:gd name="connsiteY199" fmla="*/ 328203 h 3193741"/>
              <a:gd name="connsiteX200" fmla="*/ 319354 w 5470628"/>
              <a:gd name="connsiteY200" fmla="*/ 299282 h 3193741"/>
              <a:gd name="connsiteX201" fmla="*/ 319682 w 5470628"/>
              <a:gd name="connsiteY201" fmla="*/ 285719 h 3193741"/>
              <a:gd name="connsiteX202" fmla="*/ 306391 w 5470628"/>
              <a:gd name="connsiteY202" fmla="*/ 268585 h 3193741"/>
              <a:gd name="connsiteX203" fmla="*/ 303294 w 5470628"/>
              <a:gd name="connsiteY203" fmla="*/ 257334 h 3193741"/>
              <a:gd name="connsiteX204" fmla="*/ 319242 w 5470628"/>
              <a:gd name="connsiteY204" fmla="*/ 255403 h 3193741"/>
              <a:gd name="connsiteX205" fmla="*/ 364093 w 5470628"/>
              <a:gd name="connsiteY205" fmla="*/ 286745 h 3193741"/>
              <a:gd name="connsiteX206" fmla="*/ 385301 w 5470628"/>
              <a:gd name="connsiteY206" fmla="*/ 287973 h 3193741"/>
              <a:gd name="connsiteX207" fmla="*/ 417598 w 5470628"/>
              <a:gd name="connsiteY207" fmla="*/ 285722 h 3193741"/>
              <a:gd name="connsiteX208" fmla="*/ 440155 w 5470628"/>
              <a:gd name="connsiteY208" fmla="*/ 308139 h 3193741"/>
              <a:gd name="connsiteX209" fmla="*/ 534406 w 5470628"/>
              <a:gd name="connsiteY209" fmla="*/ 339430 h 3193741"/>
              <a:gd name="connsiteX210" fmla="*/ 495633 w 5470628"/>
              <a:gd name="connsiteY210" fmla="*/ 333450 h 3193741"/>
              <a:gd name="connsiteX211" fmla="*/ 486289 w 5470628"/>
              <a:gd name="connsiteY211" fmla="*/ 322243 h 3193741"/>
              <a:gd name="connsiteX212" fmla="*/ 484000 w 5470628"/>
              <a:gd name="connsiteY212" fmla="*/ 304964 h 3193741"/>
              <a:gd name="connsiteX213" fmla="*/ 436911 w 5470628"/>
              <a:gd name="connsiteY213" fmla="*/ 280536 h 3193741"/>
              <a:gd name="connsiteX214" fmla="*/ 426865 w 5470628"/>
              <a:gd name="connsiteY214" fmla="*/ 277007 h 3193741"/>
              <a:gd name="connsiteX215" fmla="*/ 420654 w 5470628"/>
              <a:gd name="connsiteY215" fmla="*/ 268269 h 3193741"/>
              <a:gd name="connsiteX216" fmla="*/ 432329 w 5470628"/>
              <a:gd name="connsiteY216" fmla="*/ 259975 h 3193741"/>
              <a:gd name="connsiteX217" fmla="*/ 447672 w 5470628"/>
              <a:gd name="connsiteY217" fmla="*/ 257879 h 3193741"/>
              <a:gd name="connsiteX218" fmla="*/ 502242 w 5470628"/>
              <a:gd name="connsiteY218" fmla="*/ 273572 h 3193741"/>
              <a:gd name="connsiteX219" fmla="*/ 659874 w 5470628"/>
              <a:gd name="connsiteY219" fmla="*/ 365516 h 3193741"/>
              <a:gd name="connsiteX220" fmla="*/ 829177 w 5470628"/>
              <a:gd name="connsiteY220" fmla="*/ 444421 h 3193741"/>
              <a:gd name="connsiteX221" fmla="*/ 1231903 w 5470628"/>
              <a:gd name="connsiteY221" fmla="*/ 613682 h 3193741"/>
              <a:gd name="connsiteX222" fmla="*/ 1911736 w 5470628"/>
              <a:gd name="connsiteY222" fmla="*/ 685084 h 3193741"/>
              <a:gd name="connsiteX223" fmla="*/ 2564313 w 5470628"/>
              <a:gd name="connsiteY223" fmla="*/ 632143 h 3193741"/>
              <a:gd name="connsiteX224" fmla="*/ 2657304 w 5470628"/>
              <a:gd name="connsiteY224" fmla="*/ 624913 h 3193741"/>
              <a:gd name="connsiteX225" fmla="*/ 4235818 w 5470628"/>
              <a:gd name="connsiteY225" fmla="*/ 259339 h 3193741"/>
              <a:gd name="connsiteX226" fmla="*/ 4460331 w 5470628"/>
              <a:gd name="connsiteY226" fmla="*/ 176864 h 3193741"/>
              <a:gd name="connsiteX227" fmla="*/ 4499578 w 5470628"/>
              <a:gd name="connsiteY227" fmla="*/ 186791 h 3193741"/>
              <a:gd name="connsiteX228" fmla="*/ 4514640 w 5470628"/>
              <a:gd name="connsiteY228" fmla="*/ 188841 h 3193741"/>
              <a:gd name="connsiteX229" fmla="*/ 4516523 w 5470628"/>
              <a:gd name="connsiteY229" fmla="*/ 189988 h 3193741"/>
              <a:gd name="connsiteX230" fmla="*/ 4518126 w 5470628"/>
              <a:gd name="connsiteY230" fmla="*/ 189316 h 3193741"/>
              <a:gd name="connsiteX231" fmla="*/ 4514640 w 5470628"/>
              <a:gd name="connsiteY231" fmla="*/ 188841 h 3193741"/>
              <a:gd name="connsiteX232" fmla="*/ 4511569 w 5470628"/>
              <a:gd name="connsiteY232" fmla="*/ 186970 h 3193741"/>
              <a:gd name="connsiteX233" fmla="*/ 4510888 w 5470628"/>
              <a:gd name="connsiteY233" fmla="*/ 180943 h 3193741"/>
              <a:gd name="connsiteX234" fmla="*/ 4531865 w 5470628"/>
              <a:gd name="connsiteY234" fmla="*/ 155151 h 3193741"/>
              <a:gd name="connsiteX235" fmla="*/ 4573441 w 5470628"/>
              <a:gd name="connsiteY235" fmla="*/ 139676 h 3193741"/>
              <a:gd name="connsiteX236" fmla="*/ 4594964 w 5470628"/>
              <a:gd name="connsiteY236" fmla="*/ 145847 h 3193741"/>
              <a:gd name="connsiteX237" fmla="*/ 4623059 w 5470628"/>
              <a:gd name="connsiteY237" fmla="*/ 152410 h 3193741"/>
              <a:gd name="connsiteX238" fmla="*/ 4748356 w 5470628"/>
              <a:gd name="connsiteY238" fmla="*/ 68192 h 3193741"/>
              <a:gd name="connsiteX239" fmla="*/ 4833812 w 5470628"/>
              <a:gd name="connsiteY239" fmla="*/ 8017 h 3193741"/>
              <a:gd name="connsiteX240" fmla="*/ 4850908 w 5470628"/>
              <a:gd name="connsiteY240" fmla="*/ 727 h 3193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</a:cxnLst>
            <a:rect l="l" t="t" r="r" b="b"/>
            <a:pathLst>
              <a:path w="5470628" h="3193741">
                <a:moveTo>
                  <a:pt x="5462602" y="1413608"/>
                </a:moveTo>
                <a:lnTo>
                  <a:pt x="5465724" y="1421881"/>
                </a:lnTo>
                <a:cubicBezTo>
                  <a:pt x="5472118" y="1444281"/>
                  <a:pt x="5472640" y="1461744"/>
                  <a:pt x="5465025" y="1466556"/>
                </a:cubicBezTo>
                <a:lnTo>
                  <a:pt x="5463208" y="1466226"/>
                </a:lnTo>
                <a:lnTo>
                  <a:pt x="5463242" y="1451866"/>
                </a:lnTo>
                <a:cubicBezTo>
                  <a:pt x="5463190" y="1441487"/>
                  <a:pt x="5463068" y="1431722"/>
                  <a:pt x="5462894" y="1423194"/>
                </a:cubicBezTo>
                <a:close/>
                <a:moveTo>
                  <a:pt x="5461417" y="1391849"/>
                </a:moveTo>
                <a:cubicBezTo>
                  <a:pt x="5461710" y="1392940"/>
                  <a:pt x="5461992" y="1396513"/>
                  <a:pt x="5462246" y="1401944"/>
                </a:cubicBezTo>
                <a:lnTo>
                  <a:pt x="5462602" y="1413608"/>
                </a:lnTo>
                <a:lnTo>
                  <a:pt x="5459078" y="1404268"/>
                </a:lnTo>
                <a:lnTo>
                  <a:pt x="5460137" y="1393780"/>
                </a:lnTo>
                <a:cubicBezTo>
                  <a:pt x="5460561" y="1391114"/>
                  <a:pt x="5460982" y="1390270"/>
                  <a:pt x="5461417" y="1391849"/>
                </a:cubicBezTo>
                <a:close/>
                <a:moveTo>
                  <a:pt x="614271" y="1052206"/>
                </a:moveTo>
                <a:cubicBezTo>
                  <a:pt x="613444" y="1053256"/>
                  <a:pt x="612323" y="1054339"/>
                  <a:pt x="611497" y="1055389"/>
                </a:cubicBezTo>
                <a:cubicBezTo>
                  <a:pt x="617673" y="1058912"/>
                  <a:pt x="624115" y="1061928"/>
                  <a:pt x="630277" y="1065215"/>
                </a:cubicBezTo>
                <a:cubicBezTo>
                  <a:pt x="637469" y="1066004"/>
                  <a:pt x="644958" y="1066759"/>
                  <a:pt x="651856" y="1067584"/>
                </a:cubicBezTo>
                <a:cubicBezTo>
                  <a:pt x="639327" y="1062458"/>
                  <a:pt x="626799" y="1057332"/>
                  <a:pt x="614271" y="1052206"/>
                </a:cubicBezTo>
                <a:close/>
                <a:moveTo>
                  <a:pt x="810628" y="695550"/>
                </a:moveTo>
                <a:cubicBezTo>
                  <a:pt x="873537" y="739416"/>
                  <a:pt x="951215" y="767494"/>
                  <a:pt x="1033084" y="791270"/>
                </a:cubicBezTo>
                <a:cubicBezTo>
                  <a:pt x="1034205" y="790184"/>
                  <a:pt x="1035031" y="789136"/>
                  <a:pt x="1036153" y="788050"/>
                </a:cubicBezTo>
                <a:cubicBezTo>
                  <a:pt x="960983" y="757296"/>
                  <a:pt x="885798" y="726306"/>
                  <a:pt x="810628" y="695550"/>
                </a:cubicBezTo>
                <a:close/>
                <a:moveTo>
                  <a:pt x="4850908" y="727"/>
                </a:moveTo>
                <a:cubicBezTo>
                  <a:pt x="4858191" y="2929"/>
                  <a:pt x="4860543" y="7152"/>
                  <a:pt x="4858584" y="13795"/>
                </a:cubicBezTo>
                <a:cubicBezTo>
                  <a:pt x="4855845" y="22194"/>
                  <a:pt x="4850092" y="30008"/>
                  <a:pt x="4843408" y="37224"/>
                </a:cubicBezTo>
                <a:cubicBezTo>
                  <a:pt x="4812232" y="71132"/>
                  <a:pt x="4827067" y="79774"/>
                  <a:pt x="4871062" y="78954"/>
                </a:cubicBezTo>
                <a:cubicBezTo>
                  <a:pt x="4910302" y="78234"/>
                  <a:pt x="4949507" y="72299"/>
                  <a:pt x="4989038" y="66799"/>
                </a:cubicBezTo>
                <a:cubicBezTo>
                  <a:pt x="5008500" y="63967"/>
                  <a:pt x="5009491" y="65509"/>
                  <a:pt x="5002636" y="79388"/>
                </a:cubicBezTo>
                <a:cubicBezTo>
                  <a:pt x="4991594" y="102315"/>
                  <a:pt x="4990844" y="123285"/>
                  <a:pt x="5008332" y="140859"/>
                </a:cubicBezTo>
                <a:cubicBezTo>
                  <a:pt x="5012456" y="144868"/>
                  <a:pt x="5015428" y="149491"/>
                  <a:pt x="5014326" y="155555"/>
                </a:cubicBezTo>
                <a:cubicBezTo>
                  <a:pt x="5009356" y="180357"/>
                  <a:pt x="5019874" y="200674"/>
                  <a:pt x="5030704" y="221190"/>
                </a:cubicBezTo>
                <a:cubicBezTo>
                  <a:pt x="5048958" y="255517"/>
                  <a:pt x="5072099" y="287116"/>
                  <a:pt x="5097262" y="317759"/>
                </a:cubicBezTo>
                <a:cubicBezTo>
                  <a:pt x="5115004" y="339336"/>
                  <a:pt x="5126222" y="365974"/>
                  <a:pt x="5165084" y="373367"/>
                </a:cubicBezTo>
                <a:cubicBezTo>
                  <a:pt x="5174420" y="375083"/>
                  <a:pt x="5177498" y="381353"/>
                  <a:pt x="5174137" y="389353"/>
                </a:cubicBezTo>
                <a:cubicBezTo>
                  <a:pt x="5163026" y="415847"/>
                  <a:pt x="5172067" y="436343"/>
                  <a:pt x="5192507" y="453561"/>
                </a:cubicBezTo>
                <a:cubicBezTo>
                  <a:pt x="5199734" y="459565"/>
                  <a:pt x="5197020" y="463690"/>
                  <a:pt x="5187160" y="467732"/>
                </a:cubicBezTo>
                <a:cubicBezTo>
                  <a:pt x="5175836" y="472188"/>
                  <a:pt x="5167025" y="478711"/>
                  <a:pt x="5160106" y="486904"/>
                </a:cubicBezTo>
                <a:cubicBezTo>
                  <a:pt x="5148744" y="500143"/>
                  <a:pt x="5143396" y="514315"/>
                  <a:pt x="5138948" y="528614"/>
                </a:cubicBezTo>
                <a:cubicBezTo>
                  <a:pt x="5132042" y="551041"/>
                  <a:pt x="5123894" y="572670"/>
                  <a:pt x="5097016" y="589923"/>
                </a:cubicBezTo>
                <a:cubicBezTo>
                  <a:pt x="5089016" y="595163"/>
                  <a:pt x="5082598" y="601872"/>
                  <a:pt x="5075869" y="608381"/>
                </a:cubicBezTo>
                <a:cubicBezTo>
                  <a:pt x="5078016" y="614052"/>
                  <a:pt x="5083322" y="617918"/>
                  <a:pt x="5093172" y="618385"/>
                </a:cubicBezTo>
                <a:cubicBezTo>
                  <a:pt x="5155867" y="621469"/>
                  <a:pt x="5153088" y="652648"/>
                  <a:pt x="5153518" y="687474"/>
                </a:cubicBezTo>
                <a:cubicBezTo>
                  <a:pt x="5154177" y="730575"/>
                  <a:pt x="5118812" y="754787"/>
                  <a:pt x="5074984" y="776941"/>
                </a:cubicBezTo>
                <a:cubicBezTo>
                  <a:pt x="5059986" y="784451"/>
                  <a:pt x="5038116" y="786863"/>
                  <a:pt x="5033348" y="805473"/>
                </a:cubicBezTo>
                <a:cubicBezTo>
                  <a:pt x="5059529" y="819384"/>
                  <a:pt x="5089376" y="802009"/>
                  <a:pt x="5116847" y="803426"/>
                </a:cubicBezTo>
                <a:cubicBezTo>
                  <a:pt x="5139548" y="804709"/>
                  <a:pt x="5176330" y="798120"/>
                  <a:pt x="5147902" y="833118"/>
                </a:cubicBezTo>
                <a:cubicBezTo>
                  <a:pt x="5139626" y="843373"/>
                  <a:pt x="5150382" y="848714"/>
                  <a:pt x="5161665" y="848297"/>
                </a:cubicBezTo>
                <a:cubicBezTo>
                  <a:pt x="5253064" y="844106"/>
                  <a:pt x="5215170" y="912756"/>
                  <a:pt x="5246520" y="942412"/>
                </a:cubicBezTo>
                <a:cubicBezTo>
                  <a:pt x="5255359" y="950358"/>
                  <a:pt x="5247812" y="967405"/>
                  <a:pt x="5235368" y="972946"/>
                </a:cubicBezTo>
                <a:cubicBezTo>
                  <a:pt x="5156387" y="1008610"/>
                  <a:pt x="5149354" y="1071149"/>
                  <a:pt x="5113739" y="1128845"/>
                </a:cubicBezTo>
                <a:cubicBezTo>
                  <a:pt x="5157305" y="1144685"/>
                  <a:pt x="5208388" y="1143005"/>
                  <a:pt x="5255034" y="1151117"/>
                </a:cubicBezTo>
                <a:cubicBezTo>
                  <a:pt x="5303482" y="1159484"/>
                  <a:pt x="5304156" y="1170079"/>
                  <a:pt x="5267513" y="1216275"/>
                </a:cubicBezTo>
                <a:cubicBezTo>
                  <a:pt x="5370269" y="1212844"/>
                  <a:pt x="5370269" y="1212844"/>
                  <a:pt x="5343113" y="1281854"/>
                </a:cubicBezTo>
                <a:cubicBezTo>
                  <a:pt x="5386272" y="1279593"/>
                  <a:pt x="5428618" y="1334726"/>
                  <a:pt x="5452014" y="1385543"/>
                </a:cubicBezTo>
                <a:lnTo>
                  <a:pt x="5459078" y="1404268"/>
                </a:lnTo>
                <a:lnTo>
                  <a:pt x="5458838" y="1406644"/>
                </a:lnTo>
                <a:cubicBezTo>
                  <a:pt x="5457942" y="1418063"/>
                  <a:pt x="5456960" y="1434367"/>
                  <a:pt x="5455752" y="1450751"/>
                </a:cubicBezTo>
                <a:lnTo>
                  <a:pt x="5454594" y="1464662"/>
                </a:lnTo>
                <a:lnTo>
                  <a:pt x="5447215" y="1463321"/>
                </a:lnTo>
                <a:cubicBezTo>
                  <a:pt x="5441256" y="1459714"/>
                  <a:pt x="5437002" y="1458345"/>
                  <a:pt x="5433934" y="1458428"/>
                </a:cubicBezTo>
                <a:cubicBezTo>
                  <a:pt x="5424728" y="1458676"/>
                  <a:pt x="5426188" y="1471978"/>
                  <a:pt x="5424276" y="1477014"/>
                </a:cubicBezTo>
                <a:cubicBezTo>
                  <a:pt x="5417851" y="1492977"/>
                  <a:pt x="5433852" y="1501241"/>
                  <a:pt x="5444628" y="1511562"/>
                </a:cubicBezTo>
                <a:cubicBezTo>
                  <a:pt x="5448663" y="1515344"/>
                  <a:pt x="5451544" y="1497678"/>
                  <a:pt x="5453752" y="1474786"/>
                </a:cubicBezTo>
                <a:lnTo>
                  <a:pt x="5454594" y="1464662"/>
                </a:lnTo>
                <a:lnTo>
                  <a:pt x="5463208" y="1466226"/>
                </a:lnTo>
                <a:lnTo>
                  <a:pt x="5463164" y="1484226"/>
                </a:lnTo>
                <a:cubicBezTo>
                  <a:pt x="5462722" y="1528173"/>
                  <a:pt x="5460824" y="1571999"/>
                  <a:pt x="5456160" y="1575885"/>
                </a:cubicBezTo>
                <a:cubicBezTo>
                  <a:pt x="5406708" y="1617226"/>
                  <a:pt x="5442751" y="1692579"/>
                  <a:pt x="5345636" y="1714543"/>
                </a:cubicBezTo>
                <a:cubicBezTo>
                  <a:pt x="5301930" y="1724583"/>
                  <a:pt x="5282493" y="1755882"/>
                  <a:pt x="5251319" y="1775792"/>
                </a:cubicBezTo>
                <a:cubicBezTo>
                  <a:pt x="5142610" y="1844714"/>
                  <a:pt x="5072132" y="1925140"/>
                  <a:pt x="5043512" y="2027305"/>
                </a:cubicBezTo>
                <a:cubicBezTo>
                  <a:pt x="5035488" y="2055562"/>
                  <a:pt x="5000258" y="2081893"/>
                  <a:pt x="4978144" y="2108535"/>
                </a:cubicBezTo>
                <a:cubicBezTo>
                  <a:pt x="4990785" y="2124798"/>
                  <a:pt x="5050411" y="2079615"/>
                  <a:pt x="5031476" y="2128173"/>
                </a:cubicBezTo>
                <a:cubicBezTo>
                  <a:pt x="5017138" y="2164787"/>
                  <a:pt x="4975973" y="2191363"/>
                  <a:pt x="4937389" y="2216441"/>
                </a:cubicBezTo>
                <a:cubicBezTo>
                  <a:pt x="4893079" y="2245058"/>
                  <a:pt x="4843760" y="2269776"/>
                  <a:pt x="4826122" y="2315331"/>
                </a:cubicBezTo>
                <a:cubicBezTo>
                  <a:pt x="4822276" y="2325050"/>
                  <a:pt x="3896510" y="3112888"/>
                  <a:pt x="2544647" y="3190975"/>
                </a:cubicBezTo>
                <a:cubicBezTo>
                  <a:pt x="2323734" y="3203734"/>
                  <a:pt x="1445947" y="3169121"/>
                  <a:pt x="1328257" y="3153006"/>
                </a:cubicBezTo>
                <a:cubicBezTo>
                  <a:pt x="1207258" y="3136344"/>
                  <a:pt x="1101756" y="3091943"/>
                  <a:pt x="977943" y="3082502"/>
                </a:cubicBezTo>
                <a:cubicBezTo>
                  <a:pt x="912454" y="3077622"/>
                  <a:pt x="848655" y="3061861"/>
                  <a:pt x="854473" y="2994250"/>
                </a:cubicBezTo>
                <a:cubicBezTo>
                  <a:pt x="856228" y="2975057"/>
                  <a:pt x="838125" y="2961827"/>
                  <a:pt x="811593" y="2970498"/>
                </a:cubicBezTo>
                <a:cubicBezTo>
                  <a:pt x="761454" y="2987010"/>
                  <a:pt x="736680" y="2962489"/>
                  <a:pt x="707024" y="2945439"/>
                </a:cubicBezTo>
                <a:cubicBezTo>
                  <a:pt x="654509" y="2915262"/>
                  <a:pt x="603913" y="2882480"/>
                  <a:pt x="523487" y="2886053"/>
                </a:cubicBezTo>
                <a:cubicBezTo>
                  <a:pt x="537017" y="2855468"/>
                  <a:pt x="563587" y="2856758"/>
                  <a:pt x="587884" y="2859746"/>
                </a:cubicBezTo>
                <a:cubicBezTo>
                  <a:pt x="652090" y="2867866"/>
                  <a:pt x="715235" y="2878012"/>
                  <a:pt x="779426" y="2885897"/>
                </a:cubicBezTo>
                <a:cubicBezTo>
                  <a:pt x="821123" y="2891048"/>
                  <a:pt x="863074" y="2900202"/>
                  <a:pt x="917288" y="2882248"/>
                </a:cubicBezTo>
                <a:cubicBezTo>
                  <a:pt x="866364" y="2830288"/>
                  <a:pt x="785092" y="2829930"/>
                  <a:pt x="718684" y="2819941"/>
                </a:cubicBezTo>
                <a:cubicBezTo>
                  <a:pt x="635747" y="2807447"/>
                  <a:pt x="584925" y="2771133"/>
                  <a:pt x="524650" y="2731220"/>
                </a:cubicBezTo>
                <a:cubicBezTo>
                  <a:pt x="584180" y="2712621"/>
                  <a:pt x="623299" y="2742760"/>
                  <a:pt x="670138" y="2735189"/>
                </a:cubicBezTo>
                <a:cubicBezTo>
                  <a:pt x="672406" y="2728745"/>
                  <a:pt x="675988" y="2719532"/>
                  <a:pt x="675382" y="2719369"/>
                </a:cubicBezTo>
                <a:cubicBezTo>
                  <a:pt x="596666" y="2703042"/>
                  <a:pt x="557844" y="2658869"/>
                  <a:pt x="542021" y="2601946"/>
                </a:cubicBezTo>
                <a:cubicBezTo>
                  <a:pt x="533902" y="2572560"/>
                  <a:pt x="505246" y="2566541"/>
                  <a:pt x="476895" y="2555976"/>
                </a:cubicBezTo>
                <a:cubicBezTo>
                  <a:pt x="377189" y="2518466"/>
                  <a:pt x="272496" y="2486779"/>
                  <a:pt x="188751" y="2428830"/>
                </a:cubicBezTo>
                <a:cubicBezTo>
                  <a:pt x="280875" y="2426687"/>
                  <a:pt x="357216" y="2461808"/>
                  <a:pt x="456762" y="2468731"/>
                </a:cubicBezTo>
                <a:cubicBezTo>
                  <a:pt x="373794" y="2404281"/>
                  <a:pt x="269816" y="2379152"/>
                  <a:pt x="174514" y="2345378"/>
                </a:cubicBezTo>
                <a:cubicBezTo>
                  <a:pt x="130977" y="2330009"/>
                  <a:pt x="90329" y="2308598"/>
                  <a:pt x="38827" y="2303685"/>
                </a:cubicBezTo>
                <a:cubicBezTo>
                  <a:pt x="20556" y="2301864"/>
                  <a:pt x="-10092" y="2297272"/>
                  <a:pt x="3281" y="2273587"/>
                </a:cubicBezTo>
                <a:cubicBezTo>
                  <a:pt x="14533" y="2253956"/>
                  <a:pt x="39095" y="2256437"/>
                  <a:pt x="61590" y="2259170"/>
                </a:cubicBezTo>
                <a:cubicBezTo>
                  <a:pt x="115591" y="2265916"/>
                  <a:pt x="170539" y="2259497"/>
                  <a:pt x="242291" y="2250569"/>
                </a:cubicBezTo>
                <a:cubicBezTo>
                  <a:pt x="178223" y="2197829"/>
                  <a:pt x="68904" y="2229102"/>
                  <a:pt x="13205" y="2172263"/>
                </a:cubicBezTo>
                <a:cubicBezTo>
                  <a:pt x="77196" y="2153598"/>
                  <a:pt x="128251" y="2170191"/>
                  <a:pt x="180810" y="2168333"/>
                </a:cubicBezTo>
                <a:cubicBezTo>
                  <a:pt x="228319" y="2166612"/>
                  <a:pt x="239444" y="2154350"/>
                  <a:pt x="226020" y="2121100"/>
                </a:cubicBezTo>
                <a:cubicBezTo>
                  <a:pt x="205165" y="2069293"/>
                  <a:pt x="229388" y="2038364"/>
                  <a:pt x="299145" y="2044862"/>
                </a:cubicBezTo>
                <a:cubicBezTo>
                  <a:pt x="363822" y="2051027"/>
                  <a:pt x="369032" y="2029991"/>
                  <a:pt x="350236" y="2001187"/>
                </a:cubicBezTo>
                <a:cubicBezTo>
                  <a:pt x="322862" y="1959187"/>
                  <a:pt x="348423" y="1921214"/>
                  <a:pt x="365223" y="1881218"/>
                </a:cubicBezTo>
                <a:cubicBezTo>
                  <a:pt x="390527" y="1820499"/>
                  <a:pt x="376326" y="1793748"/>
                  <a:pt x="310707" y="1758752"/>
                </a:cubicBezTo>
                <a:cubicBezTo>
                  <a:pt x="273754" y="1739265"/>
                  <a:pt x="234367" y="1723631"/>
                  <a:pt x="181659" y="1709137"/>
                </a:cubicBezTo>
                <a:cubicBezTo>
                  <a:pt x="299387" y="1683727"/>
                  <a:pt x="172918" y="1660608"/>
                  <a:pt x="213063" y="1632021"/>
                </a:cubicBezTo>
                <a:cubicBezTo>
                  <a:pt x="296030" y="1612244"/>
                  <a:pt x="369047" y="1679323"/>
                  <a:pt x="481390" y="1644125"/>
                </a:cubicBezTo>
                <a:cubicBezTo>
                  <a:pt x="336659" y="1595935"/>
                  <a:pt x="176348" y="1532074"/>
                  <a:pt x="68930" y="1457537"/>
                </a:cubicBezTo>
                <a:cubicBezTo>
                  <a:pt x="91299" y="1434897"/>
                  <a:pt x="115799" y="1450436"/>
                  <a:pt x="135138" y="1440976"/>
                </a:cubicBezTo>
                <a:cubicBezTo>
                  <a:pt x="133952" y="1436374"/>
                  <a:pt x="135290" y="1429332"/>
                  <a:pt x="131611" y="1427642"/>
                </a:cubicBezTo>
                <a:cubicBezTo>
                  <a:pt x="52402" y="1389548"/>
                  <a:pt x="51441" y="1388478"/>
                  <a:pt x="130443" y="1343795"/>
                </a:cubicBezTo>
                <a:cubicBezTo>
                  <a:pt x="158017" y="1328118"/>
                  <a:pt x="154966" y="1317573"/>
                  <a:pt x="138930" y="1304094"/>
                </a:cubicBezTo>
                <a:cubicBezTo>
                  <a:pt x="127608" y="1294551"/>
                  <a:pt x="113720" y="1286742"/>
                  <a:pt x="118409" y="1262212"/>
                </a:cubicBezTo>
                <a:cubicBezTo>
                  <a:pt x="164937" y="1287183"/>
                  <a:pt x="383505" y="1312432"/>
                  <a:pt x="421410" y="1304757"/>
                </a:cubicBezTo>
                <a:cubicBezTo>
                  <a:pt x="464009" y="1296037"/>
                  <a:pt x="610877" y="1288926"/>
                  <a:pt x="655702" y="1291801"/>
                </a:cubicBezTo>
                <a:cubicBezTo>
                  <a:pt x="653235" y="1290438"/>
                  <a:pt x="650767" y="1289077"/>
                  <a:pt x="648299" y="1287715"/>
                </a:cubicBezTo>
                <a:cubicBezTo>
                  <a:pt x="603999" y="1260339"/>
                  <a:pt x="559107" y="1233035"/>
                  <a:pt x="531027" y="1193967"/>
                </a:cubicBezTo>
                <a:cubicBezTo>
                  <a:pt x="529741" y="1192462"/>
                  <a:pt x="529061" y="1191120"/>
                  <a:pt x="526433" y="1191913"/>
                </a:cubicBezTo>
                <a:cubicBezTo>
                  <a:pt x="503415" y="1199684"/>
                  <a:pt x="505590" y="1187083"/>
                  <a:pt x="504666" y="1177230"/>
                </a:cubicBezTo>
                <a:cubicBezTo>
                  <a:pt x="503726" y="1167141"/>
                  <a:pt x="499378" y="1159602"/>
                  <a:pt x="482307" y="1162618"/>
                </a:cubicBezTo>
                <a:cubicBezTo>
                  <a:pt x="481421" y="1162726"/>
                  <a:pt x="480226" y="1162633"/>
                  <a:pt x="479029" y="1162540"/>
                </a:cubicBezTo>
                <a:cubicBezTo>
                  <a:pt x="470949" y="1161859"/>
                  <a:pt x="444139" y="1138059"/>
                  <a:pt x="447663" y="1132649"/>
                </a:cubicBezTo>
                <a:cubicBezTo>
                  <a:pt x="455539" y="1120781"/>
                  <a:pt x="446335" y="1116439"/>
                  <a:pt x="438547" y="1110977"/>
                </a:cubicBezTo>
                <a:cubicBezTo>
                  <a:pt x="427656" y="1103517"/>
                  <a:pt x="416795" y="1096529"/>
                  <a:pt x="405343" y="1089612"/>
                </a:cubicBezTo>
                <a:cubicBezTo>
                  <a:pt x="394202" y="1082895"/>
                  <a:pt x="382794" y="1076684"/>
                  <a:pt x="371373" y="1070238"/>
                </a:cubicBezTo>
                <a:cubicBezTo>
                  <a:pt x="344889" y="1065616"/>
                  <a:pt x="318169" y="1061972"/>
                  <a:pt x="290358" y="1059884"/>
                </a:cubicBezTo>
                <a:cubicBezTo>
                  <a:pt x="269709" y="1058114"/>
                  <a:pt x="246624" y="1055453"/>
                  <a:pt x="235140" y="1029322"/>
                </a:cubicBezTo>
                <a:cubicBezTo>
                  <a:pt x="256895" y="1029771"/>
                  <a:pt x="278695" y="1030927"/>
                  <a:pt x="300494" y="1032083"/>
                </a:cubicBezTo>
                <a:cubicBezTo>
                  <a:pt x="279542" y="1020860"/>
                  <a:pt x="259181" y="1009565"/>
                  <a:pt x="239661" y="997457"/>
                </a:cubicBezTo>
                <a:cubicBezTo>
                  <a:pt x="223540" y="987309"/>
                  <a:pt x="210281" y="975391"/>
                  <a:pt x="204788" y="959211"/>
                </a:cubicBezTo>
                <a:cubicBezTo>
                  <a:pt x="203337" y="955117"/>
                  <a:pt x="202166" y="950750"/>
                  <a:pt x="207583" y="947009"/>
                </a:cubicBezTo>
                <a:cubicBezTo>
                  <a:pt x="213561" y="942727"/>
                  <a:pt x="218466" y="944980"/>
                  <a:pt x="223061" y="947033"/>
                </a:cubicBezTo>
                <a:cubicBezTo>
                  <a:pt x="242046" y="955410"/>
                  <a:pt x="261311" y="963516"/>
                  <a:pt x="280015" y="972164"/>
                </a:cubicBezTo>
                <a:cubicBezTo>
                  <a:pt x="304852" y="983629"/>
                  <a:pt x="329408" y="995365"/>
                  <a:pt x="353948" y="1006865"/>
                </a:cubicBezTo>
                <a:cubicBezTo>
                  <a:pt x="319294" y="981405"/>
                  <a:pt x="281290" y="959435"/>
                  <a:pt x="240466" y="939943"/>
                </a:cubicBezTo>
                <a:cubicBezTo>
                  <a:pt x="210990" y="925718"/>
                  <a:pt x="181514" y="911494"/>
                  <a:pt x="158812" y="891467"/>
                </a:cubicBezTo>
                <a:cubicBezTo>
                  <a:pt x="147166" y="881489"/>
                  <a:pt x="141336" y="869384"/>
                  <a:pt x="139551" y="855364"/>
                </a:cubicBezTo>
                <a:cubicBezTo>
                  <a:pt x="139312" y="851597"/>
                  <a:pt x="139634" y="847287"/>
                  <a:pt x="145731" y="844888"/>
                </a:cubicBezTo>
                <a:cubicBezTo>
                  <a:pt x="151843" y="842724"/>
                  <a:pt x="155581" y="845356"/>
                  <a:pt x="158154" y="848366"/>
                </a:cubicBezTo>
                <a:cubicBezTo>
                  <a:pt x="161052" y="851811"/>
                  <a:pt x="164496" y="854479"/>
                  <a:pt x="169370" y="856260"/>
                </a:cubicBezTo>
                <a:cubicBezTo>
                  <a:pt x="212096" y="872913"/>
                  <a:pt x="249775" y="894448"/>
                  <a:pt x="288295" y="915169"/>
                </a:cubicBezTo>
                <a:cubicBezTo>
                  <a:pt x="343452" y="944788"/>
                  <a:pt x="397769" y="975222"/>
                  <a:pt x="462694" y="994643"/>
                </a:cubicBezTo>
                <a:cubicBezTo>
                  <a:pt x="487260" y="1001870"/>
                  <a:pt x="512622" y="1007575"/>
                  <a:pt x="531910" y="1006664"/>
                </a:cubicBezTo>
                <a:cubicBezTo>
                  <a:pt x="460990" y="972547"/>
                  <a:pt x="394087" y="936046"/>
                  <a:pt x="333940" y="893507"/>
                </a:cubicBezTo>
                <a:cubicBezTo>
                  <a:pt x="273173" y="850568"/>
                  <a:pt x="219876" y="803403"/>
                  <a:pt x="181443" y="746608"/>
                </a:cubicBezTo>
                <a:cubicBezTo>
                  <a:pt x="177494" y="740681"/>
                  <a:pt x="175038" y="734810"/>
                  <a:pt x="162678" y="737018"/>
                </a:cubicBezTo>
                <a:cubicBezTo>
                  <a:pt x="157082" y="737933"/>
                  <a:pt x="155070" y="734381"/>
                  <a:pt x="156307" y="730435"/>
                </a:cubicBezTo>
                <a:cubicBezTo>
                  <a:pt x="164051" y="702450"/>
                  <a:pt x="145532" y="687373"/>
                  <a:pt x="117227" y="677515"/>
                </a:cubicBezTo>
                <a:cubicBezTo>
                  <a:pt x="108392" y="674314"/>
                  <a:pt x="107546" y="670384"/>
                  <a:pt x="113655" y="663474"/>
                </a:cubicBezTo>
                <a:cubicBezTo>
                  <a:pt x="121976" y="653926"/>
                  <a:pt x="120506" y="644851"/>
                  <a:pt x="115226" y="636712"/>
                </a:cubicBezTo>
                <a:cubicBezTo>
                  <a:pt x="112224" y="631619"/>
                  <a:pt x="108350" y="626868"/>
                  <a:pt x="105067" y="622046"/>
                </a:cubicBezTo>
                <a:cubicBezTo>
                  <a:pt x="102790" y="619000"/>
                  <a:pt x="99022" y="615897"/>
                  <a:pt x="104113" y="611722"/>
                </a:cubicBezTo>
                <a:cubicBezTo>
                  <a:pt x="108939" y="608053"/>
                  <a:pt x="114081" y="609328"/>
                  <a:pt x="118895" y="610169"/>
                </a:cubicBezTo>
                <a:cubicBezTo>
                  <a:pt x="142040" y="613772"/>
                  <a:pt x="156094" y="624170"/>
                  <a:pt x="163095" y="640642"/>
                </a:cubicBezTo>
                <a:cubicBezTo>
                  <a:pt x="168334" y="652819"/>
                  <a:pt x="173104" y="652953"/>
                  <a:pt x="185766" y="641454"/>
                </a:cubicBezTo>
                <a:cubicBezTo>
                  <a:pt x="195327" y="632704"/>
                  <a:pt x="204232" y="632337"/>
                  <a:pt x="212892" y="637457"/>
                </a:cubicBezTo>
                <a:cubicBezTo>
                  <a:pt x="217516" y="639981"/>
                  <a:pt x="220444" y="643897"/>
                  <a:pt x="223932" y="647271"/>
                </a:cubicBezTo>
                <a:cubicBezTo>
                  <a:pt x="241420" y="664845"/>
                  <a:pt x="259762" y="681841"/>
                  <a:pt x="287167" y="691571"/>
                </a:cubicBezTo>
                <a:cubicBezTo>
                  <a:pt x="299355" y="696027"/>
                  <a:pt x="312354" y="699197"/>
                  <a:pt x="330380" y="692506"/>
                </a:cubicBezTo>
                <a:cubicBezTo>
                  <a:pt x="318517" y="688486"/>
                  <a:pt x="306954" y="689175"/>
                  <a:pt x="296172" y="688108"/>
                </a:cubicBezTo>
                <a:cubicBezTo>
                  <a:pt x="285390" y="687041"/>
                  <a:pt x="279539" y="683953"/>
                  <a:pt x="286974" y="674512"/>
                </a:cubicBezTo>
                <a:cubicBezTo>
                  <a:pt x="291105" y="669267"/>
                  <a:pt x="290555" y="665301"/>
                  <a:pt x="286166" y="661798"/>
                </a:cubicBezTo>
                <a:cubicBezTo>
                  <a:pt x="272052" y="650459"/>
                  <a:pt x="264416" y="633352"/>
                  <a:pt x="236268" y="635338"/>
                </a:cubicBezTo>
                <a:cubicBezTo>
                  <a:pt x="234792" y="635517"/>
                  <a:pt x="233255" y="634754"/>
                  <a:pt x="231734" y="634225"/>
                </a:cubicBezTo>
                <a:cubicBezTo>
                  <a:pt x="225957" y="632316"/>
                  <a:pt x="219575" y="630241"/>
                  <a:pt x="221253" y="623870"/>
                </a:cubicBezTo>
                <a:cubicBezTo>
                  <a:pt x="223227" y="617462"/>
                  <a:pt x="230816" y="615119"/>
                  <a:pt x="237564" y="613590"/>
                </a:cubicBezTo>
                <a:cubicBezTo>
                  <a:pt x="254884" y="609831"/>
                  <a:pt x="268844" y="614072"/>
                  <a:pt x="282259" y="619091"/>
                </a:cubicBezTo>
                <a:cubicBezTo>
                  <a:pt x="314893" y="631509"/>
                  <a:pt x="342201" y="649080"/>
                  <a:pt x="370630" y="665566"/>
                </a:cubicBezTo>
                <a:cubicBezTo>
                  <a:pt x="413275" y="690295"/>
                  <a:pt x="451153" y="719635"/>
                  <a:pt x="498017" y="740532"/>
                </a:cubicBezTo>
                <a:cubicBezTo>
                  <a:pt x="637369" y="802423"/>
                  <a:pt x="774774" y="866448"/>
                  <a:pt x="918036" y="924307"/>
                </a:cubicBezTo>
                <a:cubicBezTo>
                  <a:pt x="970882" y="945666"/>
                  <a:pt x="1024819" y="965469"/>
                  <a:pt x="1079304" y="984494"/>
                </a:cubicBezTo>
                <a:cubicBezTo>
                  <a:pt x="1079509" y="983045"/>
                  <a:pt x="1079744" y="982067"/>
                  <a:pt x="1079935" y="980383"/>
                </a:cubicBezTo>
                <a:cubicBezTo>
                  <a:pt x="1079860" y="979206"/>
                  <a:pt x="1079770" y="977793"/>
                  <a:pt x="1079695" y="976616"/>
                </a:cubicBezTo>
                <a:cubicBezTo>
                  <a:pt x="1041139" y="964679"/>
                  <a:pt x="1003098" y="951491"/>
                  <a:pt x="966178" y="937219"/>
                </a:cubicBezTo>
                <a:cubicBezTo>
                  <a:pt x="875541" y="901932"/>
                  <a:pt x="791930" y="860100"/>
                  <a:pt x="720106" y="807112"/>
                </a:cubicBezTo>
                <a:cubicBezTo>
                  <a:pt x="714181" y="802848"/>
                  <a:pt x="707904" y="802421"/>
                  <a:pt x="698823" y="804708"/>
                </a:cubicBezTo>
                <a:cubicBezTo>
                  <a:pt x="669544" y="812288"/>
                  <a:pt x="659939" y="806334"/>
                  <a:pt x="664513" y="784663"/>
                </a:cubicBezTo>
                <a:cubicBezTo>
                  <a:pt x="665660" y="779304"/>
                  <a:pt x="665686" y="775031"/>
                  <a:pt x="660380" y="771165"/>
                </a:cubicBezTo>
                <a:cubicBezTo>
                  <a:pt x="636661" y="753871"/>
                  <a:pt x="611807" y="737427"/>
                  <a:pt x="584959" y="722409"/>
                </a:cubicBezTo>
                <a:cubicBezTo>
                  <a:pt x="535282" y="694735"/>
                  <a:pt x="482226" y="670082"/>
                  <a:pt x="435649" y="639659"/>
                </a:cubicBezTo>
                <a:cubicBezTo>
                  <a:pt x="421965" y="630403"/>
                  <a:pt x="411440" y="619340"/>
                  <a:pt x="404944" y="606128"/>
                </a:cubicBezTo>
                <a:cubicBezTo>
                  <a:pt x="402872" y="601635"/>
                  <a:pt x="401613" y="595856"/>
                  <a:pt x="408476" y="591466"/>
                </a:cubicBezTo>
                <a:cubicBezTo>
                  <a:pt x="415044" y="587111"/>
                  <a:pt x="420320" y="590506"/>
                  <a:pt x="425225" y="592759"/>
                </a:cubicBezTo>
                <a:cubicBezTo>
                  <a:pt x="445746" y="601899"/>
                  <a:pt x="466578" y="611238"/>
                  <a:pt x="487115" y="620614"/>
                </a:cubicBezTo>
                <a:cubicBezTo>
                  <a:pt x="507947" y="629954"/>
                  <a:pt x="528514" y="639800"/>
                  <a:pt x="550277" y="649738"/>
                </a:cubicBezTo>
                <a:cubicBezTo>
                  <a:pt x="551408" y="644145"/>
                  <a:pt x="546904" y="643504"/>
                  <a:pt x="544421" y="641907"/>
                </a:cubicBezTo>
                <a:cubicBezTo>
                  <a:pt x="509355" y="619344"/>
                  <a:pt x="471190" y="599529"/>
                  <a:pt x="431905" y="580799"/>
                </a:cubicBezTo>
                <a:cubicBezTo>
                  <a:pt x="401512" y="566211"/>
                  <a:pt x="371947" y="550574"/>
                  <a:pt x="351177" y="528177"/>
                </a:cubicBezTo>
                <a:cubicBezTo>
                  <a:pt x="343180" y="519419"/>
                  <a:pt x="338696" y="509759"/>
                  <a:pt x="339749" y="498244"/>
                </a:cubicBezTo>
                <a:cubicBezTo>
                  <a:pt x="340115" y="494641"/>
                  <a:pt x="340481" y="491037"/>
                  <a:pt x="346313" y="489145"/>
                </a:cubicBezTo>
                <a:cubicBezTo>
                  <a:pt x="350979" y="487631"/>
                  <a:pt x="354067" y="489392"/>
                  <a:pt x="356579" y="491460"/>
                </a:cubicBezTo>
                <a:cubicBezTo>
                  <a:pt x="360984" y="495197"/>
                  <a:pt x="365388" y="498934"/>
                  <a:pt x="371505" y="501516"/>
                </a:cubicBezTo>
                <a:cubicBezTo>
                  <a:pt x="408203" y="517000"/>
                  <a:pt x="442659" y="534654"/>
                  <a:pt x="476275" y="553122"/>
                </a:cubicBezTo>
                <a:cubicBezTo>
                  <a:pt x="531461" y="583213"/>
                  <a:pt x="586103" y="614082"/>
                  <a:pt x="649952" y="635294"/>
                </a:cubicBezTo>
                <a:cubicBezTo>
                  <a:pt x="673972" y="643298"/>
                  <a:pt x="698805" y="650018"/>
                  <a:pt x="727161" y="651328"/>
                </a:cubicBezTo>
                <a:cubicBezTo>
                  <a:pt x="726126" y="649081"/>
                  <a:pt x="724263" y="647883"/>
                  <a:pt x="722417" y="646921"/>
                </a:cubicBezTo>
                <a:cubicBezTo>
                  <a:pt x="660627" y="615969"/>
                  <a:pt x="600830" y="583590"/>
                  <a:pt x="546079" y="546328"/>
                </a:cubicBezTo>
                <a:cubicBezTo>
                  <a:pt x="478576" y="500409"/>
                  <a:pt x="420223" y="448637"/>
                  <a:pt x="378182" y="386585"/>
                </a:cubicBezTo>
                <a:cubicBezTo>
                  <a:pt x="376229" y="383975"/>
                  <a:pt x="374884" y="381528"/>
                  <a:pt x="370158" y="382100"/>
                </a:cubicBezTo>
                <a:cubicBezTo>
                  <a:pt x="358064" y="383802"/>
                  <a:pt x="356583" y="379236"/>
                  <a:pt x="357861" y="371252"/>
                </a:cubicBezTo>
                <a:cubicBezTo>
                  <a:pt x="361373" y="351608"/>
                  <a:pt x="352380" y="336565"/>
                  <a:pt x="331313" y="328203"/>
                </a:cubicBezTo>
                <a:cubicBezTo>
                  <a:pt x="316037" y="321986"/>
                  <a:pt x="303183" y="316425"/>
                  <a:pt x="319354" y="299282"/>
                </a:cubicBezTo>
                <a:cubicBezTo>
                  <a:pt x="323265" y="295249"/>
                  <a:pt x="321459" y="290249"/>
                  <a:pt x="319682" y="285719"/>
                </a:cubicBezTo>
                <a:cubicBezTo>
                  <a:pt x="317166" y="278905"/>
                  <a:pt x="312080" y="273828"/>
                  <a:pt x="306391" y="268585"/>
                </a:cubicBezTo>
                <a:cubicBezTo>
                  <a:pt x="303227" y="265647"/>
                  <a:pt x="299399" y="261602"/>
                  <a:pt x="303294" y="257334"/>
                </a:cubicBezTo>
                <a:cubicBezTo>
                  <a:pt x="307735" y="252289"/>
                  <a:pt x="314131" y="254598"/>
                  <a:pt x="319242" y="255403"/>
                </a:cubicBezTo>
                <a:cubicBezTo>
                  <a:pt x="342683" y="258970"/>
                  <a:pt x="357062" y="269803"/>
                  <a:pt x="364093" y="286745"/>
                </a:cubicBezTo>
                <a:cubicBezTo>
                  <a:pt x="368651" y="297582"/>
                  <a:pt x="374307" y="297608"/>
                  <a:pt x="385301" y="287973"/>
                </a:cubicBezTo>
                <a:cubicBezTo>
                  <a:pt x="397712" y="277216"/>
                  <a:pt x="408079" y="276436"/>
                  <a:pt x="417598" y="285722"/>
                </a:cubicBezTo>
                <a:cubicBezTo>
                  <a:pt x="425226" y="293339"/>
                  <a:pt x="431406" y="301607"/>
                  <a:pt x="440155" y="308139"/>
                </a:cubicBezTo>
                <a:cubicBezTo>
                  <a:pt x="463623" y="326175"/>
                  <a:pt x="485720" y="346039"/>
                  <a:pt x="534406" y="339430"/>
                </a:cubicBezTo>
                <a:cubicBezTo>
                  <a:pt x="520872" y="332528"/>
                  <a:pt x="507316" y="334645"/>
                  <a:pt x="495633" y="333450"/>
                </a:cubicBezTo>
                <a:cubicBezTo>
                  <a:pt x="487244" y="332567"/>
                  <a:pt x="478750" y="330037"/>
                  <a:pt x="486289" y="322243"/>
                </a:cubicBezTo>
                <a:cubicBezTo>
                  <a:pt x="494951" y="313365"/>
                  <a:pt x="489365" y="309771"/>
                  <a:pt x="484000" y="304964"/>
                </a:cubicBezTo>
                <a:cubicBezTo>
                  <a:pt x="471673" y="293645"/>
                  <a:pt x="461604" y="280392"/>
                  <a:pt x="436911" y="280536"/>
                </a:cubicBezTo>
                <a:cubicBezTo>
                  <a:pt x="433041" y="280530"/>
                  <a:pt x="429923" y="278297"/>
                  <a:pt x="426865" y="277007"/>
                </a:cubicBezTo>
                <a:cubicBezTo>
                  <a:pt x="422581" y="275154"/>
                  <a:pt x="418872" y="272993"/>
                  <a:pt x="420654" y="268269"/>
                </a:cubicBezTo>
                <a:cubicBezTo>
                  <a:pt x="422468" y="264016"/>
                  <a:pt x="426748" y="261125"/>
                  <a:pt x="432329" y="259975"/>
                </a:cubicBezTo>
                <a:cubicBezTo>
                  <a:pt x="437320" y="258895"/>
                  <a:pt x="442621" y="258016"/>
                  <a:pt x="447672" y="257879"/>
                </a:cubicBezTo>
                <a:cubicBezTo>
                  <a:pt x="470223" y="256809"/>
                  <a:pt x="486254" y="265543"/>
                  <a:pt x="502242" y="273572"/>
                </a:cubicBezTo>
                <a:cubicBezTo>
                  <a:pt x="558179" y="301436"/>
                  <a:pt x="607891" y="334326"/>
                  <a:pt x="659874" y="365516"/>
                </a:cubicBezTo>
                <a:cubicBezTo>
                  <a:pt x="711842" y="396471"/>
                  <a:pt x="772192" y="418818"/>
                  <a:pt x="829177" y="444421"/>
                </a:cubicBezTo>
                <a:cubicBezTo>
                  <a:pt x="960626" y="503711"/>
                  <a:pt x="1092650" y="562693"/>
                  <a:pt x="1231903" y="613682"/>
                </a:cubicBezTo>
                <a:cubicBezTo>
                  <a:pt x="1368099" y="663381"/>
                  <a:pt x="1823141" y="686561"/>
                  <a:pt x="1911736" y="685084"/>
                </a:cubicBezTo>
                <a:cubicBezTo>
                  <a:pt x="2024994" y="682992"/>
                  <a:pt x="2291986" y="655399"/>
                  <a:pt x="2564313" y="632143"/>
                </a:cubicBezTo>
                <a:cubicBezTo>
                  <a:pt x="2595089" y="629364"/>
                  <a:pt x="2625288" y="626893"/>
                  <a:pt x="2657304" y="624913"/>
                </a:cubicBezTo>
                <a:cubicBezTo>
                  <a:pt x="3564401" y="568191"/>
                  <a:pt x="4203594" y="276765"/>
                  <a:pt x="4235818" y="259339"/>
                </a:cubicBezTo>
                <a:cubicBezTo>
                  <a:pt x="4287616" y="231474"/>
                  <a:pt x="4460006" y="176429"/>
                  <a:pt x="4460331" y="176864"/>
                </a:cubicBezTo>
                <a:cubicBezTo>
                  <a:pt x="4464175" y="181144"/>
                  <a:pt x="4483735" y="184529"/>
                  <a:pt x="4499578" y="186791"/>
                </a:cubicBezTo>
                <a:lnTo>
                  <a:pt x="4514640" y="188841"/>
                </a:lnTo>
                <a:lnTo>
                  <a:pt x="4516523" y="189988"/>
                </a:lnTo>
                <a:cubicBezTo>
                  <a:pt x="4522035" y="190091"/>
                  <a:pt x="4521760" y="189857"/>
                  <a:pt x="4518126" y="189316"/>
                </a:cubicBezTo>
                <a:lnTo>
                  <a:pt x="4514640" y="188841"/>
                </a:lnTo>
                <a:lnTo>
                  <a:pt x="4511569" y="186970"/>
                </a:lnTo>
                <a:cubicBezTo>
                  <a:pt x="4510788" y="185226"/>
                  <a:pt x="4510719" y="182981"/>
                  <a:pt x="4510888" y="180943"/>
                </a:cubicBezTo>
                <a:cubicBezTo>
                  <a:pt x="4511690" y="170169"/>
                  <a:pt x="4517648" y="160906"/>
                  <a:pt x="4531865" y="155151"/>
                </a:cubicBezTo>
                <a:cubicBezTo>
                  <a:pt x="4545507" y="149703"/>
                  <a:pt x="4559473" y="144689"/>
                  <a:pt x="4573441" y="139676"/>
                </a:cubicBezTo>
                <a:cubicBezTo>
                  <a:pt x="4585075" y="135420"/>
                  <a:pt x="4593048" y="134454"/>
                  <a:pt x="4594964" y="145847"/>
                </a:cubicBezTo>
                <a:cubicBezTo>
                  <a:pt x="4596879" y="157242"/>
                  <a:pt x="4613452" y="160454"/>
                  <a:pt x="4623059" y="152410"/>
                </a:cubicBezTo>
                <a:cubicBezTo>
                  <a:pt x="4660632" y="120811"/>
                  <a:pt x="4705757" y="95654"/>
                  <a:pt x="4748356" y="68192"/>
                </a:cubicBezTo>
                <a:cubicBezTo>
                  <a:pt x="4778098" y="49168"/>
                  <a:pt x="4809406" y="31378"/>
                  <a:pt x="4833812" y="8017"/>
                </a:cubicBezTo>
                <a:cubicBezTo>
                  <a:pt x="4838299" y="3678"/>
                  <a:pt x="4842399" y="-2039"/>
                  <a:pt x="4850908" y="727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8818DE1-1030-7689-24E7-E38896BF9A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9044" y="2090114"/>
            <a:ext cx="3382890" cy="2481886"/>
          </a:xfrm>
        </p:spPr>
        <p:txBody>
          <a:bodyPr>
            <a:normAutofit/>
          </a:bodyPr>
          <a:lstStyle/>
          <a:p>
            <a:pPr algn="ctr"/>
            <a:r>
              <a:rPr lang="es-ES"/>
              <a:t>ÍNDICE GEOESPACIAL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D021BB1-EDA4-21AF-1112-26DD99CA4A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5014" y="964850"/>
            <a:ext cx="6068786" cy="4928300"/>
          </a:xfrm>
        </p:spPr>
        <p:txBody>
          <a:bodyPr anchor="ctr">
            <a:normAutofit/>
          </a:bodyPr>
          <a:lstStyle/>
          <a:p>
            <a:r>
              <a:rPr lang="en-US" sz="2000"/>
              <a:t>db.collection.createIndex( { &lt;location field&gt; : "2dsphere" } )</a:t>
            </a:r>
          </a:p>
          <a:p>
            <a:r>
              <a:rPr lang="en-US" sz="2000"/>
              <a:t>db.collection.createIndex( { &lt;location field&gt; : "2d" } )</a:t>
            </a:r>
            <a:endParaRPr lang="es-ES" sz="2000"/>
          </a:p>
        </p:txBody>
      </p:sp>
    </p:spTree>
    <p:extLst>
      <p:ext uri="{BB962C8B-B14F-4D97-AF65-F5344CB8AC3E}">
        <p14:creationId xmlns:p14="http://schemas.microsoft.com/office/powerpoint/2010/main" val="74091604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9">
            <a:extLst>
              <a:ext uri="{FF2B5EF4-FFF2-40B4-BE49-F238E27FC236}">
                <a16:creationId xmlns:a16="http://schemas.microsoft.com/office/drawing/2014/main" id="{B7BD7FCF-A254-4A97-A15C-319B676226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1">
            <a:extLst>
              <a:ext uri="{FF2B5EF4-FFF2-40B4-BE49-F238E27FC236}">
                <a16:creationId xmlns:a16="http://schemas.microsoft.com/office/drawing/2014/main" id="{52FFAF72-6204-4676-9C6F-9A4CC4D918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962785" cy="68580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64BD645-328A-E378-8FA6-494E0BBFD4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43467"/>
            <a:ext cx="4620584" cy="456713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AGGREGATION PIPELINE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DA393ADB-200A-166D-D6A2-2D30F49AD2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06253" y="1650985"/>
            <a:ext cx="4942280" cy="3556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43826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9A36457-A5F4-4103-A443-02581C091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C5FB7E8-B636-40FA-BE8D-48145C0F5C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"/>
            <a:ext cx="12192000" cy="2295238"/>
          </a:xfrm>
          <a:custGeom>
            <a:avLst/>
            <a:gdLst>
              <a:gd name="connsiteX0" fmla="*/ 12160143 w 12192000"/>
              <a:gd name="connsiteY0" fmla="*/ 831692 h 2079137"/>
              <a:gd name="connsiteX1" fmla="*/ 12159112 w 12192000"/>
              <a:gd name="connsiteY1" fmla="*/ 833361 h 2079137"/>
              <a:gd name="connsiteX2" fmla="*/ 12158912 w 12192000"/>
              <a:gd name="connsiteY2" fmla="*/ 832430 h 2079137"/>
              <a:gd name="connsiteX3" fmla="*/ 0 w 12192000"/>
              <a:gd name="connsiteY3" fmla="*/ 0 h 2079137"/>
              <a:gd name="connsiteX4" fmla="*/ 12192000 w 12192000"/>
              <a:gd name="connsiteY4" fmla="*/ 0 h 2079137"/>
              <a:gd name="connsiteX5" fmla="*/ 12192000 w 12192000"/>
              <a:gd name="connsiteY5" fmla="*/ 558063 h 2079137"/>
              <a:gd name="connsiteX6" fmla="*/ 12189259 w 12192000"/>
              <a:gd name="connsiteY6" fmla="*/ 810508 h 2079137"/>
              <a:gd name="connsiteX7" fmla="*/ 12170847 w 12192000"/>
              <a:gd name="connsiteY7" fmla="*/ 825280 h 2079137"/>
              <a:gd name="connsiteX8" fmla="*/ 12160143 w 12192000"/>
              <a:gd name="connsiteY8" fmla="*/ 831692 h 2079137"/>
              <a:gd name="connsiteX9" fmla="*/ 12163806 w 12192000"/>
              <a:gd name="connsiteY9" fmla="*/ 825759 h 2079137"/>
              <a:gd name="connsiteX10" fmla="*/ 12056557 w 12192000"/>
              <a:gd name="connsiteY10" fmla="*/ 810176 h 2079137"/>
              <a:gd name="connsiteX11" fmla="*/ 11900316 w 12192000"/>
              <a:gd name="connsiteY11" fmla="*/ 789618 h 2079137"/>
              <a:gd name="connsiteX12" fmla="*/ 11791206 w 12192000"/>
              <a:gd name="connsiteY12" fmla="*/ 824176 h 2079137"/>
              <a:gd name="connsiteX13" fmla="*/ 11659257 w 12192000"/>
              <a:gd name="connsiteY13" fmla="*/ 800841 h 2079137"/>
              <a:gd name="connsiteX14" fmla="*/ 11569789 w 12192000"/>
              <a:gd name="connsiteY14" fmla="*/ 797135 h 2079137"/>
              <a:gd name="connsiteX15" fmla="*/ 11367885 w 12192000"/>
              <a:gd name="connsiteY15" fmla="*/ 791985 h 2079137"/>
              <a:gd name="connsiteX16" fmla="*/ 11174663 w 12192000"/>
              <a:gd name="connsiteY16" fmla="*/ 788721 h 2079137"/>
              <a:gd name="connsiteX17" fmla="*/ 11068220 w 12192000"/>
              <a:gd name="connsiteY17" fmla="*/ 786994 h 2079137"/>
              <a:gd name="connsiteX18" fmla="*/ 10893266 w 12192000"/>
              <a:gd name="connsiteY18" fmla="*/ 794013 h 2079137"/>
              <a:gd name="connsiteX19" fmla="*/ 10844025 w 12192000"/>
              <a:gd name="connsiteY19" fmla="*/ 789857 h 2079137"/>
              <a:gd name="connsiteX20" fmla="*/ 10814353 w 12192000"/>
              <a:gd name="connsiteY20" fmla="*/ 789010 h 2079137"/>
              <a:gd name="connsiteX21" fmla="*/ 10748393 w 12192000"/>
              <a:gd name="connsiteY21" fmla="*/ 806738 h 2079137"/>
              <a:gd name="connsiteX22" fmla="*/ 10468256 w 12192000"/>
              <a:gd name="connsiteY22" fmla="*/ 778733 h 2079137"/>
              <a:gd name="connsiteX23" fmla="*/ 10256131 w 12192000"/>
              <a:gd name="connsiteY23" fmla="*/ 788332 h 2079137"/>
              <a:gd name="connsiteX24" fmla="*/ 10177442 w 12192000"/>
              <a:gd name="connsiteY24" fmla="*/ 777371 h 2079137"/>
              <a:gd name="connsiteX25" fmla="*/ 10006086 w 12192000"/>
              <a:gd name="connsiteY25" fmla="*/ 792651 h 2079137"/>
              <a:gd name="connsiteX26" fmla="*/ 9952382 w 12192000"/>
              <a:gd name="connsiteY26" fmla="*/ 815411 h 2079137"/>
              <a:gd name="connsiteX27" fmla="*/ 9926457 w 12192000"/>
              <a:gd name="connsiteY27" fmla="*/ 827295 h 2079137"/>
              <a:gd name="connsiteX28" fmla="*/ 9843405 w 12192000"/>
              <a:gd name="connsiteY28" fmla="*/ 867046 h 2079137"/>
              <a:gd name="connsiteX29" fmla="*/ 9830866 w 12192000"/>
              <a:gd name="connsiteY29" fmla="*/ 875047 h 2079137"/>
              <a:gd name="connsiteX30" fmla="*/ 9801807 w 12192000"/>
              <a:gd name="connsiteY30" fmla="*/ 872272 h 2079137"/>
              <a:gd name="connsiteX31" fmla="*/ 9785653 w 12192000"/>
              <a:gd name="connsiteY31" fmla="*/ 861743 h 2079137"/>
              <a:gd name="connsiteX32" fmla="*/ 9781177 w 12192000"/>
              <a:gd name="connsiteY32" fmla="*/ 864820 h 2079137"/>
              <a:gd name="connsiteX33" fmla="*/ 9768640 w 12192000"/>
              <a:gd name="connsiteY33" fmla="*/ 869379 h 2079137"/>
              <a:gd name="connsiteX34" fmla="*/ 9712211 w 12192000"/>
              <a:gd name="connsiteY34" fmla="*/ 900283 h 2079137"/>
              <a:gd name="connsiteX35" fmla="*/ 9689465 w 12192000"/>
              <a:gd name="connsiteY35" fmla="*/ 899268 h 2079137"/>
              <a:gd name="connsiteX36" fmla="*/ 9600339 w 12192000"/>
              <a:gd name="connsiteY36" fmla="*/ 922112 h 2079137"/>
              <a:gd name="connsiteX37" fmla="*/ 9582850 w 12192000"/>
              <a:gd name="connsiteY37" fmla="*/ 925510 h 2079137"/>
              <a:gd name="connsiteX38" fmla="*/ 9549638 w 12192000"/>
              <a:gd name="connsiteY38" fmla="*/ 940845 h 2079137"/>
              <a:gd name="connsiteX39" fmla="*/ 9539471 w 12192000"/>
              <a:gd name="connsiteY39" fmla="*/ 941799 h 2079137"/>
              <a:gd name="connsiteX40" fmla="*/ 9505592 w 12192000"/>
              <a:gd name="connsiteY40" fmla="*/ 955533 h 2079137"/>
              <a:gd name="connsiteX41" fmla="*/ 9432569 w 12192000"/>
              <a:gd name="connsiteY41" fmla="*/ 985377 h 2079137"/>
              <a:gd name="connsiteX42" fmla="*/ 9414216 w 12192000"/>
              <a:gd name="connsiteY42" fmla="*/ 992655 h 2079137"/>
              <a:gd name="connsiteX43" fmla="*/ 9397106 w 12192000"/>
              <a:gd name="connsiteY43" fmla="*/ 992980 h 2079137"/>
              <a:gd name="connsiteX44" fmla="*/ 9305108 w 12192000"/>
              <a:gd name="connsiteY44" fmla="*/ 1007767 h 2079137"/>
              <a:gd name="connsiteX45" fmla="*/ 9282434 w 12192000"/>
              <a:gd name="connsiteY45" fmla="*/ 1007523 h 2079137"/>
              <a:gd name="connsiteX46" fmla="*/ 9271941 w 12192000"/>
              <a:gd name="connsiteY46" fmla="*/ 1002839 h 2079137"/>
              <a:gd name="connsiteX47" fmla="*/ 9238227 w 12192000"/>
              <a:gd name="connsiteY47" fmla="*/ 1017668 h 2079137"/>
              <a:gd name="connsiteX48" fmla="*/ 9184265 w 12192000"/>
              <a:gd name="connsiteY48" fmla="*/ 1031275 h 2079137"/>
              <a:gd name="connsiteX49" fmla="*/ 9159000 w 12192000"/>
              <a:gd name="connsiteY49" fmla="*/ 1039569 h 2079137"/>
              <a:gd name="connsiteX50" fmla="*/ 9137031 w 12192000"/>
              <a:gd name="connsiteY50" fmla="*/ 1038699 h 2079137"/>
              <a:gd name="connsiteX51" fmla="*/ 9015702 w 12192000"/>
              <a:gd name="connsiteY51" fmla="*/ 1051400 h 2079137"/>
              <a:gd name="connsiteX52" fmla="*/ 8971403 w 12192000"/>
              <a:gd name="connsiteY52" fmla="*/ 1040542 h 2079137"/>
              <a:gd name="connsiteX53" fmla="*/ 8961826 w 12192000"/>
              <a:gd name="connsiteY53" fmla="*/ 1045364 h 2079137"/>
              <a:gd name="connsiteX54" fmla="*/ 8888623 w 12192000"/>
              <a:gd name="connsiteY54" fmla="*/ 1053908 h 2079137"/>
              <a:gd name="connsiteX55" fmla="*/ 8841066 w 12192000"/>
              <a:gd name="connsiteY55" fmla="*/ 1060421 h 2079137"/>
              <a:gd name="connsiteX56" fmla="*/ 8752342 w 12192000"/>
              <a:gd name="connsiteY56" fmla="*/ 1080646 h 2079137"/>
              <a:gd name="connsiteX57" fmla="*/ 8699139 w 12192000"/>
              <a:gd name="connsiteY57" fmla="*/ 1087885 h 2079137"/>
              <a:gd name="connsiteX58" fmla="*/ 8667273 w 12192000"/>
              <a:gd name="connsiteY58" fmla="*/ 1092062 h 2079137"/>
              <a:gd name="connsiteX59" fmla="*/ 8586064 w 12192000"/>
              <a:gd name="connsiteY59" fmla="*/ 1114603 h 2079137"/>
              <a:gd name="connsiteX60" fmla="*/ 8460312 w 12192000"/>
              <a:gd name="connsiteY60" fmla="*/ 1179878 h 2079137"/>
              <a:gd name="connsiteX61" fmla="*/ 8419023 w 12192000"/>
              <a:gd name="connsiteY61" fmla="*/ 1191748 h 2079137"/>
              <a:gd name="connsiteX62" fmla="*/ 8410939 w 12192000"/>
              <a:gd name="connsiteY62" fmla="*/ 1189696 h 2079137"/>
              <a:gd name="connsiteX63" fmla="*/ 8362040 w 12192000"/>
              <a:gd name="connsiteY63" fmla="*/ 1220820 h 2079137"/>
              <a:gd name="connsiteX64" fmla="*/ 8273677 w 12192000"/>
              <a:gd name="connsiteY64" fmla="*/ 1236495 h 2079137"/>
              <a:gd name="connsiteX65" fmla="*/ 8204283 w 12192000"/>
              <a:gd name="connsiteY65" fmla="*/ 1243537 h 2079137"/>
              <a:gd name="connsiteX66" fmla="*/ 8166550 w 12192000"/>
              <a:gd name="connsiteY66" fmla="*/ 1249551 h 2079137"/>
              <a:gd name="connsiteX67" fmla="*/ 8137785 w 12192000"/>
              <a:gd name="connsiteY67" fmla="*/ 1251636 h 2079137"/>
              <a:gd name="connsiteX68" fmla="*/ 8071596 w 12192000"/>
              <a:gd name="connsiteY68" fmla="*/ 1269274 h 2079137"/>
              <a:gd name="connsiteX69" fmla="*/ 7964816 w 12192000"/>
              <a:gd name="connsiteY69" fmla="*/ 1303668 h 2079137"/>
              <a:gd name="connsiteX70" fmla="*/ 7941495 w 12192000"/>
              <a:gd name="connsiteY70" fmla="*/ 1309821 h 2079137"/>
              <a:gd name="connsiteX71" fmla="*/ 7919123 w 12192000"/>
              <a:gd name="connsiteY71" fmla="*/ 1310466 h 2079137"/>
              <a:gd name="connsiteX72" fmla="*/ 7911902 w 12192000"/>
              <a:gd name="connsiteY72" fmla="*/ 1306569 h 2079137"/>
              <a:gd name="connsiteX73" fmla="*/ 7898703 w 12192000"/>
              <a:gd name="connsiteY73" fmla="*/ 1309208 h 2079137"/>
              <a:gd name="connsiteX74" fmla="*/ 7894703 w 12192000"/>
              <a:gd name="connsiteY74" fmla="*/ 1308939 h 2079137"/>
              <a:gd name="connsiteX75" fmla="*/ 7872267 w 12192000"/>
              <a:gd name="connsiteY75" fmla="*/ 1308370 h 2079137"/>
              <a:gd name="connsiteX76" fmla="*/ 7836454 w 12192000"/>
              <a:gd name="connsiteY76" fmla="*/ 1331265 h 2079137"/>
              <a:gd name="connsiteX77" fmla="*/ 7782451 w 12192000"/>
              <a:gd name="connsiteY77" fmla="*/ 1339601 h 2079137"/>
              <a:gd name="connsiteX78" fmla="*/ 7542969 w 12192000"/>
              <a:gd name="connsiteY78" fmla="*/ 1372495 h 2079137"/>
              <a:gd name="connsiteX79" fmla="*/ 7476832 w 12192000"/>
              <a:gd name="connsiteY79" fmla="*/ 1431655 h 2079137"/>
              <a:gd name="connsiteX80" fmla="*/ 7370237 w 12192000"/>
              <a:gd name="connsiteY80" fmla="*/ 1474339 h 2079137"/>
              <a:gd name="connsiteX81" fmla="*/ 7222223 w 12192000"/>
              <a:gd name="connsiteY81" fmla="*/ 1510199 h 2079137"/>
              <a:gd name="connsiteX82" fmla="*/ 7215703 w 12192000"/>
              <a:gd name="connsiteY82" fmla="*/ 1520424 h 2079137"/>
              <a:gd name="connsiteX83" fmla="*/ 7204548 w 12192000"/>
              <a:gd name="connsiteY83" fmla="*/ 1528145 h 2079137"/>
              <a:gd name="connsiteX84" fmla="*/ 7202038 w 12192000"/>
              <a:gd name="connsiteY84" fmla="*/ 1527954 h 2079137"/>
              <a:gd name="connsiteX85" fmla="*/ 7173860 w 12192000"/>
              <a:gd name="connsiteY85" fmla="*/ 1541605 h 2079137"/>
              <a:gd name="connsiteX86" fmla="*/ 7155079 w 12192000"/>
              <a:gd name="connsiteY86" fmla="*/ 1552495 h 2079137"/>
              <a:gd name="connsiteX87" fmla="*/ 7149757 w 12192000"/>
              <a:gd name="connsiteY87" fmla="*/ 1552732 h 2079137"/>
              <a:gd name="connsiteX88" fmla="*/ 7104804 w 12192000"/>
              <a:gd name="connsiteY88" fmla="*/ 1565792 h 2079137"/>
              <a:gd name="connsiteX89" fmla="*/ 7082824 w 12192000"/>
              <a:gd name="connsiteY89" fmla="*/ 1567947 h 2079137"/>
              <a:gd name="connsiteX90" fmla="*/ 7021520 w 12192000"/>
              <a:gd name="connsiteY90" fmla="*/ 1562334 h 2079137"/>
              <a:gd name="connsiteX91" fmla="*/ 6988956 w 12192000"/>
              <a:gd name="connsiteY91" fmla="*/ 1576442 h 2079137"/>
              <a:gd name="connsiteX92" fmla="*/ 6981922 w 12192000"/>
              <a:gd name="connsiteY92" fmla="*/ 1578821 h 2079137"/>
              <a:gd name="connsiteX93" fmla="*/ 6981583 w 12192000"/>
              <a:gd name="connsiteY93" fmla="*/ 1578678 h 2079137"/>
              <a:gd name="connsiteX94" fmla="*/ 6973762 w 12192000"/>
              <a:gd name="connsiteY94" fmla="*/ 1580811 h 2079137"/>
              <a:gd name="connsiteX95" fmla="*/ 6969093 w 12192000"/>
              <a:gd name="connsiteY95" fmla="*/ 1583157 h 2079137"/>
              <a:gd name="connsiteX96" fmla="*/ 6890037 w 12192000"/>
              <a:gd name="connsiteY96" fmla="*/ 1575825 h 2079137"/>
              <a:gd name="connsiteX97" fmla="*/ 6785054 w 12192000"/>
              <a:gd name="connsiteY97" fmla="*/ 1582200 h 2079137"/>
              <a:gd name="connsiteX98" fmla="*/ 6681692 w 12192000"/>
              <a:gd name="connsiteY98" fmla="*/ 1591296 h 2079137"/>
              <a:gd name="connsiteX99" fmla="*/ 6644556 w 12192000"/>
              <a:gd name="connsiteY99" fmla="*/ 1595940 h 2079137"/>
              <a:gd name="connsiteX100" fmla="*/ 6577106 w 12192000"/>
              <a:gd name="connsiteY100" fmla="*/ 1598261 h 2079137"/>
              <a:gd name="connsiteX101" fmla="*/ 6544183 w 12192000"/>
              <a:gd name="connsiteY101" fmla="*/ 1596149 h 2079137"/>
              <a:gd name="connsiteX102" fmla="*/ 6540921 w 12192000"/>
              <a:gd name="connsiteY102" fmla="*/ 1593857 h 2079137"/>
              <a:gd name="connsiteX103" fmla="*/ 6535046 w 12192000"/>
              <a:gd name="connsiteY103" fmla="*/ 1593283 h 2079137"/>
              <a:gd name="connsiteX104" fmla="*/ 6519853 w 12192000"/>
              <a:gd name="connsiteY104" fmla="*/ 1595771 h 2079137"/>
              <a:gd name="connsiteX105" fmla="*/ 6514280 w 12192000"/>
              <a:gd name="connsiteY105" fmla="*/ 1597376 h 2079137"/>
              <a:gd name="connsiteX106" fmla="*/ 6505824 w 12192000"/>
              <a:gd name="connsiteY106" fmla="*/ 1598298 h 2079137"/>
              <a:gd name="connsiteX107" fmla="*/ 6505573 w 12192000"/>
              <a:gd name="connsiteY107" fmla="*/ 1598109 h 2079137"/>
              <a:gd name="connsiteX108" fmla="*/ 6497741 w 12192000"/>
              <a:gd name="connsiteY108" fmla="*/ 1599392 h 2079137"/>
              <a:gd name="connsiteX109" fmla="*/ 6459992 w 12192000"/>
              <a:gd name="connsiteY109" fmla="*/ 1608358 h 2079137"/>
              <a:gd name="connsiteX110" fmla="*/ 6404572 w 12192000"/>
              <a:gd name="connsiteY110" fmla="*/ 1593771 h 2079137"/>
              <a:gd name="connsiteX111" fmla="*/ 6382671 w 12192000"/>
              <a:gd name="connsiteY111" fmla="*/ 1592612 h 2079137"/>
              <a:gd name="connsiteX112" fmla="*/ 6369843 w 12192000"/>
              <a:gd name="connsiteY112" fmla="*/ 1590015 h 2079137"/>
              <a:gd name="connsiteX113" fmla="*/ 6269740 w 12192000"/>
              <a:gd name="connsiteY113" fmla="*/ 1614633 h 2079137"/>
              <a:gd name="connsiteX114" fmla="*/ 6255405 w 12192000"/>
              <a:gd name="connsiteY114" fmla="*/ 1620529 h 2079137"/>
              <a:gd name="connsiteX115" fmla="*/ 6244248 w 12192000"/>
              <a:gd name="connsiteY115" fmla="*/ 1629561 h 2079137"/>
              <a:gd name="connsiteX116" fmla="*/ 6086396 w 12192000"/>
              <a:gd name="connsiteY116" fmla="*/ 1642666 h 2079137"/>
              <a:gd name="connsiteX117" fmla="*/ 5867429 w 12192000"/>
              <a:gd name="connsiteY117" fmla="*/ 1695554 h 2079137"/>
              <a:gd name="connsiteX118" fmla="*/ 5772864 w 12192000"/>
              <a:gd name="connsiteY118" fmla="*/ 1689002 h 2079137"/>
              <a:gd name="connsiteX119" fmla="*/ 5629833 w 12192000"/>
              <a:gd name="connsiteY119" fmla="*/ 1713273 h 2079137"/>
              <a:gd name="connsiteX120" fmla="*/ 5504771 w 12192000"/>
              <a:gd name="connsiteY120" fmla="*/ 1725744 h 2079137"/>
              <a:gd name="connsiteX121" fmla="*/ 5490967 w 12192000"/>
              <a:gd name="connsiteY121" fmla="*/ 1726367 h 2079137"/>
              <a:gd name="connsiteX122" fmla="*/ 5486015 w 12192000"/>
              <a:gd name="connsiteY122" fmla="*/ 1721481 h 2079137"/>
              <a:gd name="connsiteX123" fmla="*/ 5439364 w 12192000"/>
              <a:gd name="connsiteY123" fmla="*/ 1721349 h 2079137"/>
              <a:gd name="connsiteX124" fmla="*/ 5350025 w 12192000"/>
              <a:gd name="connsiteY124" fmla="*/ 1729885 h 2079137"/>
              <a:gd name="connsiteX125" fmla="*/ 5336104 w 12192000"/>
              <a:gd name="connsiteY125" fmla="*/ 1734377 h 2079137"/>
              <a:gd name="connsiteX126" fmla="*/ 5245234 w 12192000"/>
              <a:gd name="connsiteY126" fmla="*/ 1738520 h 2079137"/>
              <a:gd name="connsiteX127" fmla="*/ 5182955 w 12192000"/>
              <a:gd name="connsiteY127" fmla="*/ 1744622 h 2079137"/>
              <a:gd name="connsiteX128" fmla="*/ 5169506 w 12192000"/>
              <a:gd name="connsiteY128" fmla="*/ 1748993 h 2079137"/>
              <a:gd name="connsiteX129" fmla="*/ 5154299 w 12192000"/>
              <a:gd name="connsiteY129" fmla="*/ 1744080 h 2079137"/>
              <a:gd name="connsiteX130" fmla="*/ 5149917 w 12192000"/>
              <a:gd name="connsiteY130" fmla="*/ 1739727 h 2079137"/>
              <a:gd name="connsiteX131" fmla="*/ 5100319 w 12192000"/>
              <a:gd name="connsiteY131" fmla="*/ 1745797 h 2079137"/>
              <a:gd name="connsiteX132" fmla="*/ 5094361 w 12192000"/>
              <a:gd name="connsiteY132" fmla="*/ 1745767 h 2079137"/>
              <a:gd name="connsiteX133" fmla="*/ 5053410 w 12192000"/>
              <a:gd name="connsiteY133" fmla="*/ 1742790 h 2079137"/>
              <a:gd name="connsiteX134" fmla="*/ 4992711 w 12192000"/>
              <a:gd name="connsiteY134" fmla="*/ 1734075 h 2079137"/>
              <a:gd name="connsiteX135" fmla="*/ 4930098 w 12192000"/>
              <a:gd name="connsiteY135" fmla="*/ 1717312 h 2079137"/>
              <a:gd name="connsiteX136" fmla="*/ 4893834 w 12192000"/>
              <a:gd name="connsiteY136" fmla="*/ 1710028 h 2079137"/>
              <a:gd name="connsiteX137" fmla="*/ 4868730 w 12192000"/>
              <a:gd name="connsiteY137" fmla="*/ 1702384 h 2079137"/>
              <a:gd name="connsiteX138" fmla="*/ 4797925 w 12192000"/>
              <a:gd name="connsiteY138" fmla="*/ 1695535 h 2079137"/>
              <a:gd name="connsiteX139" fmla="*/ 4677670 w 12192000"/>
              <a:gd name="connsiteY139" fmla="*/ 1689453 h 2079137"/>
              <a:gd name="connsiteX140" fmla="*/ 4634248 w 12192000"/>
              <a:gd name="connsiteY140" fmla="*/ 1680227 h 2079137"/>
              <a:gd name="connsiteX141" fmla="*/ 4632434 w 12192000"/>
              <a:gd name="connsiteY141" fmla="*/ 1674607 h 2079137"/>
              <a:gd name="connsiteX142" fmla="*/ 4619204 w 12192000"/>
              <a:gd name="connsiteY142" fmla="*/ 1672507 h 2079137"/>
              <a:gd name="connsiteX143" fmla="*/ 4616283 w 12192000"/>
              <a:gd name="connsiteY143" fmla="*/ 1670977 h 2079137"/>
              <a:gd name="connsiteX144" fmla="*/ 4598926 w 12192000"/>
              <a:gd name="connsiteY144" fmla="*/ 1663178 h 2079137"/>
              <a:gd name="connsiteX145" fmla="*/ 4547069 w 12192000"/>
              <a:gd name="connsiteY145" fmla="*/ 1670642 h 2079137"/>
              <a:gd name="connsiteX146" fmla="*/ 4523516 w 12192000"/>
              <a:gd name="connsiteY146" fmla="*/ 1669785 h 2079137"/>
              <a:gd name="connsiteX147" fmla="*/ 4500586 w 12192000"/>
              <a:gd name="connsiteY147" fmla="*/ 1675912 h 2079137"/>
              <a:gd name="connsiteX148" fmla="*/ 4488196 w 12192000"/>
              <a:gd name="connsiteY148" fmla="*/ 1683463 h 2079137"/>
              <a:gd name="connsiteX149" fmla="*/ 4445463 w 12192000"/>
              <a:gd name="connsiteY149" fmla="*/ 1695634 h 2079137"/>
              <a:gd name="connsiteX150" fmla="*/ 4446550 w 12192000"/>
              <a:gd name="connsiteY150" fmla="*/ 1680538 h 2079137"/>
              <a:gd name="connsiteX151" fmla="*/ 4365375 w 12192000"/>
              <a:gd name="connsiteY151" fmla="*/ 1697935 h 2079137"/>
              <a:gd name="connsiteX152" fmla="*/ 4305123 w 12192000"/>
              <a:gd name="connsiteY152" fmla="*/ 1714185 h 2079137"/>
              <a:gd name="connsiteX153" fmla="*/ 4292665 w 12192000"/>
              <a:gd name="connsiteY153" fmla="*/ 1720703 h 2079137"/>
              <a:gd name="connsiteX154" fmla="*/ 4276789 w 12192000"/>
              <a:gd name="connsiteY154" fmla="*/ 1718367 h 2079137"/>
              <a:gd name="connsiteX155" fmla="*/ 4271683 w 12192000"/>
              <a:gd name="connsiteY155" fmla="*/ 1714801 h 2079137"/>
              <a:gd name="connsiteX156" fmla="*/ 4223918 w 12192000"/>
              <a:gd name="connsiteY156" fmla="*/ 1728936 h 2079137"/>
              <a:gd name="connsiteX157" fmla="*/ 4218039 w 12192000"/>
              <a:gd name="connsiteY157" fmla="*/ 1729885 h 2079137"/>
              <a:gd name="connsiteX158" fmla="*/ 4177153 w 12192000"/>
              <a:gd name="connsiteY158" fmla="*/ 1733691 h 2079137"/>
              <a:gd name="connsiteX159" fmla="*/ 4051032 w 12192000"/>
              <a:gd name="connsiteY159" fmla="*/ 1728886 h 2079137"/>
              <a:gd name="connsiteX160" fmla="*/ 4013978 w 12192000"/>
              <a:gd name="connsiteY160" fmla="*/ 1727679 h 2079137"/>
              <a:gd name="connsiteX161" fmla="*/ 3987857 w 12192000"/>
              <a:gd name="connsiteY161" fmla="*/ 1724282 h 2079137"/>
              <a:gd name="connsiteX162" fmla="*/ 3916852 w 12192000"/>
              <a:gd name="connsiteY162" fmla="*/ 1729184 h 2079137"/>
              <a:gd name="connsiteX163" fmla="*/ 3797263 w 12192000"/>
              <a:gd name="connsiteY163" fmla="*/ 1742976 h 2079137"/>
              <a:gd name="connsiteX164" fmla="*/ 3752806 w 12192000"/>
              <a:gd name="connsiteY164" fmla="*/ 1741033 h 2079137"/>
              <a:gd name="connsiteX165" fmla="*/ 3749997 w 12192000"/>
              <a:gd name="connsiteY165" fmla="*/ 1735799 h 2079137"/>
              <a:gd name="connsiteX166" fmla="*/ 3736582 w 12192000"/>
              <a:gd name="connsiteY166" fmla="*/ 1735907 h 2079137"/>
              <a:gd name="connsiteX167" fmla="*/ 3733428 w 12192000"/>
              <a:gd name="connsiteY167" fmla="*/ 1734881 h 2079137"/>
              <a:gd name="connsiteX168" fmla="*/ 3714911 w 12192000"/>
              <a:gd name="connsiteY168" fmla="*/ 1730056 h 2079137"/>
              <a:gd name="connsiteX169" fmla="*/ 3665172 w 12192000"/>
              <a:gd name="connsiteY169" fmla="*/ 1745936 h 2079137"/>
              <a:gd name="connsiteX170" fmla="*/ 3552006 w 12192000"/>
              <a:gd name="connsiteY170" fmla="*/ 1755220 h 2079137"/>
              <a:gd name="connsiteX171" fmla="*/ 3390301 w 12192000"/>
              <a:gd name="connsiteY171" fmla="*/ 1762546 h 2079137"/>
              <a:gd name="connsiteX172" fmla="*/ 3264312 w 12192000"/>
              <a:gd name="connsiteY172" fmla="*/ 1774620 h 2079137"/>
              <a:gd name="connsiteX173" fmla="*/ 3106901 w 12192000"/>
              <a:gd name="connsiteY173" fmla="*/ 1804264 h 2079137"/>
              <a:gd name="connsiteX174" fmla="*/ 2993303 w 12192000"/>
              <a:gd name="connsiteY174" fmla="*/ 1806542 h 2079137"/>
              <a:gd name="connsiteX175" fmla="*/ 2979115 w 12192000"/>
              <a:gd name="connsiteY175" fmla="*/ 1815432 h 2079137"/>
              <a:gd name="connsiteX176" fmla="*/ 2963118 w 12192000"/>
              <a:gd name="connsiteY176" fmla="*/ 1820962 h 2079137"/>
              <a:gd name="connsiteX177" fmla="*/ 2961156 w 12192000"/>
              <a:gd name="connsiteY177" fmla="*/ 1820297 h 2079137"/>
              <a:gd name="connsiteX178" fmla="*/ 2925719 w 12192000"/>
              <a:gd name="connsiteY178" fmla="*/ 1828468 h 2079137"/>
              <a:gd name="connsiteX179" fmla="*/ 2857951 w 12192000"/>
              <a:gd name="connsiteY179" fmla="*/ 1842496 h 2079137"/>
              <a:gd name="connsiteX180" fmla="*/ 2857427 w 12192000"/>
              <a:gd name="connsiteY180" fmla="*/ 1841591 h 2079137"/>
              <a:gd name="connsiteX181" fmla="*/ 2846731 w 12192000"/>
              <a:gd name="connsiteY181" fmla="*/ 1839316 h 2079137"/>
              <a:gd name="connsiteX182" fmla="*/ 2826290 w 12192000"/>
              <a:gd name="connsiteY182" fmla="*/ 1837274 h 2079137"/>
              <a:gd name="connsiteX183" fmla="*/ 2779146 w 12192000"/>
              <a:gd name="connsiteY183" fmla="*/ 1820071 h 2079137"/>
              <a:gd name="connsiteX184" fmla="*/ 2739608 w 12192000"/>
              <a:gd name="connsiteY184" fmla="*/ 1827861 h 2079137"/>
              <a:gd name="connsiteX185" fmla="*/ 2731631 w 12192000"/>
              <a:gd name="connsiteY185" fmla="*/ 1828881 h 2079137"/>
              <a:gd name="connsiteX186" fmla="*/ 2731464 w 12192000"/>
              <a:gd name="connsiteY186" fmla="*/ 1828677 h 2079137"/>
              <a:gd name="connsiteX187" fmla="*/ 2723037 w 12192000"/>
              <a:gd name="connsiteY187" fmla="*/ 1829303 h 2079137"/>
              <a:gd name="connsiteX188" fmla="*/ 2701616 w 12192000"/>
              <a:gd name="connsiteY188" fmla="*/ 1832725 h 2079137"/>
              <a:gd name="connsiteX189" fmla="*/ 2696239 w 12192000"/>
              <a:gd name="connsiteY189" fmla="*/ 1831904 h 2079137"/>
              <a:gd name="connsiteX190" fmla="*/ 2663445 w 12192000"/>
              <a:gd name="connsiteY190" fmla="*/ 1825958 h 2079137"/>
              <a:gd name="connsiteX191" fmla="*/ 2560925 w 12192000"/>
              <a:gd name="connsiteY191" fmla="*/ 1829094 h 2079137"/>
              <a:gd name="connsiteX192" fmla="*/ 2458739 w 12192000"/>
              <a:gd name="connsiteY192" fmla="*/ 1834479 h 2079137"/>
              <a:gd name="connsiteX193" fmla="*/ 2356074 w 12192000"/>
              <a:gd name="connsiteY193" fmla="*/ 1836991 h 2079137"/>
              <a:gd name="connsiteX194" fmla="*/ 2304241 w 12192000"/>
              <a:gd name="connsiteY194" fmla="*/ 1822021 h 2079137"/>
              <a:gd name="connsiteX195" fmla="*/ 2298362 w 12192000"/>
              <a:gd name="connsiteY195" fmla="*/ 1822125 h 2079137"/>
              <a:gd name="connsiteX196" fmla="*/ 2283527 w 12192000"/>
              <a:gd name="connsiteY196" fmla="*/ 1826361 h 2079137"/>
              <a:gd name="connsiteX197" fmla="*/ 2278150 w 12192000"/>
              <a:gd name="connsiteY197" fmla="*/ 1828604 h 2079137"/>
              <a:gd name="connsiteX198" fmla="*/ 2269853 w 12192000"/>
              <a:gd name="connsiteY198" fmla="*/ 1830502 h 2079137"/>
              <a:gd name="connsiteX199" fmla="*/ 2269585 w 12192000"/>
              <a:gd name="connsiteY199" fmla="*/ 1830341 h 2079137"/>
              <a:gd name="connsiteX200" fmla="*/ 2225332 w 12192000"/>
              <a:gd name="connsiteY200" fmla="*/ 1845825 h 2079137"/>
              <a:gd name="connsiteX201" fmla="*/ 2169048 w 12192000"/>
              <a:gd name="connsiteY201" fmla="*/ 1837658 h 2079137"/>
              <a:gd name="connsiteX202" fmla="*/ 2147231 w 12192000"/>
              <a:gd name="connsiteY202" fmla="*/ 1839027 h 2079137"/>
              <a:gd name="connsiteX203" fmla="*/ 2135241 w 12192000"/>
              <a:gd name="connsiteY203" fmla="*/ 1838652 h 2079137"/>
              <a:gd name="connsiteX204" fmla="*/ 2099215 w 12192000"/>
              <a:gd name="connsiteY204" fmla="*/ 1850768 h 2079137"/>
              <a:gd name="connsiteX205" fmla="*/ 2094046 w 12192000"/>
              <a:gd name="connsiteY205" fmla="*/ 1850806 h 2079137"/>
              <a:gd name="connsiteX206" fmla="*/ 2071850 w 12192000"/>
              <a:gd name="connsiteY206" fmla="*/ 1861319 h 2079137"/>
              <a:gd name="connsiteX207" fmla="*/ 2039607 w 12192000"/>
              <a:gd name="connsiteY207" fmla="*/ 1874318 h 2079137"/>
              <a:gd name="connsiteX208" fmla="*/ 2037289 w 12192000"/>
              <a:gd name="connsiteY208" fmla="*/ 1874025 h 2079137"/>
              <a:gd name="connsiteX209" fmla="*/ 2023615 w 12192000"/>
              <a:gd name="connsiteY209" fmla="*/ 1881562 h 2079137"/>
              <a:gd name="connsiteX210" fmla="*/ 1957176 w 12192000"/>
              <a:gd name="connsiteY210" fmla="*/ 1898709 h 2079137"/>
              <a:gd name="connsiteX211" fmla="*/ 1858081 w 12192000"/>
              <a:gd name="connsiteY211" fmla="*/ 1923144 h 2079137"/>
              <a:gd name="connsiteX212" fmla="*/ 1738865 w 12192000"/>
              <a:gd name="connsiteY212" fmla="*/ 1944965 h 2079137"/>
              <a:gd name="connsiteX213" fmla="*/ 1616692 w 12192000"/>
              <a:gd name="connsiteY213" fmla="*/ 1989107 h 2079137"/>
              <a:gd name="connsiteX214" fmla="*/ 1411898 w 12192000"/>
              <a:gd name="connsiteY214" fmla="*/ 2046254 h 2079137"/>
              <a:gd name="connsiteX215" fmla="*/ 1375780 w 12192000"/>
              <a:gd name="connsiteY215" fmla="*/ 2047961 h 2079137"/>
              <a:gd name="connsiteX216" fmla="*/ 1375707 w 12192000"/>
              <a:gd name="connsiteY216" fmla="*/ 2047981 h 2079137"/>
              <a:gd name="connsiteX217" fmla="*/ 1285585 w 12192000"/>
              <a:gd name="connsiteY217" fmla="*/ 2047113 h 2079137"/>
              <a:gd name="connsiteX218" fmla="*/ 1263658 w 12192000"/>
              <a:gd name="connsiteY218" fmla="*/ 2041397 h 2079137"/>
              <a:gd name="connsiteX219" fmla="*/ 1170403 w 12192000"/>
              <a:gd name="connsiteY219" fmla="*/ 2033399 h 2079137"/>
              <a:gd name="connsiteX220" fmla="*/ 1153718 w 12192000"/>
              <a:gd name="connsiteY220" fmla="*/ 2029576 h 2079137"/>
              <a:gd name="connsiteX221" fmla="*/ 1133937 w 12192000"/>
              <a:gd name="connsiteY221" fmla="*/ 2032149 h 2079137"/>
              <a:gd name="connsiteX222" fmla="*/ 1054999 w 12192000"/>
              <a:gd name="connsiteY222" fmla="*/ 2043242 h 2079137"/>
              <a:gd name="connsiteX223" fmla="*/ 1018405 w 12192000"/>
              <a:gd name="connsiteY223" fmla="*/ 2048281 h 2079137"/>
              <a:gd name="connsiteX224" fmla="*/ 1016563 w 12192000"/>
              <a:gd name="connsiteY224" fmla="*/ 2051718 h 2079137"/>
              <a:gd name="connsiteX225" fmla="*/ 1008284 w 12192000"/>
              <a:gd name="connsiteY225" fmla="*/ 2046742 h 2079137"/>
              <a:gd name="connsiteX226" fmla="*/ 981974 w 12192000"/>
              <a:gd name="connsiteY226" fmla="*/ 2048363 h 2079137"/>
              <a:gd name="connsiteX227" fmla="*/ 971903 w 12192000"/>
              <a:gd name="connsiteY227" fmla="*/ 2053484 h 2079137"/>
              <a:gd name="connsiteX228" fmla="*/ 954015 w 12192000"/>
              <a:gd name="connsiteY228" fmla="*/ 2052529 h 2079137"/>
              <a:gd name="connsiteX229" fmla="*/ 839571 w 12192000"/>
              <a:gd name="connsiteY229" fmla="*/ 2046509 h 2079137"/>
              <a:gd name="connsiteX230" fmla="*/ 823321 w 12192000"/>
              <a:gd name="connsiteY230" fmla="*/ 2054296 h 2079137"/>
              <a:gd name="connsiteX231" fmla="*/ 800990 w 12192000"/>
              <a:gd name="connsiteY231" fmla="*/ 2051523 h 2079137"/>
              <a:gd name="connsiteX232" fmla="*/ 776439 w 12192000"/>
              <a:gd name="connsiteY232" fmla="*/ 2062634 h 2079137"/>
              <a:gd name="connsiteX233" fmla="*/ 763041 w 12192000"/>
              <a:gd name="connsiteY233" fmla="*/ 2063995 h 2079137"/>
              <a:gd name="connsiteX234" fmla="*/ 757863 w 12192000"/>
              <a:gd name="connsiteY234" fmla="*/ 2065877 h 2079137"/>
              <a:gd name="connsiteX235" fmla="*/ 745053 w 12192000"/>
              <a:gd name="connsiteY235" fmla="*/ 2051831 h 2079137"/>
              <a:gd name="connsiteX236" fmla="*/ 722609 w 12192000"/>
              <a:gd name="connsiteY236" fmla="*/ 2049504 h 2079137"/>
              <a:gd name="connsiteX237" fmla="*/ 717618 w 12192000"/>
              <a:gd name="connsiteY237" fmla="*/ 2042131 h 2079137"/>
              <a:gd name="connsiteX238" fmla="*/ 703285 w 12192000"/>
              <a:gd name="connsiteY238" fmla="*/ 2046808 h 2079137"/>
              <a:gd name="connsiteX239" fmla="*/ 680199 w 12192000"/>
              <a:gd name="connsiteY239" fmla="*/ 2051947 h 2079137"/>
              <a:gd name="connsiteX240" fmla="*/ 667351 w 12192000"/>
              <a:gd name="connsiteY240" fmla="*/ 2054469 h 2079137"/>
              <a:gd name="connsiteX241" fmla="*/ 660961 w 12192000"/>
              <a:gd name="connsiteY241" fmla="*/ 2049404 h 2079137"/>
              <a:gd name="connsiteX242" fmla="*/ 638282 w 12192000"/>
              <a:gd name="connsiteY242" fmla="*/ 2060093 h 2079137"/>
              <a:gd name="connsiteX243" fmla="*/ 583551 w 12192000"/>
              <a:gd name="connsiteY243" fmla="*/ 2070197 h 2079137"/>
              <a:gd name="connsiteX244" fmla="*/ 525274 w 12192000"/>
              <a:gd name="connsiteY244" fmla="*/ 2079137 h 2079137"/>
              <a:gd name="connsiteX245" fmla="*/ 405635 w 12192000"/>
              <a:gd name="connsiteY245" fmla="*/ 2059339 h 2079137"/>
              <a:gd name="connsiteX246" fmla="*/ 281555 w 12192000"/>
              <a:gd name="connsiteY246" fmla="*/ 2022847 h 2079137"/>
              <a:gd name="connsiteX247" fmla="*/ 98513 w 12192000"/>
              <a:gd name="connsiteY247" fmla="*/ 1969504 h 2079137"/>
              <a:gd name="connsiteX248" fmla="*/ 56191 w 12192000"/>
              <a:gd name="connsiteY248" fmla="*/ 1950709 h 2079137"/>
              <a:gd name="connsiteX249" fmla="*/ 0 w 12192000"/>
              <a:gd name="connsiteY249" fmla="*/ 1935789 h 2079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</a:cxnLst>
            <a:rect l="l" t="t" r="r" b="b"/>
            <a:pathLst>
              <a:path w="12192000" h="2079137">
                <a:moveTo>
                  <a:pt x="12160143" y="831692"/>
                </a:moveTo>
                <a:lnTo>
                  <a:pt x="12159112" y="833361"/>
                </a:lnTo>
                <a:cubicBezTo>
                  <a:pt x="12157915" y="833832"/>
                  <a:pt x="12157402" y="833649"/>
                  <a:pt x="12158912" y="83243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558063"/>
                </a:lnTo>
                <a:lnTo>
                  <a:pt x="12189259" y="810508"/>
                </a:lnTo>
                <a:lnTo>
                  <a:pt x="12170847" y="825280"/>
                </a:lnTo>
                <a:lnTo>
                  <a:pt x="12160143" y="831692"/>
                </a:lnTo>
                <a:lnTo>
                  <a:pt x="12163806" y="825759"/>
                </a:lnTo>
                <a:cubicBezTo>
                  <a:pt x="12125449" y="821525"/>
                  <a:pt x="12082203" y="824698"/>
                  <a:pt x="12056557" y="810176"/>
                </a:cubicBezTo>
                <a:cubicBezTo>
                  <a:pt x="12050902" y="790976"/>
                  <a:pt x="11923731" y="799312"/>
                  <a:pt x="11900316" y="789618"/>
                </a:cubicBezTo>
                <a:cubicBezTo>
                  <a:pt x="11841702" y="803374"/>
                  <a:pt x="11823963" y="832645"/>
                  <a:pt x="11791206" y="824176"/>
                </a:cubicBezTo>
                <a:cubicBezTo>
                  <a:pt x="11768977" y="817380"/>
                  <a:pt x="11683857" y="828947"/>
                  <a:pt x="11659257" y="800841"/>
                </a:cubicBezTo>
                <a:cubicBezTo>
                  <a:pt x="11617173" y="818107"/>
                  <a:pt x="11602556" y="790694"/>
                  <a:pt x="11569789" y="797135"/>
                </a:cubicBezTo>
                <a:cubicBezTo>
                  <a:pt x="11498310" y="795094"/>
                  <a:pt x="11458472" y="819882"/>
                  <a:pt x="11367885" y="791985"/>
                </a:cubicBezTo>
                <a:cubicBezTo>
                  <a:pt x="11325508" y="798158"/>
                  <a:pt x="11266580" y="755023"/>
                  <a:pt x="11174663" y="788721"/>
                </a:cubicBezTo>
                <a:cubicBezTo>
                  <a:pt x="11122703" y="792192"/>
                  <a:pt x="11150009" y="775410"/>
                  <a:pt x="11068220" y="786994"/>
                </a:cubicBezTo>
                <a:cubicBezTo>
                  <a:pt x="11046931" y="759861"/>
                  <a:pt x="10919185" y="793102"/>
                  <a:pt x="10893266" y="794013"/>
                </a:cubicBezTo>
                <a:cubicBezTo>
                  <a:pt x="10874184" y="776189"/>
                  <a:pt x="10862860" y="788743"/>
                  <a:pt x="10844025" y="789857"/>
                </a:cubicBezTo>
                <a:cubicBezTo>
                  <a:pt x="10836453" y="779294"/>
                  <a:pt x="10820690" y="778184"/>
                  <a:pt x="10814353" y="789010"/>
                </a:cubicBezTo>
                <a:cubicBezTo>
                  <a:pt x="10819669" y="816016"/>
                  <a:pt x="10754019" y="789067"/>
                  <a:pt x="10748393" y="806738"/>
                </a:cubicBezTo>
                <a:cubicBezTo>
                  <a:pt x="10687156" y="807873"/>
                  <a:pt x="10550299" y="781800"/>
                  <a:pt x="10468256" y="778733"/>
                </a:cubicBezTo>
                <a:cubicBezTo>
                  <a:pt x="10436666" y="770025"/>
                  <a:pt x="10371995" y="797252"/>
                  <a:pt x="10256131" y="788332"/>
                </a:cubicBezTo>
                <a:cubicBezTo>
                  <a:pt x="10240995" y="781626"/>
                  <a:pt x="10182664" y="765742"/>
                  <a:pt x="10177442" y="777371"/>
                </a:cubicBezTo>
                <a:cubicBezTo>
                  <a:pt x="10141447" y="775683"/>
                  <a:pt x="10030323" y="810071"/>
                  <a:pt x="10006086" y="792651"/>
                </a:cubicBezTo>
                <a:cubicBezTo>
                  <a:pt x="10009448" y="818833"/>
                  <a:pt x="9960389" y="791426"/>
                  <a:pt x="9952382" y="815411"/>
                </a:cubicBezTo>
                <a:lnTo>
                  <a:pt x="9926457" y="827295"/>
                </a:lnTo>
                <a:lnTo>
                  <a:pt x="9843405" y="867046"/>
                </a:lnTo>
                <a:lnTo>
                  <a:pt x="9830866" y="875047"/>
                </a:lnTo>
                <a:lnTo>
                  <a:pt x="9801807" y="872272"/>
                </a:lnTo>
                <a:lnTo>
                  <a:pt x="9785653" y="861743"/>
                </a:lnTo>
                <a:lnTo>
                  <a:pt x="9781177" y="864820"/>
                </a:lnTo>
                <a:cubicBezTo>
                  <a:pt x="9776153" y="871003"/>
                  <a:pt x="9773556" y="874842"/>
                  <a:pt x="9768640" y="869379"/>
                </a:cubicBezTo>
                <a:lnTo>
                  <a:pt x="9712211" y="900283"/>
                </a:lnTo>
                <a:cubicBezTo>
                  <a:pt x="9706243" y="902750"/>
                  <a:pt x="9698952" y="902954"/>
                  <a:pt x="9689465" y="899268"/>
                </a:cubicBezTo>
                <a:cubicBezTo>
                  <a:pt x="9670819" y="902906"/>
                  <a:pt x="9618108" y="917739"/>
                  <a:pt x="9600339" y="922112"/>
                </a:cubicBezTo>
                <a:lnTo>
                  <a:pt x="9582850" y="925510"/>
                </a:lnTo>
                <a:cubicBezTo>
                  <a:pt x="9574400" y="928631"/>
                  <a:pt x="9556868" y="938130"/>
                  <a:pt x="9549638" y="940845"/>
                </a:cubicBezTo>
                <a:cubicBezTo>
                  <a:pt x="9543792" y="942327"/>
                  <a:pt x="9546812" y="939351"/>
                  <a:pt x="9539471" y="941799"/>
                </a:cubicBezTo>
                <a:cubicBezTo>
                  <a:pt x="9538994" y="947702"/>
                  <a:pt x="9536009" y="953248"/>
                  <a:pt x="9505592" y="955533"/>
                </a:cubicBezTo>
                <a:cubicBezTo>
                  <a:pt x="9486013" y="968563"/>
                  <a:pt x="9460860" y="978842"/>
                  <a:pt x="9432569" y="985377"/>
                </a:cubicBezTo>
                <a:cubicBezTo>
                  <a:pt x="9426990" y="980335"/>
                  <a:pt x="9418918" y="990185"/>
                  <a:pt x="9414216" y="992655"/>
                </a:cubicBezTo>
                <a:cubicBezTo>
                  <a:pt x="9412644" y="989014"/>
                  <a:pt x="9400057" y="989255"/>
                  <a:pt x="9397106" y="992980"/>
                </a:cubicBezTo>
                <a:cubicBezTo>
                  <a:pt x="9314093" y="1020862"/>
                  <a:pt x="9349678" y="978420"/>
                  <a:pt x="9305108" y="1007767"/>
                </a:cubicBezTo>
                <a:cubicBezTo>
                  <a:pt x="9296670" y="1010324"/>
                  <a:pt x="9289251" y="1009612"/>
                  <a:pt x="9282434" y="1007523"/>
                </a:cubicBezTo>
                <a:lnTo>
                  <a:pt x="9271941" y="1002839"/>
                </a:lnTo>
                <a:lnTo>
                  <a:pt x="9238227" y="1017668"/>
                </a:lnTo>
                <a:cubicBezTo>
                  <a:pt x="9221294" y="1023415"/>
                  <a:pt x="9203166" y="1027997"/>
                  <a:pt x="9184265" y="1031275"/>
                </a:cubicBezTo>
                <a:cubicBezTo>
                  <a:pt x="9178371" y="1024135"/>
                  <a:pt x="9165618" y="1036637"/>
                  <a:pt x="9159000" y="1039569"/>
                </a:cubicBezTo>
                <a:cubicBezTo>
                  <a:pt x="9157881" y="1034602"/>
                  <a:pt x="9141725" y="1033964"/>
                  <a:pt x="9137031" y="1038699"/>
                </a:cubicBezTo>
                <a:cubicBezTo>
                  <a:pt x="9023973" y="1069523"/>
                  <a:pt x="9079946" y="1015706"/>
                  <a:pt x="9015702" y="1051400"/>
                </a:cubicBezTo>
                <a:lnTo>
                  <a:pt x="8971403" y="1040542"/>
                </a:lnTo>
                <a:lnTo>
                  <a:pt x="8961826" y="1045364"/>
                </a:lnTo>
                <a:cubicBezTo>
                  <a:pt x="8922837" y="1050010"/>
                  <a:pt x="8909116" y="1040754"/>
                  <a:pt x="8888623" y="1053908"/>
                </a:cubicBezTo>
                <a:cubicBezTo>
                  <a:pt x="8850424" y="1035587"/>
                  <a:pt x="8865892" y="1054194"/>
                  <a:pt x="8841066" y="1060421"/>
                </a:cubicBezTo>
                <a:cubicBezTo>
                  <a:pt x="8818353" y="1064878"/>
                  <a:pt x="8775995" y="1076068"/>
                  <a:pt x="8752342" y="1080646"/>
                </a:cubicBezTo>
                <a:cubicBezTo>
                  <a:pt x="8736966" y="1099406"/>
                  <a:pt x="8723186" y="1079948"/>
                  <a:pt x="8699139" y="1087885"/>
                </a:cubicBezTo>
                <a:cubicBezTo>
                  <a:pt x="8688630" y="1095506"/>
                  <a:pt x="8680324" y="1097539"/>
                  <a:pt x="8667273" y="1092062"/>
                </a:cubicBezTo>
                <a:cubicBezTo>
                  <a:pt x="8619205" y="1128818"/>
                  <a:pt x="8634590" y="1097116"/>
                  <a:pt x="8586064" y="1114603"/>
                </a:cubicBezTo>
                <a:cubicBezTo>
                  <a:pt x="8544721" y="1131913"/>
                  <a:pt x="8496602" y="1145520"/>
                  <a:pt x="8460312" y="1179878"/>
                </a:cubicBezTo>
                <a:cubicBezTo>
                  <a:pt x="8454266" y="1189140"/>
                  <a:pt x="8435781" y="1194455"/>
                  <a:pt x="8419023" y="1191748"/>
                </a:cubicBezTo>
                <a:cubicBezTo>
                  <a:pt x="8416138" y="1191283"/>
                  <a:pt x="8413416" y="1190591"/>
                  <a:pt x="8410939" y="1189696"/>
                </a:cubicBezTo>
                <a:cubicBezTo>
                  <a:pt x="8390077" y="1213458"/>
                  <a:pt x="8370324" y="1205397"/>
                  <a:pt x="8362040" y="1220820"/>
                </a:cubicBezTo>
                <a:cubicBezTo>
                  <a:pt x="8320616" y="1231942"/>
                  <a:pt x="8281663" y="1222882"/>
                  <a:pt x="8273677" y="1236495"/>
                </a:cubicBezTo>
                <a:cubicBezTo>
                  <a:pt x="8251358" y="1238573"/>
                  <a:pt x="8216738" y="1228341"/>
                  <a:pt x="8204283" y="1243537"/>
                </a:cubicBezTo>
                <a:cubicBezTo>
                  <a:pt x="8198634" y="1233135"/>
                  <a:pt x="8181550" y="1254947"/>
                  <a:pt x="8166550" y="1249551"/>
                </a:cubicBezTo>
                <a:cubicBezTo>
                  <a:pt x="8155570" y="1244572"/>
                  <a:pt x="8147825" y="1250027"/>
                  <a:pt x="8137785" y="1251636"/>
                </a:cubicBezTo>
                <a:cubicBezTo>
                  <a:pt x="8123427" y="1248361"/>
                  <a:pt x="8081662" y="1261833"/>
                  <a:pt x="8071596" y="1269274"/>
                </a:cubicBezTo>
                <a:cubicBezTo>
                  <a:pt x="8048949" y="1293759"/>
                  <a:pt x="7983924" y="1284712"/>
                  <a:pt x="7964816" y="1303668"/>
                </a:cubicBezTo>
                <a:cubicBezTo>
                  <a:pt x="7957137" y="1306992"/>
                  <a:pt x="7949335" y="1308861"/>
                  <a:pt x="7941495" y="1309821"/>
                </a:cubicBezTo>
                <a:lnTo>
                  <a:pt x="7919123" y="1310466"/>
                </a:lnTo>
                <a:lnTo>
                  <a:pt x="7911902" y="1306569"/>
                </a:lnTo>
                <a:lnTo>
                  <a:pt x="7898703" y="1309208"/>
                </a:lnTo>
                <a:lnTo>
                  <a:pt x="7894703" y="1308939"/>
                </a:lnTo>
                <a:lnTo>
                  <a:pt x="7872267" y="1308370"/>
                </a:lnTo>
                <a:cubicBezTo>
                  <a:pt x="7886550" y="1330359"/>
                  <a:pt x="7812648" y="1314851"/>
                  <a:pt x="7836454" y="1331265"/>
                </a:cubicBezTo>
                <a:cubicBezTo>
                  <a:pt x="7798907" y="1336933"/>
                  <a:pt x="7831419" y="1351068"/>
                  <a:pt x="7782451" y="1339601"/>
                </a:cubicBezTo>
                <a:cubicBezTo>
                  <a:pt x="7727636" y="1365002"/>
                  <a:pt x="7583002" y="1338768"/>
                  <a:pt x="7542969" y="1372495"/>
                </a:cubicBezTo>
                <a:cubicBezTo>
                  <a:pt x="7546396" y="1360942"/>
                  <a:pt x="7492851" y="1424323"/>
                  <a:pt x="7476832" y="1431655"/>
                </a:cubicBezTo>
                <a:cubicBezTo>
                  <a:pt x="7439619" y="1443703"/>
                  <a:pt x="7425596" y="1454661"/>
                  <a:pt x="7370237" y="1474339"/>
                </a:cubicBezTo>
                <a:cubicBezTo>
                  <a:pt x="7316246" y="1485928"/>
                  <a:pt x="7281903" y="1512712"/>
                  <a:pt x="7222223" y="1510199"/>
                </a:cubicBezTo>
                <a:cubicBezTo>
                  <a:pt x="7221190" y="1514030"/>
                  <a:pt x="7218885" y="1517398"/>
                  <a:pt x="7215703" y="1520424"/>
                </a:cubicBezTo>
                <a:lnTo>
                  <a:pt x="7204548" y="1528145"/>
                </a:lnTo>
                <a:lnTo>
                  <a:pt x="7202038" y="1527954"/>
                </a:lnTo>
                <a:lnTo>
                  <a:pt x="7173860" y="1541605"/>
                </a:lnTo>
                <a:lnTo>
                  <a:pt x="7155079" y="1552495"/>
                </a:lnTo>
                <a:lnTo>
                  <a:pt x="7149757" y="1552732"/>
                </a:lnTo>
                <a:cubicBezTo>
                  <a:pt x="7141378" y="1554948"/>
                  <a:pt x="7115959" y="1563256"/>
                  <a:pt x="7104804" y="1565792"/>
                </a:cubicBezTo>
                <a:cubicBezTo>
                  <a:pt x="7099811" y="1550850"/>
                  <a:pt x="7096935" y="1561973"/>
                  <a:pt x="7082824" y="1567947"/>
                </a:cubicBezTo>
                <a:cubicBezTo>
                  <a:pt x="7071919" y="1546070"/>
                  <a:pt x="7039417" y="1570606"/>
                  <a:pt x="7021520" y="1562334"/>
                </a:cubicBezTo>
                <a:cubicBezTo>
                  <a:pt x="7011400" y="1567217"/>
                  <a:pt x="7000495" y="1571981"/>
                  <a:pt x="6988956" y="1576442"/>
                </a:cubicBezTo>
                <a:lnTo>
                  <a:pt x="6981922" y="1578821"/>
                </a:lnTo>
                <a:lnTo>
                  <a:pt x="6981583" y="1578678"/>
                </a:lnTo>
                <a:cubicBezTo>
                  <a:pt x="6979627" y="1578791"/>
                  <a:pt x="6977153" y="1579421"/>
                  <a:pt x="6973762" y="1580811"/>
                </a:cubicBezTo>
                <a:lnTo>
                  <a:pt x="6969093" y="1583157"/>
                </a:lnTo>
                <a:lnTo>
                  <a:pt x="6890037" y="1575825"/>
                </a:lnTo>
                <a:cubicBezTo>
                  <a:pt x="6849459" y="1579997"/>
                  <a:pt x="6820022" y="1566922"/>
                  <a:pt x="6785054" y="1582200"/>
                </a:cubicBezTo>
                <a:cubicBezTo>
                  <a:pt x="6747047" y="1586037"/>
                  <a:pt x="6712794" y="1582954"/>
                  <a:pt x="6681692" y="1591296"/>
                </a:cubicBezTo>
                <a:cubicBezTo>
                  <a:pt x="6667557" y="1587501"/>
                  <a:pt x="6654822" y="1586753"/>
                  <a:pt x="6644556" y="1595940"/>
                </a:cubicBezTo>
                <a:cubicBezTo>
                  <a:pt x="6608615" y="1597269"/>
                  <a:pt x="6597697" y="1587005"/>
                  <a:pt x="6577106" y="1598261"/>
                </a:cubicBezTo>
                <a:lnTo>
                  <a:pt x="6544183" y="1596149"/>
                </a:lnTo>
                <a:lnTo>
                  <a:pt x="6540921" y="1593857"/>
                </a:lnTo>
                <a:lnTo>
                  <a:pt x="6535046" y="1593283"/>
                </a:lnTo>
                <a:lnTo>
                  <a:pt x="6519853" y="1595771"/>
                </a:lnTo>
                <a:lnTo>
                  <a:pt x="6514280" y="1597376"/>
                </a:lnTo>
                <a:cubicBezTo>
                  <a:pt x="6510385" y="1598232"/>
                  <a:pt x="6507735" y="1598481"/>
                  <a:pt x="6505824" y="1598298"/>
                </a:cubicBezTo>
                <a:lnTo>
                  <a:pt x="6505573" y="1598109"/>
                </a:lnTo>
                <a:lnTo>
                  <a:pt x="6497741" y="1599392"/>
                </a:lnTo>
                <a:cubicBezTo>
                  <a:pt x="6484628" y="1602044"/>
                  <a:pt x="6471968" y="1605085"/>
                  <a:pt x="6459992" y="1608358"/>
                </a:cubicBezTo>
                <a:cubicBezTo>
                  <a:pt x="6447037" y="1597612"/>
                  <a:pt x="6404274" y="1616787"/>
                  <a:pt x="6404572" y="1593771"/>
                </a:cubicBezTo>
                <a:cubicBezTo>
                  <a:pt x="6388277" y="1597519"/>
                  <a:pt x="6380141" y="1607970"/>
                  <a:pt x="6382671" y="1592612"/>
                </a:cubicBezTo>
                <a:lnTo>
                  <a:pt x="6369843" y="1590015"/>
                </a:lnTo>
                <a:lnTo>
                  <a:pt x="6269740" y="1614633"/>
                </a:lnTo>
                <a:lnTo>
                  <a:pt x="6255405" y="1620529"/>
                </a:lnTo>
                <a:cubicBezTo>
                  <a:pt x="6250911" y="1623016"/>
                  <a:pt x="6247090" y="1625968"/>
                  <a:pt x="6244248" y="1629561"/>
                </a:cubicBezTo>
                <a:cubicBezTo>
                  <a:pt x="6188859" y="1618246"/>
                  <a:pt x="6143250" y="1639346"/>
                  <a:pt x="6086396" y="1642666"/>
                </a:cubicBezTo>
                <a:cubicBezTo>
                  <a:pt x="6024311" y="1653696"/>
                  <a:pt x="5889522" y="1686499"/>
                  <a:pt x="5867429" y="1695554"/>
                </a:cubicBezTo>
                <a:cubicBezTo>
                  <a:pt x="5848669" y="1700350"/>
                  <a:pt x="5763994" y="1699795"/>
                  <a:pt x="5772864" y="1689002"/>
                </a:cubicBezTo>
                <a:cubicBezTo>
                  <a:pt x="5718480" y="1716048"/>
                  <a:pt x="5694188" y="1696562"/>
                  <a:pt x="5629833" y="1713273"/>
                </a:cubicBezTo>
                <a:lnTo>
                  <a:pt x="5504771" y="1725744"/>
                </a:lnTo>
                <a:lnTo>
                  <a:pt x="5490967" y="1726367"/>
                </a:lnTo>
                <a:lnTo>
                  <a:pt x="5486015" y="1721481"/>
                </a:lnTo>
                <a:lnTo>
                  <a:pt x="5439364" y="1721349"/>
                </a:lnTo>
                <a:cubicBezTo>
                  <a:pt x="5418850" y="1733129"/>
                  <a:pt x="5381503" y="1725668"/>
                  <a:pt x="5350025" y="1729885"/>
                </a:cubicBezTo>
                <a:lnTo>
                  <a:pt x="5336104" y="1734377"/>
                </a:lnTo>
                <a:lnTo>
                  <a:pt x="5245234" y="1738520"/>
                </a:lnTo>
                <a:lnTo>
                  <a:pt x="5182955" y="1744622"/>
                </a:lnTo>
                <a:lnTo>
                  <a:pt x="5169506" y="1748993"/>
                </a:lnTo>
                <a:lnTo>
                  <a:pt x="5154299" y="1744080"/>
                </a:lnTo>
                <a:cubicBezTo>
                  <a:pt x="5152463" y="1742751"/>
                  <a:pt x="5150989" y="1741283"/>
                  <a:pt x="5149917" y="1739727"/>
                </a:cubicBezTo>
                <a:lnTo>
                  <a:pt x="5100319" y="1745797"/>
                </a:lnTo>
                <a:lnTo>
                  <a:pt x="5094361" y="1745767"/>
                </a:lnTo>
                <a:lnTo>
                  <a:pt x="5053410" y="1742790"/>
                </a:lnTo>
                <a:lnTo>
                  <a:pt x="4992711" y="1734075"/>
                </a:lnTo>
                <a:cubicBezTo>
                  <a:pt x="4972764" y="1728527"/>
                  <a:pt x="4955480" y="1708667"/>
                  <a:pt x="4930098" y="1717312"/>
                </a:cubicBezTo>
                <a:cubicBezTo>
                  <a:pt x="4936142" y="1706767"/>
                  <a:pt x="4900350" y="1719438"/>
                  <a:pt x="4893834" y="1710028"/>
                </a:cubicBezTo>
                <a:cubicBezTo>
                  <a:pt x="4890113" y="1702277"/>
                  <a:pt x="4878389" y="1704314"/>
                  <a:pt x="4868730" y="1702384"/>
                </a:cubicBezTo>
                <a:cubicBezTo>
                  <a:pt x="4860577" y="1694955"/>
                  <a:pt x="4813519" y="1692594"/>
                  <a:pt x="4797925" y="1695535"/>
                </a:cubicBezTo>
                <a:cubicBezTo>
                  <a:pt x="4754973" y="1708626"/>
                  <a:pt x="4712186" y="1679830"/>
                  <a:pt x="4677670" y="1689453"/>
                </a:cubicBezTo>
                <a:cubicBezTo>
                  <a:pt x="4650390" y="1686902"/>
                  <a:pt x="4641786" y="1682702"/>
                  <a:pt x="4634248" y="1680227"/>
                </a:cubicBezTo>
                <a:lnTo>
                  <a:pt x="4632434" y="1674607"/>
                </a:lnTo>
                <a:lnTo>
                  <a:pt x="4619204" y="1672507"/>
                </a:lnTo>
                <a:lnTo>
                  <a:pt x="4616283" y="1670977"/>
                </a:lnTo>
                <a:cubicBezTo>
                  <a:pt x="4610716" y="1668036"/>
                  <a:pt x="4605090" y="1665277"/>
                  <a:pt x="4598926" y="1663178"/>
                </a:cubicBezTo>
                <a:cubicBezTo>
                  <a:pt x="4588025" y="1686237"/>
                  <a:pt x="4544698" y="1649138"/>
                  <a:pt x="4547069" y="1670642"/>
                </a:cubicBezTo>
                <a:lnTo>
                  <a:pt x="4523516" y="1669785"/>
                </a:lnTo>
                <a:lnTo>
                  <a:pt x="4500586" y="1675912"/>
                </a:lnTo>
                <a:lnTo>
                  <a:pt x="4488196" y="1683463"/>
                </a:lnTo>
                <a:lnTo>
                  <a:pt x="4445463" y="1695634"/>
                </a:lnTo>
                <a:lnTo>
                  <a:pt x="4446550" y="1680538"/>
                </a:lnTo>
                <a:lnTo>
                  <a:pt x="4365375" y="1697935"/>
                </a:lnTo>
                <a:lnTo>
                  <a:pt x="4305123" y="1714185"/>
                </a:lnTo>
                <a:lnTo>
                  <a:pt x="4292665" y="1720703"/>
                </a:lnTo>
                <a:lnTo>
                  <a:pt x="4276789" y="1718367"/>
                </a:lnTo>
                <a:cubicBezTo>
                  <a:pt x="4274740" y="1717359"/>
                  <a:pt x="4273021" y="1716157"/>
                  <a:pt x="4271683" y="1714801"/>
                </a:cubicBezTo>
                <a:lnTo>
                  <a:pt x="4223918" y="1728936"/>
                </a:lnTo>
                <a:lnTo>
                  <a:pt x="4218039" y="1729885"/>
                </a:lnTo>
                <a:lnTo>
                  <a:pt x="4177153" y="1733691"/>
                </a:lnTo>
                <a:lnTo>
                  <a:pt x="4051032" y="1728886"/>
                </a:lnTo>
                <a:cubicBezTo>
                  <a:pt x="4055072" y="1717510"/>
                  <a:pt x="4022108" y="1735873"/>
                  <a:pt x="4013978" y="1727679"/>
                </a:cubicBezTo>
                <a:cubicBezTo>
                  <a:pt x="4008905" y="1720660"/>
                  <a:pt x="3997723" y="1724594"/>
                  <a:pt x="3987857" y="1724282"/>
                </a:cubicBezTo>
                <a:cubicBezTo>
                  <a:pt x="3978476" y="1718309"/>
                  <a:pt x="3931683" y="1723723"/>
                  <a:pt x="3916852" y="1729184"/>
                </a:cubicBezTo>
                <a:cubicBezTo>
                  <a:pt x="3876910" y="1749138"/>
                  <a:pt x="3829523" y="1727824"/>
                  <a:pt x="3797263" y="1742976"/>
                </a:cubicBezTo>
                <a:cubicBezTo>
                  <a:pt x="3769922" y="1744951"/>
                  <a:pt x="3760682" y="1742230"/>
                  <a:pt x="3752806" y="1741033"/>
                </a:cubicBezTo>
                <a:lnTo>
                  <a:pt x="3749997" y="1735799"/>
                </a:lnTo>
                <a:lnTo>
                  <a:pt x="3736582" y="1735907"/>
                </a:lnTo>
                <a:lnTo>
                  <a:pt x="3733428" y="1734881"/>
                </a:lnTo>
                <a:cubicBezTo>
                  <a:pt x="3727408" y="1732899"/>
                  <a:pt x="3721365" y="1731108"/>
                  <a:pt x="3714911" y="1730056"/>
                </a:cubicBezTo>
                <a:cubicBezTo>
                  <a:pt x="3708355" y="1754554"/>
                  <a:pt x="3658933" y="1725152"/>
                  <a:pt x="3665172" y="1745936"/>
                </a:cubicBezTo>
                <a:cubicBezTo>
                  <a:pt x="3628569" y="1744420"/>
                  <a:pt x="3583742" y="1775884"/>
                  <a:pt x="3552006" y="1755220"/>
                </a:cubicBezTo>
                <a:cubicBezTo>
                  <a:pt x="3497522" y="1758390"/>
                  <a:pt x="3448310" y="1757433"/>
                  <a:pt x="3390301" y="1762546"/>
                </a:cubicBezTo>
                <a:cubicBezTo>
                  <a:pt x="3345266" y="1774524"/>
                  <a:pt x="3297039" y="1758531"/>
                  <a:pt x="3264312" y="1774620"/>
                </a:cubicBezTo>
                <a:cubicBezTo>
                  <a:pt x="3212634" y="1771139"/>
                  <a:pt x="3147905" y="1780248"/>
                  <a:pt x="3106901" y="1804264"/>
                </a:cubicBezTo>
                <a:cubicBezTo>
                  <a:pt x="3051355" y="1805490"/>
                  <a:pt x="3041708" y="1820368"/>
                  <a:pt x="2993303" y="1806542"/>
                </a:cubicBezTo>
                <a:cubicBezTo>
                  <a:pt x="2989182" y="1810139"/>
                  <a:pt x="2984377" y="1813039"/>
                  <a:pt x="2979115" y="1815432"/>
                </a:cubicBezTo>
                <a:lnTo>
                  <a:pt x="2963118" y="1820962"/>
                </a:lnTo>
                <a:lnTo>
                  <a:pt x="2961156" y="1820297"/>
                </a:lnTo>
                <a:lnTo>
                  <a:pt x="2925719" y="1828468"/>
                </a:lnTo>
                <a:lnTo>
                  <a:pt x="2857951" y="1842496"/>
                </a:lnTo>
                <a:lnTo>
                  <a:pt x="2857427" y="1841591"/>
                </a:lnTo>
                <a:cubicBezTo>
                  <a:pt x="2855386" y="1839734"/>
                  <a:pt x="2852250" y="1838690"/>
                  <a:pt x="2846731" y="1839316"/>
                </a:cubicBezTo>
                <a:cubicBezTo>
                  <a:pt x="2855175" y="1823564"/>
                  <a:pt x="2843311" y="1834035"/>
                  <a:pt x="2826290" y="1837274"/>
                </a:cubicBezTo>
                <a:cubicBezTo>
                  <a:pt x="2835609" y="1813530"/>
                  <a:pt x="2787284" y="1831665"/>
                  <a:pt x="2779146" y="1820071"/>
                </a:cubicBezTo>
                <a:cubicBezTo>
                  <a:pt x="2766432" y="1822985"/>
                  <a:pt x="2753158" y="1825635"/>
                  <a:pt x="2739608" y="1827861"/>
                </a:cubicBezTo>
                <a:lnTo>
                  <a:pt x="2731631" y="1828881"/>
                </a:lnTo>
                <a:cubicBezTo>
                  <a:pt x="2731575" y="1828813"/>
                  <a:pt x="2731521" y="1828744"/>
                  <a:pt x="2731464" y="1828677"/>
                </a:cubicBezTo>
                <a:cubicBezTo>
                  <a:pt x="2729715" y="1828415"/>
                  <a:pt x="2727085" y="1828569"/>
                  <a:pt x="2723037" y="1829303"/>
                </a:cubicBezTo>
                <a:lnTo>
                  <a:pt x="2701616" y="1832725"/>
                </a:lnTo>
                <a:lnTo>
                  <a:pt x="2696239" y="1831904"/>
                </a:lnTo>
                <a:lnTo>
                  <a:pt x="2663445" y="1825958"/>
                </a:lnTo>
                <a:cubicBezTo>
                  <a:pt x="2641260" y="1825904"/>
                  <a:pt x="2595040" y="1827674"/>
                  <a:pt x="2560925" y="1829094"/>
                </a:cubicBezTo>
                <a:cubicBezTo>
                  <a:pt x="2527977" y="1836499"/>
                  <a:pt x="2496507" y="1831991"/>
                  <a:pt x="2458739" y="1834479"/>
                </a:cubicBezTo>
                <a:cubicBezTo>
                  <a:pt x="2419379" y="1848893"/>
                  <a:pt x="2396428" y="1834257"/>
                  <a:pt x="2356074" y="1836991"/>
                </a:cubicBezTo>
                <a:cubicBezTo>
                  <a:pt x="2323435" y="1857644"/>
                  <a:pt x="2325610" y="1826053"/>
                  <a:pt x="2304241" y="1822021"/>
                </a:cubicBezTo>
                <a:lnTo>
                  <a:pt x="2298362" y="1822125"/>
                </a:lnTo>
                <a:lnTo>
                  <a:pt x="2283527" y="1826361"/>
                </a:lnTo>
                <a:lnTo>
                  <a:pt x="2278150" y="1828604"/>
                </a:lnTo>
                <a:cubicBezTo>
                  <a:pt x="2274371" y="1829907"/>
                  <a:pt x="2271762" y="1830461"/>
                  <a:pt x="2269853" y="1830502"/>
                </a:cubicBezTo>
                <a:lnTo>
                  <a:pt x="2269585" y="1830341"/>
                </a:lnTo>
                <a:lnTo>
                  <a:pt x="2225332" y="1845825"/>
                </a:lnTo>
                <a:cubicBezTo>
                  <a:pt x="2211505" y="1836594"/>
                  <a:pt x="2170867" y="1860661"/>
                  <a:pt x="2169048" y="1837658"/>
                </a:cubicBezTo>
                <a:cubicBezTo>
                  <a:pt x="2153238" y="1843278"/>
                  <a:pt x="2146132" y="1854645"/>
                  <a:pt x="2147231" y="1839027"/>
                </a:cubicBezTo>
                <a:cubicBezTo>
                  <a:pt x="2141901" y="1840465"/>
                  <a:pt x="2138205" y="1840014"/>
                  <a:pt x="2135241" y="1838652"/>
                </a:cubicBezTo>
                <a:lnTo>
                  <a:pt x="2099215" y="1850768"/>
                </a:lnTo>
                <a:lnTo>
                  <a:pt x="2094046" y="1850806"/>
                </a:lnTo>
                <a:lnTo>
                  <a:pt x="2071850" y="1861319"/>
                </a:lnTo>
                <a:lnTo>
                  <a:pt x="2039607" y="1874318"/>
                </a:lnTo>
                <a:lnTo>
                  <a:pt x="2037289" y="1874025"/>
                </a:lnTo>
                <a:lnTo>
                  <a:pt x="2023615" y="1881562"/>
                </a:lnTo>
                <a:cubicBezTo>
                  <a:pt x="2019390" y="1884562"/>
                  <a:pt x="1959668" y="1894795"/>
                  <a:pt x="1957176" y="1898709"/>
                </a:cubicBezTo>
                <a:cubicBezTo>
                  <a:pt x="1901224" y="1893805"/>
                  <a:pt x="1914145" y="1913274"/>
                  <a:pt x="1858081" y="1923144"/>
                </a:cubicBezTo>
                <a:cubicBezTo>
                  <a:pt x="1819487" y="1923227"/>
                  <a:pt x="1798952" y="1929741"/>
                  <a:pt x="1738865" y="1944965"/>
                </a:cubicBezTo>
                <a:cubicBezTo>
                  <a:pt x="1698633" y="1955957"/>
                  <a:pt x="1670491" y="1978862"/>
                  <a:pt x="1616692" y="1989107"/>
                </a:cubicBezTo>
                <a:cubicBezTo>
                  <a:pt x="1565257" y="2022368"/>
                  <a:pt x="1474172" y="2022156"/>
                  <a:pt x="1411898" y="2046254"/>
                </a:cubicBezTo>
                <a:cubicBezTo>
                  <a:pt x="1380237" y="2035952"/>
                  <a:pt x="1386648" y="2042292"/>
                  <a:pt x="1375780" y="2047961"/>
                </a:cubicBezTo>
                <a:cubicBezTo>
                  <a:pt x="1375756" y="2047968"/>
                  <a:pt x="1375731" y="2047974"/>
                  <a:pt x="1375707" y="2047981"/>
                </a:cubicBezTo>
                <a:lnTo>
                  <a:pt x="1285585" y="2047113"/>
                </a:lnTo>
                <a:cubicBezTo>
                  <a:pt x="1279541" y="2043453"/>
                  <a:pt x="1272537" y="2040974"/>
                  <a:pt x="1263658" y="2041397"/>
                </a:cubicBezTo>
                <a:cubicBezTo>
                  <a:pt x="1212454" y="2058890"/>
                  <a:pt x="1258499" y="2026611"/>
                  <a:pt x="1170403" y="2033399"/>
                </a:cubicBezTo>
                <a:cubicBezTo>
                  <a:pt x="1166530" y="2036274"/>
                  <a:pt x="1154254" y="2033463"/>
                  <a:pt x="1153718" y="2029576"/>
                </a:cubicBezTo>
                <a:cubicBezTo>
                  <a:pt x="1148486" y="2030819"/>
                  <a:pt x="1137980" y="2038354"/>
                  <a:pt x="1133937" y="2032149"/>
                </a:cubicBezTo>
                <a:cubicBezTo>
                  <a:pt x="1104720" y="2031606"/>
                  <a:pt x="1077532" y="2035424"/>
                  <a:pt x="1054999" y="2043242"/>
                </a:cubicBezTo>
                <a:cubicBezTo>
                  <a:pt x="1024875" y="2038090"/>
                  <a:pt x="1020473" y="2042711"/>
                  <a:pt x="1018405" y="2048281"/>
                </a:cubicBezTo>
                <a:lnTo>
                  <a:pt x="1016563" y="2051718"/>
                </a:lnTo>
                <a:lnTo>
                  <a:pt x="1008284" y="2046742"/>
                </a:lnTo>
                <a:cubicBezTo>
                  <a:pt x="999244" y="2043620"/>
                  <a:pt x="990505" y="2044937"/>
                  <a:pt x="981974" y="2048363"/>
                </a:cubicBezTo>
                <a:lnTo>
                  <a:pt x="971903" y="2053484"/>
                </a:lnTo>
                <a:lnTo>
                  <a:pt x="954015" y="2052529"/>
                </a:lnTo>
                <a:cubicBezTo>
                  <a:pt x="931960" y="2051365"/>
                  <a:pt x="861352" y="2046214"/>
                  <a:pt x="839571" y="2046509"/>
                </a:cubicBezTo>
                <a:lnTo>
                  <a:pt x="823321" y="2054296"/>
                </a:lnTo>
                <a:lnTo>
                  <a:pt x="800990" y="2051523"/>
                </a:lnTo>
                <a:cubicBezTo>
                  <a:pt x="790723" y="2052171"/>
                  <a:pt x="782268" y="2055403"/>
                  <a:pt x="776439" y="2062634"/>
                </a:cubicBezTo>
                <a:cubicBezTo>
                  <a:pt x="773155" y="2056184"/>
                  <a:pt x="769593" y="2059253"/>
                  <a:pt x="763041" y="2063995"/>
                </a:cubicBezTo>
                <a:lnTo>
                  <a:pt x="757863" y="2065877"/>
                </a:lnTo>
                <a:lnTo>
                  <a:pt x="745053" y="2051831"/>
                </a:lnTo>
                <a:lnTo>
                  <a:pt x="722609" y="2049504"/>
                </a:lnTo>
                <a:lnTo>
                  <a:pt x="717618" y="2042131"/>
                </a:lnTo>
                <a:lnTo>
                  <a:pt x="703285" y="2046808"/>
                </a:lnTo>
                <a:cubicBezTo>
                  <a:pt x="698219" y="2048137"/>
                  <a:pt x="690058" y="2049926"/>
                  <a:pt x="680199" y="2051947"/>
                </a:cubicBezTo>
                <a:lnTo>
                  <a:pt x="667351" y="2054469"/>
                </a:lnTo>
                <a:lnTo>
                  <a:pt x="660961" y="2049404"/>
                </a:lnTo>
                <a:lnTo>
                  <a:pt x="638282" y="2060093"/>
                </a:lnTo>
                <a:lnTo>
                  <a:pt x="583551" y="2070197"/>
                </a:lnTo>
                <a:cubicBezTo>
                  <a:pt x="569268" y="2091365"/>
                  <a:pt x="529124" y="2053106"/>
                  <a:pt x="525274" y="2079137"/>
                </a:cubicBezTo>
                <a:cubicBezTo>
                  <a:pt x="506495" y="2056498"/>
                  <a:pt x="440091" y="2069666"/>
                  <a:pt x="405635" y="2059339"/>
                </a:cubicBezTo>
                <a:cubicBezTo>
                  <a:pt x="397410" y="2069278"/>
                  <a:pt x="294416" y="2032966"/>
                  <a:pt x="281555" y="2022847"/>
                </a:cubicBezTo>
                <a:cubicBezTo>
                  <a:pt x="171589" y="1986245"/>
                  <a:pt x="126791" y="1985528"/>
                  <a:pt x="98513" y="1969504"/>
                </a:cubicBezTo>
                <a:cubicBezTo>
                  <a:pt x="85544" y="1965247"/>
                  <a:pt x="73324" y="1958000"/>
                  <a:pt x="56191" y="1950709"/>
                </a:cubicBezTo>
                <a:lnTo>
                  <a:pt x="0" y="19357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7DFD66C-5564-AD88-252B-D6F72907877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37036" y="548640"/>
            <a:ext cx="9543405" cy="1188720"/>
          </a:xfrm>
        </p:spPr>
        <p:txBody>
          <a:bodyPr>
            <a:normAutofit/>
          </a:bodyPr>
          <a:lstStyle/>
          <a:p>
            <a:pPr lvl="0"/>
            <a:r>
              <a:rPr lang="es-E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$match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44583A9-4B2A-88F9-61DE-9E01B8AFA79A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957987" y="2431765"/>
            <a:ext cx="8276026" cy="3320031"/>
          </a:xfrm>
        </p:spPr>
        <p:txBody>
          <a:bodyPr anchor="ctr">
            <a:normAutofit/>
          </a:bodyPr>
          <a:lstStyle/>
          <a:p>
            <a:pPr marL="0" lvl="0" indent="0">
              <a:buNone/>
            </a:pPr>
            <a:r>
              <a:rPr lang="es-E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db.universities.aggregate</a:t>
            </a:r>
            <a:r>
              <a:rPr lang="es-E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([</a:t>
            </a:r>
          </a:p>
          <a:p>
            <a:pPr marL="0" lvl="0" indent="0">
              <a:buNone/>
            </a:pPr>
            <a:r>
              <a:rPr lang="es-E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{ $match : { country : '</a:t>
            </a:r>
            <a:r>
              <a:rPr lang="es-E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Spain</a:t>
            </a:r>
            <a:r>
              <a:rPr lang="es-E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', </a:t>
            </a:r>
            <a:r>
              <a:rPr lang="es-E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city</a:t>
            </a:r>
            <a:r>
              <a:rPr lang="es-E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: 'Salamanca' } }</a:t>
            </a:r>
          </a:p>
          <a:p>
            <a:pPr marL="0" lvl="0" indent="0">
              <a:buNone/>
            </a:pPr>
            <a:r>
              <a:rPr lang="es-E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]).</a:t>
            </a:r>
            <a:r>
              <a:rPr lang="es-E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pretty</a:t>
            </a:r>
            <a:r>
              <a:rPr lang="es-E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()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42DCE2C-2863-46FA-9BE7-24365A24D9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24586" y="5970896"/>
            <a:ext cx="9967416" cy="887104"/>
          </a:xfrm>
          <a:custGeom>
            <a:avLst/>
            <a:gdLst>
              <a:gd name="connsiteX0" fmla="*/ 4686423 w 9517857"/>
              <a:gd name="connsiteY0" fmla="*/ 247919 h 918356"/>
              <a:gd name="connsiteX1" fmla="*/ 4689051 w 9517857"/>
              <a:gd name="connsiteY1" fmla="*/ 250968 h 918356"/>
              <a:gd name="connsiteX2" fmla="*/ 4687244 w 9517857"/>
              <a:gd name="connsiteY2" fmla="*/ 251298 h 918356"/>
              <a:gd name="connsiteX3" fmla="*/ 4685225 w 9517857"/>
              <a:gd name="connsiteY3" fmla="*/ 246530 h 918356"/>
              <a:gd name="connsiteX4" fmla="*/ 4686133 w 9517857"/>
              <a:gd name="connsiteY4" fmla="*/ 246727 h 918356"/>
              <a:gd name="connsiteX5" fmla="*/ 4686423 w 9517857"/>
              <a:gd name="connsiteY5" fmla="*/ 247919 h 918356"/>
              <a:gd name="connsiteX6" fmla="*/ 9517856 w 9517857"/>
              <a:gd name="connsiteY6" fmla="*/ 0 h 918356"/>
              <a:gd name="connsiteX7" fmla="*/ 9517857 w 9517857"/>
              <a:gd name="connsiteY7" fmla="*/ 12 h 918356"/>
              <a:gd name="connsiteX8" fmla="*/ 9517857 w 9517857"/>
              <a:gd name="connsiteY8" fmla="*/ 918356 h 918356"/>
              <a:gd name="connsiteX9" fmla="*/ 14604 w 9517857"/>
              <a:gd name="connsiteY9" fmla="*/ 918356 h 918356"/>
              <a:gd name="connsiteX10" fmla="*/ 12841 w 9517857"/>
              <a:gd name="connsiteY10" fmla="*/ 917763 h 918356"/>
              <a:gd name="connsiteX11" fmla="*/ 93 w 9517857"/>
              <a:gd name="connsiteY11" fmla="*/ 912471 h 918356"/>
              <a:gd name="connsiteX12" fmla="*/ 58674 w 9517857"/>
              <a:gd name="connsiteY12" fmla="*/ 890322 h 918356"/>
              <a:gd name="connsiteX13" fmla="*/ 275005 w 9517857"/>
              <a:gd name="connsiteY13" fmla="*/ 807229 h 918356"/>
              <a:gd name="connsiteX14" fmla="*/ 587824 w 9517857"/>
              <a:gd name="connsiteY14" fmla="*/ 798195 h 918356"/>
              <a:gd name="connsiteX15" fmla="*/ 651826 w 9517857"/>
              <a:gd name="connsiteY15" fmla="*/ 738338 h 918356"/>
              <a:gd name="connsiteX16" fmla="*/ 727985 w 9517857"/>
              <a:gd name="connsiteY16" fmla="*/ 719826 h 918356"/>
              <a:gd name="connsiteX17" fmla="*/ 778982 w 9517857"/>
              <a:gd name="connsiteY17" fmla="*/ 710142 h 918356"/>
              <a:gd name="connsiteX18" fmla="*/ 849944 w 9517857"/>
              <a:gd name="connsiteY18" fmla="*/ 717987 h 918356"/>
              <a:gd name="connsiteX19" fmla="*/ 921659 w 9517857"/>
              <a:gd name="connsiteY19" fmla="*/ 712695 h 918356"/>
              <a:gd name="connsiteX20" fmla="*/ 930946 w 9517857"/>
              <a:gd name="connsiteY20" fmla="*/ 734046 h 918356"/>
              <a:gd name="connsiteX21" fmla="*/ 986250 w 9517857"/>
              <a:gd name="connsiteY21" fmla="*/ 713530 h 918356"/>
              <a:gd name="connsiteX22" fmla="*/ 1013752 w 9517857"/>
              <a:gd name="connsiteY22" fmla="*/ 713361 h 918356"/>
              <a:gd name="connsiteX23" fmla="*/ 1023734 w 9517857"/>
              <a:gd name="connsiteY23" fmla="*/ 718571 h 918356"/>
              <a:gd name="connsiteX24" fmla="*/ 1063207 w 9517857"/>
              <a:gd name="connsiteY24" fmla="*/ 715651 h 918356"/>
              <a:gd name="connsiteX25" fmla="*/ 1081980 w 9517857"/>
              <a:gd name="connsiteY25" fmla="*/ 738455 h 918356"/>
              <a:gd name="connsiteX26" fmla="*/ 1218120 w 9517857"/>
              <a:gd name="connsiteY26" fmla="*/ 713280 h 918356"/>
              <a:gd name="connsiteX27" fmla="*/ 1397459 w 9517857"/>
              <a:gd name="connsiteY27" fmla="*/ 691190 h 918356"/>
              <a:gd name="connsiteX28" fmla="*/ 1580688 w 9517857"/>
              <a:gd name="connsiteY28" fmla="*/ 693697 h 918356"/>
              <a:gd name="connsiteX29" fmla="*/ 1772334 w 9517857"/>
              <a:gd name="connsiteY29" fmla="*/ 710640 h 918356"/>
              <a:gd name="connsiteX30" fmla="*/ 2002561 w 9517857"/>
              <a:gd name="connsiteY30" fmla="*/ 659917 h 918356"/>
              <a:gd name="connsiteX31" fmla="*/ 2135144 w 9517857"/>
              <a:gd name="connsiteY31" fmla="*/ 636501 h 918356"/>
              <a:gd name="connsiteX32" fmla="*/ 2440292 w 9517857"/>
              <a:gd name="connsiteY32" fmla="*/ 593862 h 918356"/>
              <a:gd name="connsiteX33" fmla="*/ 2547829 w 9517857"/>
              <a:gd name="connsiteY33" fmla="*/ 566150 h 918356"/>
              <a:gd name="connsiteX34" fmla="*/ 2658055 w 9517857"/>
              <a:gd name="connsiteY34" fmla="*/ 578727 h 918356"/>
              <a:gd name="connsiteX35" fmla="*/ 2693698 w 9517857"/>
              <a:gd name="connsiteY35" fmla="*/ 560029 h 918356"/>
              <a:gd name="connsiteX36" fmla="*/ 2699673 w 9517857"/>
              <a:gd name="connsiteY36" fmla="*/ 556400 h 918356"/>
              <a:gd name="connsiteX37" fmla="*/ 2727306 w 9517857"/>
              <a:gd name="connsiteY37" fmla="*/ 550698 h 918356"/>
              <a:gd name="connsiteX38" fmla="*/ 2730451 w 9517857"/>
              <a:gd name="connsiteY38" fmla="*/ 538058 h 918356"/>
              <a:gd name="connsiteX39" fmla="*/ 2768713 w 9517857"/>
              <a:gd name="connsiteY39" fmla="*/ 521575 h 918356"/>
              <a:gd name="connsiteX40" fmla="*/ 2820868 w 9517857"/>
              <a:gd name="connsiteY40" fmla="*/ 514160 h 918356"/>
              <a:gd name="connsiteX41" fmla="*/ 3073635 w 9517857"/>
              <a:gd name="connsiteY41" fmla="*/ 491294 h 918356"/>
              <a:gd name="connsiteX42" fmla="*/ 3222071 w 9517857"/>
              <a:gd name="connsiteY42" fmla="*/ 470559 h 918356"/>
              <a:gd name="connsiteX43" fmla="*/ 3274069 w 9517857"/>
              <a:gd name="connsiteY43" fmla="*/ 451605 h 918356"/>
              <a:gd name="connsiteX44" fmla="*/ 3349632 w 9517857"/>
              <a:gd name="connsiteY44" fmla="*/ 432583 h 918356"/>
              <a:gd name="connsiteX45" fmla="*/ 3479593 w 9517857"/>
              <a:gd name="connsiteY45" fmla="*/ 390437 h 918356"/>
              <a:gd name="connsiteX46" fmla="*/ 3660110 w 9517857"/>
              <a:gd name="connsiteY46" fmla="*/ 348726 h 918356"/>
              <a:gd name="connsiteX47" fmla="*/ 3750023 w 9517857"/>
              <a:gd name="connsiteY47" fmla="*/ 370678 h 918356"/>
              <a:gd name="connsiteX48" fmla="*/ 3844133 w 9517857"/>
              <a:gd name="connsiteY48" fmla="*/ 360648 h 918356"/>
              <a:gd name="connsiteX49" fmla="*/ 3913545 w 9517857"/>
              <a:gd name="connsiteY49" fmla="*/ 344235 h 918356"/>
              <a:gd name="connsiteX50" fmla="*/ 4266740 w 9517857"/>
              <a:gd name="connsiteY50" fmla="*/ 361454 h 918356"/>
              <a:gd name="connsiteX51" fmla="*/ 4430770 w 9517857"/>
              <a:gd name="connsiteY51" fmla="*/ 342643 h 918356"/>
              <a:gd name="connsiteX52" fmla="*/ 4512664 w 9517857"/>
              <a:gd name="connsiteY52" fmla="*/ 319948 h 918356"/>
              <a:gd name="connsiteX53" fmla="*/ 4616423 w 9517857"/>
              <a:gd name="connsiteY53" fmla="*/ 290914 h 918356"/>
              <a:gd name="connsiteX54" fmla="*/ 4691675 w 9517857"/>
              <a:gd name="connsiteY54" fmla="*/ 254011 h 918356"/>
              <a:gd name="connsiteX55" fmla="*/ 4689051 w 9517857"/>
              <a:gd name="connsiteY55" fmla="*/ 250968 h 918356"/>
              <a:gd name="connsiteX56" fmla="*/ 4719994 w 9517857"/>
              <a:gd name="connsiteY56" fmla="*/ 245307 h 918356"/>
              <a:gd name="connsiteX57" fmla="*/ 4752894 w 9517857"/>
              <a:gd name="connsiteY57" fmla="*/ 239875 h 918356"/>
              <a:gd name="connsiteX58" fmla="*/ 4769329 w 9517857"/>
              <a:gd name="connsiteY58" fmla="*/ 233585 h 918356"/>
              <a:gd name="connsiteX59" fmla="*/ 4775634 w 9517857"/>
              <a:gd name="connsiteY59" fmla="*/ 234063 h 918356"/>
              <a:gd name="connsiteX60" fmla="*/ 4790452 w 9517857"/>
              <a:gd name="connsiteY60" fmla="*/ 233572 h 918356"/>
              <a:gd name="connsiteX61" fmla="*/ 4789062 w 9517857"/>
              <a:gd name="connsiteY61" fmla="*/ 241924 h 918356"/>
              <a:gd name="connsiteX62" fmla="*/ 4827826 w 9517857"/>
              <a:gd name="connsiteY62" fmla="*/ 246977 h 918356"/>
              <a:gd name="connsiteX63" fmla="*/ 4892569 w 9517857"/>
              <a:gd name="connsiteY63" fmla="*/ 249933 h 918356"/>
              <a:gd name="connsiteX64" fmla="*/ 4896611 w 9517857"/>
              <a:gd name="connsiteY64" fmla="*/ 240448 h 918356"/>
              <a:gd name="connsiteX65" fmla="*/ 4917286 w 9517857"/>
              <a:gd name="connsiteY65" fmla="*/ 243659 h 918356"/>
              <a:gd name="connsiteX66" fmla="*/ 4981173 w 9517857"/>
              <a:gd name="connsiteY66" fmla="*/ 247103 h 918356"/>
              <a:gd name="connsiteX67" fmla="*/ 5060397 w 9517857"/>
              <a:gd name="connsiteY67" fmla="*/ 263688 h 918356"/>
              <a:gd name="connsiteX68" fmla="*/ 5252996 w 9517857"/>
              <a:gd name="connsiteY68" fmla="*/ 270655 h 918356"/>
              <a:gd name="connsiteX69" fmla="*/ 5358056 w 9517857"/>
              <a:gd name="connsiteY69" fmla="*/ 247248 h 918356"/>
              <a:gd name="connsiteX70" fmla="*/ 5426496 w 9517857"/>
              <a:gd name="connsiteY70" fmla="*/ 235142 h 918356"/>
              <a:gd name="connsiteX71" fmla="*/ 5497161 w 9517857"/>
              <a:gd name="connsiteY71" fmla="*/ 228808 h 918356"/>
              <a:gd name="connsiteX72" fmla="*/ 5826043 w 9517857"/>
              <a:gd name="connsiteY72" fmla="*/ 148073 h 918356"/>
              <a:gd name="connsiteX73" fmla="*/ 6013415 w 9517857"/>
              <a:gd name="connsiteY73" fmla="*/ 137316 h 918356"/>
              <a:gd name="connsiteX74" fmla="*/ 6080994 w 9517857"/>
              <a:gd name="connsiteY74" fmla="*/ 142938 h 918356"/>
              <a:gd name="connsiteX75" fmla="*/ 6194152 w 9517857"/>
              <a:gd name="connsiteY75" fmla="*/ 151772 h 918356"/>
              <a:gd name="connsiteX76" fmla="*/ 6281379 w 9517857"/>
              <a:gd name="connsiteY76" fmla="*/ 181626 h 918356"/>
              <a:gd name="connsiteX77" fmla="*/ 6374947 w 9517857"/>
              <a:gd name="connsiteY77" fmla="*/ 179799 h 918356"/>
              <a:gd name="connsiteX78" fmla="*/ 6448518 w 9517857"/>
              <a:gd name="connsiteY78" fmla="*/ 164378 h 918356"/>
              <a:gd name="connsiteX79" fmla="*/ 6544700 w 9517857"/>
              <a:gd name="connsiteY79" fmla="*/ 167161 h 918356"/>
              <a:gd name="connsiteX80" fmla="*/ 6648353 w 9517857"/>
              <a:gd name="connsiteY80" fmla="*/ 172250 h 918356"/>
              <a:gd name="connsiteX81" fmla="*/ 6736227 w 9517857"/>
              <a:gd name="connsiteY81" fmla="*/ 173216 h 918356"/>
              <a:gd name="connsiteX82" fmla="*/ 6977218 w 9517857"/>
              <a:gd name="connsiteY82" fmla="*/ 184289 h 918356"/>
              <a:gd name="connsiteX83" fmla="*/ 7065221 w 9517857"/>
              <a:gd name="connsiteY83" fmla="*/ 227531 h 918356"/>
              <a:gd name="connsiteX84" fmla="*/ 7366876 w 9517857"/>
              <a:gd name="connsiteY84" fmla="*/ 248468 h 918356"/>
              <a:gd name="connsiteX85" fmla="*/ 7565449 w 9517857"/>
              <a:gd name="connsiteY85" fmla="*/ 258950 h 918356"/>
              <a:gd name="connsiteX86" fmla="*/ 7599285 w 9517857"/>
              <a:gd name="connsiteY86" fmla="*/ 266021 h 918356"/>
              <a:gd name="connsiteX87" fmla="*/ 7644411 w 9517857"/>
              <a:gd name="connsiteY87" fmla="*/ 258986 h 918356"/>
              <a:gd name="connsiteX88" fmla="*/ 7825110 w 9517857"/>
              <a:gd name="connsiteY88" fmla="*/ 229109 h 918356"/>
              <a:gd name="connsiteX89" fmla="*/ 7965804 w 9517857"/>
              <a:gd name="connsiteY89" fmla="*/ 190545 h 918356"/>
              <a:gd name="connsiteX90" fmla="*/ 8147401 w 9517857"/>
              <a:gd name="connsiteY90" fmla="*/ 205617 h 918356"/>
              <a:gd name="connsiteX91" fmla="*/ 8256033 w 9517857"/>
              <a:gd name="connsiteY91" fmla="*/ 193713 h 918356"/>
              <a:gd name="connsiteX92" fmla="*/ 8410677 w 9517857"/>
              <a:gd name="connsiteY92" fmla="*/ 172167 h 918356"/>
              <a:gd name="connsiteX93" fmla="*/ 8617841 w 9517857"/>
              <a:gd name="connsiteY93" fmla="*/ 155167 h 918356"/>
              <a:gd name="connsiteX94" fmla="*/ 8715976 w 9517857"/>
              <a:gd name="connsiteY94" fmla="*/ 178374 h 918356"/>
              <a:gd name="connsiteX95" fmla="*/ 8778827 w 9517857"/>
              <a:gd name="connsiteY95" fmla="*/ 172936 h 918356"/>
              <a:gd name="connsiteX96" fmla="*/ 8840778 w 9517857"/>
              <a:gd name="connsiteY96" fmla="*/ 143149 h 918356"/>
              <a:gd name="connsiteX97" fmla="*/ 9010380 w 9517857"/>
              <a:gd name="connsiteY97" fmla="*/ 91891 h 918356"/>
              <a:gd name="connsiteX98" fmla="*/ 9110856 w 9517857"/>
              <a:gd name="connsiteY98" fmla="*/ 70997 h 918356"/>
              <a:gd name="connsiteX99" fmla="*/ 9268817 w 9517857"/>
              <a:gd name="connsiteY99" fmla="*/ 53082 h 918356"/>
              <a:gd name="connsiteX100" fmla="*/ 9316667 w 9517857"/>
              <a:gd name="connsiteY100" fmla="*/ 45047 h 918356"/>
              <a:gd name="connsiteX101" fmla="*/ 9428209 w 9517857"/>
              <a:gd name="connsiteY101" fmla="*/ 29923 h 918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9517857" h="918356">
                <a:moveTo>
                  <a:pt x="4686423" y="247919"/>
                </a:moveTo>
                <a:lnTo>
                  <a:pt x="4689051" y="250968"/>
                </a:lnTo>
                <a:lnTo>
                  <a:pt x="4687244" y="251298"/>
                </a:lnTo>
                <a:close/>
                <a:moveTo>
                  <a:pt x="4685225" y="246530"/>
                </a:moveTo>
                <a:cubicBezTo>
                  <a:pt x="4688837" y="243198"/>
                  <a:pt x="4687468" y="244598"/>
                  <a:pt x="4686133" y="246727"/>
                </a:cubicBezTo>
                <a:lnTo>
                  <a:pt x="4686423" y="247919"/>
                </a:lnTo>
                <a:close/>
                <a:moveTo>
                  <a:pt x="9517856" y="0"/>
                </a:moveTo>
                <a:lnTo>
                  <a:pt x="9517857" y="12"/>
                </a:lnTo>
                <a:lnTo>
                  <a:pt x="9517857" y="918356"/>
                </a:lnTo>
                <a:lnTo>
                  <a:pt x="14604" y="918356"/>
                </a:lnTo>
                <a:lnTo>
                  <a:pt x="12841" y="917763"/>
                </a:lnTo>
                <a:cubicBezTo>
                  <a:pt x="4532" y="914864"/>
                  <a:pt x="-773" y="912807"/>
                  <a:pt x="93" y="912471"/>
                </a:cubicBezTo>
                <a:cubicBezTo>
                  <a:pt x="172" y="912298"/>
                  <a:pt x="58594" y="890495"/>
                  <a:pt x="58674" y="890322"/>
                </a:cubicBezTo>
                <a:cubicBezTo>
                  <a:pt x="127436" y="929614"/>
                  <a:pt x="206243" y="828226"/>
                  <a:pt x="275005" y="807229"/>
                </a:cubicBezTo>
                <a:cubicBezTo>
                  <a:pt x="303983" y="806087"/>
                  <a:pt x="504960" y="777375"/>
                  <a:pt x="587824" y="798195"/>
                </a:cubicBezTo>
                <a:cubicBezTo>
                  <a:pt x="598733" y="769348"/>
                  <a:pt x="682904" y="785924"/>
                  <a:pt x="651826" y="738338"/>
                </a:cubicBezTo>
                <a:cubicBezTo>
                  <a:pt x="688440" y="737862"/>
                  <a:pt x="753255" y="750396"/>
                  <a:pt x="727985" y="719826"/>
                </a:cubicBezTo>
                <a:cubicBezTo>
                  <a:pt x="739648" y="718749"/>
                  <a:pt x="775717" y="715087"/>
                  <a:pt x="778982" y="710142"/>
                </a:cubicBezTo>
                <a:cubicBezTo>
                  <a:pt x="779189" y="709407"/>
                  <a:pt x="849736" y="718721"/>
                  <a:pt x="849944" y="717987"/>
                </a:cubicBezTo>
                <a:lnTo>
                  <a:pt x="921659" y="712695"/>
                </a:lnTo>
                <a:lnTo>
                  <a:pt x="930946" y="734046"/>
                </a:lnTo>
                <a:lnTo>
                  <a:pt x="986250" y="713530"/>
                </a:lnTo>
                <a:lnTo>
                  <a:pt x="1013752" y="713361"/>
                </a:lnTo>
                <a:lnTo>
                  <a:pt x="1023734" y="718571"/>
                </a:lnTo>
                <a:cubicBezTo>
                  <a:pt x="1033291" y="721276"/>
                  <a:pt x="1045398" y="721394"/>
                  <a:pt x="1063207" y="715651"/>
                </a:cubicBezTo>
                <a:lnTo>
                  <a:pt x="1081980" y="738455"/>
                </a:lnTo>
                <a:lnTo>
                  <a:pt x="1218120" y="713280"/>
                </a:lnTo>
                <a:cubicBezTo>
                  <a:pt x="1230137" y="716162"/>
                  <a:pt x="1387179" y="685179"/>
                  <a:pt x="1397459" y="691190"/>
                </a:cubicBezTo>
                <a:cubicBezTo>
                  <a:pt x="1490025" y="704984"/>
                  <a:pt x="1465878" y="715604"/>
                  <a:pt x="1580688" y="693697"/>
                </a:cubicBezTo>
                <a:cubicBezTo>
                  <a:pt x="1607067" y="704379"/>
                  <a:pt x="1719477" y="658239"/>
                  <a:pt x="1772334" y="710640"/>
                </a:cubicBezTo>
                <a:cubicBezTo>
                  <a:pt x="1745536" y="644824"/>
                  <a:pt x="1976078" y="716436"/>
                  <a:pt x="2002561" y="659917"/>
                </a:cubicBezTo>
                <a:cubicBezTo>
                  <a:pt x="2045346" y="660357"/>
                  <a:pt x="2166676" y="654391"/>
                  <a:pt x="2135144" y="636501"/>
                </a:cubicBezTo>
                <a:cubicBezTo>
                  <a:pt x="2276591" y="665055"/>
                  <a:pt x="2293173" y="591792"/>
                  <a:pt x="2440292" y="593862"/>
                </a:cubicBezTo>
                <a:cubicBezTo>
                  <a:pt x="2495160" y="534824"/>
                  <a:pt x="2473343" y="585644"/>
                  <a:pt x="2547829" y="566150"/>
                </a:cubicBezTo>
                <a:cubicBezTo>
                  <a:pt x="2545438" y="614169"/>
                  <a:pt x="2632278" y="528280"/>
                  <a:pt x="2658055" y="578727"/>
                </a:cubicBezTo>
                <a:cubicBezTo>
                  <a:pt x="2670795" y="573581"/>
                  <a:pt x="2682322" y="567005"/>
                  <a:pt x="2693698" y="560029"/>
                </a:cubicBezTo>
                <a:lnTo>
                  <a:pt x="2699673" y="556400"/>
                </a:lnTo>
                <a:lnTo>
                  <a:pt x="2727306" y="550698"/>
                </a:lnTo>
                <a:lnTo>
                  <a:pt x="2730451" y="538058"/>
                </a:lnTo>
                <a:lnTo>
                  <a:pt x="2768713" y="521575"/>
                </a:lnTo>
                <a:cubicBezTo>
                  <a:pt x="2783756" y="517104"/>
                  <a:pt x="2800788" y="514291"/>
                  <a:pt x="2820868" y="514160"/>
                </a:cubicBezTo>
                <a:cubicBezTo>
                  <a:pt x="2894791" y="532885"/>
                  <a:pt x="2981506" y="465507"/>
                  <a:pt x="3073635" y="491294"/>
                </a:cubicBezTo>
                <a:cubicBezTo>
                  <a:pt x="3106872" y="496624"/>
                  <a:pt x="3205785" y="487718"/>
                  <a:pt x="3222071" y="470559"/>
                </a:cubicBezTo>
                <a:cubicBezTo>
                  <a:pt x="3242193" y="465514"/>
                  <a:pt x="3267163" y="469136"/>
                  <a:pt x="3274069" y="451605"/>
                </a:cubicBezTo>
                <a:cubicBezTo>
                  <a:pt x="3286659" y="430165"/>
                  <a:pt x="3363648" y="455571"/>
                  <a:pt x="3349632" y="432583"/>
                </a:cubicBezTo>
                <a:cubicBezTo>
                  <a:pt x="3404182" y="449847"/>
                  <a:pt x="3438210" y="404323"/>
                  <a:pt x="3479593" y="390437"/>
                </a:cubicBezTo>
                <a:cubicBezTo>
                  <a:pt x="3523240" y="408403"/>
                  <a:pt x="3567027" y="361554"/>
                  <a:pt x="3660110" y="348726"/>
                </a:cubicBezTo>
                <a:cubicBezTo>
                  <a:pt x="3708299" y="369683"/>
                  <a:pt x="3662447" y="344775"/>
                  <a:pt x="3750023" y="370678"/>
                </a:cubicBezTo>
                <a:cubicBezTo>
                  <a:pt x="3752092" y="367132"/>
                  <a:pt x="3816880" y="365055"/>
                  <a:pt x="3844133" y="360648"/>
                </a:cubicBezTo>
                <a:cubicBezTo>
                  <a:pt x="3871386" y="356240"/>
                  <a:pt x="3882848" y="332490"/>
                  <a:pt x="3913545" y="344235"/>
                </a:cubicBezTo>
                <a:cubicBezTo>
                  <a:pt x="4050255" y="376864"/>
                  <a:pt x="4159924" y="363190"/>
                  <a:pt x="4266740" y="361454"/>
                </a:cubicBezTo>
                <a:cubicBezTo>
                  <a:pt x="4385770" y="354374"/>
                  <a:pt x="4314535" y="340143"/>
                  <a:pt x="4430770" y="342643"/>
                </a:cubicBezTo>
                <a:cubicBezTo>
                  <a:pt x="4439969" y="322594"/>
                  <a:pt x="4478290" y="314645"/>
                  <a:pt x="4512664" y="319948"/>
                </a:cubicBezTo>
                <a:cubicBezTo>
                  <a:pt x="4570011" y="315138"/>
                  <a:pt x="4549085" y="269599"/>
                  <a:pt x="4616423" y="290914"/>
                </a:cubicBezTo>
                <a:cubicBezTo>
                  <a:pt x="4599641" y="270277"/>
                  <a:pt x="4692085" y="269216"/>
                  <a:pt x="4691675" y="254011"/>
                </a:cubicBezTo>
                <a:lnTo>
                  <a:pt x="4689051" y="250968"/>
                </a:lnTo>
                <a:lnTo>
                  <a:pt x="4719994" y="245307"/>
                </a:lnTo>
                <a:cubicBezTo>
                  <a:pt x="4732635" y="242775"/>
                  <a:pt x="4745300" y="240335"/>
                  <a:pt x="4752894" y="239875"/>
                </a:cubicBezTo>
                <a:lnTo>
                  <a:pt x="4769329" y="233585"/>
                </a:lnTo>
                <a:lnTo>
                  <a:pt x="4775634" y="234063"/>
                </a:lnTo>
                <a:lnTo>
                  <a:pt x="4790452" y="233572"/>
                </a:lnTo>
                <a:cubicBezTo>
                  <a:pt x="4789989" y="236356"/>
                  <a:pt x="4789525" y="239141"/>
                  <a:pt x="4789062" y="241924"/>
                </a:cubicBezTo>
                <a:cubicBezTo>
                  <a:pt x="4786342" y="249932"/>
                  <a:pt x="4804560" y="248631"/>
                  <a:pt x="4827826" y="246977"/>
                </a:cubicBezTo>
                <a:cubicBezTo>
                  <a:pt x="4875782" y="239569"/>
                  <a:pt x="4874112" y="283413"/>
                  <a:pt x="4892569" y="249933"/>
                </a:cubicBezTo>
                <a:lnTo>
                  <a:pt x="4896611" y="240448"/>
                </a:lnTo>
                <a:lnTo>
                  <a:pt x="4917286" y="243659"/>
                </a:lnTo>
                <a:cubicBezTo>
                  <a:pt x="4923060" y="243799"/>
                  <a:pt x="4981729" y="240979"/>
                  <a:pt x="4981173" y="247103"/>
                </a:cubicBezTo>
                <a:cubicBezTo>
                  <a:pt x="5024880" y="220690"/>
                  <a:pt x="5014146" y="257963"/>
                  <a:pt x="5060397" y="263688"/>
                </a:cubicBezTo>
                <a:cubicBezTo>
                  <a:pt x="5093356" y="238589"/>
                  <a:pt x="5157892" y="275351"/>
                  <a:pt x="5252996" y="270655"/>
                </a:cubicBezTo>
                <a:cubicBezTo>
                  <a:pt x="5288840" y="241872"/>
                  <a:pt x="5287005" y="287921"/>
                  <a:pt x="5358056" y="247248"/>
                </a:cubicBezTo>
                <a:cubicBezTo>
                  <a:pt x="5361752" y="250257"/>
                  <a:pt x="5403312" y="238215"/>
                  <a:pt x="5426496" y="235142"/>
                </a:cubicBezTo>
                <a:cubicBezTo>
                  <a:pt x="5449679" y="232069"/>
                  <a:pt x="5473549" y="245611"/>
                  <a:pt x="5497161" y="228808"/>
                </a:cubicBezTo>
                <a:cubicBezTo>
                  <a:pt x="5611861" y="172767"/>
                  <a:pt x="5723211" y="165860"/>
                  <a:pt x="5826043" y="148073"/>
                </a:cubicBezTo>
                <a:cubicBezTo>
                  <a:pt x="5943127" y="133166"/>
                  <a:pt x="5872659" y="193078"/>
                  <a:pt x="6013415" y="137316"/>
                </a:cubicBezTo>
                <a:cubicBezTo>
                  <a:pt x="6031924" y="154783"/>
                  <a:pt x="6050745" y="154258"/>
                  <a:pt x="6080994" y="142938"/>
                </a:cubicBezTo>
                <a:cubicBezTo>
                  <a:pt x="6138083" y="137090"/>
                  <a:pt x="6140195" y="184383"/>
                  <a:pt x="6194152" y="151772"/>
                </a:cubicBezTo>
                <a:cubicBezTo>
                  <a:pt x="6187280" y="177783"/>
                  <a:pt x="6304222" y="153410"/>
                  <a:pt x="6281379" y="181626"/>
                </a:cubicBezTo>
                <a:cubicBezTo>
                  <a:pt x="6321899" y="201819"/>
                  <a:pt x="6335111" y="162590"/>
                  <a:pt x="6374947" y="179799"/>
                </a:cubicBezTo>
                <a:cubicBezTo>
                  <a:pt x="6417404" y="181336"/>
                  <a:pt x="6402484" y="169694"/>
                  <a:pt x="6448518" y="164378"/>
                </a:cubicBezTo>
                <a:cubicBezTo>
                  <a:pt x="6504958" y="162488"/>
                  <a:pt x="6493438" y="111203"/>
                  <a:pt x="6544700" y="167161"/>
                </a:cubicBezTo>
                <a:cubicBezTo>
                  <a:pt x="6601507" y="148697"/>
                  <a:pt x="6566269" y="164386"/>
                  <a:pt x="6648353" y="172250"/>
                </a:cubicBezTo>
                <a:cubicBezTo>
                  <a:pt x="6680008" y="155223"/>
                  <a:pt x="6707960" y="160673"/>
                  <a:pt x="6736227" y="173216"/>
                </a:cubicBezTo>
                <a:cubicBezTo>
                  <a:pt x="6813963" y="164284"/>
                  <a:pt x="6888143" y="181296"/>
                  <a:pt x="6977218" y="184289"/>
                </a:cubicBezTo>
                <a:cubicBezTo>
                  <a:pt x="7040424" y="188318"/>
                  <a:pt x="7000278" y="216835"/>
                  <a:pt x="7065221" y="227531"/>
                </a:cubicBezTo>
                <a:cubicBezTo>
                  <a:pt x="7130163" y="238228"/>
                  <a:pt x="7291878" y="238208"/>
                  <a:pt x="7366876" y="248468"/>
                </a:cubicBezTo>
                <a:cubicBezTo>
                  <a:pt x="7491356" y="206752"/>
                  <a:pt x="7367734" y="280166"/>
                  <a:pt x="7565449" y="258950"/>
                </a:cubicBezTo>
                <a:cubicBezTo>
                  <a:pt x="7575959" y="252432"/>
                  <a:pt x="7600854" y="257628"/>
                  <a:pt x="7599285" y="266021"/>
                </a:cubicBezTo>
                <a:cubicBezTo>
                  <a:pt x="7611616" y="262940"/>
                  <a:pt x="7639946" y="245819"/>
                  <a:pt x="7644411" y="258986"/>
                </a:cubicBezTo>
                <a:cubicBezTo>
                  <a:pt x="7708015" y="258012"/>
                  <a:pt x="7770249" y="247724"/>
                  <a:pt x="7825110" y="229109"/>
                </a:cubicBezTo>
                <a:cubicBezTo>
                  <a:pt x="7949762" y="247028"/>
                  <a:pt x="7921956" y="197757"/>
                  <a:pt x="7965804" y="190545"/>
                </a:cubicBezTo>
                <a:cubicBezTo>
                  <a:pt x="8039439" y="213878"/>
                  <a:pt x="8063651" y="191475"/>
                  <a:pt x="8147401" y="205617"/>
                </a:cubicBezTo>
                <a:cubicBezTo>
                  <a:pt x="8166453" y="196610"/>
                  <a:pt x="8225048" y="207099"/>
                  <a:pt x="8256033" y="193713"/>
                </a:cubicBezTo>
                <a:cubicBezTo>
                  <a:pt x="8311388" y="242017"/>
                  <a:pt x="8350376" y="178592"/>
                  <a:pt x="8410677" y="172167"/>
                </a:cubicBezTo>
                <a:cubicBezTo>
                  <a:pt x="8470978" y="165743"/>
                  <a:pt x="8572470" y="206385"/>
                  <a:pt x="8617841" y="155167"/>
                </a:cubicBezTo>
                <a:cubicBezTo>
                  <a:pt x="8646050" y="160448"/>
                  <a:pt x="8664949" y="183631"/>
                  <a:pt x="8715976" y="178374"/>
                </a:cubicBezTo>
                <a:cubicBezTo>
                  <a:pt x="8737194" y="188216"/>
                  <a:pt x="8738009" y="189511"/>
                  <a:pt x="8778827" y="172936"/>
                </a:cubicBezTo>
                <a:cubicBezTo>
                  <a:pt x="8725277" y="146372"/>
                  <a:pt x="8850819" y="175612"/>
                  <a:pt x="8840778" y="143149"/>
                </a:cubicBezTo>
                <a:cubicBezTo>
                  <a:pt x="8903519" y="121096"/>
                  <a:pt x="9021861" y="150359"/>
                  <a:pt x="9010380" y="91891"/>
                </a:cubicBezTo>
                <a:cubicBezTo>
                  <a:pt x="9027103" y="56852"/>
                  <a:pt x="9112524" y="108357"/>
                  <a:pt x="9110856" y="70997"/>
                </a:cubicBezTo>
                <a:cubicBezTo>
                  <a:pt x="9148189" y="94250"/>
                  <a:pt x="9209809" y="53285"/>
                  <a:pt x="9268817" y="53082"/>
                </a:cubicBezTo>
                <a:cubicBezTo>
                  <a:pt x="9279135" y="35997"/>
                  <a:pt x="9292736" y="36520"/>
                  <a:pt x="9316667" y="45047"/>
                </a:cubicBezTo>
                <a:cubicBezTo>
                  <a:pt x="9352186" y="45862"/>
                  <a:pt x="9390008" y="39799"/>
                  <a:pt x="9428209" y="29923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9A36457-A5F4-4103-A443-02581C091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C5FB7E8-B636-40FA-BE8D-48145C0F5C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"/>
            <a:ext cx="12192000" cy="2295238"/>
          </a:xfrm>
          <a:custGeom>
            <a:avLst/>
            <a:gdLst>
              <a:gd name="connsiteX0" fmla="*/ 12160143 w 12192000"/>
              <a:gd name="connsiteY0" fmla="*/ 831692 h 2079137"/>
              <a:gd name="connsiteX1" fmla="*/ 12159112 w 12192000"/>
              <a:gd name="connsiteY1" fmla="*/ 833361 h 2079137"/>
              <a:gd name="connsiteX2" fmla="*/ 12158912 w 12192000"/>
              <a:gd name="connsiteY2" fmla="*/ 832430 h 2079137"/>
              <a:gd name="connsiteX3" fmla="*/ 0 w 12192000"/>
              <a:gd name="connsiteY3" fmla="*/ 0 h 2079137"/>
              <a:gd name="connsiteX4" fmla="*/ 12192000 w 12192000"/>
              <a:gd name="connsiteY4" fmla="*/ 0 h 2079137"/>
              <a:gd name="connsiteX5" fmla="*/ 12192000 w 12192000"/>
              <a:gd name="connsiteY5" fmla="*/ 558063 h 2079137"/>
              <a:gd name="connsiteX6" fmla="*/ 12189259 w 12192000"/>
              <a:gd name="connsiteY6" fmla="*/ 810508 h 2079137"/>
              <a:gd name="connsiteX7" fmla="*/ 12170847 w 12192000"/>
              <a:gd name="connsiteY7" fmla="*/ 825280 h 2079137"/>
              <a:gd name="connsiteX8" fmla="*/ 12160143 w 12192000"/>
              <a:gd name="connsiteY8" fmla="*/ 831692 h 2079137"/>
              <a:gd name="connsiteX9" fmla="*/ 12163806 w 12192000"/>
              <a:gd name="connsiteY9" fmla="*/ 825759 h 2079137"/>
              <a:gd name="connsiteX10" fmla="*/ 12056557 w 12192000"/>
              <a:gd name="connsiteY10" fmla="*/ 810176 h 2079137"/>
              <a:gd name="connsiteX11" fmla="*/ 11900316 w 12192000"/>
              <a:gd name="connsiteY11" fmla="*/ 789618 h 2079137"/>
              <a:gd name="connsiteX12" fmla="*/ 11791206 w 12192000"/>
              <a:gd name="connsiteY12" fmla="*/ 824176 h 2079137"/>
              <a:gd name="connsiteX13" fmla="*/ 11659257 w 12192000"/>
              <a:gd name="connsiteY13" fmla="*/ 800841 h 2079137"/>
              <a:gd name="connsiteX14" fmla="*/ 11569789 w 12192000"/>
              <a:gd name="connsiteY14" fmla="*/ 797135 h 2079137"/>
              <a:gd name="connsiteX15" fmla="*/ 11367885 w 12192000"/>
              <a:gd name="connsiteY15" fmla="*/ 791985 h 2079137"/>
              <a:gd name="connsiteX16" fmla="*/ 11174663 w 12192000"/>
              <a:gd name="connsiteY16" fmla="*/ 788721 h 2079137"/>
              <a:gd name="connsiteX17" fmla="*/ 11068220 w 12192000"/>
              <a:gd name="connsiteY17" fmla="*/ 786994 h 2079137"/>
              <a:gd name="connsiteX18" fmla="*/ 10893266 w 12192000"/>
              <a:gd name="connsiteY18" fmla="*/ 794013 h 2079137"/>
              <a:gd name="connsiteX19" fmla="*/ 10844025 w 12192000"/>
              <a:gd name="connsiteY19" fmla="*/ 789857 h 2079137"/>
              <a:gd name="connsiteX20" fmla="*/ 10814353 w 12192000"/>
              <a:gd name="connsiteY20" fmla="*/ 789010 h 2079137"/>
              <a:gd name="connsiteX21" fmla="*/ 10748393 w 12192000"/>
              <a:gd name="connsiteY21" fmla="*/ 806738 h 2079137"/>
              <a:gd name="connsiteX22" fmla="*/ 10468256 w 12192000"/>
              <a:gd name="connsiteY22" fmla="*/ 778733 h 2079137"/>
              <a:gd name="connsiteX23" fmla="*/ 10256131 w 12192000"/>
              <a:gd name="connsiteY23" fmla="*/ 788332 h 2079137"/>
              <a:gd name="connsiteX24" fmla="*/ 10177442 w 12192000"/>
              <a:gd name="connsiteY24" fmla="*/ 777371 h 2079137"/>
              <a:gd name="connsiteX25" fmla="*/ 10006086 w 12192000"/>
              <a:gd name="connsiteY25" fmla="*/ 792651 h 2079137"/>
              <a:gd name="connsiteX26" fmla="*/ 9952382 w 12192000"/>
              <a:gd name="connsiteY26" fmla="*/ 815411 h 2079137"/>
              <a:gd name="connsiteX27" fmla="*/ 9926457 w 12192000"/>
              <a:gd name="connsiteY27" fmla="*/ 827295 h 2079137"/>
              <a:gd name="connsiteX28" fmla="*/ 9843405 w 12192000"/>
              <a:gd name="connsiteY28" fmla="*/ 867046 h 2079137"/>
              <a:gd name="connsiteX29" fmla="*/ 9830866 w 12192000"/>
              <a:gd name="connsiteY29" fmla="*/ 875047 h 2079137"/>
              <a:gd name="connsiteX30" fmla="*/ 9801807 w 12192000"/>
              <a:gd name="connsiteY30" fmla="*/ 872272 h 2079137"/>
              <a:gd name="connsiteX31" fmla="*/ 9785653 w 12192000"/>
              <a:gd name="connsiteY31" fmla="*/ 861743 h 2079137"/>
              <a:gd name="connsiteX32" fmla="*/ 9781177 w 12192000"/>
              <a:gd name="connsiteY32" fmla="*/ 864820 h 2079137"/>
              <a:gd name="connsiteX33" fmla="*/ 9768640 w 12192000"/>
              <a:gd name="connsiteY33" fmla="*/ 869379 h 2079137"/>
              <a:gd name="connsiteX34" fmla="*/ 9712211 w 12192000"/>
              <a:gd name="connsiteY34" fmla="*/ 900283 h 2079137"/>
              <a:gd name="connsiteX35" fmla="*/ 9689465 w 12192000"/>
              <a:gd name="connsiteY35" fmla="*/ 899268 h 2079137"/>
              <a:gd name="connsiteX36" fmla="*/ 9600339 w 12192000"/>
              <a:gd name="connsiteY36" fmla="*/ 922112 h 2079137"/>
              <a:gd name="connsiteX37" fmla="*/ 9582850 w 12192000"/>
              <a:gd name="connsiteY37" fmla="*/ 925510 h 2079137"/>
              <a:gd name="connsiteX38" fmla="*/ 9549638 w 12192000"/>
              <a:gd name="connsiteY38" fmla="*/ 940845 h 2079137"/>
              <a:gd name="connsiteX39" fmla="*/ 9539471 w 12192000"/>
              <a:gd name="connsiteY39" fmla="*/ 941799 h 2079137"/>
              <a:gd name="connsiteX40" fmla="*/ 9505592 w 12192000"/>
              <a:gd name="connsiteY40" fmla="*/ 955533 h 2079137"/>
              <a:gd name="connsiteX41" fmla="*/ 9432569 w 12192000"/>
              <a:gd name="connsiteY41" fmla="*/ 985377 h 2079137"/>
              <a:gd name="connsiteX42" fmla="*/ 9414216 w 12192000"/>
              <a:gd name="connsiteY42" fmla="*/ 992655 h 2079137"/>
              <a:gd name="connsiteX43" fmla="*/ 9397106 w 12192000"/>
              <a:gd name="connsiteY43" fmla="*/ 992980 h 2079137"/>
              <a:gd name="connsiteX44" fmla="*/ 9305108 w 12192000"/>
              <a:gd name="connsiteY44" fmla="*/ 1007767 h 2079137"/>
              <a:gd name="connsiteX45" fmla="*/ 9282434 w 12192000"/>
              <a:gd name="connsiteY45" fmla="*/ 1007523 h 2079137"/>
              <a:gd name="connsiteX46" fmla="*/ 9271941 w 12192000"/>
              <a:gd name="connsiteY46" fmla="*/ 1002839 h 2079137"/>
              <a:gd name="connsiteX47" fmla="*/ 9238227 w 12192000"/>
              <a:gd name="connsiteY47" fmla="*/ 1017668 h 2079137"/>
              <a:gd name="connsiteX48" fmla="*/ 9184265 w 12192000"/>
              <a:gd name="connsiteY48" fmla="*/ 1031275 h 2079137"/>
              <a:gd name="connsiteX49" fmla="*/ 9159000 w 12192000"/>
              <a:gd name="connsiteY49" fmla="*/ 1039569 h 2079137"/>
              <a:gd name="connsiteX50" fmla="*/ 9137031 w 12192000"/>
              <a:gd name="connsiteY50" fmla="*/ 1038699 h 2079137"/>
              <a:gd name="connsiteX51" fmla="*/ 9015702 w 12192000"/>
              <a:gd name="connsiteY51" fmla="*/ 1051400 h 2079137"/>
              <a:gd name="connsiteX52" fmla="*/ 8971403 w 12192000"/>
              <a:gd name="connsiteY52" fmla="*/ 1040542 h 2079137"/>
              <a:gd name="connsiteX53" fmla="*/ 8961826 w 12192000"/>
              <a:gd name="connsiteY53" fmla="*/ 1045364 h 2079137"/>
              <a:gd name="connsiteX54" fmla="*/ 8888623 w 12192000"/>
              <a:gd name="connsiteY54" fmla="*/ 1053908 h 2079137"/>
              <a:gd name="connsiteX55" fmla="*/ 8841066 w 12192000"/>
              <a:gd name="connsiteY55" fmla="*/ 1060421 h 2079137"/>
              <a:gd name="connsiteX56" fmla="*/ 8752342 w 12192000"/>
              <a:gd name="connsiteY56" fmla="*/ 1080646 h 2079137"/>
              <a:gd name="connsiteX57" fmla="*/ 8699139 w 12192000"/>
              <a:gd name="connsiteY57" fmla="*/ 1087885 h 2079137"/>
              <a:gd name="connsiteX58" fmla="*/ 8667273 w 12192000"/>
              <a:gd name="connsiteY58" fmla="*/ 1092062 h 2079137"/>
              <a:gd name="connsiteX59" fmla="*/ 8586064 w 12192000"/>
              <a:gd name="connsiteY59" fmla="*/ 1114603 h 2079137"/>
              <a:gd name="connsiteX60" fmla="*/ 8460312 w 12192000"/>
              <a:gd name="connsiteY60" fmla="*/ 1179878 h 2079137"/>
              <a:gd name="connsiteX61" fmla="*/ 8419023 w 12192000"/>
              <a:gd name="connsiteY61" fmla="*/ 1191748 h 2079137"/>
              <a:gd name="connsiteX62" fmla="*/ 8410939 w 12192000"/>
              <a:gd name="connsiteY62" fmla="*/ 1189696 h 2079137"/>
              <a:gd name="connsiteX63" fmla="*/ 8362040 w 12192000"/>
              <a:gd name="connsiteY63" fmla="*/ 1220820 h 2079137"/>
              <a:gd name="connsiteX64" fmla="*/ 8273677 w 12192000"/>
              <a:gd name="connsiteY64" fmla="*/ 1236495 h 2079137"/>
              <a:gd name="connsiteX65" fmla="*/ 8204283 w 12192000"/>
              <a:gd name="connsiteY65" fmla="*/ 1243537 h 2079137"/>
              <a:gd name="connsiteX66" fmla="*/ 8166550 w 12192000"/>
              <a:gd name="connsiteY66" fmla="*/ 1249551 h 2079137"/>
              <a:gd name="connsiteX67" fmla="*/ 8137785 w 12192000"/>
              <a:gd name="connsiteY67" fmla="*/ 1251636 h 2079137"/>
              <a:gd name="connsiteX68" fmla="*/ 8071596 w 12192000"/>
              <a:gd name="connsiteY68" fmla="*/ 1269274 h 2079137"/>
              <a:gd name="connsiteX69" fmla="*/ 7964816 w 12192000"/>
              <a:gd name="connsiteY69" fmla="*/ 1303668 h 2079137"/>
              <a:gd name="connsiteX70" fmla="*/ 7941495 w 12192000"/>
              <a:gd name="connsiteY70" fmla="*/ 1309821 h 2079137"/>
              <a:gd name="connsiteX71" fmla="*/ 7919123 w 12192000"/>
              <a:gd name="connsiteY71" fmla="*/ 1310466 h 2079137"/>
              <a:gd name="connsiteX72" fmla="*/ 7911902 w 12192000"/>
              <a:gd name="connsiteY72" fmla="*/ 1306569 h 2079137"/>
              <a:gd name="connsiteX73" fmla="*/ 7898703 w 12192000"/>
              <a:gd name="connsiteY73" fmla="*/ 1309208 h 2079137"/>
              <a:gd name="connsiteX74" fmla="*/ 7894703 w 12192000"/>
              <a:gd name="connsiteY74" fmla="*/ 1308939 h 2079137"/>
              <a:gd name="connsiteX75" fmla="*/ 7872267 w 12192000"/>
              <a:gd name="connsiteY75" fmla="*/ 1308370 h 2079137"/>
              <a:gd name="connsiteX76" fmla="*/ 7836454 w 12192000"/>
              <a:gd name="connsiteY76" fmla="*/ 1331265 h 2079137"/>
              <a:gd name="connsiteX77" fmla="*/ 7782451 w 12192000"/>
              <a:gd name="connsiteY77" fmla="*/ 1339601 h 2079137"/>
              <a:gd name="connsiteX78" fmla="*/ 7542969 w 12192000"/>
              <a:gd name="connsiteY78" fmla="*/ 1372495 h 2079137"/>
              <a:gd name="connsiteX79" fmla="*/ 7476832 w 12192000"/>
              <a:gd name="connsiteY79" fmla="*/ 1431655 h 2079137"/>
              <a:gd name="connsiteX80" fmla="*/ 7370237 w 12192000"/>
              <a:gd name="connsiteY80" fmla="*/ 1474339 h 2079137"/>
              <a:gd name="connsiteX81" fmla="*/ 7222223 w 12192000"/>
              <a:gd name="connsiteY81" fmla="*/ 1510199 h 2079137"/>
              <a:gd name="connsiteX82" fmla="*/ 7215703 w 12192000"/>
              <a:gd name="connsiteY82" fmla="*/ 1520424 h 2079137"/>
              <a:gd name="connsiteX83" fmla="*/ 7204548 w 12192000"/>
              <a:gd name="connsiteY83" fmla="*/ 1528145 h 2079137"/>
              <a:gd name="connsiteX84" fmla="*/ 7202038 w 12192000"/>
              <a:gd name="connsiteY84" fmla="*/ 1527954 h 2079137"/>
              <a:gd name="connsiteX85" fmla="*/ 7173860 w 12192000"/>
              <a:gd name="connsiteY85" fmla="*/ 1541605 h 2079137"/>
              <a:gd name="connsiteX86" fmla="*/ 7155079 w 12192000"/>
              <a:gd name="connsiteY86" fmla="*/ 1552495 h 2079137"/>
              <a:gd name="connsiteX87" fmla="*/ 7149757 w 12192000"/>
              <a:gd name="connsiteY87" fmla="*/ 1552732 h 2079137"/>
              <a:gd name="connsiteX88" fmla="*/ 7104804 w 12192000"/>
              <a:gd name="connsiteY88" fmla="*/ 1565792 h 2079137"/>
              <a:gd name="connsiteX89" fmla="*/ 7082824 w 12192000"/>
              <a:gd name="connsiteY89" fmla="*/ 1567947 h 2079137"/>
              <a:gd name="connsiteX90" fmla="*/ 7021520 w 12192000"/>
              <a:gd name="connsiteY90" fmla="*/ 1562334 h 2079137"/>
              <a:gd name="connsiteX91" fmla="*/ 6988956 w 12192000"/>
              <a:gd name="connsiteY91" fmla="*/ 1576442 h 2079137"/>
              <a:gd name="connsiteX92" fmla="*/ 6981922 w 12192000"/>
              <a:gd name="connsiteY92" fmla="*/ 1578821 h 2079137"/>
              <a:gd name="connsiteX93" fmla="*/ 6981583 w 12192000"/>
              <a:gd name="connsiteY93" fmla="*/ 1578678 h 2079137"/>
              <a:gd name="connsiteX94" fmla="*/ 6973762 w 12192000"/>
              <a:gd name="connsiteY94" fmla="*/ 1580811 h 2079137"/>
              <a:gd name="connsiteX95" fmla="*/ 6969093 w 12192000"/>
              <a:gd name="connsiteY95" fmla="*/ 1583157 h 2079137"/>
              <a:gd name="connsiteX96" fmla="*/ 6890037 w 12192000"/>
              <a:gd name="connsiteY96" fmla="*/ 1575825 h 2079137"/>
              <a:gd name="connsiteX97" fmla="*/ 6785054 w 12192000"/>
              <a:gd name="connsiteY97" fmla="*/ 1582200 h 2079137"/>
              <a:gd name="connsiteX98" fmla="*/ 6681692 w 12192000"/>
              <a:gd name="connsiteY98" fmla="*/ 1591296 h 2079137"/>
              <a:gd name="connsiteX99" fmla="*/ 6644556 w 12192000"/>
              <a:gd name="connsiteY99" fmla="*/ 1595940 h 2079137"/>
              <a:gd name="connsiteX100" fmla="*/ 6577106 w 12192000"/>
              <a:gd name="connsiteY100" fmla="*/ 1598261 h 2079137"/>
              <a:gd name="connsiteX101" fmla="*/ 6544183 w 12192000"/>
              <a:gd name="connsiteY101" fmla="*/ 1596149 h 2079137"/>
              <a:gd name="connsiteX102" fmla="*/ 6540921 w 12192000"/>
              <a:gd name="connsiteY102" fmla="*/ 1593857 h 2079137"/>
              <a:gd name="connsiteX103" fmla="*/ 6535046 w 12192000"/>
              <a:gd name="connsiteY103" fmla="*/ 1593283 h 2079137"/>
              <a:gd name="connsiteX104" fmla="*/ 6519853 w 12192000"/>
              <a:gd name="connsiteY104" fmla="*/ 1595771 h 2079137"/>
              <a:gd name="connsiteX105" fmla="*/ 6514280 w 12192000"/>
              <a:gd name="connsiteY105" fmla="*/ 1597376 h 2079137"/>
              <a:gd name="connsiteX106" fmla="*/ 6505824 w 12192000"/>
              <a:gd name="connsiteY106" fmla="*/ 1598298 h 2079137"/>
              <a:gd name="connsiteX107" fmla="*/ 6505573 w 12192000"/>
              <a:gd name="connsiteY107" fmla="*/ 1598109 h 2079137"/>
              <a:gd name="connsiteX108" fmla="*/ 6497741 w 12192000"/>
              <a:gd name="connsiteY108" fmla="*/ 1599392 h 2079137"/>
              <a:gd name="connsiteX109" fmla="*/ 6459992 w 12192000"/>
              <a:gd name="connsiteY109" fmla="*/ 1608358 h 2079137"/>
              <a:gd name="connsiteX110" fmla="*/ 6404572 w 12192000"/>
              <a:gd name="connsiteY110" fmla="*/ 1593771 h 2079137"/>
              <a:gd name="connsiteX111" fmla="*/ 6382671 w 12192000"/>
              <a:gd name="connsiteY111" fmla="*/ 1592612 h 2079137"/>
              <a:gd name="connsiteX112" fmla="*/ 6369843 w 12192000"/>
              <a:gd name="connsiteY112" fmla="*/ 1590015 h 2079137"/>
              <a:gd name="connsiteX113" fmla="*/ 6269740 w 12192000"/>
              <a:gd name="connsiteY113" fmla="*/ 1614633 h 2079137"/>
              <a:gd name="connsiteX114" fmla="*/ 6255405 w 12192000"/>
              <a:gd name="connsiteY114" fmla="*/ 1620529 h 2079137"/>
              <a:gd name="connsiteX115" fmla="*/ 6244248 w 12192000"/>
              <a:gd name="connsiteY115" fmla="*/ 1629561 h 2079137"/>
              <a:gd name="connsiteX116" fmla="*/ 6086396 w 12192000"/>
              <a:gd name="connsiteY116" fmla="*/ 1642666 h 2079137"/>
              <a:gd name="connsiteX117" fmla="*/ 5867429 w 12192000"/>
              <a:gd name="connsiteY117" fmla="*/ 1695554 h 2079137"/>
              <a:gd name="connsiteX118" fmla="*/ 5772864 w 12192000"/>
              <a:gd name="connsiteY118" fmla="*/ 1689002 h 2079137"/>
              <a:gd name="connsiteX119" fmla="*/ 5629833 w 12192000"/>
              <a:gd name="connsiteY119" fmla="*/ 1713273 h 2079137"/>
              <a:gd name="connsiteX120" fmla="*/ 5504771 w 12192000"/>
              <a:gd name="connsiteY120" fmla="*/ 1725744 h 2079137"/>
              <a:gd name="connsiteX121" fmla="*/ 5490967 w 12192000"/>
              <a:gd name="connsiteY121" fmla="*/ 1726367 h 2079137"/>
              <a:gd name="connsiteX122" fmla="*/ 5486015 w 12192000"/>
              <a:gd name="connsiteY122" fmla="*/ 1721481 h 2079137"/>
              <a:gd name="connsiteX123" fmla="*/ 5439364 w 12192000"/>
              <a:gd name="connsiteY123" fmla="*/ 1721349 h 2079137"/>
              <a:gd name="connsiteX124" fmla="*/ 5350025 w 12192000"/>
              <a:gd name="connsiteY124" fmla="*/ 1729885 h 2079137"/>
              <a:gd name="connsiteX125" fmla="*/ 5336104 w 12192000"/>
              <a:gd name="connsiteY125" fmla="*/ 1734377 h 2079137"/>
              <a:gd name="connsiteX126" fmla="*/ 5245234 w 12192000"/>
              <a:gd name="connsiteY126" fmla="*/ 1738520 h 2079137"/>
              <a:gd name="connsiteX127" fmla="*/ 5182955 w 12192000"/>
              <a:gd name="connsiteY127" fmla="*/ 1744622 h 2079137"/>
              <a:gd name="connsiteX128" fmla="*/ 5169506 w 12192000"/>
              <a:gd name="connsiteY128" fmla="*/ 1748993 h 2079137"/>
              <a:gd name="connsiteX129" fmla="*/ 5154299 w 12192000"/>
              <a:gd name="connsiteY129" fmla="*/ 1744080 h 2079137"/>
              <a:gd name="connsiteX130" fmla="*/ 5149917 w 12192000"/>
              <a:gd name="connsiteY130" fmla="*/ 1739727 h 2079137"/>
              <a:gd name="connsiteX131" fmla="*/ 5100319 w 12192000"/>
              <a:gd name="connsiteY131" fmla="*/ 1745797 h 2079137"/>
              <a:gd name="connsiteX132" fmla="*/ 5094361 w 12192000"/>
              <a:gd name="connsiteY132" fmla="*/ 1745767 h 2079137"/>
              <a:gd name="connsiteX133" fmla="*/ 5053410 w 12192000"/>
              <a:gd name="connsiteY133" fmla="*/ 1742790 h 2079137"/>
              <a:gd name="connsiteX134" fmla="*/ 4992711 w 12192000"/>
              <a:gd name="connsiteY134" fmla="*/ 1734075 h 2079137"/>
              <a:gd name="connsiteX135" fmla="*/ 4930098 w 12192000"/>
              <a:gd name="connsiteY135" fmla="*/ 1717312 h 2079137"/>
              <a:gd name="connsiteX136" fmla="*/ 4893834 w 12192000"/>
              <a:gd name="connsiteY136" fmla="*/ 1710028 h 2079137"/>
              <a:gd name="connsiteX137" fmla="*/ 4868730 w 12192000"/>
              <a:gd name="connsiteY137" fmla="*/ 1702384 h 2079137"/>
              <a:gd name="connsiteX138" fmla="*/ 4797925 w 12192000"/>
              <a:gd name="connsiteY138" fmla="*/ 1695535 h 2079137"/>
              <a:gd name="connsiteX139" fmla="*/ 4677670 w 12192000"/>
              <a:gd name="connsiteY139" fmla="*/ 1689453 h 2079137"/>
              <a:gd name="connsiteX140" fmla="*/ 4634248 w 12192000"/>
              <a:gd name="connsiteY140" fmla="*/ 1680227 h 2079137"/>
              <a:gd name="connsiteX141" fmla="*/ 4632434 w 12192000"/>
              <a:gd name="connsiteY141" fmla="*/ 1674607 h 2079137"/>
              <a:gd name="connsiteX142" fmla="*/ 4619204 w 12192000"/>
              <a:gd name="connsiteY142" fmla="*/ 1672507 h 2079137"/>
              <a:gd name="connsiteX143" fmla="*/ 4616283 w 12192000"/>
              <a:gd name="connsiteY143" fmla="*/ 1670977 h 2079137"/>
              <a:gd name="connsiteX144" fmla="*/ 4598926 w 12192000"/>
              <a:gd name="connsiteY144" fmla="*/ 1663178 h 2079137"/>
              <a:gd name="connsiteX145" fmla="*/ 4547069 w 12192000"/>
              <a:gd name="connsiteY145" fmla="*/ 1670642 h 2079137"/>
              <a:gd name="connsiteX146" fmla="*/ 4523516 w 12192000"/>
              <a:gd name="connsiteY146" fmla="*/ 1669785 h 2079137"/>
              <a:gd name="connsiteX147" fmla="*/ 4500586 w 12192000"/>
              <a:gd name="connsiteY147" fmla="*/ 1675912 h 2079137"/>
              <a:gd name="connsiteX148" fmla="*/ 4488196 w 12192000"/>
              <a:gd name="connsiteY148" fmla="*/ 1683463 h 2079137"/>
              <a:gd name="connsiteX149" fmla="*/ 4445463 w 12192000"/>
              <a:gd name="connsiteY149" fmla="*/ 1695634 h 2079137"/>
              <a:gd name="connsiteX150" fmla="*/ 4446550 w 12192000"/>
              <a:gd name="connsiteY150" fmla="*/ 1680538 h 2079137"/>
              <a:gd name="connsiteX151" fmla="*/ 4365375 w 12192000"/>
              <a:gd name="connsiteY151" fmla="*/ 1697935 h 2079137"/>
              <a:gd name="connsiteX152" fmla="*/ 4305123 w 12192000"/>
              <a:gd name="connsiteY152" fmla="*/ 1714185 h 2079137"/>
              <a:gd name="connsiteX153" fmla="*/ 4292665 w 12192000"/>
              <a:gd name="connsiteY153" fmla="*/ 1720703 h 2079137"/>
              <a:gd name="connsiteX154" fmla="*/ 4276789 w 12192000"/>
              <a:gd name="connsiteY154" fmla="*/ 1718367 h 2079137"/>
              <a:gd name="connsiteX155" fmla="*/ 4271683 w 12192000"/>
              <a:gd name="connsiteY155" fmla="*/ 1714801 h 2079137"/>
              <a:gd name="connsiteX156" fmla="*/ 4223918 w 12192000"/>
              <a:gd name="connsiteY156" fmla="*/ 1728936 h 2079137"/>
              <a:gd name="connsiteX157" fmla="*/ 4218039 w 12192000"/>
              <a:gd name="connsiteY157" fmla="*/ 1729885 h 2079137"/>
              <a:gd name="connsiteX158" fmla="*/ 4177153 w 12192000"/>
              <a:gd name="connsiteY158" fmla="*/ 1733691 h 2079137"/>
              <a:gd name="connsiteX159" fmla="*/ 4051032 w 12192000"/>
              <a:gd name="connsiteY159" fmla="*/ 1728886 h 2079137"/>
              <a:gd name="connsiteX160" fmla="*/ 4013978 w 12192000"/>
              <a:gd name="connsiteY160" fmla="*/ 1727679 h 2079137"/>
              <a:gd name="connsiteX161" fmla="*/ 3987857 w 12192000"/>
              <a:gd name="connsiteY161" fmla="*/ 1724282 h 2079137"/>
              <a:gd name="connsiteX162" fmla="*/ 3916852 w 12192000"/>
              <a:gd name="connsiteY162" fmla="*/ 1729184 h 2079137"/>
              <a:gd name="connsiteX163" fmla="*/ 3797263 w 12192000"/>
              <a:gd name="connsiteY163" fmla="*/ 1742976 h 2079137"/>
              <a:gd name="connsiteX164" fmla="*/ 3752806 w 12192000"/>
              <a:gd name="connsiteY164" fmla="*/ 1741033 h 2079137"/>
              <a:gd name="connsiteX165" fmla="*/ 3749997 w 12192000"/>
              <a:gd name="connsiteY165" fmla="*/ 1735799 h 2079137"/>
              <a:gd name="connsiteX166" fmla="*/ 3736582 w 12192000"/>
              <a:gd name="connsiteY166" fmla="*/ 1735907 h 2079137"/>
              <a:gd name="connsiteX167" fmla="*/ 3733428 w 12192000"/>
              <a:gd name="connsiteY167" fmla="*/ 1734881 h 2079137"/>
              <a:gd name="connsiteX168" fmla="*/ 3714911 w 12192000"/>
              <a:gd name="connsiteY168" fmla="*/ 1730056 h 2079137"/>
              <a:gd name="connsiteX169" fmla="*/ 3665172 w 12192000"/>
              <a:gd name="connsiteY169" fmla="*/ 1745936 h 2079137"/>
              <a:gd name="connsiteX170" fmla="*/ 3552006 w 12192000"/>
              <a:gd name="connsiteY170" fmla="*/ 1755220 h 2079137"/>
              <a:gd name="connsiteX171" fmla="*/ 3390301 w 12192000"/>
              <a:gd name="connsiteY171" fmla="*/ 1762546 h 2079137"/>
              <a:gd name="connsiteX172" fmla="*/ 3264312 w 12192000"/>
              <a:gd name="connsiteY172" fmla="*/ 1774620 h 2079137"/>
              <a:gd name="connsiteX173" fmla="*/ 3106901 w 12192000"/>
              <a:gd name="connsiteY173" fmla="*/ 1804264 h 2079137"/>
              <a:gd name="connsiteX174" fmla="*/ 2993303 w 12192000"/>
              <a:gd name="connsiteY174" fmla="*/ 1806542 h 2079137"/>
              <a:gd name="connsiteX175" fmla="*/ 2979115 w 12192000"/>
              <a:gd name="connsiteY175" fmla="*/ 1815432 h 2079137"/>
              <a:gd name="connsiteX176" fmla="*/ 2963118 w 12192000"/>
              <a:gd name="connsiteY176" fmla="*/ 1820962 h 2079137"/>
              <a:gd name="connsiteX177" fmla="*/ 2961156 w 12192000"/>
              <a:gd name="connsiteY177" fmla="*/ 1820297 h 2079137"/>
              <a:gd name="connsiteX178" fmla="*/ 2925719 w 12192000"/>
              <a:gd name="connsiteY178" fmla="*/ 1828468 h 2079137"/>
              <a:gd name="connsiteX179" fmla="*/ 2857951 w 12192000"/>
              <a:gd name="connsiteY179" fmla="*/ 1842496 h 2079137"/>
              <a:gd name="connsiteX180" fmla="*/ 2857427 w 12192000"/>
              <a:gd name="connsiteY180" fmla="*/ 1841591 h 2079137"/>
              <a:gd name="connsiteX181" fmla="*/ 2846731 w 12192000"/>
              <a:gd name="connsiteY181" fmla="*/ 1839316 h 2079137"/>
              <a:gd name="connsiteX182" fmla="*/ 2826290 w 12192000"/>
              <a:gd name="connsiteY182" fmla="*/ 1837274 h 2079137"/>
              <a:gd name="connsiteX183" fmla="*/ 2779146 w 12192000"/>
              <a:gd name="connsiteY183" fmla="*/ 1820071 h 2079137"/>
              <a:gd name="connsiteX184" fmla="*/ 2739608 w 12192000"/>
              <a:gd name="connsiteY184" fmla="*/ 1827861 h 2079137"/>
              <a:gd name="connsiteX185" fmla="*/ 2731631 w 12192000"/>
              <a:gd name="connsiteY185" fmla="*/ 1828881 h 2079137"/>
              <a:gd name="connsiteX186" fmla="*/ 2731464 w 12192000"/>
              <a:gd name="connsiteY186" fmla="*/ 1828677 h 2079137"/>
              <a:gd name="connsiteX187" fmla="*/ 2723037 w 12192000"/>
              <a:gd name="connsiteY187" fmla="*/ 1829303 h 2079137"/>
              <a:gd name="connsiteX188" fmla="*/ 2701616 w 12192000"/>
              <a:gd name="connsiteY188" fmla="*/ 1832725 h 2079137"/>
              <a:gd name="connsiteX189" fmla="*/ 2696239 w 12192000"/>
              <a:gd name="connsiteY189" fmla="*/ 1831904 h 2079137"/>
              <a:gd name="connsiteX190" fmla="*/ 2663445 w 12192000"/>
              <a:gd name="connsiteY190" fmla="*/ 1825958 h 2079137"/>
              <a:gd name="connsiteX191" fmla="*/ 2560925 w 12192000"/>
              <a:gd name="connsiteY191" fmla="*/ 1829094 h 2079137"/>
              <a:gd name="connsiteX192" fmla="*/ 2458739 w 12192000"/>
              <a:gd name="connsiteY192" fmla="*/ 1834479 h 2079137"/>
              <a:gd name="connsiteX193" fmla="*/ 2356074 w 12192000"/>
              <a:gd name="connsiteY193" fmla="*/ 1836991 h 2079137"/>
              <a:gd name="connsiteX194" fmla="*/ 2304241 w 12192000"/>
              <a:gd name="connsiteY194" fmla="*/ 1822021 h 2079137"/>
              <a:gd name="connsiteX195" fmla="*/ 2298362 w 12192000"/>
              <a:gd name="connsiteY195" fmla="*/ 1822125 h 2079137"/>
              <a:gd name="connsiteX196" fmla="*/ 2283527 w 12192000"/>
              <a:gd name="connsiteY196" fmla="*/ 1826361 h 2079137"/>
              <a:gd name="connsiteX197" fmla="*/ 2278150 w 12192000"/>
              <a:gd name="connsiteY197" fmla="*/ 1828604 h 2079137"/>
              <a:gd name="connsiteX198" fmla="*/ 2269853 w 12192000"/>
              <a:gd name="connsiteY198" fmla="*/ 1830502 h 2079137"/>
              <a:gd name="connsiteX199" fmla="*/ 2269585 w 12192000"/>
              <a:gd name="connsiteY199" fmla="*/ 1830341 h 2079137"/>
              <a:gd name="connsiteX200" fmla="*/ 2225332 w 12192000"/>
              <a:gd name="connsiteY200" fmla="*/ 1845825 h 2079137"/>
              <a:gd name="connsiteX201" fmla="*/ 2169048 w 12192000"/>
              <a:gd name="connsiteY201" fmla="*/ 1837658 h 2079137"/>
              <a:gd name="connsiteX202" fmla="*/ 2147231 w 12192000"/>
              <a:gd name="connsiteY202" fmla="*/ 1839027 h 2079137"/>
              <a:gd name="connsiteX203" fmla="*/ 2135241 w 12192000"/>
              <a:gd name="connsiteY203" fmla="*/ 1838652 h 2079137"/>
              <a:gd name="connsiteX204" fmla="*/ 2099215 w 12192000"/>
              <a:gd name="connsiteY204" fmla="*/ 1850768 h 2079137"/>
              <a:gd name="connsiteX205" fmla="*/ 2094046 w 12192000"/>
              <a:gd name="connsiteY205" fmla="*/ 1850806 h 2079137"/>
              <a:gd name="connsiteX206" fmla="*/ 2071850 w 12192000"/>
              <a:gd name="connsiteY206" fmla="*/ 1861319 h 2079137"/>
              <a:gd name="connsiteX207" fmla="*/ 2039607 w 12192000"/>
              <a:gd name="connsiteY207" fmla="*/ 1874318 h 2079137"/>
              <a:gd name="connsiteX208" fmla="*/ 2037289 w 12192000"/>
              <a:gd name="connsiteY208" fmla="*/ 1874025 h 2079137"/>
              <a:gd name="connsiteX209" fmla="*/ 2023615 w 12192000"/>
              <a:gd name="connsiteY209" fmla="*/ 1881562 h 2079137"/>
              <a:gd name="connsiteX210" fmla="*/ 1957176 w 12192000"/>
              <a:gd name="connsiteY210" fmla="*/ 1898709 h 2079137"/>
              <a:gd name="connsiteX211" fmla="*/ 1858081 w 12192000"/>
              <a:gd name="connsiteY211" fmla="*/ 1923144 h 2079137"/>
              <a:gd name="connsiteX212" fmla="*/ 1738865 w 12192000"/>
              <a:gd name="connsiteY212" fmla="*/ 1944965 h 2079137"/>
              <a:gd name="connsiteX213" fmla="*/ 1616692 w 12192000"/>
              <a:gd name="connsiteY213" fmla="*/ 1989107 h 2079137"/>
              <a:gd name="connsiteX214" fmla="*/ 1411898 w 12192000"/>
              <a:gd name="connsiteY214" fmla="*/ 2046254 h 2079137"/>
              <a:gd name="connsiteX215" fmla="*/ 1375780 w 12192000"/>
              <a:gd name="connsiteY215" fmla="*/ 2047961 h 2079137"/>
              <a:gd name="connsiteX216" fmla="*/ 1375707 w 12192000"/>
              <a:gd name="connsiteY216" fmla="*/ 2047981 h 2079137"/>
              <a:gd name="connsiteX217" fmla="*/ 1285585 w 12192000"/>
              <a:gd name="connsiteY217" fmla="*/ 2047113 h 2079137"/>
              <a:gd name="connsiteX218" fmla="*/ 1263658 w 12192000"/>
              <a:gd name="connsiteY218" fmla="*/ 2041397 h 2079137"/>
              <a:gd name="connsiteX219" fmla="*/ 1170403 w 12192000"/>
              <a:gd name="connsiteY219" fmla="*/ 2033399 h 2079137"/>
              <a:gd name="connsiteX220" fmla="*/ 1153718 w 12192000"/>
              <a:gd name="connsiteY220" fmla="*/ 2029576 h 2079137"/>
              <a:gd name="connsiteX221" fmla="*/ 1133937 w 12192000"/>
              <a:gd name="connsiteY221" fmla="*/ 2032149 h 2079137"/>
              <a:gd name="connsiteX222" fmla="*/ 1054999 w 12192000"/>
              <a:gd name="connsiteY222" fmla="*/ 2043242 h 2079137"/>
              <a:gd name="connsiteX223" fmla="*/ 1018405 w 12192000"/>
              <a:gd name="connsiteY223" fmla="*/ 2048281 h 2079137"/>
              <a:gd name="connsiteX224" fmla="*/ 1016563 w 12192000"/>
              <a:gd name="connsiteY224" fmla="*/ 2051718 h 2079137"/>
              <a:gd name="connsiteX225" fmla="*/ 1008284 w 12192000"/>
              <a:gd name="connsiteY225" fmla="*/ 2046742 h 2079137"/>
              <a:gd name="connsiteX226" fmla="*/ 981974 w 12192000"/>
              <a:gd name="connsiteY226" fmla="*/ 2048363 h 2079137"/>
              <a:gd name="connsiteX227" fmla="*/ 971903 w 12192000"/>
              <a:gd name="connsiteY227" fmla="*/ 2053484 h 2079137"/>
              <a:gd name="connsiteX228" fmla="*/ 954015 w 12192000"/>
              <a:gd name="connsiteY228" fmla="*/ 2052529 h 2079137"/>
              <a:gd name="connsiteX229" fmla="*/ 839571 w 12192000"/>
              <a:gd name="connsiteY229" fmla="*/ 2046509 h 2079137"/>
              <a:gd name="connsiteX230" fmla="*/ 823321 w 12192000"/>
              <a:gd name="connsiteY230" fmla="*/ 2054296 h 2079137"/>
              <a:gd name="connsiteX231" fmla="*/ 800990 w 12192000"/>
              <a:gd name="connsiteY231" fmla="*/ 2051523 h 2079137"/>
              <a:gd name="connsiteX232" fmla="*/ 776439 w 12192000"/>
              <a:gd name="connsiteY232" fmla="*/ 2062634 h 2079137"/>
              <a:gd name="connsiteX233" fmla="*/ 763041 w 12192000"/>
              <a:gd name="connsiteY233" fmla="*/ 2063995 h 2079137"/>
              <a:gd name="connsiteX234" fmla="*/ 757863 w 12192000"/>
              <a:gd name="connsiteY234" fmla="*/ 2065877 h 2079137"/>
              <a:gd name="connsiteX235" fmla="*/ 745053 w 12192000"/>
              <a:gd name="connsiteY235" fmla="*/ 2051831 h 2079137"/>
              <a:gd name="connsiteX236" fmla="*/ 722609 w 12192000"/>
              <a:gd name="connsiteY236" fmla="*/ 2049504 h 2079137"/>
              <a:gd name="connsiteX237" fmla="*/ 717618 w 12192000"/>
              <a:gd name="connsiteY237" fmla="*/ 2042131 h 2079137"/>
              <a:gd name="connsiteX238" fmla="*/ 703285 w 12192000"/>
              <a:gd name="connsiteY238" fmla="*/ 2046808 h 2079137"/>
              <a:gd name="connsiteX239" fmla="*/ 680199 w 12192000"/>
              <a:gd name="connsiteY239" fmla="*/ 2051947 h 2079137"/>
              <a:gd name="connsiteX240" fmla="*/ 667351 w 12192000"/>
              <a:gd name="connsiteY240" fmla="*/ 2054469 h 2079137"/>
              <a:gd name="connsiteX241" fmla="*/ 660961 w 12192000"/>
              <a:gd name="connsiteY241" fmla="*/ 2049404 h 2079137"/>
              <a:gd name="connsiteX242" fmla="*/ 638282 w 12192000"/>
              <a:gd name="connsiteY242" fmla="*/ 2060093 h 2079137"/>
              <a:gd name="connsiteX243" fmla="*/ 583551 w 12192000"/>
              <a:gd name="connsiteY243" fmla="*/ 2070197 h 2079137"/>
              <a:gd name="connsiteX244" fmla="*/ 525274 w 12192000"/>
              <a:gd name="connsiteY244" fmla="*/ 2079137 h 2079137"/>
              <a:gd name="connsiteX245" fmla="*/ 405635 w 12192000"/>
              <a:gd name="connsiteY245" fmla="*/ 2059339 h 2079137"/>
              <a:gd name="connsiteX246" fmla="*/ 281555 w 12192000"/>
              <a:gd name="connsiteY246" fmla="*/ 2022847 h 2079137"/>
              <a:gd name="connsiteX247" fmla="*/ 98513 w 12192000"/>
              <a:gd name="connsiteY247" fmla="*/ 1969504 h 2079137"/>
              <a:gd name="connsiteX248" fmla="*/ 56191 w 12192000"/>
              <a:gd name="connsiteY248" fmla="*/ 1950709 h 2079137"/>
              <a:gd name="connsiteX249" fmla="*/ 0 w 12192000"/>
              <a:gd name="connsiteY249" fmla="*/ 1935789 h 2079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</a:cxnLst>
            <a:rect l="l" t="t" r="r" b="b"/>
            <a:pathLst>
              <a:path w="12192000" h="2079137">
                <a:moveTo>
                  <a:pt x="12160143" y="831692"/>
                </a:moveTo>
                <a:lnTo>
                  <a:pt x="12159112" y="833361"/>
                </a:lnTo>
                <a:cubicBezTo>
                  <a:pt x="12157915" y="833832"/>
                  <a:pt x="12157402" y="833649"/>
                  <a:pt x="12158912" y="83243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558063"/>
                </a:lnTo>
                <a:lnTo>
                  <a:pt x="12189259" y="810508"/>
                </a:lnTo>
                <a:lnTo>
                  <a:pt x="12170847" y="825280"/>
                </a:lnTo>
                <a:lnTo>
                  <a:pt x="12160143" y="831692"/>
                </a:lnTo>
                <a:lnTo>
                  <a:pt x="12163806" y="825759"/>
                </a:lnTo>
                <a:cubicBezTo>
                  <a:pt x="12125449" y="821525"/>
                  <a:pt x="12082203" y="824698"/>
                  <a:pt x="12056557" y="810176"/>
                </a:cubicBezTo>
                <a:cubicBezTo>
                  <a:pt x="12050902" y="790976"/>
                  <a:pt x="11923731" y="799312"/>
                  <a:pt x="11900316" y="789618"/>
                </a:cubicBezTo>
                <a:cubicBezTo>
                  <a:pt x="11841702" y="803374"/>
                  <a:pt x="11823963" y="832645"/>
                  <a:pt x="11791206" y="824176"/>
                </a:cubicBezTo>
                <a:cubicBezTo>
                  <a:pt x="11768977" y="817380"/>
                  <a:pt x="11683857" y="828947"/>
                  <a:pt x="11659257" y="800841"/>
                </a:cubicBezTo>
                <a:cubicBezTo>
                  <a:pt x="11617173" y="818107"/>
                  <a:pt x="11602556" y="790694"/>
                  <a:pt x="11569789" y="797135"/>
                </a:cubicBezTo>
                <a:cubicBezTo>
                  <a:pt x="11498310" y="795094"/>
                  <a:pt x="11458472" y="819882"/>
                  <a:pt x="11367885" y="791985"/>
                </a:cubicBezTo>
                <a:cubicBezTo>
                  <a:pt x="11325508" y="798158"/>
                  <a:pt x="11266580" y="755023"/>
                  <a:pt x="11174663" y="788721"/>
                </a:cubicBezTo>
                <a:cubicBezTo>
                  <a:pt x="11122703" y="792192"/>
                  <a:pt x="11150009" y="775410"/>
                  <a:pt x="11068220" y="786994"/>
                </a:cubicBezTo>
                <a:cubicBezTo>
                  <a:pt x="11046931" y="759861"/>
                  <a:pt x="10919185" y="793102"/>
                  <a:pt x="10893266" y="794013"/>
                </a:cubicBezTo>
                <a:cubicBezTo>
                  <a:pt x="10874184" y="776189"/>
                  <a:pt x="10862860" y="788743"/>
                  <a:pt x="10844025" y="789857"/>
                </a:cubicBezTo>
                <a:cubicBezTo>
                  <a:pt x="10836453" y="779294"/>
                  <a:pt x="10820690" y="778184"/>
                  <a:pt x="10814353" y="789010"/>
                </a:cubicBezTo>
                <a:cubicBezTo>
                  <a:pt x="10819669" y="816016"/>
                  <a:pt x="10754019" y="789067"/>
                  <a:pt x="10748393" y="806738"/>
                </a:cubicBezTo>
                <a:cubicBezTo>
                  <a:pt x="10687156" y="807873"/>
                  <a:pt x="10550299" y="781800"/>
                  <a:pt x="10468256" y="778733"/>
                </a:cubicBezTo>
                <a:cubicBezTo>
                  <a:pt x="10436666" y="770025"/>
                  <a:pt x="10371995" y="797252"/>
                  <a:pt x="10256131" y="788332"/>
                </a:cubicBezTo>
                <a:cubicBezTo>
                  <a:pt x="10240995" y="781626"/>
                  <a:pt x="10182664" y="765742"/>
                  <a:pt x="10177442" y="777371"/>
                </a:cubicBezTo>
                <a:cubicBezTo>
                  <a:pt x="10141447" y="775683"/>
                  <a:pt x="10030323" y="810071"/>
                  <a:pt x="10006086" y="792651"/>
                </a:cubicBezTo>
                <a:cubicBezTo>
                  <a:pt x="10009448" y="818833"/>
                  <a:pt x="9960389" y="791426"/>
                  <a:pt x="9952382" y="815411"/>
                </a:cubicBezTo>
                <a:lnTo>
                  <a:pt x="9926457" y="827295"/>
                </a:lnTo>
                <a:lnTo>
                  <a:pt x="9843405" y="867046"/>
                </a:lnTo>
                <a:lnTo>
                  <a:pt x="9830866" y="875047"/>
                </a:lnTo>
                <a:lnTo>
                  <a:pt x="9801807" y="872272"/>
                </a:lnTo>
                <a:lnTo>
                  <a:pt x="9785653" y="861743"/>
                </a:lnTo>
                <a:lnTo>
                  <a:pt x="9781177" y="864820"/>
                </a:lnTo>
                <a:cubicBezTo>
                  <a:pt x="9776153" y="871003"/>
                  <a:pt x="9773556" y="874842"/>
                  <a:pt x="9768640" y="869379"/>
                </a:cubicBezTo>
                <a:lnTo>
                  <a:pt x="9712211" y="900283"/>
                </a:lnTo>
                <a:cubicBezTo>
                  <a:pt x="9706243" y="902750"/>
                  <a:pt x="9698952" y="902954"/>
                  <a:pt x="9689465" y="899268"/>
                </a:cubicBezTo>
                <a:cubicBezTo>
                  <a:pt x="9670819" y="902906"/>
                  <a:pt x="9618108" y="917739"/>
                  <a:pt x="9600339" y="922112"/>
                </a:cubicBezTo>
                <a:lnTo>
                  <a:pt x="9582850" y="925510"/>
                </a:lnTo>
                <a:cubicBezTo>
                  <a:pt x="9574400" y="928631"/>
                  <a:pt x="9556868" y="938130"/>
                  <a:pt x="9549638" y="940845"/>
                </a:cubicBezTo>
                <a:cubicBezTo>
                  <a:pt x="9543792" y="942327"/>
                  <a:pt x="9546812" y="939351"/>
                  <a:pt x="9539471" y="941799"/>
                </a:cubicBezTo>
                <a:cubicBezTo>
                  <a:pt x="9538994" y="947702"/>
                  <a:pt x="9536009" y="953248"/>
                  <a:pt x="9505592" y="955533"/>
                </a:cubicBezTo>
                <a:cubicBezTo>
                  <a:pt x="9486013" y="968563"/>
                  <a:pt x="9460860" y="978842"/>
                  <a:pt x="9432569" y="985377"/>
                </a:cubicBezTo>
                <a:cubicBezTo>
                  <a:pt x="9426990" y="980335"/>
                  <a:pt x="9418918" y="990185"/>
                  <a:pt x="9414216" y="992655"/>
                </a:cubicBezTo>
                <a:cubicBezTo>
                  <a:pt x="9412644" y="989014"/>
                  <a:pt x="9400057" y="989255"/>
                  <a:pt x="9397106" y="992980"/>
                </a:cubicBezTo>
                <a:cubicBezTo>
                  <a:pt x="9314093" y="1020862"/>
                  <a:pt x="9349678" y="978420"/>
                  <a:pt x="9305108" y="1007767"/>
                </a:cubicBezTo>
                <a:cubicBezTo>
                  <a:pt x="9296670" y="1010324"/>
                  <a:pt x="9289251" y="1009612"/>
                  <a:pt x="9282434" y="1007523"/>
                </a:cubicBezTo>
                <a:lnTo>
                  <a:pt x="9271941" y="1002839"/>
                </a:lnTo>
                <a:lnTo>
                  <a:pt x="9238227" y="1017668"/>
                </a:lnTo>
                <a:cubicBezTo>
                  <a:pt x="9221294" y="1023415"/>
                  <a:pt x="9203166" y="1027997"/>
                  <a:pt x="9184265" y="1031275"/>
                </a:cubicBezTo>
                <a:cubicBezTo>
                  <a:pt x="9178371" y="1024135"/>
                  <a:pt x="9165618" y="1036637"/>
                  <a:pt x="9159000" y="1039569"/>
                </a:cubicBezTo>
                <a:cubicBezTo>
                  <a:pt x="9157881" y="1034602"/>
                  <a:pt x="9141725" y="1033964"/>
                  <a:pt x="9137031" y="1038699"/>
                </a:cubicBezTo>
                <a:cubicBezTo>
                  <a:pt x="9023973" y="1069523"/>
                  <a:pt x="9079946" y="1015706"/>
                  <a:pt x="9015702" y="1051400"/>
                </a:cubicBezTo>
                <a:lnTo>
                  <a:pt x="8971403" y="1040542"/>
                </a:lnTo>
                <a:lnTo>
                  <a:pt x="8961826" y="1045364"/>
                </a:lnTo>
                <a:cubicBezTo>
                  <a:pt x="8922837" y="1050010"/>
                  <a:pt x="8909116" y="1040754"/>
                  <a:pt x="8888623" y="1053908"/>
                </a:cubicBezTo>
                <a:cubicBezTo>
                  <a:pt x="8850424" y="1035587"/>
                  <a:pt x="8865892" y="1054194"/>
                  <a:pt x="8841066" y="1060421"/>
                </a:cubicBezTo>
                <a:cubicBezTo>
                  <a:pt x="8818353" y="1064878"/>
                  <a:pt x="8775995" y="1076068"/>
                  <a:pt x="8752342" y="1080646"/>
                </a:cubicBezTo>
                <a:cubicBezTo>
                  <a:pt x="8736966" y="1099406"/>
                  <a:pt x="8723186" y="1079948"/>
                  <a:pt x="8699139" y="1087885"/>
                </a:cubicBezTo>
                <a:cubicBezTo>
                  <a:pt x="8688630" y="1095506"/>
                  <a:pt x="8680324" y="1097539"/>
                  <a:pt x="8667273" y="1092062"/>
                </a:cubicBezTo>
                <a:cubicBezTo>
                  <a:pt x="8619205" y="1128818"/>
                  <a:pt x="8634590" y="1097116"/>
                  <a:pt x="8586064" y="1114603"/>
                </a:cubicBezTo>
                <a:cubicBezTo>
                  <a:pt x="8544721" y="1131913"/>
                  <a:pt x="8496602" y="1145520"/>
                  <a:pt x="8460312" y="1179878"/>
                </a:cubicBezTo>
                <a:cubicBezTo>
                  <a:pt x="8454266" y="1189140"/>
                  <a:pt x="8435781" y="1194455"/>
                  <a:pt x="8419023" y="1191748"/>
                </a:cubicBezTo>
                <a:cubicBezTo>
                  <a:pt x="8416138" y="1191283"/>
                  <a:pt x="8413416" y="1190591"/>
                  <a:pt x="8410939" y="1189696"/>
                </a:cubicBezTo>
                <a:cubicBezTo>
                  <a:pt x="8390077" y="1213458"/>
                  <a:pt x="8370324" y="1205397"/>
                  <a:pt x="8362040" y="1220820"/>
                </a:cubicBezTo>
                <a:cubicBezTo>
                  <a:pt x="8320616" y="1231942"/>
                  <a:pt x="8281663" y="1222882"/>
                  <a:pt x="8273677" y="1236495"/>
                </a:cubicBezTo>
                <a:cubicBezTo>
                  <a:pt x="8251358" y="1238573"/>
                  <a:pt x="8216738" y="1228341"/>
                  <a:pt x="8204283" y="1243537"/>
                </a:cubicBezTo>
                <a:cubicBezTo>
                  <a:pt x="8198634" y="1233135"/>
                  <a:pt x="8181550" y="1254947"/>
                  <a:pt x="8166550" y="1249551"/>
                </a:cubicBezTo>
                <a:cubicBezTo>
                  <a:pt x="8155570" y="1244572"/>
                  <a:pt x="8147825" y="1250027"/>
                  <a:pt x="8137785" y="1251636"/>
                </a:cubicBezTo>
                <a:cubicBezTo>
                  <a:pt x="8123427" y="1248361"/>
                  <a:pt x="8081662" y="1261833"/>
                  <a:pt x="8071596" y="1269274"/>
                </a:cubicBezTo>
                <a:cubicBezTo>
                  <a:pt x="8048949" y="1293759"/>
                  <a:pt x="7983924" y="1284712"/>
                  <a:pt x="7964816" y="1303668"/>
                </a:cubicBezTo>
                <a:cubicBezTo>
                  <a:pt x="7957137" y="1306992"/>
                  <a:pt x="7949335" y="1308861"/>
                  <a:pt x="7941495" y="1309821"/>
                </a:cubicBezTo>
                <a:lnTo>
                  <a:pt x="7919123" y="1310466"/>
                </a:lnTo>
                <a:lnTo>
                  <a:pt x="7911902" y="1306569"/>
                </a:lnTo>
                <a:lnTo>
                  <a:pt x="7898703" y="1309208"/>
                </a:lnTo>
                <a:lnTo>
                  <a:pt x="7894703" y="1308939"/>
                </a:lnTo>
                <a:lnTo>
                  <a:pt x="7872267" y="1308370"/>
                </a:lnTo>
                <a:cubicBezTo>
                  <a:pt x="7886550" y="1330359"/>
                  <a:pt x="7812648" y="1314851"/>
                  <a:pt x="7836454" y="1331265"/>
                </a:cubicBezTo>
                <a:cubicBezTo>
                  <a:pt x="7798907" y="1336933"/>
                  <a:pt x="7831419" y="1351068"/>
                  <a:pt x="7782451" y="1339601"/>
                </a:cubicBezTo>
                <a:cubicBezTo>
                  <a:pt x="7727636" y="1365002"/>
                  <a:pt x="7583002" y="1338768"/>
                  <a:pt x="7542969" y="1372495"/>
                </a:cubicBezTo>
                <a:cubicBezTo>
                  <a:pt x="7546396" y="1360942"/>
                  <a:pt x="7492851" y="1424323"/>
                  <a:pt x="7476832" y="1431655"/>
                </a:cubicBezTo>
                <a:cubicBezTo>
                  <a:pt x="7439619" y="1443703"/>
                  <a:pt x="7425596" y="1454661"/>
                  <a:pt x="7370237" y="1474339"/>
                </a:cubicBezTo>
                <a:cubicBezTo>
                  <a:pt x="7316246" y="1485928"/>
                  <a:pt x="7281903" y="1512712"/>
                  <a:pt x="7222223" y="1510199"/>
                </a:cubicBezTo>
                <a:cubicBezTo>
                  <a:pt x="7221190" y="1514030"/>
                  <a:pt x="7218885" y="1517398"/>
                  <a:pt x="7215703" y="1520424"/>
                </a:cubicBezTo>
                <a:lnTo>
                  <a:pt x="7204548" y="1528145"/>
                </a:lnTo>
                <a:lnTo>
                  <a:pt x="7202038" y="1527954"/>
                </a:lnTo>
                <a:lnTo>
                  <a:pt x="7173860" y="1541605"/>
                </a:lnTo>
                <a:lnTo>
                  <a:pt x="7155079" y="1552495"/>
                </a:lnTo>
                <a:lnTo>
                  <a:pt x="7149757" y="1552732"/>
                </a:lnTo>
                <a:cubicBezTo>
                  <a:pt x="7141378" y="1554948"/>
                  <a:pt x="7115959" y="1563256"/>
                  <a:pt x="7104804" y="1565792"/>
                </a:cubicBezTo>
                <a:cubicBezTo>
                  <a:pt x="7099811" y="1550850"/>
                  <a:pt x="7096935" y="1561973"/>
                  <a:pt x="7082824" y="1567947"/>
                </a:cubicBezTo>
                <a:cubicBezTo>
                  <a:pt x="7071919" y="1546070"/>
                  <a:pt x="7039417" y="1570606"/>
                  <a:pt x="7021520" y="1562334"/>
                </a:cubicBezTo>
                <a:cubicBezTo>
                  <a:pt x="7011400" y="1567217"/>
                  <a:pt x="7000495" y="1571981"/>
                  <a:pt x="6988956" y="1576442"/>
                </a:cubicBezTo>
                <a:lnTo>
                  <a:pt x="6981922" y="1578821"/>
                </a:lnTo>
                <a:lnTo>
                  <a:pt x="6981583" y="1578678"/>
                </a:lnTo>
                <a:cubicBezTo>
                  <a:pt x="6979627" y="1578791"/>
                  <a:pt x="6977153" y="1579421"/>
                  <a:pt x="6973762" y="1580811"/>
                </a:cubicBezTo>
                <a:lnTo>
                  <a:pt x="6969093" y="1583157"/>
                </a:lnTo>
                <a:lnTo>
                  <a:pt x="6890037" y="1575825"/>
                </a:lnTo>
                <a:cubicBezTo>
                  <a:pt x="6849459" y="1579997"/>
                  <a:pt x="6820022" y="1566922"/>
                  <a:pt x="6785054" y="1582200"/>
                </a:cubicBezTo>
                <a:cubicBezTo>
                  <a:pt x="6747047" y="1586037"/>
                  <a:pt x="6712794" y="1582954"/>
                  <a:pt x="6681692" y="1591296"/>
                </a:cubicBezTo>
                <a:cubicBezTo>
                  <a:pt x="6667557" y="1587501"/>
                  <a:pt x="6654822" y="1586753"/>
                  <a:pt x="6644556" y="1595940"/>
                </a:cubicBezTo>
                <a:cubicBezTo>
                  <a:pt x="6608615" y="1597269"/>
                  <a:pt x="6597697" y="1587005"/>
                  <a:pt x="6577106" y="1598261"/>
                </a:cubicBezTo>
                <a:lnTo>
                  <a:pt x="6544183" y="1596149"/>
                </a:lnTo>
                <a:lnTo>
                  <a:pt x="6540921" y="1593857"/>
                </a:lnTo>
                <a:lnTo>
                  <a:pt x="6535046" y="1593283"/>
                </a:lnTo>
                <a:lnTo>
                  <a:pt x="6519853" y="1595771"/>
                </a:lnTo>
                <a:lnTo>
                  <a:pt x="6514280" y="1597376"/>
                </a:lnTo>
                <a:cubicBezTo>
                  <a:pt x="6510385" y="1598232"/>
                  <a:pt x="6507735" y="1598481"/>
                  <a:pt x="6505824" y="1598298"/>
                </a:cubicBezTo>
                <a:lnTo>
                  <a:pt x="6505573" y="1598109"/>
                </a:lnTo>
                <a:lnTo>
                  <a:pt x="6497741" y="1599392"/>
                </a:lnTo>
                <a:cubicBezTo>
                  <a:pt x="6484628" y="1602044"/>
                  <a:pt x="6471968" y="1605085"/>
                  <a:pt x="6459992" y="1608358"/>
                </a:cubicBezTo>
                <a:cubicBezTo>
                  <a:pt x="6447037" y="1597612"/>
                  <a:pt x="6404274" y="1616787"/>
                  <a:pt x="6404572" y="1593771"/>
                </a:cubicBezTo>
                <a:cubicBezTo>
                  <a:pt x="6388277" y="1597519"/>
                  <a:pt x="6380141" y="1607970"/>
                  <a:pt x="6382671" y="1592612"/>
                </a:cubicBezTo>
                <a:lnTo>
                  <a:pt x="6369843" y="1590015"/>
                </a:lnTo>
                <a:lnTo>
                  <a:pt x="6269740" y="1614633"/>
                </a:lnTo>
                <a:lnTo>
                  <a:pt x="6255405" y="1620529"/>
                </a:lnTo>
                <a:cubicBezTo>
                  <a:pt x="6250911" y="1623016"/>
                  <a:pt x="6247090" y="1625968"/>
                  <a:pt x="6244248" y="1629561"/>
                </a:cubicBezTo>
                <a:cubicBezTo>
                  <a:pt x="6188859" y="1618246"/>
                  <a:pt x="6143250" y="1639346"/>
                  <a:pt x="6086396" y="1642666"/>
                </a:cubicBezTo>
                <a:cubicBezTo>
                  <a:pt x="6024311" y="1653696"/>
                  <a:pt x="5889522" y="1686499"/>
                  <a:pt x="5867429" y="1695554"/>
                </a:cubicBezTo>
                <a:cubicBezTo>
                  <a:pt x="5848669" y="1700350"/>
                  <a:pt x="5763994" y="1699795"/>
                  <a:pt x="5772864" y="1689002"/>
                </a:cubicBezTo>
                <a:cubicBezTo>
                  <a:pt x="5718480" y="1716048"/>
                  <a:pt x="5694188" y="1696562"/>
                  <a:pt x="5629833" y="1713273"/>
                </a:cubicBezTo>
                <a:lnTo>
                  <a:pt x="5504771" y="1725744"/>
                </a:lnTo>
                <a:lnTo>
                  <a:pt x="5490967" y="1726367"/>
                </a:lnTo>
                <a:lnTo>
                  <a:pt x="5486015" y="1721481"/>
                </a:lnTo>
                <a:lnTo>
                  <a:pt x="5439364" y="1721349"/>
                </a:lnTo>
                <a:cubicBezTo>
                  <a:pt x="5418850" y="1733129"/>
                  <a:pt x="5381503" y="1725668"/>
                  <a:pt x="5350025" y="1729885"/>
                </a:cubicBezTo>
                <a:lnTo>
                  <a:pt x="5336104" y="1734377"/>
                </a:lnTo>
                <a:lnTo>
                  <a:pt x="5245234" y="1738520"/>
                </a:lnTo>
                <a:lnTo>
                  <a:pt x="5182955" y="1744622"/>
                </a:lnTo>
                <a:lnTo>
                  <a:pt x="5169506" y="1748993"/>
                </a:lnTo>
                <a:lnTo>
                  <a:pt x="5154299" y="1744080"/>
                </a:lnTo>
                <a:cubicBezTo>
                  <a:pt x="5152463" y="1742751"/>
                  <a:pt x="5150989" y="1741283"/>
                  <a:pt x="5149917" y="1739727"/>
                </a:cubicBezTo>
                <a:lnTo>
                  <a:pt x="5100319" y="1745797"/>
                </a:lnTo>
                <a:lnTo>
                  <a:pt x="5094361" y="1745767"/>
                </a:lnTo>
                <a:lnTo>
                  <a:pt x="5053410" y="1742790"/>
                </a:lnTo>
                <a:lnTo>
                  <a:pt x="4992711" y="1734075"/>
                </a:lnTo>
                <a:cubicBezTo>
                  <a:pt x="4972764" y="1728527"/>
                  <a:pt x="4955480" y="1708667"/>
                  <a:pt x="4930098" y="1717312"/>
                </a:cubicBezTo>
                <a:cubicBezTo>
                  <a:pt x="4936142" y="1706767"/>
                  <a:pt x="4900350" y="1719438"/>
                  <a:pt x="4893834" y="1710028"/>
                </a:cubicBezTo>
                <a:cubicBezTo>
                  <a:pt x="4890113" y="1702277"/>
                  <a:pt x="4878389" y="1704314"/>
                  <a:pt x="4868730" y="1702384"/>
                </a:cubicBezTo>
                <a:cubicBezTo>
                  <a:pt x="4860577" y="1694955"/>
                  <a:pt x="4813519" y="1692594"/>
                  <a:pt x="4797925" y="1695535"/>
                </a:cubicBezTo>
                <a:cubicBezTo>
                  <a:pt x="4754973" y="1708626"/>
                  <a:pt x="4712186" y="1679830"/>
                  <a:pt x="4677670" y="1689453"/>
                </a:cubicBezTo>
                <a:cubicBezTo>
                  <a:pt x="4650390" y="1686902"/>
                  <a:pt x="4641786" y="1682702"/>
                  <a:pt x="4634248" y="1680227"/>
                </a:cubicBezTo>
                <a:lnTo>
                  <a:pt x="4632434" y="1674607"/>
                </a:lnTo>
                <a:lnTo>
                  <a:pt x="4619204" y="1672507"/>
                </a:lnTo>
                <a:lnTo>
                  <a:pt x="4616283" y="1670977"/>
                </a:lnTo>
                <a:cubicBezTo>
                  <a:pt x="4610716" y="1668036"/>
                  <a:pt x="4605090" y="1665277"/>
                  <a:pt x="4598926" y="1663178"/>
                </a:cubicBezTo>
                <a:cubicBezTo>
                  <a:pt x="4588025" y="1686237"/>
                  <a:pt x="4544698" y="1649138"/>
                  <a:pt x="4547069" y="1670642"/>
                </a:cubicBezTo>
                <a:lnTo>
                  <a:pt x="4523516" y="1669785"/>
                </a:lnTo>
                <a:lnTo>
                  <a:pt x="4500586" y="1675912"/>
                </a:lnTo>
                <a:lnTo>
                  <a:pt x="4488196" y="1683463"/>
                </a:lnTo>
                <a:lnTo>
                  <a:pt x="4445463" y="1695634"/>
                </a:lnTo>
                <a:lnTo>
                  <a:pt x="4446550" y="1680538"/>
                </a:lnTo>
                <a:lnTo>
                  <a:pt x="4365375" y="1697935"/>
                </a:lnTo>
                <a:lnTo>
                  <a:pt x="4305123" y="1714185"/>
                </a:lnTo>
                <a:lnTo>
                  <a:pt x="4292665" y="1720703"/>
                </a:lnTo>
                <a:lnTo>
                  <a:pt x="4276789" y="1718367"/>
                </a:lnTo>
                <a:cubicBezTo>
                  <a:pt x="4274740" y="1717359"/>
                  <a:pt x="4273021" y="1716157"/>
                  <a:pt x="4271683" y="1714801"/>
                </a:cubicBezTo>
                <a:lnTo>
                  <a:pt x="4223918" y="1728936"/>
                </a:lnTo>
                <a:lnTo>
                  <a:pt x="4218039" y="1729885"/>
                </a:lnTo>
                <a:lnTo>
                  <a:pt x="4177153" y="1733691"/>
                </a:lnTo>
                <a:lnTo>
                  <a:pt x="4051032" y="1728886"/>
                </a:lnTo>
                <a:cubicBezTo>
                  <a:pt x="4055072" y="1717510"/>
                  <a:pt x="4022108" y="1735873"/>
                  <a:pt x="4013978" y="1727679"/>
                </a:cubicBezTo>
                <a:cubicBezTo>
                  <a:pt x="4008905" y="1720660"/>
                  <a:pt x="3997723" y="1724594"/>
                  <a:pt x="3987857" y="1724282"/>
                </a:cubicBezTo>
                <a:cubicBezTo>
                  <a:pt x="3978476" y="1718309"/>
                  <a:pt x="3931683" y="1723723"/>
                  <a:pt x="3916852" y="1729184"/>
                </a:cubicBezTo>
                <a:cubicBezTo>
                  <a:pt x="3876910" y="1749138"/>
                  <a:pt x="3829523" y="1727824"/>
                  <a:pt x="3797263" y="1742976"/>
                </a:cubicBezTo>
                <a:cubicBezTo>
                  <a:pt x="3769922" y="1744951"/>
                  <a:pt x="3760682" y="1742230"/>
                  <a:pt x="3752806" y="1741033"/>
                </a:cubicBezTo>
                <a:lnTo>
                  <a:pt x="3749997" y="1735799"/>
                </a:lnTo>
                <a:lnTo>
                  <a:pt x="3736582" y="1735907"/>
                </a:lnTo>
                <a:lnTo>
                  <a:pt x="3733428" y="1734881"/>
                </a:lnTo>
                <a:cubicBezTo>
                  <a:pt x="3727408" y="1732899"/>
                  <a:pt x="3721365" y="1731108"/>
                  <a:pt x="3714911" y="1730056"/>
                </a:cubicBezTo>
                <a:cubicBezTo>
                  <a:pt x="3708355" y="1754554"/>
                  <a:pt x="3658933" y="1725152"/>
                  <a:pt x="3665172" y="1745936"/>
                </a:cubicBezTo>
                <a:cubicBezTo>
                  <a:pt x="3628569" y="1744420"/>
                  <a:pt x="3583742" y="1775884"/>
                  <a:pt x="3552006" y="1755220"/>
                </a:cubicBezTo>
                <a:cubicBezTo>
                  <a:pt x="3497522" y="1758390"/>
                  <a:pt x="3448310" y="1757433"/>
                  <a:pt x="3390301" y="1762546"/>
                </a:cubicBezTo>
                <a:cubicBezTo>
                  <a:pt x="3345266" y="1774524"/>
                  <a:pt x="3297039" y="1758531"/>
                  <a:pt x="3264312" y="1774620"/>
                </a:cubicBezTo>
                <a:cubicBezTo>
                  <a:pt x="3212634" y="1771139"/>
                  <a:pt x="3147905" y="1780248"/>
                  <a:pt x="3106901" y="1804264"/>
                </a:cubicBezTo>
                <a:cubicBezTo>
                  <a:pt x="3051355" y="1805490"/>
                  <a:pt x="3041708" y="1820368"/>
                  <a:pt x="2993303" y="1806542"/>
                </a:cubicBezTo>
                <a:cubicBezTo>
                  <a:pt x="2989182" y="1810139"/>
                  <a:pt x="2984377" y="1813039"/>
                  <a:pt x="2979115" y="1815432"/>
                </a:cubicBezTo>
                <a:lnTo>
                  <a:pt x="2963118" y="1820962"/>
                </a:lnTo>
                <a:lnTo>
                  <a:pt x="2961156" y="1820297"/>
                </a:lnTo>
                <a:lnTo>
                  <a:pt x="2925719" y="1828468"/>
                </a:lnTo>
                <a:lnTo>
                  <a:pt x="2857951" y="1842496"/>
                </a:lnTo>
                <a:lnTo>
                  <a:pt x="2857427" y="1841591"/>
                </a:lnTo>
                <a:cubicBezTo>
                  <a:pt x="2855386" y="1839734"/>
                  <a:pt x="2852250" y="1838690"/>
                  <a:pt x="2846731" y="1839316"/>
                </a:cubicBezTo>
                <a:cubicBezTo>
                  <a:pt x="2855175" y="1823564"/>
                  <a:pt x="2843311" y="1834035"/>
                  <a:pt x="2826290" y="1837274"/>
                </a:cubicBezTo>
                <a:cubicBezTo>
                  <a:pt x="2835609" y="1813530"/>
                  <a:pt x="2787284" y="1831665"/>
                  <a:pt x="2779146" y="1820071"/>
                </a:cubicBezTo>
                <a:cubicBezTo>
                  <a:pt x="2766432" y="1822985"/>
                  <a:pt x="2753158" y="1825635"/>
                  <a:pt x="2739608" y="1827861"/>
                </a:cubicBezTo>
                <a:lnTo>
                  <a:pt x="2731631" y="1828881"/>
                </a:lnTo>
                <a:cubicBezTo>
                  <a:pt x="2731575" y="1828813"/>
                  <a:pt x="2731521" y="1828744"/>
                  <a:pt x="2731464" y="1828677"/>
                </a:cubicBezTo>
                <a:cubicBezTo>
                  <a:pt x="2729715" y="1828415"/>
                  <a:pt x="2727085" y="1828569"/>
                  <a:pt x="2723037" y="1829303"/>
                </a:cubicBezTo>
                <a:lnTo>
                  <a:pt x="2701616" y="1832725"/>
                </a:lnTo>
                <a:lnTo>
                  <a:pt x="2696239" y="1831904"/>
                </a:lnTo>
                <a:lnTo>
                  <a:pt x="2663445" y="1825958"/>
                </a:lnTo>
                <a:cubicBezTo>
                  <a:pt x="2641260" y="1825904"/>
                  <a:pt x="2595040" y="1827674"/>
                  <a:pt x="2560925" y="1829094"/>
                </a:cubicBezTo>
                <a:cubicBezTo>
                  <a:pt x="2527977" y="1836499"/>
                  <a:pt x="2496507" y="1831991"/>
                  <a:pt x="2458739" y="1834479"/>
                </a:cubicBezTo>
                <a:cubicBezTo>
                  <a:pt x="2419379" y="1848893"/>
                  <a:pt x="2396428" y="1834257"/>
                  <a:pt x="2356074" y="1836991"/>
                </a:cubicBezTo>
                <a:cubicBezTo>
                  <a:pt x="2323435" y="1857644"/>
                  <a:pt x="2325610" y="1826053"/>
                  <a:pt x="2304241" y="1822021"/>
                </a:cubicBezTo>
                <a:lnTo>
                  <a:pt x="2298362" y="1822125"/>
                </a:lnTo>
                <a:lnTo>
                  <a:pt x="2283527" y="1826361"/>
                </a:lnTo>
                <a:lnTo>
                  <a:pt x="2278150" y="1828604"/>
                </a:lnTo>
                <a:cubicBezTo>
                  <a:pt x="2274371" y="1829907"/>
                  <a:pt x="2271762" y="1830461"/>
                  <a:pt x="2269853" y="1830502"/>
                </a:cubicBezTo>
                <a:lnTo>
                  <a:pt x="2269585" y="1830341"/>
                </a:lnTo>
                <a:lnTo>
                  <a:pt x="2225332" y="1845825"/>
                </a:lnTo>
                <a:cubicBezTo>
                  <a:pt x="2211505" y="1836594"/>
                  <a:pt x="2170867" y="1860661"/>
                  <a:pt x="2169048" y="1837658"/>
                </a:cubicBezTo>
                <a:cubicBezTo>
                  <a:pt x="2153238" y="1843278"/>
                  <a:pt x="2146132" y="1854645"/>
                  <a:pt x="2147231" y="1839027"/>
                </a:cubicBezTo>
                <a:cubicBezTo>
                  <a:pt x="2141901" y="1840465"/>
                  <a:pt x="2138205" y="1840014"/>
                  <a:pt x="2135241" y="1838652"/>
                </a:cubicBezTo>
                <a:lnTo>
                  <a:pt x="2099215" y="1850768"/>
                </a:lnTo>
                <a:lnTo>
                  <a:pt x="2094046" y="1850806"/>
                </a:lnTo>
                <a:lnTo>
                  <a:pt x="2071850" y="1861319"/>
                </a:lnTo>
                <a:lnTo>
                  <a:pt x="2039607" y="1874318"/>
                </a:lnTo>
                <a:lnTo>
                  <a:pt x="2037289" y="1874025"/>
                </a:lnTo>
                <a:lnTo>
                  <a:pt x="2023615" y="1881562"/>
                </a:lnTo>
                <a:cubicBezTo>
                  <a:pt x="2019390" y="1884562"/>
                  <a:pt x="1959668" y="1894795"/>
                  <a:pt x="1957176" y="1898709"/>
                </a:cubicBezTo>
                <a:cubicBezTo>
                  <a:pt x="1901224" y="1893805"/>
                  <a:pt x="1914145" y="1913274"/>
                  <a:pt x="1858081" y="1923144"/>
                </a:cubicBezTo>
                <a:cubicBezTo>
                  <a:pt x="1819487" y="1923227"/>
                  <a:pt x="1798952" y="1929741"/>
                  <a:pt x="1738865" y="1944965"/>
                </a:cubicBezTo>
                <a:cubicBezTo>
                  <a:pt x="1698633" y="1955957"/>
                  <a:pt x="1670491" y="1978862"/>
                  <a:pt x="1616692" y="1989107"/>
                </a:cubicBezTo>
                <a:cubicBezTo>
                  <a:pt x="1565257" y="2022368"/>
                  <a:pt x="1474172" y="2022156"/>
                  <a:pt x="1411898" y="2046254"/>
                </a:cubicBezTo>
                <a:cubicBezTo>
                  <a:pt x="1380237" y="2035952"/>
                  <a:pt x="1386648" y="2042292"/>
                  <a:pt x="1375780" y="2047961"/>
                </a:cubicBezTo>
                <a:cubicBezTo>
                  <a:pt x="1375756" y="2047968"/>
                  <a:pt x="1375731" y="2047974"/>
                  <a:pt x="1375707" y="2047981"/>
                </a:cubicBezTo>
                <a:lnTo>
                  <a:pt x="1285585" y="2047113"/>
                </a:lnTo>
                <a:cubicBezTo>
                  <a:pt x="1279541" y="2043453"/>
                  <a:pt x="1272537" y="2040974"/>
                  <a:pt x="1263658" y="2041397"/>
                </a:cubicBezTo>
                <a:cubicBezTo>
                  <a:pt x="1212454" y="2058890"/>
                  <a:pt x="1258499" y="2026611"/>
                  <a:pt x="1170403" y="2033399"/>
                </a:cubicBezTo>
                <a:cubicBezTo>
                  <a:pt x="1166530" y="2036274"/>
                  <a:pt x="1154254" y="2033463"/>
                  <a:pt x="1153718" y="2029576"/>
                </a:cubicBezTo>
                <a:cubicBezTo>
                  <a:pt x="1148486" y="2030819"/>
                  <a:pt x="1137980" y="2038354"/>
                  <a:pt x="1133937" y="2032149"/>
                </a:cubicBezTo>
                <a:cubicBezTo>
                  <a:pt x="1104720" y="2031606"/>
                  <a:pt x="1077532" y="2035424"/>
                  <a:pt x="1054999" y="2043242"/>
                </a:cubicBezTo>
                <a:cubicBezTo>
                  <a:pt x="1024875" y="2038090"/>
                  <a:pt x="1020473" y="2042711"/>
                  <a:pt x="1018405" y="2048281"/>
                </a:cubicBezTo>
                <a:lnTo>
                  <a:pt x="1016563" y="2051718"/>
                </a:lnTo>
                <a:lnTo>
                  <a:pt x="1008284" y="2046742"/>
                </a:lnTo>
                <a:cubicBezTo>
                  <a:pt x="999244" y="2043620"/>
                  <a:pt x="990505" y="2044937"/>
                  <a:pt x="981974" y="2048363"/>
                </a:cubicBezTo>
                <a:lnTo>
                  <a:pt x="971903" y="2053484"/>
                </a:lnTo>
                <a:lnTo>
                  <a:pt x="954015" y="2052529"/>
                </a:lnTo>
                <a:cubicBezTo>
                  <a:pt x="931960" y="2051365"/>
                  <a:pt x="861352" y="2046214"/>
                  <a:pt x="839571" y="2046509"/>
                </a:cubicBezTo>
                <a:lnTo>
                  <a:pt x="823321" y="2054296"/>
                </a:lnTo>
                <a:lnTo>
                  <a:pt x="800990" y="2051523"/>
                </a:lnTo>
                <a:cubicBezTo>
                  <a:pt x="790723" y="2052171"/>
                  <a:pt x="782268" y="2055403"/>
                  <a:pt x="776439" y="2062634"/>
                </a:cubicBezTo>
                <a:cubicBezTo>
                  <a:pt x="773155" y="2056184"/>
                  <a:pt x="769593" y="2059253"/>
                  <a:pt x="763041" y="2063995"/>
                </a:cubicBezTo>
                <a:lnTo>
                  <a:pt x="757863" y="2065877"/>
                </a:lnTo>
                <a:lnTo>
                  <a:pt x="745053" y="2051831"/>
                </a:lnTo>
                <a:lnTo>
                  <a:pt x="722609" y="2049504"/>
                </a:lnTo>
                <a:lnTo>
                  <a:pt x="717618" y="2042131"/>
                </a:lnTo>
                <a:lnTo>
                  <a:pt x="703285" y="2046808"/>
                </a:lnTo>
                <a:cubicBezTo>
                  <a:pt x="698219" y="2048137"/>
                  <a:pt x="690058" y="2049926"/>
                  <a:pt x="680199" y="2051947"/>
                </a:cubicBezTo>
                <a:lnTo>
                  <a:pt x="667351" y="2054469"/>
                </a:lnTo>
                <a:lnTo>
                  <a:pt x="660961" y="2049404"/>
                </a:lnTo>
                <a:lnTo>
                  <a:pt x="638282" y="2060093"/>
                </a:lnTo>
                <a:lnTo>
                  <a:pt x="583551" y="2070197"/>
                </a:lnTo>
                <a:cubicBezTo>
                  <a:pt x="569268" y="2091365"/>
                  <a:pt x="529124" y="2053106"/>
                  <a:pt x="525274" y="2079137"/>
                </a:cubicBezTo>
                <a:cubicBezTo>
                  <a:pt x="506495" y="2056498"/>
                  <a:pt x="440091" y="2069666"/>
                  <a:pt x="405635" y="2059339"/>
                </a:cubicBezTo>
                <a:cubicBezTo>
                  <a:pt x="397410" y="2069278"/>
                  <a:pt x="294416" y="2032966"/>
                  <a:pt x="281555" y="2022847"/>
                </a:cubicBezTo>
                <a:cubicBezTo>
                  <a:pt x="171589" y="1986245"/>
                  <a:pt x="126791" y="1985528"/>
                  <a:pt x="98513" y="1969504"/>
                </a:cubicBezTo>
                <a:cubicBezTo>
                  <a:pt x="85544" y="1965247"/>
                  <a:pt x="73324" y="1958000"/>
                  <a:pt x="56191" y="1950709"/>
                </a:cubicBezTo>
                <a:lnTo>
                  <a:pt x="0" y="19357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508411C-4D68-6CFD-63EA-CA0096DCEC4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37036" y="548640"/>
            <a:ext cx="9543405" cy="1188720"/>
          </a:xfrm>
        </p:spPr>
        <p:txBody>
          <a:bodyPr>
            <a:normAutofit/>
          </a:bodyPr>
          <a:lstStyle/>
          <a:p>
            <a:pPr lvl="0"/>
            <a:r>
              <a:rPr lang="es-E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$</a:t>
            </a:r>
            <a:r>
              <a:rPr lang="es-E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project</a:t>
            </a:r>
            <a:endParaRPr lang="es-E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AB254EB-1F51-9CD3-0892-624F8B989CBB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957987" y="2431765"/>
            <a:ext cx="8276026" cy="3320031"/>
          </a:xfrm>
        </p:spPr>
        <p:txBody>
          <a:bodyPr anchor="ctr">
            <a:normAutofit/>
          </a:bodyPr>
          <a:lstStyle/>
          <a:p>
            <a:pPr marL="0" lvl="0" indent="0">
              <a:buNone/>
            </a:pP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db.universities.aggregate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([</a:t>
            </a:r>
          </a:p>
          <a:p>
            <a:pPr marL="0" lvl="0" indent="0">
              <a:buNone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{ $project : { _id : 0, country : 1, city : 1, name : 1 } }</a:t>
            </a:r>
          </a:p>
          <a:p>
            <a:pPr marL="0" lvl="0" indent="0">
              <a:buNone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]).pretty()</a:t>
            </a:r>
            <a:endParaRPr lang="es-E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42DCE2C-2863-46FA-9BE7-24365A24D9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24586" y="5970896"/>
            <a:ext cx="9967416" cy="887104"/>
          </a:xfrm>
          <a:custGeom>
            <a:avLst/>
            <a:gdLst>
              <a:gd name="connsiteX0" fmla="*/ 4686423 w 9517857"/>
              <a:gd name="connsiteY0" fmla="*/ 247919 h 918356"/>
              <a:gd name="connsiteX1" fmla="*/ 4689051 w 9517857"/>
              <a:gd name="connsiteY1" fmla="*/ 250968 h 918356"/>
              <a:gd name="connsiteX2" fmla="*/ 4687244 w 9517857"/>
              <a:gd name="connsiteY2" fmla="*/ 251298 h 918356"/>
              <a:gd name="connsiteX3" fmla="*/ 4685225 w 9517857"/>
              <a:gd name="connsiteY3" fmla="*/ 246530 h 918356"/>
              <a:gd name="connsiteX4" fmla="*/ 4686133 w 9517857"/>
              <a:gd name="connsiteY4" fmla="*/ 246727 h 918356"/>
              <a:gd name="connsiteX5" fmla="*/ 4686423 w 9517857"/>
              <a:gd name="connsiteY5" fmla="*/ 247919 h 918356"/>
              <a:gd name="connsiteX6" fmla="*/ 9517856 w 9517857"/>
              <a:gd name="connsiteY6" fmla="*/ 0 h 918356"/>
              <a:gd name="connsiteX7" fmla="*/ 9517857 w 9517857"/>
              <a:gd name="connsiteY7" fmla="*/ 12 h 918356"/>
              <a:gd name="connsiteX8" fmla="*/ 9517857 w 9517857"/>
              <a:gd name="connsiteY8" fmla="*/ 918356 h 918356"/>
              <a:gd name="connsiteX9" fmla="*/ 14604 w 9517857"/>
              <a:gd name="connsiteY9" fmla="*/ 918356 h 918356"/>
              <a:gd name="connsiteX10" fmla="*/ 12841 w 9517857"/>
              <a:gd name="connsiteY10" fmla="*/ 917763 h 918356"/>
              <a:gd name="connsiteX11" fmla="*/ 93 w 9517857"/>
              <a:gd name="connsiteY11" fmla="*/ 912471 h 918356"/>
              <a:gd name="connsiteX12" fmla="*/ 58674 w 9517857"/>
              <a:gd name="connsiteY12" fmla="*/ 890322 h 918356"/>
              <a:gd name="connsiteX13" fmla="*/ 275005 w 9517857"/>
              <a:gd name="connsiteY13" fmla="*/ 807229 h 918356"/>
              <a:gd name="connsiteX14" fmla="*/ 587824 w 9517857"/>
              <a:gd name="connsiteY14" fmla="*/ 798195 h 918356"/>
              <a:gd name="connsiteX15" fmla="*/ 651826 w 9517857"/>
              <a:gd name="connsiteY15" fmla="*/ 738338 h 918356"/>
              <a:gd name="connsiteX16" fmla="*/ 727985 w 9517857"/>
              <a:gd name="connsiteY16" fmla="*/ 719826 h 918356"/>
              <a:gd name="connsiteX17" fmla="*/ 778982 w 9517857"/>
              <a:gd name="connsiteY17" fmla="*/ 710142 h 918356"/>
              <a:gd name="connsiteX18" fmla="*/ 849944 w 9517857"/>
              <a:gd name="connsiteY18" fmla="*/ 717987 h 918356"/>
              <a:gd name="connsiteX19" fmla="*/ 921659 w 9517857"/>
              <a:gd name="connsiteY19" fmla="*/ 712695 h 918356"/>
              <a:gd name="connsiteX20" fmla="*/ 930946 w 9517857"/>
              <a:gd name="connsiteY20" fmla="*/ 734046 h 918356"/>
              <a:gd name="connsiteX21" fmla="*/ 986250 w 9517857"/>
              <a:gd name="connsiteY21" fmla="*/ 713530 h 918356"/>
              <a:gd name="connsiteX22" fmla="*/ 1013752 w 9517857"/>
              <a:gd name="connsiteY22" fmla="*/ 713361 h 918356"/>
              <a:gd name="connsiteX23" fmla="*/ 1023734 w 9517857"/>
              <a:gd name="connsiteY23" fmla="*/ 718571 h 918356"/>
              <a:gd name="connsiteX24" fmla="*/ 1063207 w 9517857"/>
              <a:gd name="connsiteY24" fmla="*/ 715651 h 918356"/>
              <a:gd name="connsiteX25" fmla="*/ 1081980 w 9517857"/>
              <a:gd name="connsiteY25" fmla="*/ 738455 h 918356"/>
              <a:gd name="connsiteX26" fmla="*/ 1218120 w 9517857"/>
              <a:gd name="connsiteY26" fmla="*/ 713280 h 918356"/>
              <a:gd name="connsiteX27" fmla="*/ 1397459 w 9517857"/>
              <a:gd name="connsiteY27" fmla="*/ 691190 h 918356"/>
              <a:gd name="connsiteX28" fmla="*/ 1580688 w 9517857"/>
              <a:gd name="connsiteY28" fmla="*/ 693697 h 918356"/>
              <a:gd name="connsiteX29" fmla="*/ 1772334 w 9517857"/>
              <a:gd name="connsiteY29" fmla="*/ 710640 h 918356"/>
              <a:gd name="connsiteX30" fmla="*/ 2002561 w 9517857"/>
              <a:gd name="connsiteY30" fmla="*/ 659917 h 918356"/>
              <a:gd name="connsiteX31" fmla="*/ 2135144 w 9517857"/>
              <a:gd name="connsiteY31" fmla="*/ 636501 h 918356"/>
              <a:gd name="connsiteX32" fmla="*/ 2440292 w 9517857"/>
              <a:gd name="connsiteY32" fmla="*/ 593862 h 918356"/>
              <a:gd name="connsiteX33" fmla="*/ 2547829 w 9517857"/>
              <a:gd name="connsiteY33" fmla="*/ 566150 h 918356"/>
              <a:gd name="connsiteX34" fmla="*/ 2658055 w 9517857"/>
              <a:gd name="connsiteY34" fmla="*/ 578727 h 918356"/>
              <a:gd name="connsiteX35" fmla="*/ 2693698 w 9517857"/>
              <a:gd name="connsiteY35" fmla="*/ 560029 h 918356"/>
              <a:gd name="connsiteX36" fmla="*/ 2699673 w 9517857"/>
              <a:gd name="connsiteY36" fmla="*/ 556400 h 918356"/>
              <a:gd name="connsiteX37" fmla="*/ 2727306 w 9517857"/>
              <a:gd name="connsiteY37" fmla="*/ 550698 h 918356"/>
              <a:gd name="connsiteX38" fmla="*/ 2730451 w 9517857"/>
              <a:gd name="connsiteY38" fmla="*/ 538058 h 918356"/>
              <a:gd name="connsiteX39" fmla="*/ 2768713 w 9517857"/>
              <a:gd name="connsiteY39" fmla="*/ 521575 h 918356"/>
              <a:gd name="connsiteX40" fmla="*/ 2820868 w 9517857"/>
              <a:gd name="connsiteY40" fmla="*/ 514160 h 918356"/>
              <a:gd name="connsiteX41" fmla="*/ 3073635 w 9517857"/>
              <a:gd name="connsiteY41" fmla="*/ 491294 h 918356"/>
              <a:gd name="connsiteX42" fmla="*/ 3222071 w 9517857"/>
              <a:gd name="connsiteY42" fmla="*/ 470559 h 918356"/>
              <a:gd name="connsiteX43" fmla="*/ 3274069 w 9517857"/>
              <a:gd name="connsiteY43" fmla="*/ 451605 h 918356"/>
              <a:gd name="connsiteX44" fmla="*/ 3349632 w 9517857"/>
              <a:gd name="connsiteY44" fmla="*/ 432583 h 918356"/>
              <a:gd name="connsiteX45" fmla="*/ 3479593 w 9517857"/>
              <a:gd name="connsiteY45" fmla="*/ 390437 h 918356"/>
              <a:gd name="connsiteX46" fmla="*/ 3660110 w 9517857"/>
              <a:gd name="connsiteY46" fmla="*/ 348726 h 918356"/>
              <a:gd name="connsiteX47" fmla="*/ 3750023 w 9517857"/>
              <a:gd name="connsiteY47" fmla="*/ 370678 h 918356"/>
              <a:gd name="connsiteX48" fmla="*/ 3844133 w 9517857"/>
              <a:gd name="connsiteY48" fmla="*/ 360648 h 918356"/>
              <a:gd name="connsiteX49" fmla="*/ 3913545 w 9517857"/>
              <a:gd name="connsiteY49" fmla="*/ 344235 h 918356"/>
              <a:gd name="connsiteX50" fmla="*/ 4266740 w 9517857"/>
              <a:gd name="connsiteY50" fmla="*/ 361454 h 918356"/>
              <a:gd name="connsiteX51" fmla="*/ 4430770 w 9517857"/>
              <a:gd name="connsiteY51" fmla="*/ 342643 h 918356"/>
              <a:gd name="connsiteX52" fmla="*/ 4512664 w 9517857"/>
              <a:gd name="connsiteY52" fmla="*/ 319948 h 918356"/>
              <a:gd name="connsiteX53" fmla="*/ 4616423 w 9517857"/>
              <a:gd name="connsiteY53" fmla="*/ 290914 h 918356"/>
              <a:gd name="connsiteX54" fmla="*/ 4691675 w 9517857"/>
              <a:gd name="connsiteY54" fmla="*/ 254011 h 918356"/>
              <a:gd name="connsiteX55" fmla="*/ 4689051 w 9517857"/>
              <a:gd name="connsiteY55" fmla="*/ 250968 h 918356"/>
              <a:gd name="connsiteX56" fmla="*/ 4719994 w 9517857"/>
              <a:gd name="connsiteY56" fmla="*/ 245307 h 918356"/>
              <a:gd name="connsiteX57" fmla="*/ 4752894 w 9517857"/>
              <a:gd name="connsiteY57" fmla="*/ 239875 h 918356"/>
              <a:gd name="connsiteX58" fmla="*/ 4769329 w 9517857"/>
              <a:gd name="connsiteY58" fmla="*/ 233585 h 918356"/>
              <a:gd name="connsiteX59" fmla="*/ 4775634 w 9517857"/>
              <a:gd name="connsiteY59" fmla="*/ 234063 h 918356"/>
              <a:gd name="connsiteX60" fmla="*/ 4790452 w 9517857"/>
              <a:gd name="connsiteY60" fmla="*/ 233572 h 918356"/>
              <a:gd name="connsiteX61" fmla="*/ 4789062 w 9517857"/>
              <a:gd name="connsiteY61" fmla="*/ 241924 h 918356"/>
              <a:gd name="connsiteX62" fmla="*/ 4827826 w 9517857"/>
              <a:gd name="connsiteY62" fmla="*/ 246977 h 918356"/>
              <a:gd name="connsiteX63" fmla="*/ 4892569 w 9517857"/>
              <a:gd name="connsiteY63" fmla="*/ 249933 h 918356"/>
              <a:gd name="connsiteX64" fmla="*/ 4896611 w 9517857"/>
              <a:gd name="connsiteY64" fmla="*/ 240448 h 918356"/>
              <a:gd name="connsiteX65" fmla="*/ 4917286 w 9517857"/>
              <a:gd name="connsiteY65" fmla="*/ 243659 h 918356"/>
              <a:gd name="connsiteX66" fmla="*/ 4981173 w 9517857"/>
              <a:gd name="connsiteY66" fmla="*/ 247103 h 918356"/>
              <a:gd name="connsiteX67" fmla="*/ 5060397 w 9517857"/>
              <a:gd name="connsiteY67" fmla="*/ 263688 h 918356"/>
              <a:gd name="connsiteX68" fmla="*/ 5252996 w 9517857"/>
              <a:gd name="connsiteY68" fmla="*/ 270655 h 918356"/>
              <a:gd name="connsiteX69" fmla="*/ 5358056 w 9517857"/>
              <a:gd name="connsiteY69" fmla="*/ 247248 h 918356"/>
              <a:gd name="connsiteX70" fmla="*/ 5426496 w 9517857"/>
              <a:gd name="connsiteY70" fmla="*/ 235142 h 918356"/>
              <a:gd name="connsiteX71" fmla="*/ 5497161 w 9517857"/>
              <a:gd name="connsiteY71" fmla="*/ 228808 h 918356"/>
              <a:gd name="connsiteX72" fmla="*/ 5826043 w 9517857"/>
              <a:gd name="connsiteY72" fmla="*/ 148073 h 918356"/>
              <a:gd name="connsiteX73" fmla="*/ 6013415 w 9517857"/>
              <a:gd name="connsiteY73" fmla="*/ 137316 h 918356"/>
              <a:gd name="connsiteX74" fmla="*/ 6080994 w 9517857"/>
              <a:gd name="connsiteY74" fmla="*/ 142938 h 918356"/>
              <a:gd name="connsiteX75" fmla="*/ 6194152 w 9517857"/>
              <a:gd name="connsiteY75" fmla="*/ 151772 h 918356"/>
              <a:gd name="connsiteX76" fmla="*/ 6281379 w 9517857"/>
              <a:gd name="connsiteY76" fmla="*/ 181626 h 918356"/>
              <a:gd name="connsiteX77" fmla="*/ 6374947 w 9517857"/>
              <a:gd name="connsiteY77" fmla="*/ 179799 h 918356"/>
              <a:gd name="connsiteX78" fmla="*/ 6448518 w 9517857"/>
              <a:gd name="connsiteY78" fmla="*/ 164378 h 918356"/>
              <a:gd name="connsiteX79" fmla="*/ 6544700 w 9517857"/>
              <a:gd name="connsiteY79" fmla="*/ 167161 h 918356"/>
              <a:gd name="connsiteX80" fmla="*/ 6648353 w 9517857"/>
              <a:gd name="connsiteY80" fmla="*/ 172250 h 918356"/>
              <a:gd name="connsiteX81" fmla="*/ 6736227 w 9517857"/>
              <a:gd name="connsiteY81" fmla="*/ 173216 h 918356"/>
              <a:gd name="connsiteX82" fmla="*/ 6977218 w 9517857"/>
              <a:gd name="connsiteY82" fmla="*/ 184289 h 918356"/>
              <a:gd name="connsiteX83" fmla="*/ 7065221 w 9517857"/>
              <a:gd name="connsiteY83" fmla="*/ 227531 h 918356"/>
              <a:gd name="connsiteX84" fmla="*/ 7366876 w 9517857"/>
              <a:gd name="connsiteY84" fmla="*/ 248468 h 918356"/>
              <a:gd name="connsiteX85" fmla="*/ 7565449 w 9517857"/>
              <a:gd name="connsiteY85" fmla="*/ 258950 h 918356"/>
              <a:gd name="connsiteX86" fmla="*/ 7599285 w 9517857"/>
              <a:gd name="connsiteY86" fmla="*/ 266021 h 918356"/>
              <a:gd name="connsiteX87" fmla="*/ 7644411 w 9517857"/>
              <a:gd name="connsiteY87" fmla="*/ 258986 h 918356"/>
              <a:gd name="connsiteX88" fmla="*/ 7825110 w 9517857"/>
              <a:gd name="connsiteY88" fmla="*/ 229109 h 918356"/>
              <a:gd name="connsiteX89" fmla="*/ 7965804 w 9517857"/>
              <a:gd name="connsiteY89" fmla="*/ 190545 h 918356"/>
              <a:gd name="connsiteX90" fmla="*/ 8147401 w 9517857"/>
              <a:gd name="connsiteY90" fmla="*/ 205617 h 918356"/>
              <a:gd name="connsiteX91" fmla="*/ 8256033 w 9517857"/>
              <a:gd name="connsiteY91" fmla="*/ 193713 h 918356"/>
              <a:gd name="connsiteX92" fmla="*/ 8410677 w 9517857"/>
              <a:gd name="connsiteY92" fmla="*/ 172167 h 918356"/>
              <a:gd name="connsiteX93" fmla="*/ 8617841 w 9517857"/>
              <a:gd name="connsiteY93" fmla="*/ 155167 h 918356"/>
              <a:gd name="connsiteX94" fmla="*/ 8715976 w 9517857"/>
              <a:gd name="connsiteY94" fmla="*/ 178374 h 918356"/>
              <a:gd name="connsiteX95" fmla="*/ 8778827 w 9517857"/>
              <a:gd name="connsiteY95" fmla="*/ 172936 h 918356"/>
              <a:gd name="connsiteX96" fmla="*/ 8840778 w 9517857"/>
              <a:gd name="connsiteY96" fmla="*/ 143149 h 918356"/>
              <a:gd name="connsiteX97" fmla="*/ 9010380 w 9517857"/>
              <a:gd name="connsiteY97" fmla="*/ 91891 h 918356"/>
              <a:gd name="connsiteX98" fmla="*/ 9110856 w 9517857"/>
              <a:gd name="connsiteY98" fmla="*/ 70997 h 918356"/>
              <a:gd name="connsiteX99" fmla="*/ 9268817 w 9517857"/>
              <a:gd name="connsiteY99" fmla="*/ 53082 h 918356"/>
              <a:gd name="connsiteX100" fmla="*/ 9316667 w 9517857"/>
              <a:gd name="connsiteY100" fmla="*/ 45047 h 918356"/>
              <a:gd name="connsiteX101" fmla="*/ 9428209 w 9517857"/>
              <a:gd name="connsiteY101" fmla="*/ 29923 h 918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9517857" h="918356">
                <a:moveTo>
                  <a:pt x="4686423" y="247919"/>
                </a:moveTo>
                <a:lnTo>
                  <a:pt x="4689051" y="250968"/>
                </a:lnTo>
                <a:lnTo>
                  <a:pt x="4687244" y="251298"/>
                </a:lnTo>
                <a:close/>
                <a:moveTo>
                  <a:pt x="4685225" y="246530"/>
                </a:moveTo>
                <a:cubicBezTo>
                  <a:pt x="4688837" y="243198"/>
                  <a:pt x="4687468" y="244598"/>
                  <a:pt x="4686133" y="246727"/>
                </a:cubicBezTo>
                <a:lnTo>
                  <a:pt x="4686423" y="247919"/>
                </a:lnTo>
                <a:close/>
                <a:moveTo>
                  <a:pt x="9517856" y="0"/>
                </a:moveTo>
                <a:lnTo>
                  <a:pt x="9517857" y="12"/>
                </a:lnTo>
                <a:lnTo>
                  <a:pt x="9517857" y="918356"/>
                </a:lnTo>
                <a:lnTo>
                  <a:pt x="14604" y="918356"/>
                </a:lnTo>
                <a:lnTo>
                  <a:pt x="12841" y="917763"/>
                </a:lnTo>
                <a:cubicBezTo>
                  <a:pt x="4532" y="914864"/>
                  <a:pt x="-773" y="912807"/>
                  <a:pt x="93" y="912471"/>
                </a:cubicBezTo>
                <a:cubicBezTo>
                  <a:pt x="172" y="912298"/>
                  <a:pt x="58594" y="890495"/>
                  <a:pt x="58674" y="890322"/>
                </a:cubicBezTo>
                <a:cubicBezTo>
                  <a:pt x="127436" y="929614"/>
                  <a:pt x="206243" y="828226"/>
                  <a:pt x="275005" y="807229"/>
                </a:cubicBezTo>
                <a:cubicBezTo>
                  <a:pt x="303983" y="806087"/>
                  <a:pt x="504960" y="777375"/>
                  <a:pt x="587824" y="798195"/>
                </a:cubicBezTo>
                <a:cubicBezTo>
                  <a:pt x="598733" y="769348"/>
                  <a:pt x="682904" y="785924"/>
                  <a:pt x="651826" y="738338"/>
                </a:cubicBezTo>
                <a:cubicBezTo>
                  <a:pt x="688440" y="737862"/>
                  <a:pt x="753255" y="750396"/>
                  <a:pt x="727985" y="719826"/>
                </a:cubicBezTo>
                <a:cubicBezTo>
                  <a:pt x="739648" y="718749"/>
                  <a:pt x="775717" y="715087"/>
                  <a:pt x="778982" y="710142"/>
                </a:cubicBezTo>
                <a:cubicBezTo>
                  <a:pt x="779189" y="709407"/>
                  <a:pt x="849736" y="718721"/>
                  <a:pt x="849944" y="717987"/>
                </a:cubicBezTo>
                <a:lnTo>
                  <a:pt x="921659" y="712695"/>
                </a:lnTo>
                <a:lnTo>
                  <a:pt x="930946" y="734046"/>
                </a:lnTo>
                <a:lnTo>
                  <a:pt x="986250" y="713530"/>
                </a:lnTo>
                <a:lnTo>
                  <a:pt x="1013752" y="713361"/>
                </a:lnTo>
                <a:lnTo>
                  <a:pt x="1023734" y="718571"/>
                </a:lnTo>
                <a:cubicBezTo>
                  <a:pt x="1033291" y="721276"/>
                  <a:pt x="1045398" y="721394"/>
                  <a:pt x="1063207" y="715651"/>
                </a:cubicBezTo>
                <a:lnTo>
                  <a:pt x="1081980" y="738455"/>
                </a:lnTo>
                <a:lnTo>
                  <a:pt x="1218120" y="713280"/>
                </a:lnTo>
                <a:cubicBezTo>
                  <a:pt x="1230137" y="716162"/>
                  <a:pt x="1387179" y="685179"/>
                  <a:pt x="1397459" y="691190"/>
                </a:cubicBezTo>
                <a:cubicBezTo>
                  <a:pt x="1490025" y="704984"/>
                  <a:pt x="1465878" y="715604"/>
                  <a:pt x="1580688" y="693697"/>
                </a:cubicBezTo>
                <a:cubicBezTo>
                  <a:pt x="1607067" y="704379"/>
                  <a:pt x="1719477" y="658239"/>
                  <a:pt x="1772334" y="710640"/>
                </a:cubicBezTo>
                <a:cubicBezTo>
                  <a:pt x="1745536" y="644824"/>
                  <a:pt x="1976078" y="716436"/>
                  <a:pt x="2002561" y="659917"/>
                </a:cubicBezTo>
                <a:cubicBezTo>
                  <a:pt x="2045346" y="660357"/>
                  <a:pt x="2166676" y="654391"/>
                  <a:pt x="2135144" y="636501"/>
                </a:cubicBezTo>
                <a:cubicBezTo>
                  <a:pt x="2276591" y="665055"/>
                  <a:pt x="2293173" y="591792"/>
                  <a:pt x="2440292" y="593862"/>
                </a:cubicBezTo>
                <a:cubicBezTo>
                  <a:pt x="2495160" y="534824"/>
                  <a:pt x="2473343" y="585644"/>
                  <a:pt x="2547829" y="566150"/>
                </a:cubicBezTo>
                <a:cubicBezTo>
                  <a:pt x="2545438" y="614169"/>
                  <a:pt x="2632278" y="528280"/>
                  <a:pt x="2658055" y="578727"/>
                </a:cubicBezTo>
                <a:cubicBezTo>
                  <a:pt x="2670795" y="573581"/>
                  <a:pt x="2682322" y="567005"/>
                  <a:pt x="2693698" y="560029"/>
                </a:cubicBezTo>
                <a:lnTo>
                  <a:pt x="2699673" y="556400"/>
                </a:lnTo>
                <a:lnTo>
                  <a:pt x="2727306" y="550698"/>
                </a:lnTo>
                <a:lnTo>
                  <a:pt x="2730451" y="538058"/>
                </a:lnTo>
                <a:lnTo>
                  <a:pt x="2768713" y="521575"/>
                </a:lnTo>
                <a:cubicBezTo>
                  <a:pt x="2783756" y="517104"/>
                  <a:pt x="2800788" y="514291"/>
                  <a:pt x="2820868" y="514160"/>
                </a:cubicBezTo>
                <a:cubicBezTo>
                  <a:pt x="2894791" y="532885"/>
                  <a:pt x="2981506" y="465507"/>
                  <a:pt x="3073635" y="491294"/>
                </a:cubicBezTo>
                <a:cubicBezTo>
                  <a:pt x="3106872" y="496624"/>
                  <a:pt x="3205785" y="487718"/>
                  <a:pt x="3222071" y="470559"/>
                </a:cubicBezTo>
                <a:cubicBezTo>
                  <a:pt x="3242193" y="465514"/>
                  <a:pt x="3267163" y="469136"/>
                  <a:pt x="3274069" y="451605"/>
                </a:cubicBezTo>
                <a:cubicBezTo>
                  <a:pt x="3286659" y="430165"/>
                  <a:pt x="3363648" y="455571"/>
                  <a:pt x="3349632" y="432583"/>
                </a:cubicBezTo>
                <a:cubicBezTo>
                  <a:pt x="3404182" y="449847"/>
                  <a:pt x="3438210" y="404323"/>
                  <a:pt x="3479593" y="390437"/>
                </a:cubicBezTo>
                <a:cubicBezTo>
                  <a:pt x="3523240" y="408403"/>
                  <a:pt x="3567027" y="361554"/>
                  <a:pt x="3660110" y="348726"/>
                </a:cubicBezTo>
                <a:cubicBezTo>
                  <a:pt x="3708299" y="369683"/>
                  <a:pt x="3662447" y="344775"/>
                  <a:pt x="3750023" y="370678"/>
                </a:cubicBezTo>
                <a:cubicBezTo>
                  <a:pt x="3752092" y="367132"/>
                  <a:pt x="3816880" y="365055"/>
                  <a:pt x="3844133" y="360648"/>
                </a:cubicBezTo>
                <a:cubicBezTo>
                  <a:pt x="3871386" y="356240"/>
                  <a:pt x="3882848" y="332490"/>
                  <a:pt x="3913545" y="344235"/>
                </a:cubicBezTo>
                <a:cubicBezTo>
                  <a:pt x="4050255" y="376864"/>
                  <a:pt x="4159924" y="363190"/>
                  <a:pt x="4266740" y="361454"/>
                </a:cubicBezTo>
                <a:cubicBezTo>
                  <a:pt x="4385770" y="354374"/>
                  <a:pt x="4314535" y="340143"/>
                  <a:pt x="4430770" y="342643"/>
                </a:cubicBezTo>
                <a:cubicBezTo>
                  <a:pt x="4439969" y="322594"/>
                  <a:pt x="4478290" y="314645"/>
                  <a:pt x="4512664" y="319948"/>
                </a:cubicBezTo>
                <a:cubicBezTo>
                  <a:pt x="4570011" y="315138"/>
                  <a:pt x="4549085" y="269599"/>
                  <a:pt x="4616423" y="290914"/>
                </a:cubicBezTo>
                <a:cubicBezTo>
                  <a:pt x="4599641" y="270277"/>
                  <a:pt x="4692085" y="269216"/>
                  <a:pt x="4691675" y="254011"/>
                </a:cubicBezTo>
                <a:lnTo>
                  <a:pt x="4689051" y="250968"/>
                </a:lnTo>
                <a:lnTo>
                  <a:pt x="4719994" y="245307"/>
                </a:lnTo>
                <a:cubicBezTo>
                  <a:pt x="4732635" y="242775"/>
                  <a:pt x="4745300" y="240335"/>
                  <a:pt x="4752894" y="239875"/>
                </a:cubicBezTo>
                <a:lnTo>
                  <a:pt x="4769329" y="233585"/>
                </a:lnTo>
                <a:lnTo>
                  <a:pt x="4775634" y="234063"/>
                </a:lnTo>
                <a:lnTo>
                  <a:pt x="4790452" y="233572"/>
                </a:lnTo>
                <a:cubicBezTo>
                  <a:pt x="4789989" y="236356"/>
                  <a:pt x="4789525" y="239141"/>
                  <a:pt x="4789062" y="241924"/>
                </a:cubicBezTo>
                <a:cubicBezTo>
                  <a:pt x="4786342" y="249932"/>
                  <a:pt x="4804560" y="248631"/>
                  <a:pt x="4827826" y="246977"/>
                </a:cubicBezTo>
                <a:cubicBezTo>
                  <a:pt x="4875782" y="239569"/>
                  <a:pt x="4874112" y="283413"/>
                  <a:pt x="4892569" y="249933"/>
                </a:cubicBezTo>
                <a:lnTo>
                  <a:pt x="4896611" y="240448"/>
                </a:lnTo>
                <a:lnTo>
                  <a:pt x="4917286" y="243659"/>
                </a:lnTo>
                <a:cubicBezTo>
                  <a:pt x="4923060" y="243799"/>
                  <a:pt x="4981729" y="240979"/>
                  <a:pt x="4981173" y="247103"/>
                </a:cubicBezTo>
                <a:cubicBezTo>
                  <a:pt x="5024880" y="220690"/>
                  <a:pt x="5014146" y="257963"/>
                  <a:pt x="5060397" y="263688"/>
                </a:cubicBezTo>
                <a:cubicBezTo>
                  <a:pt x="5093356" y="238589"/>
                  <a:pt x="5157892" y="275351"/>
                  <a:pt x="5252996" y="270655"/>
                </a:cubicBezTo>
                <a:cubicBezTo>
                  <a:pt x="5288840" y="241872"/>
                  <a:pt x="5287005" y="287921"/>
                  <a:pt x="5358056" y="247248"/>
                </a:cubicBezTo>
                <a:cubicBezTo>
                  <a:pt x="5361752" y="250257"/>
                  <a:pt x="5403312" y="238215"/>
                  <a:pt x="5426496" y="235142"/>
                </a:cubicBezTo>
                <a:cubicBezTo>
                  <a:pt x="5449679" y="232069"/>
                  <a:pt x="5473549" y="245611"/>
                  <a:pt x="5497161" y="228808"/>
                </a:cubicBezTo>
                <a:cubicBezTo>
                  <a:pt x="5611861" y="172767"/>
                  <a:pt x="5723211" y="165860"/>
                  <a:pt x="5826043" y="148073"/>
                </a:cubicBezTo>
                <a:cubicBezTo>
                  <a:pt x="5943127" y="133166"/>
                  <a:pt x="5872659" y="193078"/>
                  <a:pt x="6013415" y="137316"/>
                </a:cubicBezTo>
                <a:cubicBezTo>
                  <a:pt x="6031924" y="154783"/>
                  <a:pt x="6050745" y="154258"/>
                  <a:pt x="6080994" y="142938"/>
                </a:cubicBezTo>
                <a:cubicBezTo>
                  <a:pt x="6138083" y="137090"/>
                  <a:pt x="6140195" y="184383"/>
                  <a:pt x="6194152" y="151772"/>
                </a:cubicBezTo>
                <a:cubicBezTo>
                  <a:pt x="6187280" y="177783"/>
                  <a:pt x="6304222" y="153410"/>
                  <a:pt x="6281379" y="181626"/>
                </a:cubicBezTo>
                <a:cubicBezTo>
                  <a:pt x="6321899" y="201819"/>
                  <a:pt x="6335111" y="162590"/>
                  <a:pt x="6374947" y="179799"/>
                </a:cubicBezTo>
                <a:cubicBezTo>
                  <a:pt x="6417404" y="181336"/>
                  <a:pt x="6402484" y="169694"/>
                  <a:pt x="6448518" y="164378"/>
                </a:cubicBezTo>
                <a:cubicBezTo>
                  <a:pt x="6504958" y="162488"/>
                  <a:pt x="6493438" y="111203"/>
                  <a:pt x="6544700" y="167161"/>
                </a:cubicBezTo>
                <a:cubicBezTo>
                  <a:pt x="6601507" y="148697"/>
                  <a:pt x="6566269" y="164386"/>
                  <a:pt x="6648353" y="172250"/>
                </a:cubicBezTo>
                <a:cubicBezTo>
                  <a:pt x="6680008" y="155223"/>
                  <a:pt x="6707960" y="160673"/>
                  <a:pt x="6736227" y="173216"/>
                </a:cubicBezTo>
                <a:cubicBezTo>
                  <a:pt x="6813963" y="164284"/>
                  <a:pt x="6888143" y="181296"/>
                  <a:pt x="6977218" y="184289"/>
                </a:cubicBezTo>
                <a:cubicBezTo>
                  <a:pt x="7040424" y="188318"/>
                  <a:pt x="7000278" y="216835"/>
                  <a:pt x="7065221" y="227531"/>
                </a:cubicBezTo>
                <a:cubicBezTo>
                  <a:pt x="7130163" y="238228"/>
                  <a:pt x="7291878" y="238208"/>
                  <a:pt x="7366876" y="248468"/>
                </a:cubicBezTo>
                <a:cubicBezTo>
                  <a:pt x="7491356" y="206752"/>
                  <a:pt x="7367734" y="280166"/>
                  <a:pt x="7565449" y="258950"/>
                </a:cubicBezTo>
                <a:cubicBezTo>
                  <a:pt x="7575959" y="252432"/>
                  <a:pt x="7600854" y="257628"/>
                  <a:pt x="7599285" y="266021"/>
                </a:cubicBezTo>
                <a:cubicBezTo>
                  <a:pt x="7611616" y="262940"/>
                  <a:pt x="7639946" y="245819"/>
                  <a:pt x="7644411" y="258986"/>
                </a:cubicBezTo>
                <a:cubicBezTo>
                  <a:pt x="7708015" y="258012"/>
                  <a:pt x="7770249" y="247724"/>
                  <a:pt x="7825110" y="229109"/>
                </a:cubicBezTo>
                <a:cubicBezTo>
                  <a:pt x="7949762" y="247028"/>
                  <a:pt x="7921956" y="197757"/>
                  <a:pt x="7965804" y="190545"/>
                </a:cubicBezTo>
                <a:cubicBezTo>
                  <a:pt x="8039439" y="213878"/>
                  <a:pt x="8063651" y="191475"/>
                  <a:pt x="8147401" y="205617"/>
                </a:cubicBezTo>
                <a:cubicBezTo>
                  <a:pt x="8166453" y="196610"/>
                  <a:pt x="8225048" y="207099"/>
                  <a:pt x="8256033" y="193713"/>
                </a:cubicBezTo>
                <a:cubicBezTo>
                  <a:pt x="8311388" y="242017"/>
                  <a:pt x="8350376" y="178592"/>
                  <a:pt x="8410677" y="172167"/>
                </a:cubicBezTo>
                <a:cubicBezTo>
                  <a:pt x="8470978" y="165743"/>
                  <a:pt x="8572470" y="206385"/>
                  <a:pt x="8617841" y="155167"/>
                </a:cubicBezTo>
                <a:cubicBezTo>
                  <a:pt x="8646050" y="160448"/>
                  <a:pt x="8664949" y="183631"/>
                  <a:pt x="8715976" y="178374"/>
                </a:cubicBezTo>
                <a:cubicBezTo>
                  <a:pt x="8737194" y="188216"/>
                  <a:pt x="8738009" y="189511"/>
                  <a:pt x="8778827" y="172936"/>
                </a:cubicBezTo>
                <a:cubicBezTo>
                  <a:pt x="8725277" y="146372"/>
                  <a:pt x="8850819" y="175612"/>
                  <a:pt x="8840778" y="143149"/>
                </a:cubicBezTo>
                <a:cubicBezTo>
                  <a:pt x="8903519" y="121096"/>
                  <a:pt x="9021861" y="150359"/>
                  <a:pt x="9010380" y="91891"/>
                </a:cubicBezTo>
                <a:cubicBezTo>
                  <a:pt x="9027103" y="56852"/>
                  <a:pt x="9112524" y="108357"/>
                  <a:pt x="9110856" y="70997"/>
                </a:cubicBezTo>
                <a:cubicBezTo>
                  <a:pt x="9148189" y="94250"/>
                  <a:pt x="9209809" y="53285"/>
                  <a:pt x="9268817" y="53082"/>
                </a:cubicBezTo>
                <a:cubicBezTo>
                  <a:pt x="9279135" y="35997"/>
                  <a:pt x="9292736" y="36520"/>
                  <a:pt x="9316667" y="45047"/>
                </a:cubicBezTo>
                <a:cubicBezTo>
                  <a:pt x="9352186" y="45862"/>
                  <a:pt x="9390008" y="39799"/>
                  <a:pt x="9428209" y="29923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áfico 8">
            <a:extLst>
              <a:ext uri="{FF2B5EF4-FFF2-40B4-BE49-F238E27FC236}">
                <a16:creationId xmlns:a16="http://schemas.microsoft.com/office/drawing/2014/main" id="{304529EC-BCF9-B48A-2AB5-5E4A5DF666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3467" y="1613705"/>
            <a:ext cx="10905066" cy="3630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34691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9A36457-A5F4-4103-A443-02581C091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C5FB7E8-B636-40FA-BE8D-48145C0F5C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"/>
            <a:ext cx="12192000" cy="2295238"/>
          </a:xfrm>
          <a:custGeom>
            <a:avLst/>
            <a:gdLst>
              <a:gd name="connsiteX0" fmla="*/ 12160143 w 12192000"/>
              <a:gd name="connsiteY0" fmla="*/ 831692 h 2079137"/>
              <a:gd name="connsiteX1" fmla="*/ 12159112 w 12192000"/>
              <a:gd name="connsiteY1" fmla="*/ 833361 h 2079137"/>
              <a:gd name="connsiteX2" fmla="*/ 12158912 w 12192000"/>
              <a:gd name="connsiteY2" fmla="*/ 832430 h 2079137"/>
              <a:gd name="connsiteX3" fmla="*/ 0 w 12192000"/>
              <a:gd name="connsiteY3" fmla="*/ 0 h 2079137"/>
              <a:gd name="connsiteX4" fmla="*/ 12192000 w 12192000"/>
              <a:gd name="connsiteY4" fmla="*/ 0 h 2079137"/>
              <a:gd name="connsiteX5" fmla="*/ 12192000 w 12192000"/>
              <a:gd name="connsiteY5" fmla="*/ 558063 h 2079137"/>
              <a:gd name="connsiteX6" fmla="*/ 12189259 w 12192000"/>
              <a:gd name="connsiteY6" fmla="*/ 810508 h 2079137"/>
              <a:gd name="connsiteX7" fmla="*/ 12170847 w 12192000"/>
              <a:gd name="connsiteY7" fmla="*/ 825280 h 2079137"/>
              <a:gd name="connsiteX8" fmla="*/ 12160143 w 12192000"/>
              <a:gd name="connsiteY8" fmla="*/ 831692 h 2079137"/>
              <a:gd name="connsiteX9" fmla="*/ 12163806 w 12192000"/>
              <a:gd name="connsiteY9" fmla="*/ 825759 h 2079137"/>
              <a:gd name="connsiteX10" fmla="*/ 12056557 w 12192000"/>
              <a:gd name="connsiteY10" fmla="*/ 810176 h 2079137"/>
              <a:gd name="connsiteX11" fmla="*/ 11900316 w 12192000"/>
              <a:gd name="connsiteY11" fmla="*/ 789618 h 2079137"/>
              <a:gd name="connsiteX12" fmla="*/ 11791206 w 12192000"/>
              <a:gd name="connsiteY12" fmla="*/ 824176 h 2079137"/>
              <a:gd name="connsiteX13" fmla="*/ 11659257 w 12192000"/>
              <a:gd name="connsiteY13" fmla="*/ 800841 h 2079137"/>
              <a:gd name="connsiteX14" fmla="*/ 11569789 w 12192000"/>
              <a:gd name="connsiteY14" fmla="*/ 797135 h 2079137"/>
              <a:gd name="connsiteX15" fmla="*/ 11367885 w 12192000"/>
              <a:gd name="connsiteY15" fmla="*/ 791985 h 2079137"/>
              <a:gd name="connsiteX16" fmla="*/ 11174663 w 12192000"/>
              <a:gd name="connsiteY16" fmla="*/ 788721 h 2079137"/>
              <a:gd name="connsiteX17" fmla="*/ 11068220 w 12192000"/>
              <a:gd name="connsiteY17" fmla="*/ 786994 h 2079137"/>
              <a:gd name="connsiteX18" fmla="*/ 10893266 w 12192000"/>
              <a:gd name="connsiteY18" fmla="*/ 794013 h 2079137"/>
              <a:gd name="connsiteX19" fmla="*/ 10844025 w 12192000"/>
              <a:gd name="connsiteY19" fmla="*/ 789857 h 2079137"/>
              <a:gd name="connsiteX20" fmla="*/ 10814353 w 12192000"/>
              <a:gd name="connsiteY20" fmla="*/ 789010 h 2079137"/>
              <a:gd name="connsiteX21" fmla="*/ 10748393 w 12192000"/>
              <a:gd name="connsiteY21" fmla="*/ 806738 h 2079137"/>
              <a:gd name="connsiteX22" fmla="*/ 10468256 w 12192000"/>
              <a:gd name="connsiteY22" fmla="*/ 778733 h 2079137"/>
              <a:gd name="connsiteX23" fmla="*/ 10256131 w 12192000"/>
              <a:gd name="connsiteY23" fmla="*/ 788332 h 2079137"/>
              <a:gd name="connsiteX24" fmla="*/ 10177442 w 12192000"/>
              <a:gd name="connsiteY24" fmla="*/ 777371 h 2079137"/>
              <a:gd name="connsiteX25" fmla="*/ 10006086 w 12192000"/>
              <a:gd name="connsiteY25" fmla="*/ 792651 h 2079137"/>
              <a:gd name="connsiteX26" fmla="*/ 9952382 w 12192000"/>
              <a:gd name="connsiteY26" fmla="*/ 815411 h 2079137"/>
              <a:gd name="connsiteX27" fmla="*/ 9926457 w 12192000"/>
              <a:gd name="connsiteY27" fmla="*/ 827295 h 2079137"/>
              <a:gd name="connsiteX28" fmla="*/ 9843405 w 12192000"/>
              <a:gd name="connsiteY28" fmla="*/ 867046 h 2079137"/>
              <a:gd name="connsiteX29" fmla="*/ 9830866 w 12192000"/>
              <a:gd name="connsiteY29" fmla="*/ 875047 h 2079137"/>
              <a:gd name="connsiteX30" fmla="*/ 9801807 w 12192000"/>
              <a:gd name="connsiteY30" fmla="*/ 872272 h 2079137"/>
              <a:gd name="connsiteX31" fmla="*/ 9785653 w 12192000"/>
              <a:gd name="connsiteY31" fmla="*/ 861743 h 2079137"/>
              <a:gd name="connsiteX32" fmla="*/ 9781177 w 12192000"/>
              <a:gd name="connsiteY32" fmla="*/ 864820 h 2079137"/>
              <a:gd name="connsiteX33" fmla="*/ 9768640 w 12192000"/>
              <a:gd name="connsiteY33" fmla="*/ 869379 h 2079137"/>
              <a:gd name="connsiteX34" fmla="*/ 9712211 w 12192000"/>
              <a:gd name="connsiteY34" fmla="*/ 900283 h 2079137"/>
              <a:gd name="connsiteX35" fmla="*/ 9689465 w 12192000"/>
              <a:gd name="connsiteY35" fmla="*/ 899268 h 2079137"/>
              <a:gd name="connsiteX36" fmla="*/ 9600339 w 12192000"/>
              <a:gd name="connsiteY36" fmla="*/ 922112 h 2079137"/>
              <a:gd name="connsiteX37" fmla="*/ 9582850 w 12192000"/>
              <a:gd name="connsiteY37" fmla="*/ 925510 h 2079137"/>
              <a:gd name="connsiteX38" fmla="*/ 9549638 w 12192000"/>
              <a:gd name="connsiteY38" fmla="*/ 940845 h 2079137"/>
              <a:gd name="connsiteX39" fmla="*/ 9539471 w 12192000"/>
              <a:gd name="connsiteY39" fmla="*/ 941799 h 2079137"/>
              <a:gd name="connsiteX40" fmla="*/ 9505592 w 12192000"/>
              <a:gd name="connsiteY40" fmla="*/ 955533 h 2079137"/>
              <a:gd name="connsiteX41" fmla="*/ 9432569 w 12192000"/>
              <a:gd name="connsiteY41" fmla="*/ 985377 h 2079137"/>
              <a:gd name="connsiteX42" fmla="*/ 9414216 w 12192000"/>
              <a:gd name="connsiteY42" fmla="*/ 992655 h 2079137"/>
              <a:gd name="connsiteX43" fmla="*/ 9397106 w 12192000"/>
              <a:gd name="connsiteY43" fmla="*/ 992980 h 2079137"/>
              <a:gd name="connsiteX44" fmla="*/ 9305108 w 12192000"/>
              <a:gd name="connsiteY44" fmla="*/ 1007767 h 2079137"/>
              <a:gd name="connsiteX45" fmla="*/ 9282434 w 12192000"/>
              <a:gd name="connsiteY45" fmla="*/ 1007523 h 2079137"/>
              <a:gd name="connsiteX46" fmla="*/ 9271941 w 12192000"/>
              <a:gd name="connsiteY46" fmla="*/ 1002839 h 2079137"/>
              <a:gd name="connsiteX47" fmla="*/ 9238227 w 12192000"/>
              <a:gd name="connsiteY47" fmla="*/ 1017668 h 2079137"/>
              <a:gd name="connsiteX48" fmla="*/ 9184265 w 12192000"/>
              <a:gd name="connsiteY48" fmla="*/ 1031275 h 2079137"/>
              <a:gd name="connsiteX49" fmla="*/ 9159000 w 12192000"/>
              <a:gd name="connsiteY49" fmla="*/ 1039569 h 2079137"/>
              <a:gd name="connsiteX50" fmla="*/ 9137031 w 12192000"/>
              <a:gd name="connsiteY50" fmla="*/ 1038699 h 2079137"/>
              <a:gd name="connsiteX51" fmla="*/ 9015702 w 12192000"/>
              <a:gd name="connsiteY51" fmla="*/ 1051400 h 2079137"/>
              <a:gd name="connsiteX52" fmla="*/ 8971403 w 12192000"/>
              <a:gd name="connsiteY52" fmla="*/ 1040542 h 2079137"/>
              <a:gd name="connsiteX53" fmla="*/ 8961826 w 12192000"/>
              <a:gd name="connsiteY53" fmla="*/ 1045364 h 2079137"/>
              <a:gd name="connsiteX54" fmla="*/ 8888623 w 12192000"/>
              <a:gd name="connsiteY54" fmla="*/ 1053908 h 2079137"/>
              <a:gd name="connsiteX55" fmla="*/ 8841066 w 12192000"/>
              <a:gd name="connsiteY55" fmla="*/ 1060421 h 2079137"/>
              <a:gd name="connsiteX56" fmla="*/ 8752342 w 12192000"/>
              <a:gd name="connsiteY56" fmla="*/ 1080646 h 2079137"/>
              <a:gd name="connsiteX57" fmla="*/ 8699139 w 12192000"/>
              <a:gd name="connsiteY57" fmla="*/ 1087885 h 2079137"/>
              <a:gd name="connsiteX58" fmla="*/ 8667273 w 12192000"/>
              <a:gd name="connsiteY58" fmla="*/ 1092062 h 2079137"/>
              <a:gd name="connsiteX59" fmla="*/ 8586064 w 12192000"/>
              <a:gd name="connsiteY59" fmla="*/ 1114603 h 2079137"/>
              <a:gd name="connsiteX60" fmla="*/ 8460312 w 12192000"/>
              <a:gd name="connsiteY60" fmla="*/ 1179878 h 2079137"/>
              <a:gd name="connsiteX61" fmla="*/ 8419023 w 12192000"/>
              <a:gd name="connsiteY61" fmla="*/ 1191748 h 2079137"/>
              <a:gd name="connsiteX62" fmla="*/ 8410939 w 12192000"/>
              <a:gd name="connsiteY62" fmla="*/ 1189696 h 2079137"/>
              <a:gd name="connsiteX63" fmla="*/ 8362040 w 12192000"/>
              <a:gd name="connsiteY63" fmla="*/ 1220820 h 2079137"/>
              <a:gd name="connsiteX64" fmla="*/ 8273677 w 12192000"/>
              <a:gd name="connsiteY64" fmla="*/ 1236495 h 2079137"/>
              <a:gd name="connsiteX65" fmla="*/ 8204283 w 12192000"/>
              <a:gd name="connsiteY65" fmla="*/ 1243537 h 2079137"/>
              <a:gd name="connsiteX66" fmla="*/ 8166550 w 12192000"/>
              <a:gd name="connsiteY66" fmla="*/ 1249551 h 2079137"/>
              <a:gd name="connsiteX67" fmla="*/ 8137785 w 12192000"/>
              <a:gd name="connsiteY67" fmla="*/ 1251636 h 2079137"/>
              <a:gd name="connsiteX68" fmla="*/ 8071596 w 12192000"/>
              <a:gd name="connsiteY68" fmla="*/ 1269274 h 2079137"/>
              <a:gd name="connsiteX69" fmla="*/ 7964816 w 12192000"/>
              <a:gd name="connsiteY69" fmla="*/ 1303668 h 2079137"/>
              <a:gd name="connsiteX70" fmla="*/ 7941495 w 12192000"/>
              <a:gd name="connsiteY70" fmla="*/ 1309821 h 2079137"/>
              <a:gd name="connsiteX71" fmla="*/ 7919123 w 12192000"/>
              <a:gd name="connsiteY71" fmla="*/ 1310466 h 2079137"/>
              <a:gd name="connsiteX72" fmla="*/ 7911902 w 12192000"/>
              <a:gd name="connsiteY72" fmla="*/ 1306569 h 2079137"/>
              <a:gd name="connsiteX73" fmla="*/ 7898703 w 12192000"/>
              <a:gd name="connsiteY73" fmla="*/ 1309208 h 2079137"/>
              <a:gd name="connsiteX74" fmla="*/ 7894703 w 12192000"/>
              <a:gd name="connsiteY74" fmla="*/ 1308939 h 2079137"/>
              <a:gd name="connsiteX75" fmla="*/ 7872267 w 12192000"/>
              <a:gd name="connsiteY75" fmla="*/ 1308370 h 2079137"/>
              <a:gd name="connsiteX76" fmla="*/ 7836454 w 12192000"/>
              <a:gd name="connsiteY76" fmla="*/ 1331265 h 2079137"/>
              <a:gd name="connsiteX77" fmla="*/ 7782451 w 12192000"/>
              <a:gd name="connsiteY77" fmla="*/ 1339601 h 2079137"/>
              <a:gd name="connsiteX78" fmla="*/ 7542969 w 12192000"/>
              <a:gd name="connsiteY78" fmla="*/ 1372495 h 2079137"/>
              <a:gd name="connsiteX79" fmla="*/ 7476832 w 12192000"/>
              <a:gd name="connsiteY79" fmla="*/ 1431655 h 2079137"/>
              <a:gd name="connsiteX80" fmla="*/ 7370237 w 12192000"/>
              <a:gd name="connsiteY80" fmla="*/ 1474339 h 2079137"/>
              <a:gd name="connsiteX81" fmla="*/ 7222223 w 12192000"/>
              <a:gd name="connsiteY81" fmla="*/ 1510199 h 2079137"/>
              <a:gd name="connsiteX82" fmla="*/ 7215703 w 12192000"/>
              <a:gd name="connsiteY82" fmla="*/ 1520424 h 2079137"/>
              <a:gd name="connsiteX83" fmla="*/ 7204548 w 12192000"/>
              <a:gd name="connsiteY83" fmla="*/ 1528145 h 2079137"/>
              <a:gd name="connsiteX84" fmla="*/ 7202038 w 12192000"/>
              <a:gd name="connsiteY84" fmla="*/ 1527954 h 2079137"/>
              <a:gd name="connsiteX85" fmla="*/ 7173860 w 12192000"/>
              <a:gd name="connsiteY85" fmla="*/ 1541605 h 2079137"/>
              <a:gd name="connsiteX86" fmla="*/ 7155079 w 12192000"/>
              <a:gd name="connsiteY86" fmla="*/ 1552495 h 2079137"/>
              <a:gd name="connsiteX87" fmla="*/ 7149757 w 12192000"/>
              <a:gd name="connsiteY87" fmla="*/ 1552732 h 2079137"/>
              <a:gd name="connsiteX88" fmla="*/ 7104804 w 12192000"/>
              <a:gd name="connsiteY88" fmla="*/ 1565792 h 2079137"/>
              <a:gd name="connsiteX89" fmla="*/ 7082824 w 12192000"/>
              <a:gd name="connsiteY89" fmla="*/ 1567947 h 2079137"/>
              <a:gd name="connsiteX90" fmla="*/ 7021520 w 12192000"/>
              <a:gd name="connsiteY90" fmla="*/ 1562334 h 2079137"/>
              <a:gd name="connsiteX91" fmla="*/ 6988956 w 12192000"/>
              <a:gd name="connsiteY91" fmla="*/ 1576442 h 2079137"/>
              <a:gd name="connsiteX92" fmla="*/ 6981922 w 12192000"/>
              <a:gd name="connsiteY92" fmla="*/ 1578821 h 2079137"/>
              <a:gd name="connsiteX93" fmla="*/ 6981583 w 12192000"/>
              <a:gd name="connsiteY93" fmla="*/ 1578678 h 2079137"/>
              <a:gd name="connsiteX94" fmla="*/ 6973762 w 12192000"/>
              <a:gd name="connsiteY94" fmla="*/ 1580811 h 2079137"/>
              <a:gd name="connsiteX95" fmla="*/ 6969093 w 12192000"/>
              <a:gd name="connsiteY95" fmla="*/ 1583157 h 2079137"/>
              <a:gd name="connsiteX96" fmla="*/ 6890037 w 12192000"/>
              <a:gd name="connsiteY96" fmla="*/ 1575825 h 2079137"/>
              <a:gd name="connsiteX97" fmla="*/ 6785054 w 12192000"/>
              <a:gd name="connsiteY97" fmla="*/ 1582200 h 2079137"/>
              <a:gd name="connsiteX98" fmla="*/ 6681692 w 12192000"/>
              <a:gd name="connsiteY98" fmla="*/ 1591296 h 2079137"/>
              <a:gd name="connsiteX99" fmla="*/ 6644556 w 12192000"/>
              <a:gd name="connsiteY99" fmla="*/ 1595940 h 2079137"/>
              <a:gd name="connsiteX100" fmla="*/ 6577106 w 12192000"/>
              <a:gd name="connsiteY100" fmla="*/ 1598261 h 2079137"/>
              <a:gd name="connsiteX101" fmla="*/ 6544183 w 12192000"/>
              <a:gd name="connsiteY101" fmla="*/ 1596149 h 2079137"/>
              <a:gd name="connsiteX102" fmla="*/ 6540921 w 12192000"/>
              <a:gd name="connsiteY102" fmla="*/ 1593857 h 2079137"/>
              <a:gd name="connsiteX103" fmla="*/ 6535046 w 12192000"/>
              <a:gd name="connsiteY103" fmla="*/ 1593283 h 2079137"/>
              <a:gd name="connsiteX104" fmla="*/ 6519853 w 12192000"/>
              <a:gd name="connsiteY104" fmla="*/ 1595771 h 2079137"/>
              <a:gd name="connsiteX105" fmla="*/ 6514280 w 12192000"/>
              <a:gd name="connsiteY105" fmla="*/ 1597376 h 2079137"/>
              <a:gd name="connsiteX106" fmla="*/ 6505824 w 12192000"/>
              <a:gd name="connsiteY106" fmla="*/ 1598298 h 2079137"/>
              <a:gd name="connsiteX107" fmla="*/ 6505573 w 12192000"/>
              <a:gd name="connsiteY107" fmla="*/ 1598109 h 2079137"/>
              <a:gd name="connsiteX108" fmla="*/ 6497741 w 12192000"/>
              <a:gd name="connsiteY108" fmla="*/ 1599392 h 2079137"/>
              <a:gd name="connsiteX109" fmla="*/ 6459992 w 12192000"/>
              <a:gd name="connsiteY109" fmla="*/ 1608358 h 2079137"/>
              <a:gd name="connsiteX110" fmla="*/ 6404572 w 12192000"/>
              <a:gd name="connsiteY110" fmla="*/ 1593771 h 2079137"/>
              <a:gd name="connsiteX111" fmla="*/ 6382671 w 12192000"/>
              <a:gd name="connsiteY111" fmla="*/ 1592612 h 2079137"/>
              <a:gd name="connsiteX112" fmla="*/ 6369843 w 12192000"/>
              <a:gd name="connsiteY112" fmla="*/ 1590015 h 2079137"/>
              <a:gd name="connsiteX113" fmla="*/ 6269740 w 12192000"/>
              <a:gd name="connsiteY113" fmla="*/ 1614633 h 2079137"/>
              <a:gd name="connsiteX114" fmla="*/ 6255405 w 12192000"/>
              <a:gd name="connsiteY114" fmla="*/ 1620529 h 2079137"/>
              <a:gd name="connsiteX115" fmla="*/ 6244248 w 12192000"/>
              <a:gd name="connsiteY115" fmla="*/ 1629561 h 2079137"/>
              <a:gd name="connsiteX116" fmla="*/ 6086396 w 12192000"/>
              <a:gd name="connsiteY116" fmla="*/ 1642666 h 2079137"/>
              <a:gd name="connsiteX117" fmla="*/ 5867429 w 12192000"/>
              <a:gd name="connsiteY117" fmla="*/ 1695554 h 2079137"/>
              <a:gd name="connsiteX118" fmla="*/ 5772864 w 12192000"/>
              <a:gd name="connsiteY118" fmla="*/ 1689002 h 2079137"/>
              <a:gd name="connsiteX119" fmla="*/ 5629833 w 12192000"/>
              <a:gd name="connsiteY119" fmla="*/ 1713273 h 2079137"/>
              <a:gd name="connsiteX120" fmla="*/ 5504771 w 12192000"/>
              <a:gd name="connsiteY120" fmla="*/ 1725744 h 2079137"/>
              <a:gd name="connsiteX121" fmla="*/ 5490967 w 12192000"/>
              <a:gd name="connsiteY121" fmla="*/ 1726367 h 2079137"/>
              <a:gd name="connsiteX122" fmla="*/ 5486015 w 12192000"/>
              <a:gd name="connsiteY122" fmla="*/ 1721481 h 2079137"/>
              <a:gd name="connsiteX123" fmla="*/ 5439364 w 12192000"/>
              <a:gd name="connsiteY123" fmla="*/ 1721349 h 2079137"/>
              <a:gd name="connsiteX124" fmla="*/ 5350025 w 12192000"/>
              <a:gd name="connsiteY124" fmla="*/ 1729885 h 2079137"/>
              <a:gd name="connsiteX125" fmla="*/ 5336104 w 12192000"/>
              <a:gd name="connsiteY125" fmla="*/ 1734377 h 2079137"/>
              <a:gd name="connsiteX126" fmla="*/ 5245234 w 12192000"/>
              <a:gd name="connsiteY126" fmla="*/ 1738520 h 2079137"/>
              <a:gd name="connsiteX127" fmla="*/ 5182955 w 12192000"/>
              <a:gd name="connsiteY127" fmla="*/ 1744622 h 2079137"/>
              <a:gd name="connsiteX128" fmla="*/ 5169506 w 12192000"/>
              <a:gd name="connsiteY128" fmla="*/ 1748993 h 2079137"/>
              <a:gd name="connsiteX129" fmla="*/ 5154299 w 12192000"/>
              <a:gd name="connsiteY129" fmla="*/ 1744080 h 2079137"/>
              <a:gd name="connsiteX130" fmla="*/ 5149917 w 12192000"/>
              <a:gd name="connsiteY130" fmla="*/ 1739727 h 2079137"/>
              <a:gd name="connsiteX131" fmla="*/ 5100319 w 12192000"/>
              <a:gd name="connsiteY131" fmla="*/ 1745797 h 2079137"/>
              <a:gd name="connsiteX132" fmla="*/ 5094361 w 12192000"/>
              <a:gd name="connsiteY132" fmla="*/ 1745767 h 2079137"/>
              <a:gd name="connsiteX133" fmla="*/ 5053410 w 12192000"/>
              <a:gd name="connsiteY133" fmla="*/ 1742790 h 2079137"/>
              <a:gd name="connsiteX134" fmla="*/ 4992711 w 12192000"/>
              <a:gd name="connsiteY134" fmla="*/ 1734075 h 2079137"/>
              <a:gd name="connsiteX135" fmla="*/ 4930098 w 12192000"/>
              <a:gd name="connsiteY135" fmla="*/ 1717312 h 2079137"/>
              <a:gd name="connsiteX136" fmla="*/ 4893834 w 12192000"/>
              <a:gd name="connsiteY136" fmla="*/ 1710028 h 2079137"/>
              <a:gd name="connsiteX137" fmla="*/ 4868730 w 12192000"/>
              <a:gd name="connsiteY137" fmla="*/ 1702384 h 2079137"/>
              <a:gd name="connsiteX138" fmla="*/ 4797925 w 12192000"/>
              <a:gd name="connsiteY138" fmla="*/ 1695535 h 2079137"/>
              <a:gd name="connsiteX139" fmla="*/ 4677670 w 12192000"/>
              <a:gd name="connsiteY139" fmla="*/ 1689453 h 2079137"/>
              <a:gd name="connsiteX140" fmla="*/ 4634248 w 12192000"/>
              <a:gd name="connsiteY140" fmla="*/ 1680227 h 2079137"/>
              <a:gd name="connsiteX141" fmla="*/ 4632434 w 12192000"/>
              <a:gd name="connsiteY141" fmla="*/ 1674607 h 2079137"/>
              <a:gd name="connsiteX142" fmla="*/ 4619204 w 12192000"/>
              <a:gd name="connsiteY142" fmla="*/ 1672507 h 2079137"/>
              <a:gd name="connsiteX143" fmla="*/ 4616283 w 12192000"/>
              <a:gd name="connsiteY143" fmla="*/ 1670977 h 2079137"/>
              <a:gd name="connsiteX144" fmla="*/ 4598926 w 12192000"/>
              <a:gd name="connsiteY144" fmla="*/ 1663178 h 2079137"/>
              <a:gd name="connsiteX145" fmla="*/ 4547069 w 12192000"/>
              <a:gd name="connsiteY145" fmla="*/ 1670642 h 2079137"/>
              <a:gd name="connsiteX146" fmla="*/ 4523516 w 12192000"/>
              <a:gd name="connsiteY146" fmla="*/ 1669785 h 2079137"/>
              <a:gd name="connsiteX147" fmla="*/ 4500586 w 12192000"/>
              <a:gd name="connsiteY147" fmla="*/ 1675912 h 2079137"/>
              <a:gd name="connsiteX148" fmla="*/ 4488196 w 12192000"/>
              <a:gd name="connsiteY148" fmla="*/ 1683463 h 2079137"/>
              <a:gd name="connsiteX149" fmla="*/ 4445463 w 12192000"/>
              <a:gd name="connsiteY149" fmla="*/ 1695634 h 2079137"/>
              <a:gd name="connsiteX150" fmla="*/ 4446550 w 12192000"/>
              <a:gd name="connsiteY150" fmla="*/ 1680538 h 2079137"/>
              <a:gd name="connsiteX151" fmla="*/ 4365375 w 12192000"/>
              <a:gd name="connsiteY151" fmla="*/ 1697935 h 2079137"/>
              <a:gd name="connsiteX152" fmla="*/ 4305123 w 12192000"/>
              <a:gd name="connsiteY152" fmla="*/ 1714185 h 2079137"/>
              <a:gd name="connsiteX153" fmla="*/ 4292665 w 12192000"/>
              <a:gd name="connsiteY153" fmla="*/ 1720703 h 2079137"/>
              <a:gd name="connsiteX154" fmla="*/ 4276789 w 12192000"/>
              <a:gd name="connsiteY154" fmla="*/ 1718367 h 2079137"/>
              <a:gd name="connsiteX155" fmla="*/ 4271683 w 12192000"/>
              <a:gd name="connsiteY155" fmla="*/ 1714801 h 2079137"/>
              <a:gd name="connsiteX156" fmla="*/ 4223918 w 12192000"/>
              <a:gd name="connsiteY156" fmla="*/ 1728936 h 2079137"/>
              <a:gd name="connsiteX157" fmla="*/ 4218039 w 12192000"/>
              <a:gd name="connsiteY157" fmla="*/ 1729885 h 2079137"/>
              <a:gd name="connsiteX158" fmla="*/ 4177153 w 12192000"/>
              <a:gd name="connsiteY158" fmla="*/ 1733691 h 2079137"/>
              <a:gd name="connsiteX159" fmla="*/ 4051032 w 12192000"/>
              <a:gd name="connsiteY159" fmla="*/ 1728886 h 2079137"/>
              <a:gd name="connsiteX160" fmla="*/ 4013978 w 12192000"/>
              <a:gd name="connsiteY160" fmla="*/ 1727679 h 2079137"/>
              <a:gd name="connsiteX161" fmla="*/ 3987857 w 12192000"/>
              <a:gd name="connsiteY161" fmla="*/ 1724282 h 2079137"/>
              <a:gd name="connsiteX162" fmla="*/ 3916852 w 12192000"/>
              <a:gd name="connsiteY162" fmla="*/ 1729184 h 2079137"/>
              <a:gd name="connsiteX163" fmla="*/ 3797263 w 12192000"/>
              <a:gd name="connsiteY163" fmla="*/ 1742976 h 2079137"/>
              <a:gd name="connsiteX164" fmla="*/ 3752806 w 12192000"/>
              <a:gd name="connsiteY164" fmla="*/ 1741033 h 2079137"/>
              <a:gd name="connsiteX165" fmla="*/ 3749997 w 12192000"/>
              <a:gd name="connsiteY165" fmla="*/ 1735799 h 2079137"/>
              <a:gd name="connsiteX166" fmla="*/ 3736582 w 12192000"/>
              <a:gd name="connsiteY166" fmla="*/ 1735907 h 2079137"/>
              <a:gd name="connsiteX167" fmla="*/ 3733428 w 12192000"/>
              <a:gd name="connsiteY167" fmla="*/ 1734881 h 2079137"/>
              <a:gd name="connsiteX168" fmla="*/ 3714911 w 12192000"/>
              <a:gd name="connsiteY168" fmla="*/ 1730056 h 2079137"/>
              <a:gd name="connsiteX169" fmla="*/ 3665172 w 12192000"/>
              <a:gd name="connsiteY169" fmla="*/ 1745936 h 2079137"/>
              <a:gd name="connsiteX170" fmla="*/ 3552006 w 12192000"/>
              <a:gd name="connsiteY170" fmla="*/ 1755220 h 2079137"/>
              <a:gd name="connsiteX171" fmla="*/ 3390301 w 12192000"/>
              <a:gd name="connsiteY171" fmla="*/ 1762546 h 2079137"/>
              <a:gd name="connsiteX172" fmla="*/ 3264312 w 12192000"/>
              <a:gd name="connsiteY172" fmla="*/ 1774620 h 2079137"/>
              <a:gd name="connsiteX173" fmla="*/ 3106901 w 12192000"/>
              <a:gd name="connsiteY173" fmla="*/ 1804264 h 2079137"/>
              <a:gd name="connsiteX174" fmla="*/ 2993303 w 12192000"/>
              <a:gd name="connsiteY174" fmla="*/ 1806542 h 2079137"/>
              <a:gd name="connsiteX175" fmla="*/ 2979115 w 12192000"/>
              <a:gd name="connsiteY175" fmla="*/ 1815432 h 2079137"/>
              <a:gd name="connsiteX176" fmla="*/ 2963118 w 12192000"/>
              <a:gd name="connsiteY176" fmla="*/ 1820962 h 2079137"/>
              <a:gd name="connsiteX177" fmla="*/ 2961156 w 12192000"/>
              <a:gd name="connsiteY177" fmla="*/ 1820297 h 2079137"/>
              <a:gd name="connsiteX178" fmla="*/ 2925719 w 12192000"/>
              <a:gd name="connsiteY178" fmla="*/ 1828468 h 2079137"/>
              <a:gd name="connsiteX179" fmla="*/ 2857951 w 12192000"/>
              <a:gd name="connsiteY179" fmla="*/ 1842496 h 2079137"/>
              <a:gd name="connsiteX180" fmla="*/ 2857427 w 12192000"/>
              <a:gd name="connsiteY180" fmla="*/ 1841591 h 2079137"/>
              <a:gd name="connsiteX181" fmla="*/ 2846731 w 12192000"/>
              <a:gd name="connsiteY181" fmla="*/ 1839316 h 2079137"/>
              <a:gd name="connsiteX182" fmla="*/ 2826290 w 12192000"/>
              <a:gd name="connsiteY182" fmla="*/ 1837274 h 2079137"/>
              <a:gd name="connsiteX183" fmla="*/ 2779146 w 12192000"/>
              <a:gd name="connsiteY183" fmla="*/ 1820071 h 2079137"/>
              <a:gd name="connsiteX184" fmla="*/ 2739608 w 12192000"/>
              <a:gd name="connsiteY184" fmla="*/ 1827861 h 2079137"/>
              <a:gd name="connsiteX185" fmla="*/ 2731631 w 12192000"/>
              <a:gd name="connsiteY185" fmla="*/ 1828881 h 2079137"/>
              <a:gd name="connsiteX186" fmla="*/ 2731464 w 12192000"/>
              <a:gd name="connsiteY186" fmla="*/ 1828677 h 2079137"/>
              <a:gd name="connsiteX187" fmla="*/ 2723037 w 12192000"/>
              <a:gd name="connsiteY187" fmla="*/ 1829303 h 2079137"/>
              <a:gd name="connsiteX188" fmla="*/ 2701616 w 12192000"/>
              <a:gd name="connsiteY188" fmla="*/ 1832725 h 2079137"/>
              <a:gd name="connsiteX189" fmla="*/ 2696239 w 12192000"/>
              <a:gd name="connsiteY189" fmla="*/ 1831904 h 2079137"/>
              <a:gd name="connsiteX190" fmla="*/ 2663445 w 12192000"/>
              <a:gd name="connsiteY190" fmla="*/ 1825958 h 2079137"/>
              <a:gd name="connsiteX191" fmla="*/ 2560925 w 12192000"/>
              <a:gd name="connsiteY191" fmla="*/ 1829094 h 2079137"/>
              <a:gd name="connsiteX192" fmla="*/ 2458739 w 12192000"/>
              <a:gd name="connsiteY192" fmla="*/ 1834479 h 2079137"/>
              <a:gd name="connsiteX193" fmla="*/ 2356074 w 12192000"/>
              <a:gd name="connsiteY193" fmla="*/ 1836991 h 2079137"/>
              <a:gd name="connsiteX194" fmla="*/ 2304241 w 12192000"/>
              <a:gd name="connsiteY194" fmla="*/ 1822021 h 2079137"/>
              <a:gd name="connsiteX195" fmla="*/ 2298362 w 12192000"/>
              <a:gd name="connsiteY195" fmla="*/ 1822125 h 2079137"/>
              <a:gd name="connsiteX196" fmla="*/ 2283527 w 12192000"/>
              <a:gd name="connsiteY196" fmla="*/ 1826361 h 2079137"/>
              <a:gd name="connsiteX197" fmla="*/ 2278150 w 12192000"/>
              <a:gd name="connsiteY197" fmla="*/ 1828604 h 2079137"/>
              <a:gd name="connsiteX198" fmla="*/ 2269853 w 12192000"/>
              <a:gd name="connsiteY198" fmla="*/ 1830502 h 2079137"/>
              <a:gd name="connsiteX199" fmla="*/ 2269585 w 12192000"/>
              <a:gd name="connsiteY199" fmla="*/ 1830341 h 2079137"/>
              <a:gd name="connsiteX200" fmla="*/ 2225332 w 12192000"/>
              <a:gd name="connsiteY200" fmla="*/ 1845825 h 2079137"/>
              <a:gd name="connsiteX201" fmla="*/ 2169048 w 12192000"/>
              <a:gd name="connsiteY201" fmla="*/ 1837658 h 2079137"/>
              <a:gd name="connsiteX202" fmla="*/ 2147231 w 12192000"/>
              <a:gd name="connsiteY202" fmla="*/ 1839027 h 2079137"/>
              <a:gd name="connsiteX203" fmla="*/ 2135241 w 12192000"/>
              <a:gd name="connsiteY203" fmla="*/ 1838652 h 2079137"/>
              <a:gd name="connsiteX204" fmla="*/ 2099215 w 12192000"/>
              <a:gd name="connsiteY204" fmla="*/ 1850768 h 2079137"/>
              <a:gd name="connsiteX205" fmla="*/ 2094046 w 12192000"/>
              <a:gd name="connsiteY205" fmla="*/ 1850806 h 2079137"/>
              <a:gd name="connsiteX206" fmla="*/ 2071850 w 12192000"/>
              <a:gd name="connsiteY206" fmla="*/ 1861319 h 2079137"/>
              <a:gd name="connsiteX207" fmla="*/ 2039607 w 12192000"/>
              <a:gd name="connsiteY207" fmla="*/ 1874318 h 2079137"/>
              <a:gd name="connsiteX208" fmla="*/ 2037289 w 12192000"/>
              <a:gd name="connsiteY208" fmla="*/ 1874025 h 2079137"/>
              <a:gd name="connsiteX209" fmla="*/ 2023615 w 12192000"/>
              <a:gd name="connsiteY209" fmla="*/ 1881562 h 2079137"/>
              <a:gd name="connsiteX210" fmla="*/ 1957176 w 12192000"/>
              <a:gd name="connsiteY210" fmla="*/ 1898709 h 2079137"/>
              <a:gd name="connsiteX211" fmla="*/ 1858081 w 12192000"/>
              <a:gd name="connsiteY211" fmla="*/ 1923144 h 2079137"/>
              <a:gd name="connsiteX212" fmla="*/ 1738865 w 12192000"/>
              <a:gd name="connsiteY212" fmla="*/ 1944965 h 2079137"/>
              <a:gd name="connsiteX213" fmla="*/ 1616692 w 12192000"/>
              <a:gd name="connsiteY213" fmla="*/ 1989107 h 2079137"/>
              <a:gd name="connsiteX214" fmla="*/ 1411898 w 12192000"/>
              <a:gd name="connsiteY214" fmla="*/ 2046254 h 2079137"/>
              <a:gd name="connsiteX215" fmla="*/ 1375780 w 12192000"/>
              <a:gd name="connsiteY215" fmla="*/ 2047961 h 2079137"/>
              <a:gd name="connsiteX216" fmla="*/ 1375707 w 12192000"/>
              <a:gd name="connsiteY216" fmla="*/ 2047981 h 2079137"/>
              <a:gd name="connsiteX217" fmla="*/ 1285585 w 12192000"/>
              <a:gd name="connsiteY217" fmla="*/ 2047113 h 2079137"/>
              <a:gd name="connsiteX218" fmla="*/ 1263658 w 12192000"/>
              <a:gd name="connsiteY218" fmla="*/ 2041397 h 2079137"/>
              <a:gd name="connsiteX219" fmla="*/ 1170403 w 12192000"/>
              <a:gd name="connsiteY219" fmla="*/ 2033399 h 2079137"/>
              <a:gd name="connsiteX220" fmla="*/ 1153718 w 12192000"/>
              <a:gd name="connsiteY220" fmla="*/ 2029576 h 2079137"/>
              <a:gd name="connsiteX221" fmla="*/ 1133937 w 12192000"/>
              <a:gd name="connsiteY221" fmla="*/ 2032149 h 2079137"/>
              <a:gd name="connsiteX222" fmla="*/ 1054999 w 12192000"/>
              <a:gd name="connsiteY222" fmla="*/ 2043242 h 2079137"/>
              <a:gd name="connsiteX223" fmla="*/ 1018405 w 12192000"/>
              <a:gd name="connsiteY223" fmla="*/ 2048281 h 2079137"/>
              <a:gd name="connsiteX224" fmla="*/ 1016563 w 12192000"/>
              <a:gd name="connsiteY224" fmla="*/ 2051718 h 2079137"/>
              <a:gd name="connsiteX225" fmla="*/ 1008284 w 12192000"/>
              <a:gd name="connsiteY225" fmla="*/ 2046742 h 2079137"/>
              <a:gd name="connsiteX226" fmla="*/ 981974 w 12192000"/>
              <a:gd name="connsiteY226" fmla="*/ 2048363 h 2079137"/>
              <a:gd name="connsiteX227" fmla="*/ 971903 w 12192000"/>
              <a:gd name="connsiteY227" fmla="*/ 2053484 h 2079137"/>
              <a:gd name="connsiteX228" fmla="*/ 954015 w 12192000"/>
              <a:gd name="connsiteY228" fmla="*/ 2052529 h 2079137"/>
              <a:gd name="connsiteX229" fmla="*/ 839571 w 12192000"/>
              <a:gd name="connsiteY229" fmla="*/ 2046509 h 2079137"/>
              <a:gd name="connsiteX230" fmla="*/ 823321 w 12192000"/>
              <a:gd name="connsiteY230" fmla="*/ 2054296 h 2079137"/>
              <a:gd name="connsiteX231" fmla="*/ 800990 w 12192000"/>
              <a:gd name="connsiteY231" fmla="*/ 2051523 h 2079137"/>
              <a:gd name="connsiteX232" fmla="*/ 776439 w 12192000"/>
              <a:gd name="connsiteY232" fmla="*/ 2062634 h 2079137"/>
              <a:gd name="connsiteX233" fmla="*/ 763041 w 12192000"/>
              <a:gd name="connsiteY233" fmla="*/ 2063995 h 2079137"/>
              <a:gd name="connsiteX234" fmla="*/ 757863 w 12192000"/>
              <a:gd name="connsiteY234" fmla="*/ 2065877 h 2079137"/>
              <a:gd name="connsiteX235" fmla="*/ 745053 w 12192000"/>
              <a:gd name="connsiteY235" fmla="*/ 2051831 h 2079137"/>
              <a:gd name="connsiteX236" fmla="*/ 722609 w 12192000"/>
              <a:gd name="connsiteY236" fmla="*/ 2049504 h 2079137"/>
              <a:gd name="connsiteX237" fmla="*/ 717618 w 12192000"/>
              <a:gd name="connsiteY237" fmla="*/ 2042131 h 2079137"/>
              <a:gd name="connsiteX238" fmla="*/ 703285 w 12192000"/>
              <a:gd name="connsiteY238" fmla="*/ 2046808 h 2079137"/>
              <a:gd name="connsiteX239" fmla="*/ 680199 w 12192000"/>
              <a:gd name="connsiteY239" fmla="*/ 2051947 h 2079137"/>
              <a:gd name="connsiteX240" fmla="*/ 667351 w 12192000"/>
              <a:gd name="connsiteY240" fmla="*/ 2054469 h 2079137"/>
              <a:gd name="connsiteX241" fmla="*/ 660961 w 12192000"/>
              <a:gd name="connsiteY241" fmla="*/ 2049404 h 2079137"/>
              <a:gd name="connsiteX242" fmla="*/ 638282 w 12192000"/>
              <a:gd name="connsiteY242" fmla="*/ 2060093 h 2079137"/>
              <a:gd name="connsiteX243" fmla="*/ 583551 w 12192000"/>
              <a:gd name="connsiteY243" fmla="*/ 2070197 h 2079137"/>
              <a:gd name="connsiteX244" fmla="*/ 525274 w 12192000"/>
              <a:gd name="connsiteY244" fmla="*/ 2079137 h 2079137"/>
              <a:gd name="connsiteX245" fmla="*/ 405635 w 12192000"/>
              <a:gd name="connsiteY245" fmla="*/ 2059339 h 2079137"/>
              <a:gd name="connsiteX246" fmla="*/ 281555 w 12192000"/>
              <a:gd name="connsiteY246" fmla="*/ 2022847 h 2079137"/>
              <a:gd name="connsiteX247" fmla="*/ 98513 w 12192000"/>
              <a:gd name="connsiteY247" fmla="*/ 1969504 h 2079137"/>
              <a:gd name="connsiteX248" fmla="*/ 56191 w 12192000"/>
              <a:gd name="connsiteY248" fmla="*/ 1950709 h 2079137"/>
              <a:gd name="connsiteX249" fmla="*/ 0 w 12192000"/>
              <a:gd name="connsiteY249" fmla="*/ 1935789 h 2079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</a:cxnLst>
            <a:rect l="l" t="t" r="r" b="b"/>
            <a:pathLst>
              <a:path w="12192000" h="2079137">
                <a:moveTo>
                  <a:pt x="12160143" y="831692"/>
                </a:moveTo>
                <a:lnTo>
                  <a:pt x="12159112" y="833361"/>
                </a:lnTo>
                <a:cubicBezTo>
                  <a:pt x="12157915" y="833832"/>
                  <a:pt x="12157402" y="833649"/>
                  <a:pt x="12158912" y="83243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558063"/>
                </a:lnTo>
                <a:lnTo>
                  <a:pt x="12189259" y="810508"/>
                </a:lnTo>
                <a:lnTo>
                  <a:pt x="12170847" y="825280"/>
                </a:lnTo>
                <a:lnTo>
                  <a:pt x="12160143" y="831692"/>
                </a:lnTo>
                <a:lnTo>
                  <a:pt x="12163806" y="825759"/>
                </a:lnTo>
                <a:cubicBezTo>
                  <a:pt x="12125449" y="821525"/>
                  <a:pt x="12082203" y="824698"/>
                  <a:pt x="12056557" y="810176"/>
                </a:cubicBezTo>
                <a:cubicBezTo>
                  <a:pt x="12050902" y="790976"/>
                  <a:pt x="11923731" y="799312"/>
                  <a:pt x="11900316" y="789618"/>
                </a:cubicBezTo>
                <a:cubicBezTo>
                  <a:pt x="11841702" y="803374"/>
                  <a:pt x="11823963" y="832645"/>
                  <a:pt x="11791206" y="824176"/>
                </a:cubicBezTo>
                <a:cubicBezTo>
                  <a:pt x="11768977" y="817380"/>
                  <a:pt x="11683857" y="828947"/>
                  <a:pt x="11659257" y="800841"/>
                </a:cubicBezTo>
                <a:cubicBezTo>
                  <a:pt x="11617173" y="818107"/>
                  <a:pt x="11602556" y="790694"/>
                  <a:pt x="11569789" y="797135"/>
                </a:cubicBezTo>
                <a:cubicBezTo>
                  <a:pt x="11498310" y="795094"/>
                  <a:pt x="11458472" y="819882"/>
                  <a:pt x="11367885" y="791985"/>
                </a:cubicBezTo>
                <a:cubicBezTo>
                  <a:pt x="11325508" y="798158"/>
                  <a:pt x="11266580" y="755023"/>
                  <a:pt x="11174663" y="788721"/>
                </a:cubicBezTo>
                <a:cubicBezTo>
                  <a:pt x="11122703" y="792192"/>
                  <a:pt x="11150009" y="775410"/>
                  <a:pt x="11068220" y="786994"/>
                </a:cubicBezTo>
                <a:cubicBezTo>
                  <a:pt x="11046931" y="759861"/>
                  <a:pt x="10919185" y="793102"/>
                  <a:pt x="10893266" y="794013"/>
                </a:cubicBezTo>
                <a:cubicBezTo>
                  <a:pt x="10874184" y="776189"/>
                  <a:pt x="10862860" y="788743"/>
                  <a:pt x="10844025" y="789857"/>
                </a:cubicBezTo>
                <a:cubicBezTo>
                  <a:pt x="10836453" y="779294"/>
                  <a:pt x="10820690" y="778184"/>
                  <a:pt x="10814353" y="789010"/>
                </a:cubicBezTo>
                <a:cubicBezTo>
                  <a:pt x="10819669" y="816016"/>
                  <a:pt x="10754019" y="789067"/>
                  <a:pt x="10748393" y="806738"/>
                </a:cubicBezTo>
                <a:cubicBezTo>
                  <a:pt x="10687156" y="807873"/>
                  <a:pt x="10550299" y="781800"/>
                  <a:pt x="10468256" y="778733"/>
                </a:cubicBezTo>
                <a:cubicBezTo>
                  <a:pt x="10436666" y="770025"/>
                  <a:pt x="10371995" y="797252"/>
                  <a:pt x="10256131" y="788332"/>
                </a:cubicBezTo>
                <a:cubicBezTo>
                  <a:pt x="10240995" y="781626"/>
                  <a:pt x="10182664" y="765742"/>
                  <a:pt x="10177442" y="777371"/>
                </a:cubicBezTo>
                <a:cubicBezTo>
                  <a:pt x="10141447" y="775683"/>
                  <a:pt x="10030323" y="810071"/>
                  <a:pt x="10006086" y="792651"/>
                </a:cubicBezTo>
                <a:cubicBezTo>
                  <a:pt x="10009448" y="818833"/>
                  <a:pt x="9960389" y="791426"/>
                  <a:pt x="9952382" y="815411"/>
                </a:cubicBezTo>
                <a:lnTo>
                  <a:pt x="9926457" y="827295"/>
                </a:lnTo>
                <a:lnTo>
                  <a:pt x="9843405" y="867046"/>
                </a:lnTo>
                <a:lnTo>
                  <a:pt x="9830866" y="875047"/>
                </a:lnTo>
                <a:lnTo>
                  <a:pt x="9801807" y="872272"/>
                </a:lnTo>
                <a:lnTo>
                  <a:pt x="9785653" y="861743"/>
                </a:lnTo>
                <a:lnTo>
                  <a:pt x="9781177" y="864820"/>
                </a:lnTo>
                <a:cubicBezTo>
                  <a:pt x="9776153" y="871003"/>
                  <a:pt x="9773556" y="874842"/>
                  <a:pt x="9768640" y="869379"/>
                </a:cubicBezTo>
                <a:lnTo>
                  <a:pt x="9712211" y="900283"/>
                </a:lnTo>
                <a:cubicBezTo>
                  <a:pt x="9706243" y="902750"/>
                  <a:pt x="9698952" y="902954"/>
                  <a:pt x="9689465" y="899268"/>
                </a:cubicBezTo>
                <a:cubicBezTo>
                  <a:pt x="9670819" y="902906"/>
                  <a:pt x="9618108" y="917739"/>
                  <a:pt x="9600339" y="922112"/>
                </a:cubicBezTo>
                <a:lnTo>
                  <a:pt x="9582850" y="925510"/>
                </a:lnTo>
                <a:cubicBezTo>
                  <a:pt x="9574400" y="928631"/>
                  <a:pt x="9556868" y="938130"/>
                  <a:pt x="9549638" y="940845"/>
                </a:cubicBezTo>
                <a:cubicBezTo>
                  <a:pt x="9543792" y="942327"/>
                  <a:pt x="9546812" y="939351"/>
                  <a:pt x="9539471" y="941799"/>
                </a:cubicBezTo>
                <a:cubicBezTo>
                  <a:pt x="9538994" y="947702"/>
                  <a:pt x="9536009" y="953248"/>
                  <a:pt x="9505592" y="955533"/>
                </a:cubicBezTo>
                <a:cubicBezTo>
                  <a:pt x="9486013" y="968563"/>
                  <a:pt x="9460860" y="978842"/>
                  <a:pt x="9432569" y="985377"/>
                </a:cubicBezTo>
                <a:cubicBezTo>
                  <a:pt x="9426990" y="980335"/>
                  <a:pt x="9418918" y="990185"/>
                  <a:pt x="9414216" y="992655"/>
                </a:cubicBezTo>
                <a:cubicBezTo>
                  <a:pt x="9412644" y="989014"/>
                  <a:pt x="9400057" y="989255"/>
                  <a:pt x="9397106" y="992980"/>
                </a:cubicBezTo>
                <a:cubicBezTo>
                  <a:pt x="9314093" y="1020862"/>
                  <a:pt x="9349678" y="978420"/>
                  <a:pt x="9305108" y="1007767"/>
                </a:cubicBezTo>
                <a:cubicBezTo>
                  <a:pt x="9296670" y="1010324"/>
                  <a:pt x="9289251" y="1009612"/>
                  <a:pt x="9282434" y="1007523"/>
                </a:cubicBezTo>
                <a:lnTo>
                  <a:pt x="9271941" y="1002839"/>
                </a:lnTo>
                <a:lnTo>
                  <a:pt x="9238227" y="1017668"/>
                </a:lnTo>
                <a:cubicBezTo>
                  <a:pt x="9221294" y="1023415"/>
                  <a:pt x="9203166" y="1027997"/>
                  <a:pt x="9184265" y="1031275"/>
                </a:cubicBezTo>
                <a:cubicBezTo>
                  <a:pt x="9178371" y="1024135"/>
                  <a:pt x="9165618" y="1036637"/>
                  <a:pt x="9159000" y="1039569"/>
                </a:cubicBezTo>
                <a:cubicBezTo>
                  <a:pt x="9157881" y="1034602"/>
                  <a:pt x="9141725" y="1033964"/>
                  <a:pt x="9137031" y="1038699"/>
                </a:cubicBezTo>
                <a:cubicBezTo>
                  <a:pt x="9023973" y="1069523"/>
                  <a:pt x="9079946" y="1015706"/>
                  <a:pt x="9015702" y="1051400"/>
                </a:cubicBezTo>
                <a:lnTo>
                  <a:pt x="8971403" y="1040542"/>
                </a:lnTo>
                <a:lnTo>
                  <a:pt x="8961826" y="1045364"/>
                </a:lnTo>
                <a:cubicBezTo>
                  <a:pt x="8922837" y="1050010"/>
                  <a:pt x="8909116" y="1040754"/>
                  <a:pt x="8888623" y="1053908"/>
                </a:cubicBezTo>
                <a:cubicBezTo>
                  <a:pt x="8850424" y="1035587"/>
                  <a:pt x="8865892" y="1054194"/>
                  <a:pt x="8841066" y="1060421"/>
                </a:cubicBezTo>
                <a:cubicBezTo>
                  <a:pt x="8818353" y="1064878"/>
                  <a:pt x="8775995" y="1076068"/>
                  <a:pt x="8752342" y="1080646"/>
                </a:cubicBezTo>
                <a:cubicBezTo>
                  <a:pt x="8736966" y="1099406"/>
                  <a:pt x="8723186" y="1079948"/>
                  <a:pt x="8699139" y="1087885"/>
                </a:cubicBezTo>
                <a:cubicBezTo>
                  <a:pt x="8688630" y="1095506"/>
                  <a:pt x="8680324" y="1097539"/>
                  <a:pt x="8667273" y="1092062"/>
                </a:cubicBezTo>
                <a:cubicBezTo>
                  <a:pt x="8619205" y="1128818"/>
                  <a:pt x="8634590" y="1097116"/>
                  <a:pt x="8586064" y="1114603"/>
                </a:cubicBezTo>
                <a:cubicBezTo>
                  <a:pt x="8544721" y="1131913"/>
                  <a:pt x="8496602" y="1145520"/>
                  <a:pt x="8460312" y="1179878"/>
                </a:cubicBezTo>
                <a:cubicBezTo>
                  <a:pt x="8454266" y="1189140"/>
                  <a:pt x="8435781" y="1194455"/>
                  <a:pt x="8419023" y="1191748"/>
                </a:cubicBezTo>
                <a:cubicBezTo>
                  <a:pt x="8416138" y="1191283"/>
                  <a:pt x="8413416" y="1190591"/>
                  <a:pt x="8410939" y="1189696"/>
                </a:cubicBezTo>
                <a:cubicBezTo>
                  <a:pt x="8390077" y="1213458"/>
                  <a:pt x="8370324" y="1205397"/>
                  <a:pt x="8362040" y="1220820"/>
                </a:cubicBezTo>
                <a:cubicBezTo>
                  <a:pt x="8320616" y="1231942"/>
                  <a:pt x="8281663" y="1222882"/>
                  <a:pt x="8273677" y="1236495"/>
                </a:cubicBezTo>
                <a:cubicBezTo>
                  <a:pt x="8251358" y="1238573"/>
                  <a:pt x="8216738" y="1228341"/>
                  <a:pt x="8204283" y="1243537"/>
                </a:cubicBezTo>
                <a:cubicBezTo>
                  <a:pt x="8198634" y="1233135"/>
                  <a:pt x="8181550" y="1254947"/>
                  <a:pt x="8166550" y="1249551"/>
                </a:cubicBezTo>
                <a:cubicBezTo>
                  <a:pt x="8155570" y="1244572"/>
                  <a:pt x="8147825" y="1250027"/>
                  <a:pt x="8137785" y="1251636"/>
                </a:cubicBezTo>
                <a:cubicBezTo>
                  <a:pt x="8123427" y="1248361"/>
                  <a:pt x="8081662" y="1261833"/>
                  <a:pt x="8071596" y="1269274"/>
                </a:cubicBezTo>
                <a:cubicBezTo>
                  <a:pt x="8048949" y="1293759"/>
                  <a:pt x="7983924" y="1284712"/>
                  <a:pt x="7964816" y="1303668"/>
                </a:cubicBezTo>
                <a:cubicBezTo>
                  <a:pt x="7957137" y="1306992"/>
                  <a:pt x="7949335" y="1308861"/>
                  <a:pt x="7941495" y="1309821"/>
                </a:cubicBezTo>
                <a:lnTo>
                  <a:pt x="7919123" y="1310466"/>
                </a:lnTo>
                <a:lnTo>
                  <a:pt x="7911902" y="1306569"/>
                </a:lnTo>
                <a:lnTo>
                  <a:pt x="7898703" y="1309208"/>
                </a:lnTo>
                <a:lnTo>
                  <a:pt x="7894703" y="1308939"/>
                </a:lnTo>
                <a:lnTo>
                  <a:pt x="7872267" y="1308370"/>
                </a:lnTo>
                <a:cubicBezTo>
                  <a:pt x="7886550" y="1330359"/>
                  <a:pt x="7812648" y="1314851"/>
                  <a:pt x="7836454" y="1331265"/>
                </a:cubicBezTo>
                <a:cubicBezTo>
                  <a:pt x="7798907" y="1336933"/>
                  <a:pt x="7831419" y="1351068"/>
                  <a:pt x="7782451" y="1339601"/>
                </a:cubicBezTo>
                <a:cubicBezTo>
                  <a:pt x="7727636" y="1365002"/>
                  <a:pt x="7583002" y="1338768"/>
                  <a:pt x="7542969" y="1372495"/>
                </a:cubicBezTo>
                <a:cubicBezTo>
                  <a:pt x="7546396" y="1360942"/>
                  <a:pt x="7492851" y="1424323"/>
                  <a:pt x="7476832" y="1431655"/>
                </a:cubicBezTo>
                <a:cubicBezTo>
                  <a:pt x="7439619" y="1443703"/>
                  <a:pt x="7425596" y="1454661"/>
                  <a:pt x="7370237" y="1474339"/>
                </a:cubicBezTo>
                <a:cubicBezTo>
                  <a:pt x="7316246" y="1485928"/>
                  <a:pt x="7281903" y="1512712"/>
                  <a:pt x="7222223" y="1510199"/>
                </a:cubicBezTo>
                <a:cubicBezTo>
                  <a:pt x="7221190" y="1514030"/>
                  <a:pt x="7218885" y="1517398"/>
                  <a:pt x="7215703" y="1520424"/>
                </a:cubicBezTo>
                <a:lnTo>
                  <a:pt x="7204548" y="1528145"/>
                </a:lnTo>
                <a:lnTo>
                  <a:pt x="7202038" y="1527954"/>
                </a:lnTo>
                <a:lnTo>
                  <a:pt x="7173860" y="1541605"/>
                </a:lnTo>
                <a:lnTo>
                  <a:pt x="7155079" y="1552495"/>
                </a:lnTo>
                <a:lnTo>
                  <a:pt x="7149757" y="1552732"/>
                </a:lnTo>
                <a:cubicBezTo>
                  <a:pt x="7141378" y="1554948"/>
                  <a:pt x="7115959" y="1563256"/>
                  <a:pt x="7104804" y="1565792"/>
                </a:cubicBezTo>
                <a:cubicBezTo>
                  <a:pt x="7099811" y="1550850"/>
                  <a:pt x="7096935" y="1561973"/>
                  <a:pt x="7082824" y="1567947"/>
                </a:cubicBezTo>
                <a:cubicBezTo>
                  <a:pt x="7071919" y="1546070"/>
                  <a:pt x="7039417" y="1570606"/>
                  <a:pt x="7021520" y="1562334"/>
                </a:cubicBezTo>
                <a:cubicBezTo>
                  <a:pt x="7011400" y="1567217"/>
                  <a:pt x="7000495" y="1571981"/>
                  <a:pt x="6988956" y="1576442"/>
                </a:cubicBezTo>
                <a:lnTo>
                  <a:pt x="6981922" y="1578821"/>
                </a:lnTo>
                <a:lnTo>
                  <a:pt x="6981583" y="1578678"/>
                </a:lnTo>
                <a:cubicBezTo>
                  <a:pt x="6979627" y="1578791"/>
                  <a:pt x="6977153" y="1579421"/>
                  <a:pt x="6973762" y="1580811"/>
                </a:cubicBezTo>
                <a:lnTo>
                  <a:pt x="6969093" y="1583157"/>
                </a:lnTo>
                <a:lnTo>
                  <a:pt x="6890037" y="1575825"/>
                </a:lnTo>
                <a:cubicBezTo>
                  <a:pt x="6849459" y="1579997"/>
                  <a:pt x="6820022" y="1566922"/>
                  <a:pt x="6785054" y="1582200"/>
                </a:cubicBezTo>
                <a:cubicBezTo>
                  <a:pt x="6747047" y="1586037"/>
                  <a:pt x="6712794" y="1582954"/>
                  <a:pt x="6681692" y="1591296"/>
                </a:cubicBezTo>
                <a:cubicBezTo>
                  <a:pt x="6667557" y="1587501"/>
                  <a:pt x="6654822" y="1586753"/>
                  <a:pt x="6644556" y="1595940"/>
                </a:cubicBezTo>
                <a:cubicBezTo>
                  <a:pt x="6608615" y="1597269"/>
                  <a:pt x="6597697" y="1587005"/>
                  <a:pt x="6577106" y="1598261"/>
                </a:cubicBezTo>
                <a:lnTo>
                  <a:pt x="6544183" y="1596149"/>
                </a:lnTo>
                <a:lnTo>
                  <a:pt x="6540921" y="1593857"/>
                </a:lnTo>
                <a:lnTo>
                  <a:pt x="6535046" y="1593283"/>
                </a:lnTo>
                <a:lnTo>
                  <a:pt x="6519853" y="1595771"/>
                </a:lnTo>
                <a:lnTo>
                  <a:pt x="6514280" y="1597376"/>
                </a:lnTo>
                <a:cubicBezTo>
                  <a:pt x="6510385" y="1598232"/>
                  <a:pt x="6507735" y="1598481"/>
                  <a:pt x="6505824" y="1598298"/>
                </a:cubicBezTo>
                <a:lnTo>
                  <a:pt x="6505573" y="1598109"/>
                </a:lnTo>
                <a:lnTo>
                  <a:pt x="6497741" y="1599392"/>
                </a:lnTo>
                <a:cubicBezTo>
                  <a:pt x="6484628" y="1602044"/>
                  <a:pt x="6471968" y="1605085"/>
                  <a:pt x="6459992" y="1608358"/>
                </a:cubicBezTo>
                <a:cubicBezTo>
                  <a:pt x="6447037" y="1597612"/>
                  <a:pt x="6404274" y="1616787"/>
                  <a:pt x="6404572" y="1593771"/>
                </a:cubicBezTo>
                <a:cubicBezTo>
                  <a:pt x="6388277" y="1597519"/>
                  <a:pt x="6380141" y="1607970"/>
                  <a:pt x="6382671" y="1592612"/>
                </a:cubicBezTo>
                <a:lnTo>
                  <a:pt x="6369843" y="1590015"/>
                </a:lnTo>
                <a:lnTo>
                  <a:pt x="6269740" y="1614633"/>
                </a:lnTo>
                <a:lnTo>
                  <a:pt x="6255405" y="1620529"/>
                </a:lnTo>
                <a:cubicBezTo>
                  <a:pt x="6250911" y="1623016"/>
                  <a:pt x="6247090" y="1625968"/>
                  <a:pt x="6244248" y="1629561"/>
                </a:cubicBezTo>
                <a:cubicBezTo>
                  <a:pt x="6188859" y="1618246"/>
                  <a:pt x="6143250" y="1639346"/>
                  <a:pt x="6086396" y="1642666"/>
                </a:cubicBezTo>
                <a:cubicBezTo>
                  <a:pt x="6024311" y="1653696"/>
                  <a:pt x="5889522" y="1686499"/>
                  <a:pt x="5867429" y="1695554"/>
                </a:cubicBezTo>
                <a:cubicBezTo>
                  <a:pt x="5848669" y="1700350"/>
                  <a:pt x="5763994" y="1699795"/>
                  <a:pt x="5772864" y="1689002"/>
                </a:cubicBezTo>
                <a:cubicBezTo>
                  <a:pt x="5718480" y="1716048"/>
                  <a:pt x="5694188" y="1696562"/>
                  <a:pt x="5629833" y="1713273"/>
                </a:cubicBezTo>
                <a:lnTo>
                  <a:pt x="5504771" y="1725744"/>
                </a:lnTo>
                <a:lnTo>
                  <a:pt x="5490967" y="1726367"/>
                </a:lnTo>
                <a:lnTo>
                  <a:pt x="5486015" y="1721481"/>
                </a:lnTo>
                <a:lnTo>
                  <a:pt x="5439364" y="1721349"/>
                </a:lnTo>
                <a:cubicBezTo>
                  <a:pt x="5418850" y="1733129"/>
                  <a:pt x="5381503" y="1725668"/>
                  <a:pt x="5350025" y="1729885"/>
                </a:cubicBezTo>
                <a:lnTo>
                  <a:pt x="5336104" y="1734377"/>
                </a:lnTo>
                <a:lnTo>
                  <a:pt x="5245234" y="1738520"/>
                </a:lnTo>
                <a:lnTo>
                  <a:pt x="5182955" y="1744622"/>
                </a:lnTo>
                <a:lnTo>
                  <a:pt x="5169506" y="1748993"/>
                </a:lnTo>
                <a:lnTo>
                  <a:pt x="5154299" y="1744080"/>
                </a:lnTo>
                <a:cubicBezTo>
                  <a:pt x="5152463" y="1742751"/>
                  <a:pt x="5150989" y="1741283"/>
                  <a:pt x="5149917" y="1739727"/>
                </a:cubicBezTo>
                <a:lnTo>
                  <a:pt x="5100319" y="1745797"/>
                </a:lnTo>
                <a:lnTo>
                  <a:pt x="5094361" y="1745767"/>
                </a:lnTo>
                <a:lnTo>
                  <a:pt x="5053410" y="1742790"/>
                </a:lnTo>
                <a:lnTo>
                  <a:pt x="4992711" y="1734075"/>
                </a:lnTo>
                <a:cubicBezTo>
                  <a:pt x="4972764" y="1728527"/>
                  <a:pt x="4955480" y="1708667"/>
                  <a:pt x="4930098" y="1717312"/>
                </a:cubicBezTo>
                <a:cubicBezTo>
                  <a:pt x="4936142" y="1706767"/>
                  <a:pt x="4900350" y="1719438"/>
                  <a:pt x="4893834" y="1710028"/>
                </a:cubicBezTo>
                <a:cubicBezTo>
                  <a:pt x="4890113" y="1702277"/>
                  <a:pt x="4878389" y="1704314"/>
                  <a:pt x="4868730" y="1702384"/>
                </a:cubicBezTo>
                <a:cubicBezTo>
                  <a:pt x="4860577" y="1694955"/>
                  <a:pt x="4813519" y="1692594"/>
                  <a:pt x="4797925" y="1695535"/>
                </a:cubicBezTo>
                <a:cubicBezTo>
                  <a:pt x="4754973" y="1708626"/>
                  <a:pt x="4712186" y="1679830"/>
                  <a:pt x="4677670" y="1689453"/>
                </a:cubicBezTo>
                <a:cubicBezTo>
                  <a:pt x="4650390" y="1686902"/>
                  <a:pt x="4641786" y="1682702"/>
                  <a:pt x="4634248" y="1680227"/>
                </a:cubicBezTo>
                <a:lnTo>
                  <a:pt x="4632434" y="1674607"/>
                </a:lnTo>
                <a:lnTo>
                  <a:pt x="4619204" y="1672507"/>
                </a:lnTo>
                <a:lnTo>
                  <a:pt x="4616283" y="1670977"/>
                </a:lnTo>
                <a:cubicBezTo>
                  <a:pt x="4610716" y="1668036"/>
                  <a:pt x="4605090" y="1665277"/>
                  <a:pt x="4598926" y="1663178"/>
                </a:cubicBezTo>
                <a:cubicBezTo>
                  <a:pt x="4588025" y="1686237"/>
                  <a:pt x="4544698" y="1649138"/>
                  <a:pt x="4547069" y="1670642"/>
                </a:cubicBezTo>
                <a:lnTo>
                  <a:pt x="4523516" y="1669785"/>
                </a:lnTo>
                <a:lnTo>
                  <a:pt x="4500586" y="1675912"/>
                </a:lnTo>
                <a:lnTo>
                  <a:pt x="4488196" y="1683463"/>
                </a:lnTo>
                <a:lnTo>
                  <a:pt x="4445463" y="1695634"/>
                </a:lnTo>
                <a:lnTo>
                  <a:pt x="4446550" y="1680538"/>
                </a:lnTo>
                <a:lnTo>
                  <a:pt x="4365375" y="1697935"/>
                </a:lnTo>
                <a:lnTo>
                  <a:pt x="4305123" y="1714185"/>
                </a:lnTo>
                <a:lnTo>
                  <a:pt x="4292665" y="1720703"/>
                </a:lnTo>
                <a:lnTo>
                  <a:pt x="4276789" y="1718367"/>
                </a:lnTo>
                <a:cubicBezTo>
                  <a:pt x="4274740" y="1717359"/>
                  <a:pt x="4273021" y="1716157"/>
                  <a:pt x="4271683" y="1714801"/>
                </a:cubicBezTo>
                <a:lnTo>
                  <a:pt x="4223918" y="1728936"/>
                </a:lnTo>
                <a:lnTo>
                  <a:pt x="4218039" y="1729885"/>
                </a:lnTo>
                <a:lnTo>
                  <a:pt x="4177153" y="1733691"/>
                </a:lnTo>
                <a:lnTo>
                  <a:pt x="4051032" y="1728886"/>
                </a:lnTo>
                <a:cubicBezTo>
                  <a:pt x="4055072" y="1717510"/>
                  <a:pt x="4022108" y="1735873"/>
                  <a:pt x="4013978" y="1727679"/>
                </a:cubicBezTo>
                <a:cubicBezTo>
                  <a:pt x="4008905" y="1720660"/>
                  <a:pt x="3997723" y="1724594"/>
                  <a:pt x="3987857" y="1724282"/>
                </a:cubicBezTo>
                <a:cubicBezTo>
                  <a:pt x="3978476" y="1718309"/>
                  <a:pt x="3931683" y="1723723"/>
                  <a:pt x="3916852" y="1729184"/>
                </a:cubicBezTo>
                <a:cubicBezTo>
                  <a:pt x="3876910" y="1749138"/>
                  <a:pt x="3829523" y="1727824"/>
                  <a:pt x="3797263" y="1742976"/>
                </a:cubicBezTo>
                <a:cubicBezTo>
                  <a:pt x="3769922" y="1744951"/>
                  <a:pt x="3760682" y="1742230"/>
                  <a:pt x="3752806" y="1741033"/>
                </a:cubicBezTo>
                <a:lnTo>
                  <a:pt x="3749997" y="1735799"/>
                </a:lnTo>
                <a:lnTo>
                  <a:pt x="3736582" y="1735907"/>
                </a:lnTo>
                <a:lnTo>
                  <a:pt x="3733428" y="1734881"/>
                </a:lnTo>
                <a:cubicBezTo>
                  <a:pt x="3727408" y="1732899"/>
                  <a:pt x="3721365" y="1731108"/>
                  <a:pt x="3714911" y="1730056"/>
                </a:cubicBezTo>
                <a:cubicBezTo>
                  <a:pt x="3708355" y="1754554"/>
                  <a:pt x="3658933" y="1725152"/>
                  <a:pt x="3665172" y="1745936"/>
                </a:cubicBezTo>
                <a:cubicBezTo>
                  <a:pt x="3628569" y="1744420"/>
                  <a:pt x="3583742" y="1775884"/>
                  <a:pt x="3552006" y="1755220"/>
                </a:cubicBezTo>
                <a:cubicBezTo>
                  <a:pt x="3497522" y="1758390"/>
                  <a:pt x="3448310" y="1757433"/>
                  <a:pt x="3390301" y="1762546"/>
                </a:cubicBezTo>
                <a:cubicBezTo>
                  <a:pt x="3345266" y="1774524"/>
                  <a:pt x="3297039" y="1758531"/>
                  <a:pt x="3264312" y="1774620"/>
                </a:cubicBezTo>
                <a:cubicBezTo>
                  <a:pt x="3212634" y="1771139"/>
                  <a:pt x="3147905" y="1780248"/>
                  <a:pt x="3106901" y="1804264"/>
                </a:cubicBezTo>
                <a:cubicBezTo>
                  <a:pt x="3051355" y="1805490"/>
                  <a:pt x="3041708" y="1820368"/>
                  <a:pt x="2993303" y="1806542"/>
                </a:cubicBezTo>
                <a:cubicBezTo>
                  <a:pt x="2989182" y="1810139"/>
                  <a:pt x="2984377" y="1813039"/>
                  <a:pt x="2979115" y="1815432"/>
                </a:cubicBezTo>
                <a:lnTo>
                  <a:pt x="2963118" y="1820962"/>
                </a:lnTo>
                <a:lnTo>
                  <a:pt x="2961156" y="1820297"/>
                </a:lnTo>
                <a:lnTo>
                  <a:pt x="2925719" y="1828468"/>
                </a:lnTo>
                <a:lnTo>
                  <a:pt x="2857951" y="1842496"/>
                </a:lnTo>
                <a:lnTo>
                  <a:pt x="2857427" y="1841591"/>
                </a:lnTo>
                <a:cubicBezTo>
                  <a:pt x="2855386" y="1839734"/>
                  <a:pt x="2852250" y="1838690"/>
                  <a:pt x="2846731" y="1839316"/>
                </a:cubicBezTo>
                <a:cubicBezTo>
                  <a:pt x="2855175" y="1823564"/>
                  <a:pt x="2843311" y="1834035"/>
                  <a:pt x="2826290" y="1837274"/>
                </a:cubicBezTo>
                <a:cubicBezTo>
                  <a:pt x="2835609" y="1813530"/>
                  <a:pt x="2787284" y="1831665"/>
                  <a:pt x="2779146" y="1820071"/>
                </a:cubicBezTo>
                <a:cubicBezTo>
                  <a:pt x="2766432" y="1822985"/>
                  <a:pt x="2753158" y="1825635"/>
                  <a:pt x="2739608" y="1827861"/>
                </a:cubicBezTo>
                <a:lnTo>
                  <a:pt x="2731631" y="1828881"/>
                </a:lnTo>
                <a:cubicBezTo>
                  <a:pt x="2731575" y="1828813"/>
                  <a:pt x="2731521" y="1828744"/>
                  <a:pt x="2731464" y="1828677"/>
                </a:cubicBezTo>
                <a:cubicBezTo>
                  <a:pt x="2729715" y="1828415"/>
                  <a:pt x="2727085" y="1828569"/>
                  <a:pt x="2723037" y="1829303"/>
                </a:cubicBezTo>
                <a:lnTo>
                  <a:pt x="2701616" y="1832725"/>
                </a:lnTo>
                <a:lnTo>
                  <a:pt x="2696239" y="1831904"/>
                </a:lnTo>
                <a:lnTo>
                  <a:pt x="2663445" y="1825958"/>
                </a:lnTo>
                <a:cubicBezTo>
                  <a:pt x="2641260" y="1825904"/>
                  <a:pt x="2595040" y="1827674"/>
                  <a:pt x="2560925" y="1829094"/>
                </a:cubicBezTo>
                <a:cubicBezTo>
                  <a:pt x="2527977" y="1836499"/>
                  <a:pt x="2496507" y="1831991"/>
                  <a:pt x="2458739" y="1834479"/>
                </a:cubicBezTo>
                <a:cubicBezTo>
                  <a:pt x="2419379" y="1848893"/>
                  <a:pt x="2396428" y="1834257"/>
                  <a:pt x="2356074" y="1836991"/>
                </a:cubicBezTo>
                <a:cubicBezTo>
                  <a:pt x="2323435" y="1857644"/>
                  <a:pt x="2325610" y="1826053"/>
                  <a:pt x="2304241" y="1822021"/>
                </a:cubicBezTo>
                <a:lnTo>
                  <a:pt x="2298362" y="1822125"/>
                </a:lnTo>
                <a:lnTo>
                  <a:pt x="2283527" y="1826361"/>
                </a:lnTo>
                <a:lnTo>
                  <a:pt x="2278150" y="1828604"/>
                </a:lnTo>
                <a:cubicBezTo>
                  <a:pt x="2274371" y="1829907"/>
                  <a:pt x="2271762" y="1830461"/>
                  <a:pt x="2269853" y="1830502"/>
                </a:cubicBezTo>
                <a:lnTo>
                  <a:pt x="2269585" y="1830341"/>
                </a:lnTo>
                <a:lnTo>
                  <a:pt x="2225332" y="1845825"/>
                </a:lnTo>
                <a:cubicBezTo>
                  <a:pt x="2211505" y="1836594"/>
                  <a:pt x="2170867" y="1860661"/>
                  <a:pt x="2169048" y="1837658"/>
                </a:cubicBezTo>
                <a:cubicBezTo>
                  <a:pt x="2153238" y="1843278"/>
                  <a:pt x="2146132" y="1854645"/>
                  <a:pt x="2147231" y="1839027"/>
                </a:cubicBezTo>
                <a:cubicBezTo>
                  <a:pt x="2141901" y="1840465"/>
                  <a:pt x="2138205" y="1840014"/>
                  <a:pt x="2135241" y="1838652"/>
                </a:cubicBezTo>
                <a:lnTo>
                  <a:pt x="2099215" y="1850768"/>
                </a:lnTo>
                <a:lnTo>
                  <a:pt x="2094046" y="1850806"/>
                </a:lnTo>
                <a:lnTo>
                  <a:pt x="2071850" y="1861319"/>
                </a:lnTo>
                <a:lnTo>
                  <a:pt x="2039607" y="1874318"/>
                </a:lnTo>
                <a:lnTo>
                  <a:pt x="2037289" y="1874025"/>
                </a:lnTo>
                <a:lnTo>
                  <a:pt x="2023615" y="1881562"/>
                </a:lnTo>
                <a:cubicBezTo>
                  <a:pt x="2019390" y="1884562"/>
                  <a:pt x="1959668" y="1894795"/>
                  <a:pt x="1957176" y="1898709"/>
                </a:cubicBezTo>
                <a:cubicBezTo>
                  <a:pt x="1901224" y="1893805"/>
                  <a:pt x="1914145" y="1913274"/>
                  <a:pt x="1858081" y="1923144"/>
                </a:cubicBezTo>
                <a:cubicBezTo>
                  <a:pt x="1819487" y="1923227"/>
                  <a:pt x="1798952" y="1929741"/>
                  <a:pt x="1738865" y="1944965"/>
                </a:cubicBezTo>
                <a:cubicBezTo>
                  <a:pt x="1698633" y="1955957"/>
                  <a:pt x="1670491" y="1978862"/>
                  <a:pt x="1616692" y="1989107"/>
                </a:cubicBezTo>
                <a:cubicBezTo>
                  <a:pt x="1565257" y="2022368"/>
                  <a:pt x="1474172" y="2022156"/>
                  <a:pt x="1411898" y="2046254"/>
                </a:cubicBezTo>
                <a:cubicBezTo>
                  <a:pt x="1380237" y="2035952"/>
                  <a:pt x="1386648" y="2042292"/>
                  <a:pt x="1375780" y="2047961"/>
                </a:cubicBezTo>
                <a:cubicBezTo>
                  <a:pt x="1375756" y="2047968"/>
                  <a:pt x="1375731" y="2047974"/>
                  <a:pt x="1375707" y="2047981"/>
                </a:cubicBezTo>
                <a:lnTo>
                  <a:pt x="1285585" y="2047113"/>
                </a:lnTo>
                <a:cubicBezTo>
                  <a:pt x="1279541" y="2043453"/>
                  <a:pt x="1272537" y="2040974"/>
                  <a:pt x="1263658" y="2041397"/>
                </a:cubicBezTo>
                <a:cubicBezTo>
                  <a:pt x="1212454" y="2058890"/>
                  <a:pt x="1258499" y="2026611"/>
                  <a:pt x="1170403" y="2033399"/>
                </a:cubicBezTo>
                <a:cubicBezTo>
                  <a:pt x="1166530" y="2036274"/>
                  <a:pt x="1154254" y="2033463"/>
                  <a:pt x="1153718" y="2029576"/>
                </a:cubicBezTo>
                <a:cubicBezTo>
                  <a:pt x="1148486" y="2030819"/>
                  <a:pt x="1137980" y="2038354"/>
                  <a:pt x="1133937" y="2032149"/>
                </a:cubicBezTo>
                <a:cubicBezTo>
                  <a:pt x="1104720" y="2031606"/>
                  <a:pt x="1077532" y="2035424"/>
                  <a:pt x="1054999" y="2043242"/>
                </a:cubicBezTo>
                <a:cubicBezTo>
                  <a:pt x="1024875" y="2038090"/>
                  <a:pt x="1020473" y="2042711"/>
                  <a:pt x="1018405" y="2048281"/>
                </a:cubicBezTo>
                <a:lnTo>
                  <a:pt x="1016563" y="2051718"/>
                </a:lnTo>
                <a:lnTo>
                  <a:pt x="1008284" y="2046742"/>
                </a:lnTo>
                <a:cubicBezTo>
                  <a:pt x="999244" y="2043620"/>
                  <a:pt x="990505" y="2044937"/>
                  <a:pt x="981974" y="2048363"/>
                </a:cubicBezTo>
                <a:lnTo>
                  <a:pt x="971903" y="2053484"/>
                </a:lnTo>
                <a:lnTo>
                  <a:pt x="954015" y="2052529"/>
                </a:lnTo>
                <a:cubicBezTo>
                  <a:pt x="931960" y="2051365"/>
                  <a:pt x="861352" y="2046214"/>
                  <a:pt x="839571" y="2046509"/>
                </a:cubicBezTo>
                <a:lnTo>
                  <a:pt x="823321" y="2054296"/>
                </a:lnTo>
                <a:lnTo>
                  <a:pt x="800990" y="2051523"/>
                </a:lnTo>
                <a:cubicBezTo>
                  <a:pt x="790723" y="2052171"/>
                  <a:pt x="782268" y="2055403"/>
                  <a:pt x="776439" y="2062634"/>
                </a:cubicBezTo>
                <a:cubicBezTo>
                  <a:pt x="773155" y="2056184"/>
                  <a:pt x="769593" y="2059253"/>
                  <a:pt x="763041" y="2063995"/>
                </a:cubicBezTo>
                <a:lnTo>
                  <a:pt x="757863" y="2065877"/>
                </a:lnTo>
                <a:lnTo>
                  <a:pt x="745053" y="2051831"/>
                </a:lnTo>
                <a:lnTo>
                  <a:pt x="722609" y="2049504"/>
                </a:lnTo>
                <a:lnTo>
                  <a:pt x="717618" y="2042131"/>
                </a:lnTo>
                <a:lnTo>
                  <a:pt x="703285" y="2046808"/>
                </a:lnTo>
                <a:cubicBezTo>
                  <a:pt x="698219" y="2048137"/>
                  <a:pt x="690058" y="2049926"/>
                  <a:pt x="680199" y="2051947"/>
                </a:cubicBezTo>
                <a:lnTo>
                  <a:pt x="667351" y="2054469"/>
                </a:lnTo>
                <a:lnTo>
                  <a:pt x="660961" y="2049404"/>
                </a:lnTo>
                <a:lnTo>
                  <a:pt x="638282" y="2060093"/>
                </a:lnTo>
                <a:lnTo>
                  <a:pt x="583551" y="2070197"/>
                </a:lnTo>
                <a:cubicBezTo>
                  <a:pt x="569268" y="2091365"/>
                  <a:pt x="529124" y="2053106"/>
                  <a:pt x="525274" y="2079137"/>
                </a:cubicBezTo>
                <a:cubicBezTo>
                  <a:pt x="506495" y="2056498"/>
                  <a:pt x="440091" y="2069666"/>
                  <a:pt x="405635" y="2059339"/>
                </a:cubicBezTo>
                <a:cubicBezTo>
                  <a:pt x="397410" y="2069278"/>
                  <a:pt x="294416" y="2032966"/>
                  <a:pt x="281555" y="2022847"/>
                </a:cubicBezTo>
                <a:cubicBezTo>
                  <a:pt x="171589" y="1986245"/>
                  <a:pt x="126791" y="1985528"/>
                  <a:pt x="98513" y="1969504"/>
                </a:cubicBezTo>
                <a:cubicBezTo>
                  <a:pt x="85544" y="1965247"/>
                  <a:pt x="73324" y="1958000"/>
                  <a:pt x="56191" y="1950709"/>
                </a:cubicBezTo>
                <a:lnTo>
                  <a:pt x="0" y="19357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FBF4BEB-77D9-C3D5-63AC-F466363CCC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37036" y="548640"/>
            <a:ext cx="9543405" cy="1188720"/>
          </a:xfrm>
        </p:spPr>
        <p:txBody>
          <a:bodyPr>
            <a:normAutofit/>
          </a:bodyPr>
          <a:lstStyle/>
          <a:p>
            <a:pPr lvl="0"/>
            <a:r>
              <a:rPr lang="es-E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$</a:t>
            </a:r>
            <a:r>
              <a:rPr lang="es-E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group</a:t>
            </a:r>
            <a:endParaRPr lang="es-E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F5B03AA-AE92-AC2C-0DD7-502528BB6C52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957987" y="2431765"/>
            <a:ext cx="8276026" cy="3320031"/>
          </a:xfrm>
        </p:spPr>
        <p:txBody>
          <a:bodyPr anchor="ctr">
            <a:normAutofit/>
          </a:bodyPr>
          <a:lstStyle/>
          <a:p>
            <a:pPr marL="0" lvl="0" indent="0">
              <a:buNone/>
            </a:pPr>
            <a:r>
              <a:rPr lang="es-E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db.universities.aggregate</a:t>
            </a:r>
            <a:r>
              <a:rPr lang="es-E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([</a:t>
            </a:r>
          </a:p>
          <a:p>
            <a:pPr marL="0" lvl="0" indent="0">
              <a:buNone/>
            </a:pPr>
            <a:r>
              <a:rPr lang="es-E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{ $</a:t>
            </a:r>
            <a:r>
              <a:rPr lang="es-E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group</a:t>
            </a:r>
            <a:r>
              <a:rPr lang="es-E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: { _id : '$</a:t>
            </a:r>
            <a:r>
              <a:rPr lang="es-E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name</a:t>
            </a:r>
            <a:r>
              <a:rPr lang="es-E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', </a:t>
            </a:r>
            <a:r>
              <a:rPr lang="es-E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totaldocs</a:t>
            </a:r>
            <a:r>
              <a:rPr lang="es-E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: { $sum : 1 } } }</a:t>
            </a:r>
          </a:p>
          <a:p>
            <a:pPr marL="0" lvl="0" indent="0">
              <a:buNone/>
            </a:pPr>
            <a:r>
              <a:rPr lang="es-E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]).</a:t>
            </a:r>
            <a:r>
              <a:rPr lang="es-E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pretty</a:t>
            </a:r>
            <a:r>
              <a:rPr lang="es-E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()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42DCE2C-2863-46FA-9BE7-24365A24D9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24586" y="5970896"/>
            <a:ext cx="9967416" cy="887104"/>
          </a:xfrm>
          <a:custGeom>
            <a:avLst/>
            <a:gdLst>
              <a:gd name="connsiteX0" fmla="*/ 4686423 w 9517857"/>
              <a:gd name="connsiteY0" fmla="*/ 247919 h 918356"/>
              <a:gd name="connsiteX1" fmla="*/ 4689051 w 9517857"/>
              <a:gd name="connsiteY1" fmla="*/ 250968 h 918356"/>
              <a:gd name="connsiteX2" fmla="*/ 4687244 w 9517857"/>
              <a:gd name="connsiteY2" fmla="*/ 251298 h 918356"/>
              <a:gd name="connsiteX3" fmla="*/ 4685225 w 9517857"/>
              <a:gd name="connsiteY3" fmla="*/ 246530 h 918356"/>
              <a:gd name="connsiteX4" fmla="*/ 4686133 w 9517857"/>
              <a:gd name="connsiteY4" fmla="*/ 246727 h 918356"/>
              <a:gd name="connsiteX5" fmla="*/ 4686423 w 9517857"/>
              <a:gd name="connsiteY5" fmla="*/ 247919 h 918356"/>
              <a:gd name="connsiteX6" fmla="*/ 9517856 w 9517857"/>
              <a:gd name="connsiteY6" fmla="*/ 0 h 918356"/>
              <a:gd name="connsiteX7" fmla="*/ 9517857 w 9517857"/>
              <a:gd name="connsiteY7" fmla="*/ 12 h 918356"/>
              <a:gd name="connsiteX8" fmla="*/ 9517857 w 9517857"/>
              <a:gd name="connsiteY8" fmla="*/ 918356 h 918356"/>
              <a:gd name="connsiteX9" fmla="*/ 14604 w 9517857"/>
              <a:gd name="connsiteY9" fmla="*/ 918356 h 918356"/>
              <a:gd name="connsiteX10" fmla="*/ 12841 w 9517857"/>
              <a:gd name="connsiteY10" fmla="*/ 917763 h 918356"/>
              <a:gd name="connsiteX11" fmla="*/ 93 w 9517857"/>
              <a:gd name="connsiteY11" fmla="*/ 912471 h 918356"/>
              <a:gd name="connsiteX12" fmla="*/ 58674 w 9517857"/>
              <a:gd name="connsiteY12" fmla="*/ 890322 h 918356"/>
              <a:gd name="connsiteX13" fmla="*/ 275005 w 9517857"/>
              <a:gd name="connsiteY13" fmla="*/ 807229 h 918356"/>
              <a:gd name="connsiteX14" fmla="*/ 587824 w 9517857"/>
              <a:gd name="connsiteY14" fmla="*/ 798195 h 918356"/>
              <a:gd name="connsiteX15" fmla="*/ 651826 w 9517857"/>
              <a:gd name="connsiteY15" fmla="*/ 738338 h 918356"/>
              <a:gd name="connsiteX16" fmla="*/ 727985 w 9517857"/>
              <a:gd name="connsiteY16" fmla="*/ 719826 h 918356"/>
              <a:gd name="connsiteX17" fmla="*/ 778982 w 9517857"/>
              <a:gd name="connsiteY17" fmla="*/ 710142 h 918356"/>
              <a:gd name="connsiteX18" fmla="*/ 849944 w 9517857"/>
              <a:gd name="connsiteY18" fmla="*/ 717987 h 918356"/>
              <a:gd name="connsiteX19" fmla="*/ 921659 w 9517857"/>
              <a:gd name="connsiteY19" fmla="*/ 712695 h 918356"/>
              <a:gd name="connsiteX20" fmla="*/ 930946 w 9517857"/>
              <a:gd name="connsiteY20" fmla="*/ 734046 h 918356"/>
              <a:gd name="connsiteX21" fmla="*/ 986250 w 9517857"/>
              <a:gd name="connsiteY21" fmla="*/ 713530 h 918356"/>
              <a:gd name="connsiteX22" fmla="*/ 1013752 w 9517857"/>
              <a:gd name="connsiteY22" fmla="*/ 713361 h 918356"/>
              <a:gd name="connsiteX23" fmla="*/ 1023734 w 9517857"/>
              <a:gd name="connsiteY23" fmla="*/ 718571 h 918356"/>
              <a:gd name="connsiteX24" fmla="*/ 1063207 w 9517857"/>
              <a:gd name="connsiteY24" fmla="*/ 715651 h 918356"/>
              <a:gd name="connsiteX25" fmla="*/ 1081980 w 9517857"/>
              <a:gd name="connsiteY25" fmla="*/ 738455 h 918356"/>
              <a:gd name="connsiteX26" fmla="*/ 1218120 w 9517857"/>
              <a:gd name="connsiteY26" fmla="*/ 713280 h 918356"/>
              <a:gd name="connsiteX27" fmla="*/ 1397459 w 9517857"/>
              <a:gd name="connsiteY27" fmla="*/ 691190 h 918356"/>
              <a:gd name="connsiteX28" fmla="*/ 1580688 w 9517857"/>
              <a:gd name="connsiteY28" fmla="*/ 693697 h 918356"/>
              <a:gd name="connsiteX29" fmla="*/ 1772334 w 9517857"/>
              <a:gd name="connsiteY29" fmla="*/ 710640 h 918356"/>
              <a:gd name="connsiteX30" fmla="*/ 2002561 w 9517857"/>
              <a:gd name="connsiteY30" fmla="*/ 659917 h 918356"/>
              <a:gd name="connsiteX31" fmla="*/ 2135144 w 9517857"/>
              <a:gd name="connsiteY31" fmla="*/ 636501 h 918356"/>
              <a:gd name="connsiteX32" fmla="*/ 2440292 w 9517857"/>
              <a:gd name="connsiteY32" fmla="*/ 593862 h 918356"/>
              <a:gd name="connsiteX33" fmla="*/ 2547829 w 9517857"/>
              <a:gd name="connsiteY33" fmla="*/ 566150 h 918356"/>
              <a:gd name="connsiteX34" fmla="*/ 2658055 w 9517857"/>
              <a:gd name="connsiteY34" fmla="*/ 578727 h 918356"/>
              <a:gd name="connsiteX35" fmla="*/ 2693698 w 9517857"/>
              <a:gd name="connsiteY35" fmla="*/ 560029 h 918356"/>
              <a:gd name="connsiteX36" fmla="*/ 2699673 w 9517857"/>
              <a:gd name="connsiteY36" fmla="*/ 556400 h 918356"/>
              <a:gd name="connsiteX37" fmla="*/ 2727306 w 9517857"/>
              <a:gd name="connsiteY37" fmla="*/ 550698 h 918356"/>
              <a:gd name="connsiteX38" fmla="*/ 2730451 w 9517857"/>
              <a:gd name="connsiteY38" fmla="*/ 538058 h 918356"/>
              <a:gd name="connsiteX39" fmla="*/ 2768713 w 9517857"/>
              <a:gd name="connsiteY39" fmla="*/ 521575 h 918356"/>
              <a:gd name="connsiteX40" fmla="*/ 2820868 w 9517857"/>
              <a:gd name="connsiteY40" fmla="*/ 514160 h 918356"/>
              <a:gd name="connsiteX41" fmla="*/ 3073635 w 9517857"/>
              <a:gd name="connsiteY41" fmla="*/ 491294 h 918356"/>
              <a:gd name="connsiteX42" fmla="*/ 3222071 w 9517857"/>
              <a:gd name="connsiteY42" fmla="*/ 470559 h 918356"/>
              <a:gd name="connsiteX43" fmla="*/ 3274069 w 9517857"/>
              <a:gd name="connsiteY43" fmla="*/ 451605 h 918356"/>
              <a:gd name="connsiteX44" fmla="*/ 3349632 w 9517857"/>
              <a:gd name="connsiteY44" fmla="*/ 432583 h 918356"/>
              <a:gd name="connsiteX45" fmla="*/ 3479593 w 9517857"/>
              <a:gd name="connsiteY45" fmla="*/ 390437 h 918356"/>
              <a:gd name="connsiteX46" fmla="*/ 3660110 w 9517857"/>
              <a:gd name="connsiteY46" fmla="*/ 348726 h 918356"/>
              <a:gd name="connsiteX47" fmla="*/ 3750023 w 9517857"/>
              <a:gd name="connsiteY47" fmla="*/ 370678 h 918356"/>
              <a:gd name="connsiteX48" fmla="*/ 3844133 w 9517857"/>
              <a:gd name="connsiteY48" fmla="*/ 360648 h 918356"/>
              <a:gd name="connsiteX49" fmla="*/ 3913545 w 9517857"/>
              <a:gd name="connsiteY49" fmla="*/ 344235 h 918356"/>
              <a:gd name="connsiteX50" fmla="*/ 4266740 w 9517857"/>
              <a:gd name="connsiteY50" fmla="*/ 361454 h 918356"/>
              <a:gd name="connsiteX51" fmla="*/ 4430770 w 9517857"/>
              <a:gd name="connsiteY51" fmla="*/ 342643 h 918356"/>
              <a:gd name="connsiteX52" fmla="*/ 4512664 w 9517857"/>
              <a:gd name="connsiteY52" fmla="*/ 319948 h 918356"/>
              <a:gd name="connsiteX53" fmla="*/ 4616423 w 9517857"/>
              <a:gd name="connsiteY53" fmla="*/ 290914 h 918356"/>
              <a:gd name="connsiteX54" fmla="*/ 4691675 w 9517857"/>
              <a:gd name="connsiteY54" fmla="*/ 254011 h 918356"/>
              <a:gd name="connsiteX55" fmla="*/ 4689051 w 9517857"/>
              <a:gd name="connsiteY55" fmla="*/ 250968 h 918356"/>
              <a:gd name="connsiteX56" fmla="*/ 4719994 w 9517857"/>
              <a:gd name="connsiteY56" fmla="*/ 245307 h 918356"/>
              <a:gd name="connsiteX57" fmla="*/ 4752894 w 9517857"/>
              <a:gd name="connsiteY57" fmla="*/ 239875 h 918356"/>
              <a:gd name="connsiteX58" fmla="*/ 4769329 w 9517857"/>
              <a:gd name="connsiteY58" fmla="*/ 233585 h 918356"/>
              <a:gd name="connsiteX59" fmla="*/ 4775634 w 9517857"/>
              <a:gd name="connsiteY59" fmla="*/ 234063 h 918356"/>
              <a:gd name="connsiteX60" fmla="*/ 4790452 w 9517857"/>
              <a:gd name="connsiteY60" fmla="*/ 233572 h 918356"/>
              <a:gd name="connsiteX61" fmla="*/ 4789062 w 9517857"/>
              <a:gd name="connsiteY61" fmla="*/ 241924 h 918356"/>
              <a:gd name="connsiteX62" fmla="*/ 4827826 w 9517857"/>
              <a:gd name="connsiteY62" fmla="*/ 246977 h 918356"/>
              <a:gd name="connsiteX63" fmla="*/ 4892569 w 9517857"/>
              <a:gd name="connsiteY63" fmla="*/ 249933 h 918356"/>
              <a:gd name="connsiteX64" fmla="*/ 4896611 w 9517857"/>
              <a:gd name="connsiteY64" fmla="*/ 240448 h 918356"/>
              <a:gd name="connsiteX65" fmla="*/ 4917286 w 9517857"/>
              <a:gd name="connsiteY65" fmla="*/ 243659 h 918356"/>
              <a:gd name="connsiteX66" fmla="*/ 4981173 w 9517857"/>
              <a:gd name="connsiteY66" fmla="*/ 247103 h 918356"/>
              <a:gd name="connsiteX67" fmla="*/ 5060397 w 9517857"/>
              <a:gd name="connsiteY67" fmla="*/ 263688 h 918356"/>
              <a:gd name="connsiteX68" fmla="*/ 5252996 w 9517857"/>
              <a:gd name="connsiteY68" fmla="*/ 270655 h 918356"/>
              <a:gd name="connsiteX69" fmla="*/ 5358056 w 9517857"/>
              <a:gd name="connsiteY69" fmla="*/ 247248 h 918356"/>
              <a:gd name="connsiteX70" fmla="*/ 5426496 w 9517857"/>
              <a:gd name="connsiteY70" fmla="*/ 235142 h 918356"/>
              <a:gd name="connsiteX71" fmla="*/ 5497161 w 9517857"/>
              <a:gd name="connsiteY71" fmla="*/ 228808 h 918356"/>
              <a:gd name="connsiteX72" fmla="*/ 5826043 w 9517857"/>
              <a:gd name="connsiteY72" fmla="*/ 148073 h 918356"/>
              <a:gd name="connsiteX73" fmla="*/ 6013415 w 9517857"/>
              <a:gd name="connsiteY73" fmla="*/ 137316 h 918356"/>
              <a:gd name="connsiteX74" fmla="*/ 6080994 w 9517857"/>
              <a:gd name="connsiteY74" fmla="*/ 142938 h 918356"/>
              <a:gd name="connsiteX75" fmla="*/ 6194152 w 9517857"/>
              <a:gd name="connsiteY75" fmla="*/ 151772 h 918356"/>
              <a:gd name="connsiteX76" fmla="*/ 6281379 w 9517857"/>
              <a:gd name="connsiteY76" fmla="*/ 181626 h 918356"/>
              <a:gd name="connsiteX77" fmla="*/ 6374947 w 9517857"/>
              <a:gd name="connsiteY77" fmla="*/ 179799 h 918356"/>
              <a:gd name="connsiteX78" fmla="*/ 6448518 w 9517857"/>
              <a:gd name="connsiteY78" fmla="*/ 164378 h 918356"/>
              <a:gd name="connsiteX79" fmla="*/ 6544700 w 9517857"/>
              <a:gd name="connsiteY79" fmla="*/ 167161 h 918356"/>
              <a:gd name="connsiteX80" fmla="*/ 6648353 w 9517857"/>
              <a:gd name="connsiteY80" fmla="*/ 172250 h 918356"/>
              <a:gd name="connsiteX81" fmla="*/ 6736227 w 9517857"/>
              <a:gd name="connsiteY81" fmla="*/ 173216 h 918356"/>
              <a:gd name="connsiteX82" fmla="*/ 6977218 w 9517857"/>
              <a:gd name="connsiteY82" fmla="*/ 184289 h 918356"/>
              <a:gd name="connsiteX83" fmla="*/ 7065221 w 9517857"/>
              <a:gd name="connsiteY83" fmla="*/ 227531 h 918356"/>
              <a:gd name="connsiteX84" fmla="*/ 7366876 w 9517857"/>
              <a:gd name="connsiteY84" fmla="*/ 248468 h 918356"/>
              <a:gd name="connsiteX85" fmla="*/ 7565449 w 9517857"/>
              <a:gd name="connsiteY85" fmla="*/ 258950 h 918356"/>
              <a:gd name="connsiteX86" fmla="*/ 7599285 w 9517857"/>
              <a:gd name="connsiteY86" fmla="*/ 266021 h 918356"/>
              <a:gd name="connsiteX87" fmla="*/ 7644411 w 9517857"/>
              <a:gd name="connsiteY87" fmla="*/ 258986 h 918356"/>
              <a:gd name="connsiteX88" fmla="*/ 7825110 w 9517857"/>
              <a:gd name="connsiteY88" fmla="*/ 229109 h 918356"/>
              <a:gd name="connsiteX89" fmla="*/ 7965804 w 9517857"/>
              <a:gd name="connsiteY89" fmla="*/ 190545 h 918356"/>
              <a:gd name="connsiteX90" fmla="*/ 8147401 w 9517857"/>
              <a:gd name="connsiteY90" fmla="*/ 205617 h 918356"/>
              <a:gd name="connsiteX91" fmla="*/ 8256033 w 9517857"/>
              <a:gd name="connsiteY91" fmla="*/ 193713 h 918356"/>
              <a:gd name="connsiteX92" fmla="*/ 8410677 w 9517857"/>
              <a:gd name="connsiteY92" fmla="*/ 172167 h 918356"/>
              <a:gd name="connsiteX93" fmla="*/ 8617841 w 9517857"/>
              <a:gd name="connsiteY93" fmla="*/ 155167 h 918356"/>
              <a:gd name="connsiteX94" fmla="*/ 8715976 w 9517857"/>
              <a:gd name="connsiteY94" fmla="*/ 178374 h 918356"/>
              <a:gd name="connsiteX95" fmla="*/ 8778827 w 9517857"/>
              <a:gd name="connsiteY95" fmla="*/ 172936 h 918356"/>
              <a:gd name="connsiteX96" fmla="*/ 8840778 w 9517857"/>
              <a:gd name="connsiteY96" fmla="*/ 143149 h 918356"/>
              <a:gd name="connsiteX97" fmla="*/ 9010380 w 9517857"/>
              <a:gd name="connsiteY97" fmla="*/ 91891 h 918356"/>
              <a:gd name="connsiteX98" fmla="*/ 9110856 w 9517857"/>
              <a:gd name="connsiteY98" fmla="*/ 70997 h 918356"/>
              <a:gd name="connsiteX99" fmla="*/ 9268817 w 9517857"/>
              <a:gd name="connsiteY99" fmla="*/ 53082 h 918356"/>
              <a:gd name="connsiteX100" fmla="*/ 9316667 w 9517857"/>
              <a:gd name="connsiteY100" fmla="*/ 45047 h 918356"/>
              <a:gd name="connsiteX101" fmla="*/ 9428209 w 9517857"/>
              <a:gd name="connsiteY101" fmla="*/ 29923 h 918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9517857" h="918356">
                <a:moveTo>
                  <a:pt x="4686423" y="247919"/>
                </a:moveTo>
                <a:lnTo>
                  <a:pt x="4689051" y="250968"/>
                </a:lnTo>
                <a:lnTo>
                  <a:pt x="4687244" y="251298"/>
                </a:lnTo>
                <a:close/>
                <a:moveTo>
                  <a:pt x="4685225" y="246530"/>
                </a:moveTo>
                <a:cubicBezTo>
                  <a:pt x="4688837" y="243198"/>
                  <a:pt x="4687468" y="244598"/>
                  <a:pt x="4686133" y="246727"/>
                </a:cubicBezTo>
                <a:lnTo>
                  <a:pt x="4686423" y="247919"/>
                </a:lnTo>
                <a:close/>
                <a:moveTo>
                  <a:pt x="9517856" y="0"/>
                </a:moveTo>
                <a:lnTo>
                  <a:pt x="9517857" y="12"/>
                </a:lnTo>
                <a:lnTo>
                  <a:pt x="9517857" y="918356"/>
                </a:lnTo>
                <a:lnTo>
                  <a:pt x="14604" y="918356"/>
                </a:lnTo>
                <a:lnTo>
                  <a:pt x="12841" y="917763"/>
                </a:lnTo>
                <a:cubicBezTo>
                  <a:pt x="4532" y="914864"/>
                  <a:pt x="-773" y="912807"/>
                  <a:pt x="93" y="912471"/>
                </a:cubicBezTo>
                <a:cubicBezTo>
                  <a:pt x="172" y="912298"/>
                  <a:pt x="58594" y="890495"/>
                  <a:pt x="58674" y="890322"/>
                </a:cubicBezTo>
                <a:cubicBezTo>
                  <a:pt x="127436" y="929614"/>
                  <a:pt x="206243" y="828226"/>
                  <a:pt x="275005" y="807229"/>
                </a:cubicBezTo>
                <a:cubicBezTo>
                  <a:pt x="303983" y="806087"/>
                  <a:pt x="504960" y="777375"/>
                  <a:pt x="587824" y="798195"/>
                </a:cubicBezTo>
                <a:cubicBezTo>
                  <a:pt x="598733" y="769348"/>
                  <a:pt x="682904" y="785924"/>
                  <a:pt x="651826" y="738338"/>
                </a:cubicBezTo>
                <a:cubicBezTo>
                  <a:pt x="688440" y="737862"/>
                  <a:pt x="753255" y="750396"/>
                  <a:pt x="727985" y="719826"/>
                </a:cubicBezTo>
                <a:cubicBezTo>
                  <a:pt x="739648" y="718749"/>
                  <a:pt x="775717" y="715087"/>
                  <a:pt x="778982" y="710142"/>
                </a:cubicBezTo>
                <a:cubicBezTo>
                  <a:pt x="779189" y="709407"/>
                  <a:pt x="849736" y="718721"/>
                  <a:pt x="849944" y="717987"/>
                </a:cubicBezTo>
                <a:lnTo>
                  <a:pt x="921659" y="712695"/>
                </a:lnTo>
                <a:lnTo>
                  <a:pt x="930946" y="734046"/>
                </a:lnTo>
                <a:lnTo>
                  <a:pt x="986250" y="713530"/>
                </a:lnTo>
                <a:lnTo>
                  <a:pt x="1013752" y="713361"/>
                </a:lnTo>
                <a:lnTo>
                  <a:pt x="1023734" y="718571"/>
                </a:lnTo>
                <a:cubicBezTo>
                  <a:pt x="1033291" y="721276"/>
                  <a:pt x="1045398" y="721394"/>
                  <a:pt x="1063207" y="715651"/>
                </a:cubicBezTo>
                <a:lnTo>
                  <a:pt x="1081980" y="738455"/>
                </a:lnTo>
                <a:lnTo>
                  <a:pt x="1218120" y="713280"/>
                </a:lnTo>
                <a:cubicBezTo>
                  <a:pt x="1230137" y="716162"/>
                  <a:pt x="1387179" y="685179"/>
                  <a:pt x="1397459" y="691190"/>
                </a:cubicBezTo>
                <a:cubicBezTo>
                  <a:pt x="1490025" y="704984"/>
                  <a:pt x="1465878" y="715604"/>
                  <a:pt x="1580688" y="693697"/>
                </a:cubicBezTo>
                <a:cubicBezTo>
                  <a:pt x="1607067" y="704379"/>
                  <a:pt x="1719477" y="658239"/>
                  <a:pt x="1772334" y="710640"/>
                </a:cubicBezTo>
                <a:cubicBezTo>
                  <a:pt x="1745536" y="644824"/>
                  <a:pt x="1976078" y="716436"/>
                  <a:pt x="2002561" y="659917"/>
                </a:cubicBezTo>
                <a:cubicBezTo>
                  <a:pt x="2045346" y="660357"/>
                  <a:pt x="2166676" y="654391"/>
                  <a:pt x="2135144" y="636501"/>
                </a:cubicBezTo>
                <a:cubicBezTo>
                  <a:pt x="2276591" y="665055"/>
                  <a:pt x="2293173" y="591792"/>
                  <a:pt x="2440292" y="593862"/>
                </a:cubicBezTo>
                <a:cubicBezTo>
                  <a:pt x="2495160" y="534824"/>
                  <a:pt x="2473343" y="585644"/>
                  <a:pt x="2547829" y="566150"/>
                </a:cubicBezTo>
                <a:cubicBezTo>
                  <a:pt x="2545438" y="614169"/>
                  <a:pt x="2632278" y="528280"/>
                  <a:pt x="2658055" y="578727"/>
                </a:cubicBezTo>
                <a:cubicBezTo>
                  <a:pt x="2670795" y="573581"/>
                  <a:pt x="2682322" y="567005"/>
                  <a:pt x="2693698" y="560029"/>
                </a:cubicBezTo>
                <a:lnTo>
                  <a:pt x="2699673" y="556400"/>
                </a:lnTo>
                <a:lnTo>
                  <a:pt x="2727306" y="550698"/>
                </a:lnTo>
                <a:lnTo>
                  <a:pt x="2730451" y="538058"/>
                </a:lnTo>
                <a:lnTo>
                  <a:pt x="2768713" y="521575"/>
                </a:lnTo>
                <a:cubicBezTo>
                  <a:pt x="2783756" y="517104"/>
                  <a:pt x="2800788" y="514291"/>
                  <a:pt x="2820868" y="514160"/>
                </a:cubicBezTo>
                <a:cubicBezTo>
                  <a:pt x="2894791" y="532885"/>
                  <a:pt x="2981506" y="465507"/>
                  <a:pt x="3073635" y="491294"/>
                </a:cubicBezTo>
                <a:cubicBezTo>
                  <a:pt x="3106872" y="496624"/>
                  <a:pt x="3205785" y="487718"/>
                  <a:pt x="3222071" y="470559"/>
                </a:cubicBezTo>
                <a:cubicBezTo>
                  <a:pt x="3242193" y="465514"/>
                  <a:pt x="3267163" y="469136"/>
                  <a:pt x="3274069" y="451605"/>
                </a:cubicBezTo>
                <a:cubicBezTo>
                  <a:pt x="3286659" y="430165"/>
                  <a:pt x="3363648" y="455571"/>
                  <a:pt x="3349632" y="432583"/>
                </a:cubicBezTo>
                <a:cubicBezTo>
                  <a:pt x="3404182" y="449847"/>
                  <a:pt x="3438210" y="404323"/>
                  <a:pt x="3479593" y="390437"/>
                </a:cubicBezTo>
                <a:cubicBezTo>
                  <a:pt x="3523240" y="408403"/>
                  <a:pt x="3567027" y="361554"/>
                  <a:pt x="3660110" y="348726"/>
                </a:cubicBezTo>
                <a:cubicBezTo>
                  <a:pt x="3708299" y="369683"/>
                  <a:pt x="3662447" y="344775"/>
                  <a:pt x="3750023" y="370678"/>
                </a:cubicBezTo>
                <a:cubicBezTo>
                  <a:pt x="3752092" y="367132"/>
                  <a:pt x="3816880" y="365055"/>
                  <a:pt x="3844133" y="360648"/>
                </a:cubicBezTo>
                <a:cubicBezTo>
                  <a:pt x="3871386" y="356240"/>
                  <a:pt x="3882848" y="332490"/>
                  <a:pt x="3913545" y="344235"/>
                </a:cubicBezTo>
                <a:cubicBezTo>
                  <a:pt x="4050255" y="376864"/>
                  <a:pt x="4159924" y="363190"/>
                  <a:pt x="4266740" y="361454"/>
                </a:cubicBezTo>
                <a:cubicBezTo>
                  <a:pt x="4385770" y="354374"/>
                  <a:pt x="4314535" y="340143"/>
                  <a:pt x="4430770" y="342643"/>
                </a:cubicBezTo>
                <a:cubicBezTo>
                  <a:pt x="4439969" y="322594"/>
                  <a:pt x="4478290" y="314645"/>
                  <a:pt x="4512664" y="319948"/>
                </a:cubicBezTo>
                <a:cubicBezTo>
                  <a:pt x="4570011" y="315138"/>
                  <a:pt x="4549085" y="269599"/>
                  <a:pt x="4616423" y="290914"/>
                </a:cubicBezTo>
                <a:cubicBezTo>
                  <a:pt x="4599641" y="270277"/>
                  <a:pt x="4692085" y="269216"/>
                  <a:pt x="4691675" y="254011"/>
                </a:cubicBezTo>
                <a:lnTo>
                  <a:pt x="4689051" y="250968"/>
                </a:lnTo>
                <a:lnTo>
                  <a:pt x="4719994" y="245307"/>
                </a:lnTo>
                <a:cubicBezTo>
                  <a:pt x="4732635" y="242775"/>
                  <a:pt x="4745300" y="240335"/>
                  <a:pt x="4752894" y="239875"/>
                </a:cubicBezTo>
                <a:lnTo>
                  <a:pt x="4769329" y="233585"/>
                </a:lnTo>
                <a:lnTo>
                  <a:pt x="4775634" y="234063"/>
                </a:lnTo>
                <a:lnTo>
                  <a:pt x="4790452" y="233572"/>
                </a:lnTo>
                <a:cubicBezTo>
                  <a:pt x="4789989" y="236356"/>
                  <a:pt x="4789525" y="239141"/>
                  <a:pt x="4789062" y="241924"/>
                </a:cubicBezTo>
                <a:cubicBezTo>
                  <a:pt x="4786342" y="249932"/>
                  <a:pt x="4804560" y="248631"/>
                  <a:pt x="4827826" y="246977"/>
                </a:cubicBezTo>
                <a:cubicBezTo>
                  <a:pt x="4875782" y="239569"/>
                  <a:pt x="4874112" y="283413"/>
                  <a:pt x="4892569" y="249933"/>
                </a:cubicBezTo>
                <a:lnTo>
                  <a:pt x="4896611" y="240448"/>
                </a:lnTo>
                <a:lnTo>
                  <a:pt x="4917286" y="243659"/>
                </a:lnTo>
                <a:cubicBezTo>
                  <a:pt x="4923060" y="243799"/>
                  <a:pt x="4981729" y="240979"/>
                  <a:pt x="4981173" y="247103"/>
                </a:cubicBezTo>
                <a:cubicBezTo>
                  <a:pt x="5024880" y="220690"/>
                  <a:pt x="5014146" y="257963"/>
                  <a:pt x="5060397" y="263688"/>
                </a:cubicBezTo>
                <a:cubicBezTo>
                  <a:pt x="5093356" y="238589"/>
                  <a:pt x="5157892" y="275351"/>
                  <a:pt x="5252996" y="270655"/>
                </a:cubicBezTo>
                <a:cubicBezTo>
                  <a:pt x="5288840" y="241872"/>
                  <a:pt x="5287005" y="287921"/>
                  <a:pt x="5358056" y="247248"/>
                </a:cubicBezTo>
                <a:cubicBezTo>
                  <a:pt x="5361752" y="250257"/>
                  <a:pt x="5403312" y="238215"/>
                  <a:pt x="5426496" y="235142"/>
                </a:cubicBezTo>
                <a:cubicBezTo>
                  <a:pt x="5449679" y="232069"/>
                  <a:pt x="5473549" y="245611"/>
                  <a:pt x="5497161" y="228808"/>
                </a:cubicBezTo>
                <a:cubicBezTo>
                  <a:pt x="5611861" y="172767"/>
                  <a:pt x="5723211" y="165860"/>
                  <a:pt x="5826043" y="148073"/>
                </a:cubicBezTo>
                <a:cubicBezTo>
                  <a:pt x="5943127" y="133166"/>
                  <a:pt x="5872659" y="193078"/>
                  <a:pt x="6013415" y="137316"/>
                </a:cubicBezTo>
                <a:cubicBezTo>
                  <a:pt x="6031924" y="154783"/>
                  <a:pt x="6050745" y="154258"/>
                  <a:pt x="6080994" y="142938"/>
                </a:cubicBezTo>
                <a:cubicBezTo>
                  <a:pt x="6138083" y="137090"/>
                  <a:pt x="6140195" y="184383"/>
                  <a:pt x="6194152" y="151772"/>
                </a:cubicBezTo>
                <a:cubicBezTo>
                  <a:pt x="6187280" y="177783"/>
                  <a:pt x="6304222" y="153410"/>
                  <a:pt x="6281379" y="181626"/>
                </a:cubicBezTo>
                <a:cubicBezTo>
                  <a:pt x="6321899" y="201819"/>
                  <a:pt x="6335111" y="162590"/>
                  <a:pt x="6374947" y="179799"/>
                </a:cubicBezTo>
                <a:cubicBezTo>
                  <a:pt x="6417404" y="181336"/>
                  <a:pt x="6402484" y="169694"/>
                  <a:pt x="6448518" y="164378"/>
                </a:cubicBezTo>
                <a:cubicBezTo>
                  <a:pt x="6504958" y="162488"/>
                  <a:pt x="6493438" y="111203"/>
                  <a:pt x="6544700" y="167161"/>
                </a:cubicBezTo>
                <a:cubicBezTo>
                  <a:pt x="6601507" y="148697"/>
                  <a:pt x="6566269" y="164386"/>
                  <a:pt x="6648353" y="172250"/>
                </a:cubicBezTo>
                <a:cubicBezTo>
                  <a:pt x="6680008" y="155223"/>
                  <a:pt x="6707960" y="160673"/>
                  <a:pt x="6736227" y="173216"/>
                </a:cubicBezTo>
                <a:cubicBezTo>
                  <a:pt x="6813963" y="164284"/>
                  <a:pt x="6888143" y="181296"/>
                  <a:pt x="6977218" y="184289"/>
                </a:cubicBezTo>
                <a:cubicBezTo>
                  <a:pt x="7040424" y="188318"/>
                  <a:pt x="7000278" y="216835"/>
                  <a:pt x="7065221" y="227531"/>
                </a:cubicBezTo>
                <a:cubicBezTo>
                  <a:pt x="7130163" y="238228"/>
                  <a:pt x="7291878" y="238208"/>
                  <a:pt x="7366876" y="248468"/>
                </a:cubicBezTo>
                <a:cubicBezTo>
                  <a:pt x="7491356" y="206752"/>
                  <a:pt x="7367734" y="280166"/>
                  <a:pt x="7565449" y="258950"/>
                </a:cubicBezTo>
                <a:cubicBezTo>
                  <a:pt x="7575959" y="252432"/>
                  <a:pt x="7600854" y="257628"/>
                  <a:pt x="7599285" y="266021"/>
                </a:cubicBezTo>
                <a:cubicBezTo>
                  <a:pt x="7611616" y="262940"/>
                  <a:pt x="7639946" y="245819"/>
                  <a:pt x="7644411" y="258986"/>
                </a:cubicBezTo>
                <a:cubicBezTo>
                  <a:pt x="7708015" y="258012"/>
                  <a:pt x="7770249" y="247724"/>
                  <a:pt x="7825110" y="229109"/>
                </a:cubicBezTo>
                <a:cubicBezTo>
                  <a:pt x="7949762" y="247028"/>
                  <a:pt x="7921956" y="197757"/>
                  <a:pt x="7965804" y="190545"/>
                </a:cubicBezTo>
                <a:cubicBezTo>
                  <a:pt x="8039439" y="213878"/>
                  <a:pt x="8063651" y="191475"/>
                  <a:pt x="8147401" y="205617"/>
                </a:cubicBezTo>
                <a:cubicBezTo>
                  <a:pt x="8166453" y="196610"/>
                  <a:pt x="8225048" y="207099"/>
                  <a:pt x="8256033" y="193713"/>
                </a:cubicBezTo>
                <a:cubicBezTo>
                  <a:pt x="8311388" y="242017"/>
                  <a:pt x="8350376" y="178592"/>
                  <a:pt x="8410677" y="172167"/>
                </a:cubicBezTo>
                <a:cubicBezTo>
                  <a:pt x="8470978" y="165743"/>
                  <a:pt x="8572470" y="206385"/>
                  <a:pt x="8617841" y="155167"/>
                </a:cubicBezTo>
                <a:cubicBezTo>
                  <a:pt x="8646050" y="160448"/>
                  <a:pt x="8664949" y="183631"/>
                  <a:pt x="8715976" y="178374"/>
                </a:cubicBezTo>
                <a:cubicBezTo>
                  <a:pt x="8737194" y="188216"/>
                  <a:pt x="8738009" y="189511"/>
                  <a:pt x="8778827" y="172936"/>
                </a:cubicBezTo>
                <a:cubicBezTo>
                  <a:pt x="8725277" y="146372"/>
                  <a:pt x="8850819" y="175612"/>
                  <a:pt x="8840778" y="143149"/>
                </a:cubicBezTo>
                <a:cubicBezTo>
                  <a:pt x="8903519" y="121096"/>
                  <a:pt x="9021861" y="150359"/>
                  <a:pt x="9010380" y="91891"/>
                </a:cubicBezTo>
                <a:cubicBezTo>
                  <a:pt x="9027103" y="56852"/>
                  <a:pt x="9112524" y="108357"/>
                  <a:pt x="9110856" y="70997"/>
                </a:cubicBezTo>
                <a:cubicBezTo>
                  <a:pt x="9148189" y="94250"/>
                  <a:pt x="9209809" y="53285"/>
                  <a:pt x="9268817" y="53082"/>
                </a:cubicBezTo>
                <a:cubicBezTo>
                  <a:pt x="9279135" y="35997"/>
                  <a:pt x="9292736" y="36520"/>
                  <a:pt x="9316667" y="45047"/>
                </a:cubicBezTo>
                <a:cubicBezTo>
                  <a:pt x="9352186" y="45862"/>
                  <a:pt x="9390008" y="39799"/>
                  <a:pt x="9428209" y="29923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9A36457-A5F4-4103-A443-02581C091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C5FB7E8-B636-40FA-BE8D-48145C0F5C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"/>
            <a:ext cx="12192000" cy="2295238"/>
          </a:xfrm>
          <a:custGeom>
            <a:avLst/>
            <a:gdLst>
              <a:gd name="connsiteX0" fmla="*/ 12160143 w 12192000"/>
              <a:gd name="connsiteY0" fmla="*/ 831692 h 2079137"/>
              <a:gd name="connsiteX1" fmla="*/ 12159112 w 12192000"/>
              <a:gd name="connsiteY1" fmla="*/ 833361 h 2079137"/>
              <a:gd name="connsiteX2" fmla="*/ 12158912 w 12192000"/>
              <a:gd name="connsiteY2" fmla="*/ 832430 h 2079137"/>
              <a:gd name="connsiteX3" fmla="*/ 0 w 12192000"/>
              <a:gd name="connsiteY3" fmla="*/ 0 h 2079137"/>
              <a:gd name="connsiteX4" fmla="*/ 12192000 w 12192000"/>
              <a:gd name="connsiteY4" fmla="*/ 0 h 2079137"/>
              <a:gd name="connsiteX5" fmla="*/ 12192000 w 12192000"/>
              <a:gd name="connsiteY5" fmla="*/ 558063 h 2079137"/>
              <a:gd name="connsiteX6" fmla="*/ 12189259 w 12192000"/>
              <a:gd name="connsiteY6" fmla="*/ 810508 h 2079137"/>
              <a:gd name="connsiteX7" fmla="*/ 12170847 w 12192000"/>
              <a:gd name="connsiteY7" fmla="*/ 825280 h 2079137"/>
              <a:gd name="connsiteX8" fmla="*/ 12160143 w 12192000"/>
              <a:gd name="connsiteY8" fmla="*/ 831692 h 2079137"/>
              <a:gd name="connsiteX9" fmla="*/ 12163806 w 12192000"/>
              <a:gd name="connsiteY9" fmla="*/ 825759 h 2079137"/>
              <a:gd name="connsiteX10" fmla="*/ 12056557 w 12192000"/>
              <a:gd name="connsiteY10" fmla="*/ 810176 h 2079137"/>
              <a:gd name="connsiteX11" fmla="*/ 11900316 w 12192000"/>
              <a:gd name="connsiteY11" fmla="*/ 789618 h 2079137"/>
              <a:gd name="connsiteX12" fmla="*/ 11791206 w 12192000"/>
              <a:gd name="connsiteY12" fmla="*/ 824176 h 2079137"/>
              <a:gd name="connsiteX13" fmla="*/ 11659257 w 12192000"/>
              <a:gd name="connsiteY13" fmla="*/ 800841 h 2079137"/>
              <a:gd name="connsiteX14" fmla="*/ 11569789 w 12192000"/>
              <a:gd name="connsiteY14" fmla="*/ 797135 h 2079137"/>
              <a:gd name="connsiteX15" fmla="*/ 11367885 w 12192000"/>
              <a:gd name="connsiteY15" fmla="*/ 791985 h 2079137"/>
              <a:gd name="connsiteX16" fmla="*/ 11174663 w 12192000"/>
              <a:gd name="connsiteY16" fmla="*/ 788721 h 2079137"/>
              <a:gd name="connsiteX17" fmla="*/ 11068220 w 12192000"/>
              <a:gd name="connsiteY17" fmla="*/ 786994 h 2079137"/>
              <a:gd name="connsiteX18" fmla="*/ 10893266 w 12192000"/>
              <a:gd name="connsiteY18" fmla="*/ 794013 h 2079137"/>
              <a:gd name="connsiteX19" fmla="*/ 10844025 w 12192000"/>
              <a:gd name="connsiteY19" fmla="*/ 789857 h 2079137"/>
              <a:gd name="connsiteX20" fmla="*/ 10814353 w 12192000"/>
              <a:gd name="connsiteY20" fmla="*/ 789010 h 2079137"/>
              <a:gd name="connsiteX21" fmla="*/ 10748393 w 12192000"/>
              <a:gd name="connsiteY21" fmla="*/ 806738 h 2079137"/>
              <a:gd name="connsiteX22" fmla="*/ 10468256 w 12192000"/>
              <a:gd name="connsiteY22" fmla="*/ 778733 h 2079137"/>
              <a:gd name="connsiteX23" fmla="*/ 10256131 w 12192000"/>
              <a:gd name="connsiteY23" fmla="*/ 788332 h 2079137"/>
              <a:gd name="connsiteX24" fmla="*/ 10177442 w 12192000"/>
              <a:gd name="connsiteY24" fmla="*/ 777371 h 2079137"/>
              <a:gd name="connsiteX25" fmla="*/ 10006086 w 12192000"/>
              <a:gd name="connsiteY25" fmla="*/ 792651 h 2079137"/>
              <a:gd name="connsiteX26" fmla="*/ 9952382 w 12192000"/>
              <a:gd name="connsiteY26" fmla="*/ 815411 h 2079137"/>
              <a:gd name="connsiteX27" fmla="*/ 9926457 w 12192000"/>
              <a:gd name="connsiteY27" fmla="*/ 827295 h 2079137"/>
              <a:gd name="connsiteX28" fmla="*/ 9843405 w 12192000"/>
              <a:gd name="connsiteY28" fmla="*/ 867046 h 2079137"/>
              <a:gd name="connsiteX29" fmla="*/ 9830866 w 12192000"/>
              <a:gd name="connsiteY29" fmla="*/ 875047 h 2079137"/>
              <a:gd name="connsiteX30" fmla="*/ 9801807 w 12192000"/>
              <a:gd name="connsiteY30" fmla="*/ 872272 h 2079137"/>
              <a:gd name="connsiteX31" fmla="*/ 9785653 w 12192000"/>
              <a:gd name="connsiteY31" fmla="*/ 861743 h 2079137"/>
              <a:gd name="connsiteX32" fmla="*/ 9781177 w 12192000"/>
              <a:gd name="connsiteY32" fmla="*/ 864820 h 2079137"/>
              <a:gd name="connsiteX33" fmla="*/ 9768640 w 12192000"/>
              <a:gd name="connsiteY33" fmla="*/ 869379 h 2079137"/>
              <a:gd name="connsiteX34" fmla="*/ 9712211 w 12192000"/>
              <a:gd name="connsiteY34" fmla="*/ 900283 h 2079137"/>
              <a:gd name="connsiteX35" fmla="*/ 9689465 w 12192000"/>
              <a:gd name="connsiteY35" fmla="*/ 899268 h 2079137"/>
              <a:gd name="connsiteX36" fmla="*/ 9600339 w 12192000"/>
              <a:gd name="connsiteY36" fmla="*/ 922112 h 2079137"/>
              <a:gd name="connsiteX37" fmla="*/ 9582850 w 12192000"/>
              <a:gd name="connsiteY37" fmla="*/ 925510 h 2079137"/>
              <a:gd name="connsiteX38" fmla="*/ 9549638 w 12192000"/>
              <a:gd name="connsiteY38" fmla="*/ 940845 h 2079137"/>
              <a:gd name="connsiteX39" fmla="*/ 9539471 w 12192000"/>
              <a:gd name="connsiteY39" fmla="*/ 941799 h 2079137"/>
              <a:gd name="connsiteX40" fmla="*/ 9505592 w 12192000"/>
              <a:gd name="connsiteY40" fmla="*/ 955533 h 2079137"/>
              <a:gd name="connsiteX41" fmla="*/ 9432569 w 12192000"/>
              <a:gd name="connsiteY41" fmla="*/ 985377 h 2079137"/>
              <a:gd name="connsiteX42" fmla="*/ 9414216 w 12192000"/>
              <a:gd name="connsiteY42" fmla="*/ 992655 h 2079137"/>
              <a:gd name="connsiteX43" fmla="*/ 9397106 w 12192000"/>
              <a:gd name="connsiteY43" fmla="*/ 992980 h 2079137"/>
              <a:gd name="connsiteX44" fmla="*/ 9305108 w 12192000"/>
              <a:gd name="connsiteY44" fmla="*/ 1007767 h 2079137"/>
              <a:gd name="connsiteX45" fmla="*/ 9282434 w 12192000"/>
              <a:gd name="connsiteY45" fmla="*/ 1007523 h 2079137"/>
              <a:gd name="connsiteX46" fmla="*/ 9271941 w 12192000"/>
              <a:gd name="connsiteY46" fmla="*/ 1002839 h 2079137"/>
              <a:gd name="connsiteX47" fmla="*/ 9238227 w 12192000"/>
              <a:gd name="connsiteY47" fmla="*/ 1017668 h 2079137"/>
              <a:gd name="connsiteX48" fmla="*/ 9184265 w 12192000"/>
              <a:gd name="connsiteY48" fmla="*/ 1031275 h 2079137"/>
              <a:gd name="connsiteX49" fmla="*/ 9159000 w 12192000"/>
              <a:gd name="connsiteY49" fmla="*/ 1039569 h 2079137"/>
              <a:gd name="connsiteX50" fmla="*/ 9137031 w 12192000"/>
              <a:gd name="connsiteY50" fmla="*/ 1038699 h 2079137"/>
              <a:gd name="connsiteX51" fmla="*/ 9015702 w 12192000"/>
              <a:gd name="connsiteY51" fmla="*/ 1051400 h 2079137"/>
              <a:gd name="connsiteX52" fmla="*/ 8971403 w 12192000"/>
              <a:gd name="connsiteY52" fmla="*/ 1040542 h 2079137"/>
              <a:gd name="connsiteX53" fmla="*/ 8961826 w 12192000"/>
              <a:gd name="connsiteY53" fmla="*/ 1045364 h 2079137"/>
              <a:gd name="connsiteX54" fmla="*/ 8888623 w 12192000"/>
              <a:gd name="connsiteY54" fmla="*/ 1053908 h 2079137"/>
              <a:gd name="connsiteX55" fmla="*/ 8841066 w 12192000"/>
              <a:gd name="connsiteY55" fmla="*/ 1060421 h 2079137"/>
              <a:gd name="connsiteX56" fmla="*/ 8752342 w 12192000"/>
              <a:gd name="connsiteY56" fmla="*/ 1080646 h 2079137"/>
              <a:gd name="connsiteX57" fmla="*/ 8699139 w 12192000"/>
              <a:gd name="connsiteY57" fmla="*/ 1087885 h 2079137"/>
              <a:gd name="connsiteX58" fmla="*/ 8667273 w 12192000"/>
              <a:gd name="connsiteY58" fmla="*/ 1092062 h 2079137"/>
              <a:gd name="connsiteX59" fmla="*/ 8586064 w 12192000"/>
              <a:gd name="connsiteY59" fmla="*/ 1114603 h 2079137"/>
              <a:gd name="connsiteX60" fmla="*/ 8460312 w 12192000"/>
              <a:gd name="connsiteY60" fmla="*/ 1179878 h 2079137"/>
              <a:gd name="connsiteX61" fmla="*/ 8419023 w 12192000"/>
              <a:gd name="connsiteY61" fmla="*/ 1191748 h 2079137"/>
              <a:gd name="connsiteX62" fmla="*/ 8410939 w 12192000"/>
              <a:gd name="connsiteY62" fmla="*/ 1189696 h 2079137"/>
              <a:gd name="connsiteX63" fmla="*/ 8362040 w 12192000"/>
              <a:gd name="connsiteY63" fmla="*/ 1220820 h 2079137"/>
              <a:gd name="connsiteX64" fmla="*/ 8273677 w 12192000"/>
              <a:gd name="connsiteY64" fmla="*/ 1236495 h 2079137"/>
              <a:gd name="connsiteX65" fmla="*/ 8204283 w 12192000"/>
              <a:gd name="connsiteY65" fmla="*/ 1243537 h 2079137"/>
              <a:gd name="connsiteX66" fmla="*/ 8166550 w 12192000"/>
              <a:gd name="connsiteY66" fmla="*/ 1249551 h 2079137"/>
              <a:gd name="connsiteX67" fmla="*/ 8137785 w 12192000"/>
              <a:gd name="connsiteY67" fmla="*/ 1251636 h 2079137"/>
              <a:gd name="connsiteX68" fmla="*/ 8071596 w 12192000"/>
              <a:gd name="connsiteY68" fmla="*/ 1269274 h 2079137"/>
              <a:gd name="connsiteX69" fmla="*/ 7964816 w 12192000"/>
              <a:gd name="connsiteY69" fmla="*/ 1303668 h 2079137"/>
              <a:gd name="connsiteX70" fmla="*/ 7941495 w 12192000"/>
              <a:gd name="connsiteY70" fmla="*/ 1309821 h 2079137"/>
              <a:gd name="connsiteX71" fmla="*/ 7919123 w 12192000"/>
              <a:gd name="connsiteY71" fmla="*/ 1310466 h 2079137"/>
              <a:gd name="connsiteX72" fmla="*/ 7911902 w 12192000"/>
              <a:gd name="connsiteY72" fmla="*/ 1306569 h 2079137"/>
              <a:gd name="connsiteX73" fmla="*/ 7898703 w 12192000"/>
              <a:gd name="connsiteY73" fmla="*/ 1309208 h 2079137"/>
              <a:gd name="connsiteX74" fmla="*/ 7894703 w 12192000"/>
              <a:gd name="connsiteY74" fmla="*/ 1308939 h 2079137"/>
              <a:gd name="connsiteX75" fmla="*/ 7872267 w 12192000"/>
              <a:gd name="connsiteY75" fmla="*/ 1308370 h 2079137"/>
              <a:gd name="connsiteX76" fmla="*/ 7836454 w 12192000"/>
              <a:gd name="connsiteY76" fmla="*/ 1331265 h 2079137"/>
              <a:gd name="connsiteX77" fmla="*/ 7782451 w 12192000"/>
              <a:gd name="connsiteY77" fmla="*/ 1339601 h 2079137"/>
              <a:gd name="connsiteX78" fmla="*/ 7542969 w 12192000"/>
              <a:gd name="connsiteY78" fmla="*/ 1372495 h 2079137"/>
              <a:gd name="connsiteX79" fmla="*/ 7476832 w 12192000"/>
              <a:gd name="connsiteY79" fmla="*/ 1431655 h 2079137"/>
              <a:gd name="connsiteX80" fmla="*/ 7370237 w 12192000"/>
              <a:gd name="connsiteY80" fmla="*/ 1474339 h 2079137"/>
              <a:gd name="connsiteX81" fmla="*/ 7222223 w 12192000"/>
              <a:gd name="connsiteY81" fmla="*/ 1510199 h 2079137"/>
              <a:gd name="connsiteX82" fmla="*/ 7215703 w 12192000"/>
              <a:gd name="connsiteY82" fmla="*/ 1520424 h 2079137"/>
              <a:gd name="connsiteX83" fmla="*/ 7204548 w 12192000"/>
              <a:gd name="connsiteY83" fmla="*/ 1528145 h 2079137"/>
              <a:gd name="connsiteX84" fmla="*/ 7202038 w 12192000"/>
              <a:gd name="connsiteY84" fmla="*/ 1527954 h 2079137"/>
              <a:gd name="connsiteX85" fmla="*/ 7173860 w 12192000"/>
              <a:gd name="connsiteY85" fmla="*/ 1541605 h 2079137"/>
              <a:gd name="connsiteX86" fmla="*/ 7155079 w 12192000"/>
              <a:gd name="connsiteY86" fmla="*/ 1552495 h 2079137"/>
              <a:gd name="connsiteX87" fmla="*/ 7149757 w 12192000"/>
              <a:gd name="connsiteY87" fmla="*/ 1552732 h 2079137"/>
              <a:gd name="connsiteX88" fmla="*/ 7104804 w 12192000"/>
              <a:gd name="connsiteY88" fmla="*/ 1565792 h 2079137"/>
              <a:gd name="connsiteX89" fmla="*/ 7082824 w 12192000"/>
              <a:gd name="connsiteY89" fmla="*/ 1567947 h 2079137"/>
              <a:gd name="connsiteX90" fmla="*/ 7021520 w 12192000"/>
              <a:gd name="connsiteY90" fmla="*/ 1562334 h 2079137"/>
              <a:gd name="connsiteX91" fmla="*/ 6988956 w 12192000"/>
              <a:gd name="connsiteY91" fmla="*/ 1576442 h 2079137"/>
              <a:gd name="connsiteX92" fmla="*/ 6981922 w 12192000"/>
              <a:gd name="connsiteY92" fmla="*/ 1578821 h 2079137"/>
              <a:gd name="connsiteX93" fmla="*/ 6981583 w 12192000"/>
              <a:gd name="connsiteY93" fmla="*/ 1578678 h 2079137"/>
              <a:gd name="connsiteX94" fmla="*/ 6973762 w 12192000"/>
              <a:gd name="connsiteY94" fmla="*/ 1580811 h 2079137"/>
              <a:gd name="connsiteX95" fmla="*/ 6969093 w 12192000"/>
              <a:gd name="connsiteY95" fmla="*/ 1583157 h 2079137"/>
              <a:gd name="connsiteX96" fmla="*/ 6890037 w 12192000"/>
              <a:gd name="connsiteY96" fmla="*/ 1575825 h 2079137"/>
              <a:gd name="connsiteX97" fmla="*/ 6785054 w 12192000"/>
              <a:gd name="connsiteY97" fmla="*/ 1582200 h 2079137"/>
              <a:gd name="connsiteX98" fmla="*/ 6681692 w 12192000"/>
              <a:gd name="connsiteY98" fmla="*/ 1591296 h 2079137"/>
              <a:gd name="connsiteX99" fmla="*/ 6644556 w 12192000"/>
              <a:gd name="connsiteY99" fmla="*/ 1595940 h 2079137"/>
              <a:gd name="connsiteX100" fmla="*/ 6577106 w 12192000"/>
              <a:gd name="connsiteY100" fmla="*/ 1598261 h 2079137"/>
              <a:gd name="connsiteX101" fmla="*/ 6544183 w 12192000"/>
              <a:gd name="connsiteY101" fmla="*/ 1596149 h 2079137"/>
              <a:gd name="connsiteX102" fmla="*/ 6540921 w 12192000"/>
              <a:gd name="connsiteY102" fmla="*/ 1593857 h 2079137"/>
              <a:gd name="connsiteX103" fmla="*/ 6535046 w 12192000"/>
              <a:gd name="connsiteY103" fmla="*/ 1593283 h 2079137"/>
              <a:gd name="connsiteX104" fmla="*/ 6519853 w 12192000"/>
              <a:gd name="connsiteY104" fmla="*/ 1595771 h 2079137"/>
              <a:gd name="connsiteX105" fmla="*/ 6514280 w 12192000"/>
              <a:gd name="connsiteY105" fmla="*/ 1597376 h 2079137"/>
              <a:gd name="connsiteX106" fmla="*/ 6505824 w 12192000"/>
              <a:gd name="connsiteY106" fmla="*/ 1598298 h 2079137"/>
              <a:gd name="connsiteX107" fmla="*/ 6505573 w 12192000"/>
              <a:gd name="connsiteY107" fmla="*/ 1598109 h 2079137"/>
              <a:gd name="connsiteX108" fmla="*/ 6497741 w 12192000"/>
              <a:gd name="connsiteY108" fmla="*/ 1599392 h 2079137"/>
              <a:gd name="connsiteX109" fmla="*/ 6459992 w 12192000"/>
              <a:gd name="connsiteY109" fmla="*/ 1608358 h 2079137"/>
              <a:gd name="connsiteX110" fmla="*/ 6404572 w 12192000"/>
              <a:gd name="connsiteY110" fmla="*/ 1593771 h 2079137"/>
              <a:gd name="connsiteX111" fmla="*/ 6382671 w 12192000"/>
              <a:gd name="connsiteY111" fmla="*/ 1592612 h 2079137"/>
              <a:gd name="connsiteX112" fmla="*/ 6369843 w 12192000"/>
              <a:gd name="connsiteY112" fmla="*/ 1590015 h 2079137"/>
              <a:gd name="connsiteX113" fmla="*/ 6269740 w 12192000"/>
              <a:gd name="connsiteY113" fmla="*/ 1614633 h 2079137"/>
              <a:gd name="connsiteX114" fmla="*/ 6255405 w 12192000"/>
              <a:gd name="connsiteY114" fmla="*/ 1620529 h 2079137"/>
              <a:gd name="connsiteX115" fmla="*/ 6244248 w 12192000"/>
              <a:gd name="connsiteY115" fmla="*/ 1629561 h 2079137"/>
              <a:gd name="connsiteX116" fmla="*/ 6086396 w 12192000"/>
              <a:gd name="connsiteY116" fmla="*/ 1642666 h 2079137"/>
              <a:gd name="connsiteX117" fmla="*/ 5867429 w 12192000"/>
              <a:gd name="connsiteY117" fmla="*/ 1695554 h 2079137"/>
              <a:gd name="connsiteX118" fmla="*/ 5772864 w 12192000"/>
              <a:gd name="connsiteY118" fmla="*/ 1689002 h 2079137"/>
              <a:gd name="connsiteX119" fmla="*/ 5629833 w 12192000"/>
              <a:gd name="connsiteY119" fmla="*/ 1713273 h 2079137"/>
              <a:gd name="connsiteX120" fmla="*/ 5504771 w 12192000"/>
              <a:gd name="connsiteY120" fmla="*/ 1725744 h 2079137"/>
              <a:gd name="connsiteX121" fmla="*/ 5490967 w 12192000"/>
              <a:gd name="connsiteY121" fmla="*/ 1726367 h 2079137"/>
              <a:gd name="connsiteX122" fmla="*/ 5486015 w 12192000"/>
              <a:gd name="connsiteY122" fmla="*/ 1721481 h 2079137"/>
              <a:gd name="connsiteX123" fmla="*/ 5439364 w 12192000"/>
              <a:gd name="connsiteY123" fmla="*/ 1721349 h 2079137"/>
              <a:gd name="connsiteX124" fmla="*/ 5350025 w 12192000"/>
              <a:gd name="connsiteY124" fmla="*/ 1729885 h 2079137"/>
              <a:gd name="connsiteX125" fmla="*/ 5336104 w 12192000"/>
              <a:gd name="connsiteY125" fmla="*/ 1734377 h 2079137"/>
              <a:gd name="connsiteX126" fmla="*/ 5245234 w 12192000"/>
              <a:gd name="connsiteY126" fmla="*/ 1738520 h 2079137"/>
              <a:gd name="connsiteX127" fmla="*/ 5182955 w 12192000"/>
              <a:gd name="connsiteY127" fmla="*/ 1744622 h 2079137"/>
              <a:gd name="connsiteX128" fmla="*/ 5169506 w 12192000"/>
              <a:gd name="connsiteY128" fmla="*/ 1748993 h 2079137"/>
              <a:gd name="connsiteX129" fmla="*/ 5154299 w 12192000"/>
              <a:gd name="connsiteY129" fmla="*/ 1744080 h 2079137"/>
              <a:gd name="connsiteX130" fmla="*/ 5149917 w 12192000"/>
              <a:gd name="connsiteY130" fmla="*/ 1739727 h 2079137"/>
              <a:gd name="connsiteX131" fmla="*/ 5100319 w 12192000"/>
              <a:gd name="connsiteY131" fmla="*/ 1745797 h 2079137"/>
              <a:gd name="connsiteX132" fmla="*/ 5094361 w 12192000"/>
              <a:gd name="connsiteY132" fmla="*/ 1745767 h 2079137"/>
              <a:gd name="connsiteX133" fmla="*/ 5053410 w 12192000"/>
              <a:gd name="connsiteY133" fmla="*/ 1742790 h 2079137"/>
              <a:gd name="connsiteX134" fmla="*/ 4992711 w 12192000"/>
              <a:gd name="connsiteY134" fmla="*/ 1734075 h 2079137"/>
              <a:gd name="connsiteX135" fmla="*/ 4930098 w 12192000"/>
              <a:gd name="connsiteY135" fmla="*/ 1717312 h 2079137"/>
              <a:gd name="connsiteX136" fmla="*/ 4893834 w 12192000"/>
              <a:gd name="connsiteY136" fmla="*/ 1710028 h 2079137"/>
              <a:gd name="connsiteX137" fmla="*/ 4868730 w 12192000"/>
              <a:gd name="connsiteY137" fmla="*/ 1702384 h 2079137"/>
              <a:gd name="connsiteX138" fmla="*/ 4797925 w 12192000"/>
              <a:gd name="connsiteY138" fmla="*/ 1695535 h 2079137"/>
              <a:gd name="connsiteX139" fmla="*/ 4677670 w 12192000"/>
              <a:gd name="connsiteY139" fmla="*/ 1689453 h 2079137"/>
              <a:gd name="connsiteX140" fmla="*/ 4634248 w 12192000"/>
              <a:gd name="connsiteY140" fmla="*/ 1680227 h 2079137"/>
              <a:gd name="connsiteX141" fmla="*/ 4632434 w 12192000"/>
              <a:gd name="connsiteY141" fmla="*/ 1674607 h 2079137"/>
              <a:gd name="connsiteX142" fmla="*/ 4619204 w 12192000"/>
              <a:gd name="connsiteY142" fmla="*/ 1672507 h 2079137"/>
              <a:gd name="connsiteX143" fmla="*/ 4616283 w 12192000"/>
              <a:gd name="connsiteY143" fmla="*/ 1670977 h 2079137"/>
              <a:gd name="connsiteX144" fmla="*/ 4598926 w 12192000"/>
              <a:gd name="connsiteY144" fmla="*/ 1663178 h 2079137"/>
              <a:gd name="connsiteX145" fmla="*/ 4547069 w 12192000"/>
              <a:gd name="connsiteY145" fmla="*/ 1670642 h 2079137"/>
              <a:gd name="connsiteX146" fmla="*/ 4523516 w 12192000"/>
              <a:gd name="connsiteY146" fmla="*/ 1669785 h 2079137"/>
              <a:gd name="connsiteX147" fmla="*/ 4500586 w 12192000"/>
              <a:gd name="connsiteY147" fmla="*/ 1675912 h 2079137"/>
              <a:gd name="connsiteX148" fmla="*/ 4488196 w 12192000"/>
              <a:gd name="connsiteY148" fmla="*/ 1683463 h 2079137"/>
              <a:gd name="connsiteX149" fmla="*/ 4445463 w 12192000"/>
              <a:gd name="connsiteY149" fmla="*/ 1695634 h 2079137"/>
              <a:gd name="connsiteX150" fmla="*/ 4446550 w 12192000"/>
              <a:gd name="connsiteY150" fmla="*/ 1680538 h 2079137"/>
              <a:gd name="connsiteX151" fmla="*/ 4365375 w 12192000"/>
              <a:gd name="connsiteY151" fmla="*/ 1697935 h 2079137"/>
              <a:gd name="connsiteX152" fmla="*/ 4305123 w 12192000"/>
              <a:gd name="connsiteY152" fmla="*/ 1714185 h 2079137"/>
              <a:gd name="connsiteX153" fmla="*/ 4292665 w 12192000"/>
              <a:gd name="connsiteY153" fmla="*/ 1720703 h 2079137"/>
              <a:gd name="connsiteX154" fmla="*/ 4276789 w 12192000"/>
              <a:gd name="connsiteY154" fmla="*/ 1718367 h 2079137"/>
              <a:gd name="connsiteX155" fmla="*/ 4271683 w 12192000"/>
              <a:gd name="connsiteY155" fmla="*/ 1714801 h 2079137"/>
              <a:gd name="connsiteX156" fmla="*/ 4223918 w 12192000"/>
              <a:gd name="connsiteY156" fmla="*/ 1728936 h 2079137"/>
              <a:gd name="connsiteX157" fmla="*/ 4218039 w 12192000"/>
              <a:gd name="connsiteY157" fmla="*/ 1729885 h 2079137"/>
              <a:gd name="connsiteX158" fmla="*/ 4177153 w 12192000"/>
              <a:gd name="connsiteY158" fmla="*/ 1733691 h 2079137"/>
              <a:gd name="connsiteX159" fmla="*/ 4051032 w 12192000"/>
              <a:gd name="connsiteY159" fmla="*/ 1728886 h 2079137"/>
              <a:gd name="connsiteX160" fmla="*/ 4013978 w 12192000"/>
              <a:gd name="connsiteY160" fmla="*/ 1727679 h 2079137"/>
              <a:gd name="connsiteX161" fmla="*/ 3987857 w 12192000"/>
              <a:gd name="connsiteY161" fmla="*/ 1724282 h 2079137"/>
              <a:gd name="connsiteX162" fmla="*/ 3916852 w 12192000"/>
              <a:gd name="connsiteY162" fmla="*/ 1729184 h 2079137"/>
              <a:gd name="connsiteX163" fmla="*/ 3797263 w 12192000"/>
              <a:gd name="connsiteY163" fmla="*/ 1742976 h 2079137"/>
              <a:gd name="connsiteX164" fmla="*/ 3752806 w 12192000"/>
              <a:gd name="connsiteY164" fmla="*/ 1741033 h 2079137"/>
              <a:gd name="connsiteX165" fmla="*/ 3749997 w 12192000"/>
              <a:gd name="connsiteY165" fmla="*/ 1735799 h 2079137"/>
              <a:gd name="connsiteX166" fmla="*/ 3736582 w 12192000"/>
              <a:gd name="connsiteY166" fmla="*/ 1735907 h 2079137"/>
              <a:gd name="connsiteX167" fmla="*/ 3733428 w 12192000"/>
              <a:gd name="connsiteY167" fmla="*/ 1734881 h 2079137"/>
              <a:gd name="connsiteX168" fmla="*/ 3714911 w 12192000"/>
              <a:gd name="connsiteY168" fmla="*/ 1730056 h 2079137"/>
              <a:gd name="connsiteX169" fmla="*/ 3665172 w 12192000"/>
              <a:gd name="connsiteY169" fmla="*/ 1745936 h 2079137"/>
              <a:gd name="connsiteX170" fmla="*/ 3552006 w 12192000"/>
              <a:gd name="connsiteY170" fmla="*/ 1755220 h 2079137"/>
              <a:gd name="connsiteX171" fmla="*/ 3390301 w 12192000"/>
              <a:gd name="connsiteY171" fmla="*/ 1762546 h 2079137"/>
              <a:gd name="connsiteX172" fmla="*/ 3264312 w 12192000"/>
              <a:gd name="connsiteY172" fmla="*/ 1774620 h 2079137"/>
              <a:gd name="connsiteX173" fmla="*/ 3106901 w 12192000"/>
              <a:gd name="connsiteY173" fmla="*/ 1804264 h 2079137"/>
              <a:gd name="connsiteX174" fmla="*/ 2993303 w 12192000"/>
              <a:gd name="connsiteY174" fmla="*/ 1806542 h 2079137"/>
              <a:gd name="connsiteX175" fmla="*/ 2979115 w 12192000"/>
              <a:gd name="connsiteY175" fmla="*/ 1815432 h 2079137"/>
              <a:gd name="connsiteX176" fmla="*/ 2963118 w 12192000"/>
              <a:gd name="connsiteY176" fmla="*/ 1820962 h 2079137"/>
              <a:gd name="connsiteX177" fmla="*/ 2961156 w 12192000"/>
              <a:gd name="connsiteY177" fmla="*/ 1820297 h 2079137"/>
              <a:gd name="connsiteX178" fmla="*/ 2925719 w 12192000"/>
              <a:gd name="connsiteY178" fmla="*/ 1828468 h 2079137"/>
              <a:gd name="connsiteX179" fmla="*/ 2857951 w 12192000"/>
              <a:gd name="connsiteY179" fmla="*/ 1842496 h 2079137"/>
              <a:gd name="connsiteX180" fmla="*/ 2857427 w 12192000"/>
              <a:gd name="connsiteY180" fmla="*/ 1841591 h 2079137"/>
              <a:gd name="connsiteX181" fmla="*/ 2846731 w 12192000"/>
              <a:gd name="connsiteY181" fmla="*/ 1839316 h 2079137"/>
              <a:gd name="connsiteX182" fmla="*/ 2826290 w 12192000"/>
              <a:gd name="connsiteY182" fmla="*/ 1837274 h 2079137"/>
              <a:gd name="connsiteX183" fmla="*/ 2779146 w 12192000"/>
              <a:gd name="connsiteY183" fmla="*/ 1820071 h 2079137"/>
              <a:gd name="connsiteX184" fmla="*/ 2739608 w 12192000"/>
              <a:gd name="connsiteY184" fmla="*/ 1827861 h 2079137"/>
              <a:gd name="connsiteX185" fmla="*/ 2731631 w 12192000"/>
              <a:gd name="connsiteY185" fmla="*/ 1828881 h 2079137"/>
              <a:gd name="connsiteX186" fmla="*/ 2731464 w 12192000"/>
              <a:gd name="connsiteY186" fmla="*/ 1828677 h 2079137"/>
              <a:gd name="connsiteX187" fmla="*/ 2723037 w 12192000"/>
              <a:gd name="connsiteY187" fmla="*/ 1829303 h 2079137"/>
              <a:gd name="connsiteX188" fmla="*/ 2701616 w 12192000"/>
              <a:gd name="connsiteY188" fmla="*/ 1832725 h 2079137"/>
              <a:gd name="connsiteX189" fmla="*/ 2696239 w 12192000"/>
              <a:gd name="connsiteY189" fmla="*/ 1831904 h 2079137"/>
              <a:gd name="connsiteX190" fmla="*/ 2663445 w 12192000"/>
              <a:gd name="connsiteY190" fmla="*/ 1825958 h 2079137"/>
              <a:gd name="connsiteX191" fmla="*/ 2560925 w 12192000"/>
              <a:gd name="connsiteY191" fmla="*/ 1829094 h 2079137"/>
              <a:gd name="connsiteX192" fmla="*/ 2458739 w 12192000"/>
              <a:gd name="connsiteY192" fmla="*/ 1834479 h 2079137"/>
              <a:gd name="connsiteX193" fmla="*/ 2356074 w 12192000"/>
              <a:gd name="connsiteY193" fmla="*/ 1836991 h 2079137"/>
              <a:gd name="connsiteX194" fmla="*/ 2304241 w 12192000"/>
              <a:gd name="connsiteY194" fmla="*/ 1822021 h 2079137"/>
              <a:gd name="connsiteX195" fmla="*/ 2298362 w 12192000"/>
              <a:gd name="connsiteY195" fmla="*/ 1822125 h 2079137"/>
              <a:gd name="connsiteX196" fmla="*/ 2283527 w 12192000"/>
              <a:gd name="connsiteY196" fmla="*/ 1826361 h 2079137"/>
              <a:gd name="connsiteX197" fmla="*/ 2278150 w 12192000"/>
              <a:gd name="connsiteY197" fmla="*/ 1828604 h 2079137"/>
              <a:gd name="connsiteX198" fmla="*/ 2269853 w 12192000"/>
              <a:gd name="connsiteY198" fmla="*/ 1830502 h 2079137"/>
              <a:gd name="connsiteX199" fmla="*/ 2269585 w 12192000"/>
              <a:gd name="connsiteY199" fmla="*/ 1830341 h 2079137"/>
              <a:gd name="connsiteX200" fmla="*/ 2225332 w 12192000"/>
              <a:gd name="connsiteY200" fmla="*/ 1845825 h 2079137"/>
              <a:gd name="connsiteX201" fmla="*/ 2169048 w 12192000"/>
              <a:gd name="connsiteY201" fmla="*/ 1837658 h 2079137"/>
              <a:gd name="connsiteX202" fmla="*/ 2147231 w 12192000"/>
              <a:gd name="connsiteY202" fmla="*/ 1839027 h 2079137"/>
              <a:gd name="connsiteX203" fmla="*/ 2135241 w 12192000"/>
              <a:gd name="connsiteY203" fmla="*/ 1838652 h 2079137"/>
              <a:gd name="connsiteX204" fmla="*/ 2099215 w 12192000"/>
              <a:gd name="connsiteY204" fmla="*/ 1850768 h 2079137"/>
              <a:gd name="connsiteX205" fmla="*/ 2094046 w 12192000"/>
              <a:gd name="connsiteY205" fmla="*/ 1850806 h 2079137"/>
              <a:gd name="connsiteX206" fmla="*/ 2071850 w 12192000"/>
              <a:gd name="connsiteY206" fmla="*/ 1861319 h 2079137"/>
              <a:gd name="connsiteX207" fmla="*/ 2039607 w 12192000"/>
              <a:gd name="connsiteY207" fmla="*/ 1874318 h 2079137"/>
              <a:gd name="connsiteX208" fmla="*/ 2037289 w 12192000"/>
              <a:gd name="connsiteY208" fmla="*/ 1874025 h 2079137"/>
              <a:gd name="connsiteX209" fmla="*/ 2023615 w 12192000"/>
              <a:gd name="connsiteY209" fmla="*/ 1881562 h 2079137"/>
              <a:gd name="connsiteX210" fmla="*/ 1957176 w 12192000"/>
              <a:gd name="connsiteY210" fmla="*/ 1898709 h 2079137"/>
              <a:gd name="connsiteX211" fmla="*/ 1858081 w 12192000"/>
              <a:gd name="connsiteY211" fmla="*/ 1923144 h 2079137"/>
              <a:gd name="connsiteX212" fmla="*/ 1738865 w 12192000"/>
              <a:gd name="connsiteY212" fmla="*/ 1944965 h 2079137"/>
              <a:gd name="connsiteX213" fmla="*/ 1616692 w 12192000"/>
              <a:gd name="connsiteY213" fmla="*/ 1989107 h 2079137"/>
              <a:gd name="connsiteX214" fmla="*/ 1411898 w 12192000"/>
              <a:gd name="connsiteY214" fmla="*/ 2046254 h 2079137"/>
              <a:gd name="connsiteX215" fmla="*/ 1375780 w 12192000"/>
              <a:gd name="connsiteY215" fmla="*/ 2047961 h 2079137"/>
              <a:gd name="connsiteX216" fmla="*/ 1375707 w 12192000"/>
              <a:gd name="connsiteY216" fmla="*/ 2047981 h 2079137"/>
              <a:gd name="connsiteX217" fmla="*/ 1285585 w 12192000"/>
              <a:gd name="connsiteY217" fmla="*/ 2047113 h 2079137"/>
              <a:gd name="connsiteX218" fmla="*/ 1263658 w 12192000"/>
              <a:gd name="connsiteY218" fmla="*/ 2041397 h 2079137"/>
              <a:gd name="connsiteX219" fmla="*/ 1170403 w 12192000"/>
              <a:gd name="connsiteY219" fmla="*/ 2033399 h 2079137"/>
              <a:gd name="connsiteX220" fmla="*/ 1153718 w 12192000"/>
              <a:gd name="connsiteY220" fmla="*/ 2029576 h 2079137"/>
              <a:gd name="connsiteX221" fmla="*/ 1133937 w 12192000"/>
              <a:gd name="connsiteY221" fmla="*/ 2032149 h 2079137"/>
              <a:gd name="connsiteX222" fmla="*/ 1054999 w 12192000"/>
              <a:gd name="connsiteY222" fmla="*/ 2043242 h 2079137"/>
              <a:gd name="connsiteX223" fmla="*/ 1018405 w 12192000"/>
              <a:gd name="connsiteY223" fmla="*/ 2048281 h 2079137"/>
              <a:gd name="connsiteX224" fmla="*/ 1016563 w 12192000"/>
              <a:gd name="connsiteY224" fmla="*/ 2051718 h 2079137"/>
              <a:gd name="connsiteX225" fmla="*/ 1008284 w 12192000"/>
              <a:gd name="connsiteY225" fmla="*/ 2046742 h 2079137"/>
              <a:gd name="connsiteX226" fmla="*/ 981974 w 12192000"/>
              <a:gd name="connsiteY226" fmla="*/ 2048363 h 2079137"/>
              <a:gd name="connsiteX227" fmla="*/ 971903 w 12192000"/>
              <a:gd name="connsiteY227" fmla="*/ 2053484 h 2079137"/>
              <a:gd name="connsiteX228" fmla="*/ 954015 w 12192000"/>
              <a:gd name="connsiteY228" fmla="*/ 2052529 h 2079137"/>
              <a:gd name="connsiteX229" fmla="*/ 839571 w 12192000"/>
              <a:gd name="connsiteY229" fmla="*/ 2046509 h 2079137"/>
              <a:gd name="connsiteX230" fmla="*/ 823321 w 12192000"/>
              <a:gd name="connsiteY230" fmla="*/ 2054296 h 2079137"/>
              <a:gd name="connsiteX231" fmla="*/ 800990 w 12192000"/>
              <a:gd name="connsiteY231" fmla="*/ 2051523 h 2079137"/>
              <a:gd name="connsiteX232" fmla="*/ 776439 w 12192000"/>
              <a:gd name="connsiteY232" fmla="*/ 2062634 h 2079137"/>
              <a:gd name="connsiteX233" fmla="*/ 763041 w 12192000"/>
              <a:gd name="connsiteY233" fmla="*/ 2063995 h 2079137"/>
              <a:gd name="connsiteX234" fmla="*/ 757863 w 12192000"/>
              <a:gd name="connsiteY234" fmla="*/ 2065877 h 2079137"/>
              <a:gd name="connsiteX235" fmla="*/ 745053 w 12192000"/>
              <a:gd name="connsiteY235" fmla="*/ 2051831 h 2079137"/>
              <a:gd name="connsiteX236" fmla="*/ 722609 w 12192000"/>
              <a:gd name="connsiteY236" fmla="*/ 2049504 h 2079137"/>
              <a:gd name="connsiteX237" fmla="*/ 717618 w 12192000"/>
              <a:gd name="connsiteY237" fmla="*/ 2042131 h 2079137"/>
              <a:gd name="connsiteX238" fmla="*/ 703285 w 12192000"/>
              <a:gd name="connsiteY238" fmla="*/ 2046808 h 2079137"/>
              <a:gd name="connsiteX239" fmla="*/ 680199 w 12192000"/>
              <a:gd name="connsiteY239" fmla="*/ 2051947 h 2079137"/>
              <a:gd name="connsiteX240" fmla="*/ 667351 w 12192000"/>
              <a:gd name="connsiteY240" fmla="*/ 2054469 h 2079137"/>
              <a:gd name="connsiteX241" fmla="*/ 660961 w 12192000"/>
              <a:gd name="connsiteY241" fmla="*/ 2049404 h 2079137"/>
              <a:gd name="connsiteX242" fmla="*/ 638282 w 12192000"/>
              <a:gd name="connsiteY242" fmla="*/ 2060093 h 2079137"/>
              <a:gd name="connsiteX243" fmla="*/ 583551 w 12192000"/>
              <a:gd name="connsiteY243" fmla="*/ 2070197 h 2079137"/>
              <a:gd name="connsiteX244" fmla="*/ 525274 w 12192000"/>
              <a:gd name="connsiteY244" fmla="*/ 2079137 h 2079137"/>
              <a:gd name="connsiteX245" fmla="*/ 405635 w 12192000"/>
              <a:gd name="connsiteY245" fmla="*/ 2059339 h 2079137"/>
              <a:gd name="connsiteX246" fmla="*/ 281555 w 12192000"/>
              <a:gd name="connsiteY246" fmla="*/ 2022847 h 2079137"/>
              <a:gd name="connsiteX247" fmla="*/ 98513 w 12192000"/>
              <a:gd name="connsiteY247" fmla="*/ 1969504 h 2079137"/>
              <a:gd name="connsiteX248" fmla="*/ 56191 w 12192000"/>
              <a:gd name="connsiteY248" fmla="*/ 1950709 h 2079137"/>
              <a:gd name="connsiteX249" fmla="*/ 0 w 12192000"/>
              <a:gd name="connsiteY249" fmla="*/ 1935789 h 2079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</a:cxnLst>
            <a:rect l="l" t="t" r="r" b="b"/>
            <a:pathLst>
              <a:path w="12192000" h="2079137">
                <a:moveTo>
                  <a:pt x="12160143" y="831692"/>
                </a:moveTo>
                <a:lnTo>
                  <a:pt x="12159112" y="833361"/>
                </a:lnTo>
                <a:cubicBezTo>
                  <a:pt x="12157915" y="833832"/>
                  <a:pt x="12157402" y="833649"/>
                  <a:pt x="12158912" y="83243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558063"/>
                </a:lnTo>
                <a:lnTo>
                  <a:pt x="12189259" y="810508"/>
                </a:lnTo>
                <a:lnTo>
                  <a:pt x="12170847" y="825280"/>
                </a:lnTo>
                <a:lnTo>
                  <a:pt x="12160143" y="831692"/>
                </a:lnTo>
                <a:lnTo>
                  <a:pt x="12163806" y="825759"/>
                </a:lnTo>
                <a:cubicBezTo>
                  <a:pt x="12125449" y="821525"/>
                  <a:pt x="12082203" y="824698"/>
                  <a:pt x="12056557" y="810176"/>
                </a:cubicBezTo>
                <a:cubicBezTo>
                  <a:pt x="12050902" y="790976"/>
                  <a:pt x="11923731" y="799312"/>
                  <a:pt x="11900316" y="789618"/>
                </a:cubicBezTo>
                <a:cubicBezTo>
                  <a:pt x="11841702" y="803374"/>
                  <a:pt x="11823963" y="832645"/>
                  <a:pt x="11791206" y="824176"/>
                </a:cubicBezTo>
                <a:cubicBezTo>
                  <a:pt x="11768977" y="817380"/>
                  <a:pt x="11683857" y="828947"/>
                  <a:pt x="11659257" y="800841"/>
                </a:cubicBezTo>
                <a:cubicBezTo>
                  <a:pt x="11617173" y="818107"/>
                  <a:pt x="11602556" y="790694"/>
                  <a:pt x="11569789" y="797135"/>
                </a:cubicBezTo>
                <a:cubicBezTo>
                  <a:pt x="11498310" y="795094"/>
                  <a:pt x="11458472" y="819882"/>
                  <a:pt x="11367885" y="791985"/>
                </a:cubicBezTo>
                <a:cubicBezTo>
                  <a:pt x="11325508" y="798158"/>
                  <a:pt x="11266580" y="755023"/>
                  <a:pt x="11174663" y="788721"/>
                </a:cubicBezTo>
                <a:cubicBezTo>
                  <a:pt x="11122703" y="792192"/>
                  <a:pt x="11150009" y="775410"/>
                  <a:pt x="11068220" y="786994"/>
                </a:cubicBezTo>
                <a:cubicBezTo>
                  <a:pt x="11046931" y="759861"/>
                  <a:pt x="10919185" y="793102"/>
                  <a:pt x="10893266" y="794013"/>
                </a:cubicBezTo>
                <a:cubicBezTo>
                  <a:pt x="10874184" y="776189"/>
                  <a:pt x="10862860" y="788743"/>
                  <a:pt x="10844025" y="789857"/>
                </a:cubicBezTo>
                <a:cubicBezTo>
                  <a:pt x="10836453" y="779294"/>
                  <a:pt x="10820690" y="778184"/>
                  <a:pt x="10814353" y="789010"/>
                </a:cubicBezTo>
                <a:cubicBezTo>
                  <a:pt x="10819669" y="816016"/>
                  <a:pt x="10754019" y="789067"/>
                  <a:pt x="10748393" y="806738"/>
                </a:cubicBezTo>
                <a:cubicBezTo>
                  <a:pt x="10687156" y="807873"/>
                  <a:pt x="10550299" y="781800"/>
                  <a:pt x="10468256" y="778733"/>
                </a:cubicBezTo>
                <a:cubicBezTo>
                  <a:pt x="10436666" y="770025"/>
                  <a:pt x="10371995" y="797252"/>
                  <a:pt x="10256131" y="788332"/>
                </a:cubicBezTo>
                <a:cubicBezTo>
                  <a:pt x="10240995" y="781626"/>
                  <a:pt x="10182664" y="765742"/>
                  <a:pt x="10177442" y="777371"/>
                </a:cubicBezTo>
                <a:cubicBezTo>
                  <a:pt x="10141447" y="775683"/>
                  <a:pt x="10030323" y="810071"/>
                  <a:pt x="10006086" y="792651"/>
                </a:cubicBezTo>
                <a:cubicBezTo>
                  <a:pt x="10009448" y="818833"/>
                  <a:pt x="9960389" y="791426"/>
                  <a:pt x="9952382" y="815411"/>
                </a:cubicBezTo>
                <a:lnTo>
                  <a:pt x="9926457" y="827295"/>
                </a:lnTo>
                <a:lnTo>
                  <a:pt x="9843405" y="867046"/>
                </a:lnTo>
                <a:lnTo>
                  <a:pt x="9830866" y="875047"/>
                </a:lnTo>
                <a:lnTo>
                  <a:pt x="9801807" y="872272"/>
                </a:lnTo>
                <a:lnTo>
                  <a:pt x="9785653" y="861743"/>
                </a:lnTo>
                <a:lnTo>
                  <a:pt x="9781177" y="864820"/>
                </a:lnTo>
                <a:cubicBezTo>
                  <a:pt x="9776153" y="871003"/>
                  <a:pt x="9773556" y="874842"/>
                  <a:pt x="9768640" y="869379"/>
                </a:cubicBezTo>
                <a:lnTo>
                  <a:pt x="9712211" y="900283"/>
                </a:lnTo>
                <a:cubicBezTo>
                  <a:pt x="9706243" y="902750"/>
                  <a:pt x="9698952" y="902954"/>
                  <a:pt x="9689465" y="899268"/>
                </a:cubicBezTo>
                <a:cubicBezTo>
                  <a:pt x="9670819" y="902906"/>
                  <a:pt x="9618108" y="917739"/>
                  <a:pt x="9600339" y="922112"/>
                </a:cubicBezTo>
                <a:lnTo>
                  <a:pt x="9582850" y="925510"/>
                </a:lnTo>
                <a:cubicBezTo>
                  <a:pt x="9574400" y="928631"/>
                  <a:pt x="9556868" y="938130"/>
                  <a:pt x="9549638" y="940845"/>
                </a:cubicBezTo>
                <a:cubicBezTo>
                  <a:pt x="9543792" y="942327"/>
                  <a:pt x="9546812" y="939351"/>
                  <a:pt x="9539471" y="941799"/>
                </a:cubicBezTo>
                <a:cubicBezTo>
                  <a:pt x="9538994" y="947702"/>
                  <a:pt x="9536009" y="953248"/>
                  <a:pt x="9505592" y="955533"/>
                </a:cubicBezTo>
                <a:cubicBezTo>
                  <a:pt x="9486013" y="968563"/>
                  <a:pt x="9460860" y="978842"/>
                  <a:pt x="9432569" y="985377"/>
                </a:cubicBezTo>
                <a:cubicBezTo>
                  <a:pt x="9426990" y="980335"/>
                  <a:pt x="9418918" y="990185"/>
                  <a:pt x="9414216" y="992655"/>
                </a:cubicBezTo>
                <a:cubicBezTo>
                  <a:pt x="9412644" y="989014"/>
                  <a:pt x="9400057" y="989255"/>
                  <a:pt x="9397106" y="992980"/>
                </a:cubicBezTo>
                <a:cubicBezTo>
                  <a:pt x="9314093" y="1020862"/>
                  <a:pt x="9349678" y="978420"/>
                  <a:pt x="9305108" y="1007767"/>
                </a:cubicBezTo>
                <a:cubicBezTo>
                  <a:pt x="9296670" y="1010324"/>
                  <a:pt x="9289251" y="1009612"/>
                  <a:pt x="9282434" y="1007523"/>
                </a:cubicBezTo>
                <a:lnTo>
                  <a:pt x="9271941" y="1002839"/>
                </a:lnTo>
                <a:lnTo>
                  <a:pt x="9238227" y="1017668"/>
                </a:lnTo>
                <a:cubicBezTo>
                  <a:pt x="9221294" y="1023415"/>
                  <a:pt x="9203166" y="1027997"/>
                  <a:pt x="9184265" y="1031275"/>
                </a:cubicBezTo>
                <a:cubicBezTo>
                  <a:pt x="9178371" y="1024135"/>
                  <a:pt x="9165618" y="1036637"/>
                  <a:pt x="9159000" y="1039569"/>
                </a:cubicBezTo>
                <a:cubicBezTo>
                  <a:pt x="9157881" y="1034602"/>
                  <a:pt x="9141725" y="1033964"/>
                  <a:pt x="9137031" y="1038699"/>
                </a:cubicBezTo>
                <a:cubicBezTo>
                  <a:pt x="9023973" y="1069523"/>
                  <a:pt x="9079946" y="1015706"/>
                  <a:pt x="9015702" y="1051400"/>
                </a:cubicBezTo>
                <a:lnTo>
                  <a:pt x="8971403" y="1040542"/>
                </a:lnTo>
                <a:lnTo>
                  <a:pt x="8961826" y="1045364"/>
                </a:lnTo>
                <a:cubicBezTo>
                  <a:pt x="8922837" y="1050010"/>
                  <a:pt x="8909116" y="1040754"/>
                  <a:pt x="8888623" y="1053908"/>
                </a:cubicBezTo>
                <a:cubicBezTo>
                  <a:pt x="8850424" y="1035587"/>
                  <a:pt x="8865892" y="1054194"/>
                  <a:pt x="8841066" y="1060421"/>
                </a:cubicBezTo>
                <a:cubicBezTo>
                  <a:pt x="8818353" y="1064878"/>
                  <a:pt x="8775995" y="1076068"/>
                  <a:pt x="8752342" y="1080646"/>
                </a:cubicBezTo>
                <a:cubicBezTo>
                  <a:pt x="8736966" y="1099406"/>
                  <a:pt x="8723186" y="1079948"/>
                  <a:pt x="8699139" y="1087885"/>
                </a:cubicBezTo>
                <a:cubicBezTo>
                  <a:pt x="8688630" y="1095506"/>
                  <a:pt x="8680324" y="1097539"/>
                  <a:pt x="8667273" y="1092062"/>
                </a:cubicBezTo>
                <a:cubicBezTo>
                  <a:pt x="8619205" y="1128818"/>
                  <a:pt x="8634590" y="1097116"/>
                  <a:pt x="8586064" y="1114603"/>
                </a:cubicBezTo>
                <a:cubicBezTo>
                  <a:pt x="8544721" y="1131913"/>
                  <a:pt x="8496602" y="1145520"/>
                  <a:pt x="8460312" y="1179878"/>
                </a:cubicBezTo>
                <a:cubicBezTo>
                  <a:pt x="8454266" y="1189140"/>
                  <a:pt x="8435781" y="1194455"/>
                  <a:pt x="8419023" y="1191748"/>
                </a:cubicBezTo>
                <a:cubicBezTo>
                  <a:pt x="8416138" y="1191283"/>
                  <a:pt x="8413416" y="1190591"/>
                  <a:pt x="8410939" y="1189696"/>
                </a:cubicBezTo>
                <a:cubicBezTo>
                  <a:pt x="8390077" y="1213458"/>
                  <a:pt x="8370324" y="1205397"/>
                  <a:pt x="8362040" y="1220820"/>
                </a:cubicBezTo>
                <a:cubicBezTo>
                  <a:pt x="8320616" y="1231942"/>
                  <a:pt x="8281663" y="1222882"/>
                  <a:pt x="8273677" y="1236495"/>
                </a:cubicBezTo>
                <a:cubicBezTo>
                  <a:pt x="8251358" y="1238573"/>
                  <a:pt x="8216738" y="1228341"/>
                  <a:pt x="8204283" y="1243537"/>
                </a:cubicBezTo>
                <a:cubicBezTo>
                  <a:pt x="8198634" y="1233135"/>
                  <a:pt x="8181550" y="1254947"/>
                  <a:pt x="8166550" y="1249551"/>
                </a:cubicBezTo>
                <a:cubicBezTo>
                  <a:pt x="8155570" y="1244572"/>
                  <a:pt x="8147825" y="1250027"/>
                  <a:pt x="8137785" y="1251636"/>
                </a:cubicBezTo>
                <a:cubicBezTo>
                  <a:pt x="8123427" y="1248361"/>
                  <a:pt x="8081662" y="1261833"/>
                  <a:pt x="8071596" y="1269274"/>
                </a:cubicBezTo>
                <a:cubicBezTo>
                  <a:pt x="8048949" y="1293759"/>
                  <a:pt x="7983924" y="1284712"/>
                  <a:pt x="7964816" y="1303668"/>
                </a:cubicBezTo>
                <a:cubicBezTo>
                  <a:pt x="7957137" y="1306992"/>
                  <a:pt x="7949335" y="1308861"/>
                  <a:pt x="7941495" y="1309821"/>
                </a:cubicBezTo>
                <a:lnTo>
                  <a:pt x="7919123" y="1310466"/>
                </a:lnTo>
                <a:lnTo>
                  <a:pt x="7911902" y="1306569"/>
                </a:lnTo>
                <a:lnTo>
                  <a:pt x="7898703" y="1309208"/>
                </a:lnTo>
                <a:lnTo>
                  <a:pt x="7894703" y="1308939"/>
                </a:lnTo>
                <a:lnTo>
                  <a:pt x="7872267" y="1308370"/>
                </a:lnTo>
                <a:cubicBezTo>
                  <a:pt x="7886550" y="1330359"/>
                  <a:pt x="7812648" y="1314851"/>
                  <a:pt x="7836454" y="1331265"/>
                </a:cubicBezTo>
                <a:cubicBezTo>
                  <a:pt x="7798907" y="1336933"/>
                  <a:pt x="7831419" y="1351068"/>
                  <a:pt x="7782451" y="1339601"/>
                </a:cubicBezTo>
                <a:cubicBezTo>
                  <a:pt x="7727636" y="1365002"/>
                  <a:pt x="7583002" y="1338768"/>
                  <a:pt x="7542969" y="1372495"/>
                </a:cubicBezTo>
                <a:cubicBezTo>
                  <a:pt x="7546396" y="1360942"/>
                  <a:pt x="7492851" y="1424323"/>
                  <a:pt x="7476832" y="1431655"/>
                </a:cubicBezTo>
                <a:cubicBezTo>
                  <a:pt x="7439619" y="1443703"/>
                  <a:pt x="7425596" y="1454661"/>
                  <a:pt x="7370237" y="1474339"/>
                </a:cubicBezTo>
                <a:cubicBezTo>
                  <a:pt x="7316246" y="1485928"/>
                  <a:pt x="7281903" y="1512712"/>
                  <a:pt x="7222223" y="1510199"/>
                </a:cubicBezTo>
                <a:cubicBezTo>
                  <a:pt x="7221190" y="1514030"/>
                  <a:pt x="7218885" y="1517398"/>
                  <a:pt x="7215703" y="1520424"/>
                </a:cubicBezTo>
                <a:lnTo>
                  <a:pt x="7204548" y="1528145"/>
                </a:lnTo>
                <a:lnTo>
                  <a:pt x="7202038" y="1527954"/>
                </a:lnTo>
                <a:lnTo>
                  <a:pt x="7173860" y="1541605"/>
                </a:lnTo>
                <a:lnTo>
                  <a:pt x="7155079" y="1552495"/>
                </a:lnTo>
                <a:lnTo>
                  <a:pt x="7149757" y="1552732"/>
                </a:lnTo>
                <a:cubicBezTo>
                  <a:pt x="7141378" y="1554948"/>
                  <a:pt x="7115959" y="1563256"/>
                  <a:pt x="7104804" y="1565792"/>
                </a:cubicBezTo>
                <a:cubicBezTo>
                  <a:pt x="7099811" y="1550850"/>
                  <a:pt x="7096935" y="1561973"/>
                  <a:pt x="7082824" y="1567947"/>
                </a:cubicBezTo>
                <a:cubicBezTo>
                  <a:pt x="7071919" y="1546070"/>
                  <a:pt x="7039417" y="1570606"/>
                  <a:pt x="7021520" y="1562334"/>
                </a:cubicBezTo>
                <a:cubicBezTo>
                  <a:pt x="7011400" y="1567217"/>
                  <a:pt x="7000495" y="1571981"/>
                  <a:pt x="6988956" y="1576442"/>
                </a:cubicBezTo>
                <a:lnTo>
                  <a:pt x="6981922" y="1578821"/>
                </a:lnTo>
                <a:lnTo>
                  <a:pt x="6981583" y="1578678"/>
                </a:lnTo>
                <a:cubicBezTo>
                  <a:pt x="6979627" y="1578791"/>
                  <a:pt x="6977153" y="1579421"/>
                  <a:pt x="6973762" y="1580811"/>
                </a:cubicBezTo>
                <a:lnTo>
                  <a:pt x="6969093" y="1583157"/>
                </a:lnTo>
                <a:lnTo>
                  <a:pt x="6890037" y="1575825"/>
                </a:lnTo>
                <a:cubicBezTo>
                  <a:pt x="6849459" y="1579997"/>
                  <a:pt x="6820022" y="1566922"/>
                  <a:pt x="6785054" y="1582200"/>
                </a:cubicBezTo>
                <a:cubicBezTo>
                  <a:pt x="6747047" y="1586037"/>
                  <a:pt x="6712794" y="1582954"/>
                  <a:pt x="6681692" y="1591296"/>
                </a:cubicBezTo>
                <a:cubicBezTo>
                  <a:pt x="6667557" y="1587501"/>
                  <a:pt x="6654822" y="1586753"/>
                  <a:pt x="6644556" y="1595940"/>
                </a:cubicBezTo>
                <a:cubicBezTo>
                  <a:pt x="6608615" y="1597269"/>
                  <a:pt x="6597697" y="1587005"/>
                  <a:pt x="6577106" y="1598261"/>
                </a:cubicBezTo>
                <a:lnTo>
                  <a:pt x="6544183" y="1596149"/>
                </a:lnTo>
                <a:lnTo>
                  <a:pt x="6540921" y="1593857"/>
                </a:lnTo>
                <a:lnTo>
                  <a:pt x="6535046" y="1593283"/>
                </a:lnTo>
                <a:lnTo>
                  <a:pt x="6519853" y="1595771"/>
                </a:lnTo>
                <a:lnTo>
                  <a:pt x="6514280" y="1597376"/>
                </a:lnTo>
                <a:cubicBezTo>
                  <a:pt x="6510385" y="1598232"/>
                  <a:pt x="6507735" y="1598481"/>
                  <a:pt x="6505824" y="1598298"/>
                </a:cubicBezTo>
                <a:lnTo>
                  <a:pt x="6505573" y="1598109"/>
                </a:lnTo>
                <a:lnTo>
                  <a:pt x="6497741" y="1599392"/>
                </a:lnTo>
                <a:cubicBezTo>
                  <a:pt x="6484628" y="1602044"/>
                  <a:pt x="6471968" y="1605085"/>
                  <a:pt x="6459992" y="1608358"/>
                </a:cubicBezTo>
                <a:cubicBezTo>
                  <a:pt x="6447037" y="1597612"/>
                  <a:pt x="6404274" y="1616787"/>
                  <a:pt x="6404572" y="1593771"/>
                </a:cubicBezTo>
                <a:cubicBezTo>
                  <a:pt x="6388277" y="1597519"/>
                  <a:pt x="6380141" y="1607970"/>
                  <a:pt x="6382671" y="1592612"/>
                </a:cubicBezTo>
                <a:lnTo>
                  <a:pt x="6369843" y="1590015"/>
                </a:lnTo>
                <a:lnTo>
                  <a:pt x="6269740" y="1614633"/>
                </a:lnTo>
                <a:lnTo>
                  <a:pt x="6255405" y="1620529"/>
                </a:lnTo>
                <a:cubicBezTo>
                  <a:pt x="6250911" y="1623016"/>
                  <a:pt x="6247090" y="1625968"/>
                  <a:pt x="6244248" y="1629561"/>
                </a:cubicBezTo>
                <a:cubicBezTo>
                  <a:pt x="6188859" y="1618246"/>
                  <a:pt x="6143250" y="1639346"/>
                  <a:pt x="6086396" y="1642666"/>
                </a:cubicBezTo>
                <a:cubicBezTo>
                  <a:pt x="6024311" y="1653696"/>
                  <a:pt x="5889522" y="1686499"/>
                  <a:pt x="5867429" y="1695554"/>
                </a:cubicBezTo>
                <a:cubicBezTo>
                  <a:pt x="5848669" y="1700350"/>
                  <a:pt x="5763994" y="1699795"/>
                  <a:pt x="5772864" y="1689002"/>
                </a:cubicBezTo>
                <a:cubicBezTo>
                  <a:pt x="5718480" y="1716048"/>
                  <a:pt x="5694188" y="1696562"/>
                  <a:pt x="5629833" y="1713273"/>
                </a:cubicBezTo>
                <a:lnTo>
                  <a:pt x="5504771" y="1725744"/>
                </a:lnTo>
                <a:lnTo>
                  <a:pt x="5490967" y="1726367"/>
                </a:lnTo>
                <a:lnTo>
                  <a:pt x="5486015" y="1721481"/>
                </a:lnTo>
                <a:lnTo>
                  <a:pt x="5439364" y="1721349"/>
                </a:lnTo>
                <a:cubicBezTo>
                  <a:pt x="5418850" y="1733129"/>
                  <a:pt x="5381503" y="1725668"/>
                  <a:pt x="5350025" y="1729885"/>
                </a:cubicBezTo>
                <a:lnTo>
                  <a:pt x="5336104" y="1734377"/>
                </a:lnTo>
                <a:lnTo>
                  <a:pt x="5245234" y="1738520"/>
                </a:lnTo>
                <a:lnTo>
                  <a:pt x="5182955" y="1744622"/>
                </a:lnTo>
                <a:lnTo>
                  <a:pt x="5169506" y="1748993"/>
                </a:lnTo>
                <a:lnTo>
                  <a:pt x="5154299" y="1744080"/>
                </a:lnTo>
                <a:cubicBezTo>
                  <a:pt x="5152463" y="1742751"/>
                  <a:pt x="5150989" y="1741283"/>
                  <a:pt x="5149917" y="1739727"/>
                </a:cubicBezTo>
                <a:lnTo>
                  <a:pt x="5100319" y="1745797"/>
                </a:lnTo>
                <a:lnTo>
                  <a:pt x="5094361" y="1745767"/>
                </a:lnTo>
                <a:lnTo>
                  <a:pt x="5053410" y="1742790"/>
                </a:lnTo>
                <a:lnTo>
                  <a:pt x="4992711" y="1734075"/>
                </a:lnTo>
                <a:cubicBezTo>
                  <a:pt x="4972764" y="1728527"/>
                  <a:pt x="4955480" y="1708667"/>
                  <a:pt x="4930098" y="1717312"/>
                </a:cubicBezTo>
                <a:cubicBezTo>
                  <a:pt x="4936142" y="1706767"/>
                  <a:pt x="4900350" y="1719438"/>
                  <a:pt x="4893834" y="1710028"/>
                </a:cubicBezTo>
                <a:cubicBezTo>
                  <a:pt x="4890113" y="1702277"/>
                  <a:pt x="4878389" y="1704314"/>
                  <a:pt x="4868730" y="1702384"/>
                </a:cubicBezTo>
                <a:cubicBezTo>
                  <a:pt x="4860577" y="1694955"/>
                  <a:pt x="4813519" y="1692594"/>
                  <a:pt x="4797925" y="1695535"/>
                </a:cubicBezTo>
                <a:cubicBezTo>
                  <a:pt x="4754973" y="1708626"/>
                  <a:pt x="4712186" y="1679830"/>
                  <a:pt x="4677670" y="1689453"/>
                </a:cubicBezTo>
                <a:cubicBezTo>
                  <a:pt x="4650390" y="1686902"/>
                  <a:pt x="4641786" y="1682702"/>
                  <a:pt x="4634248" y="1680227"/>
                </a:cubicBezTo>
                <a:lnTo>
                  <a:pt x="4632434" y="1674607"/>
                </a:lnTo>
                <a:lnTo>
                  <a:pt x="4619204" y="1672507"/>
                </a:lnTo>
                <a:lnTo>
                  <a:pt x="4616283" y="1670977"/>
                </a:lnTo>
                <a:cubicBezTo>
                  <a:pt x="4610716" y="1668036"/>
                  <a:pt x="4605090" y="1665277"/>
                  <a:pt x="4598926" y="1663178"/>
                </a:cubicBezTo>
                <a:cubicBezTo>
                  <a:pt x="4588025" y="1686237"/>
                  <a:pt x="4544698" y="1649138"/>
                  <a:pt x="4547069" y="1670642"/>
                </a:cubicBezTo>
                <a:lnTo>
                  <a:pt x="4523516" y="1669785"/>
                </a:lnTo>
                <a:lnTo>
                  <a:pt x="4500586" y="1675912"/>
                </a:lnTo>
                <a:lnTo>
                  <a:pt x="4488196" y="1683463"/>
                </a:lnTo>
                <a:lnTo>
                  <a:pt x="4445463" y="1695634"/>
                </a:lnTo>
                <a:lnTo>
                  <a:pt x="4446550" y="1680538"/>
                </a:lnTo>
                <a:lnTo>
                  <a:pt x="4365375" y="1697935"/>
                </a:lnTo>
                <a:lnTo>
                  <a:pt x="4305123" y="1714185"/>
                </a:lnTo>
                <a:lnTo>
                  <a:pt x="4292665" y="1720703"/>
                </a:lnTo>
                <a:lnTo>
                  <a:pt x="4276789" y="1718367"/>
                </a:lnTo>
                <a:cubicBezTo>
                  <a:pt x="4274740" y="1717359"/>
                  <a:pt x="4273021" y="1716157"/>
                  <a:pt x="4271683" y="1714801"/>
                </a:cubicBezTo>
                <a:lnTo>
                  <a:pt x="4223918" y="1728936"/>
                </a:lnTo>
                <a:lnTo>
                  <a:pt x="4218039" y="1729885"/>
                </a:lnTo>
                <a:lnTo>
                  <a:pt x="4177153" y="1733691"/>
                </a:lnTo>
                <a:lnTo>
                  <a:pt x="4051032" y="1728886"/>
                </a:lnTo>
                <a:cubicBezTo>
                  <a:pt x="4055072" y="1717510"/>
                  <a:pt x="4022108" y="1735873"/>
                  <a:pt x="4013978" y="1727679"/>
                </a:cubicBezTo>
                <a:cubicBezTo>
                  <a:pt x="4008905" y="1720660"/>
                  <a:pt x="3997723" y="1724594"/>
                  <a:pt x="3987857" y="1724282"/>
                </a:cubicBezTo>
                <a:cubicBezTo>
                  <a:pt x="3978476" y="1718309"/>
                  <a:pt x="3931683" y="1723723"/>
                  <a:pt x="3916852" y="1729184"/>
                </a:cubicBezTo>
                <a:cubicBezTo>
                  <a:pt x="3876910" y="1749138"/>
                  <a:pt x="3829523" y="1727824"/>
                  <a:pt x="3797263" y="1742976"/>
                </a:cubicBezTo>
                <a:cubicBezTo>
                  <a:pt x="3769922" y="1744951"/>
                  <a:pt x="3760682" y="1742230"/>
                  <a:pt x="3752806" y="1741033"/>
                </a:cubicBezTo>
                <a:lnTo>
                  <a:pt x="3749997" y="1735799"/>
                </a:lnTo>
                <a:lnTo>
                  <a:pt x="3736582" y="1735907"/>
                </a:lnTo>
                <a:lnTo>
                  <a:pt x="3733428" y="1734881"/>
                </a:lnTo>
                <a:cubicBezTo>
                  <a:pt x="3727408" y="1732899"/>
                  <a:pt x="3721365" y="1731108"/>
                  <a:pt x="3714911" y="1730056"/>
                </a:cubicBezTo>
                <a:cubicBezTo>
                  <a:pt x="3708355" y="1754554"/>
                  <a:pt x="3658933" y="1725152"/>
                  <a:pt x="3665172" y="1745936"/>
                </a:cubicBezTo>
                <a:cubicBezTo>
                  <a:pt x="3628569" y="1744420"/>
                  <a:pt x="3583742" y="1775884"/>
                  <a:pt x="3552006" y="1755220"/>
                </a:cubicBezTo>
                <a:cubicBezTo>
                  <a:pt x="3497522" y="1758390"/>
                  <a:pt x="3448310" y="1757433"/>
                  <a:pt x="3390301" y="1762546"/>
                </a:cubicBezTo>
                <a:cubicBezTo>
                  <a:pt x="3345266" y="1774524"/>
                  <a:pt x="3297039" y="1758531"/>
                  <a:pt x="3264312" y="1774620"/>
                </a:cubicBezTo>
                <a:cubicBezTo>
                  <a:pt x="3212634" y="1771139"/>
                  <a:pt x="3147905" y="1780248"/>
                  <a:pt x="3106901" y="1804264"/>
                </a:cubicBezTo>
                <a:cubicBezTo>
                  <a:pt x="3051355" y="1805490"/>
                  <a:pt x="3041708" y="1820368"/>
                  <a:pt x="2993303" y="1806542"/>
                </a:cubicBezTo>
                <a:cubicBezTo>
                  <a:pt x="2989182" y="1810139"/>
                  <a:pt x="2984377" y="1813039"/>
                  <a:pt x="2979115" y="1815432"/>
                </a:cubicBezTo>
                <a:lnTo>
                  <a:pt x="2963118" y="1820962"/>
                </a:lnTo>
                <a:lnTo>
                  <a:pt x="2961156" y="1820297"/>
                </a:lnTo>
                <a:lnTo>
                  <a:pt x="2925719" y="1828468"/>
                </a:lnTo>
                <a:lnTo>
                  <a:pt x="2857951" y="1842496"/>
                </a:lnTo>
                <a:lnTo>
                  <a:pt x="2857427" y="1841591"/>
                </a:lnTo>
                <a:cubicBezTo>
                  <a:pt x="2855386" y="1839734"/>
                  <a:pt x="2852250" y="1838690"/>
                  <a:pt x="2846731" y="1839316"/>
                </a:cubicBezTo>
                <a:cubicBezTo>
                  <a:pt x="2855175" y="1823564"/>
                  <a:pt x="2843311" y="1834035"/>
                  <a:pt x="2826290" y="1837274"/>
                </a:cubicBezTo>
                <a:cubicBezTo>
                  <a:pt x="2835609" y="1813530"/>
                  <a:pt x="2787284" y="1831665"/>
                  <a:pt x="2779146" y="1820071"/>
                </a:cubicBezTo>
                <a:cubicBezTo>
                  <a:pt x="2766432" y="1822985"/>
                  <a:pt x="2753158" y="1825635"/>
                  <a:pt x="2739608" y="1827861"/>
                </a:cubicBezTo>
                <a:lnTo>
                  <a:pt x="2731631" y="1828881"/>
                </a:lnTo>
                <a:cubicBezTo>
                  <a:pt x="2731575" y="1828813"/>
                  <a:pt x="2731521" y="1828744"/>
                  <a:pt x="2731464" y="1828677"/>
                </a:cubicBezTo>
                <a:cubicBezTo>
                  <a:pt x="2729715" y="1828415"/>
                  <a:pt x="2727085" y="1828569"/>
                  <a:pt x="2723037" y="1829303"/>
                </a:cubicBezTo>
                <a:lnTo>
                  <a:pt x="2701616" y="1832725"/>
                </a:lnTo>
                <a:lnTo>
                  <a:pt x="2696239" y="1831904"/>
                </a:lnTo>
                <a:lnTo>
                  <a:pt x="2663445" y="1825958"/>
                </a:lnTo>
                <a:cubicBezTo>
                  <a:pt x="2641260" y="1825904"/>
                  <a:pt x="2595040" y="1827674"/>
                  <a:pt x="2560925" y="1829094"/>
                </a:cubicBezTo>
                <a:cubicBezTo>
                  <a:pt x="2527977" y="1836499"/>
                  <a:pt x="2496507" y="1831991"/>
                  <a:pt x="2458739" y="1834479"/>
                </a:cubicBezTo>
                <a:cubicBezTo>
                  <a:pt x="2419379" y="1848893"/>
                  <a:pt x="2396428" y="1834257"/>
                  <a:pt x="2356074" y="1836991"/>
                </a:cubicBezTo>
                <a:cubicBezTo>
                  <a:pt x="2323435" y="1857644"/>
                  <a:pt x="2325610" y="1826053"/>
                  <a:pt x="2304241" y="1822021"/>
                </a:cubicBezTo>
                <a:lnTo>
                  <a:pt x="2298362" y="1822125"/>
                </a:lnTo>
                <a:lnTo>
                  <a:pt x="2283527" y="1826361"/>
                </a:lnTo>
                <a:lnTo>
                  <a:pt x="2278150" y="1828604"/>
                </a:lnTo>
                <a:cubicBezTo>
                  <a:pt x="2274371" y="1829907"/>
                  <a:pt x="2271762" y="1830461"/>
                  <a:pt x="2269853" y="1830502"/>
                </a:cubicBezTo>
                <a:lnTo>
                  <a:pt x="2269585" y="1830341"/>
                </a:lnTo>
                <a:lnTo>
                  <a:pt x="2225332" y="1845825"/>
                </a:lnTo>
                <a:cubicBezTo>
                  <a:pt x="2211505" y="1836594"/>
                  <a:pt x="2170867" y="1860661"/>
                  <a:pt x="2169048" y="1837658"/>
                </a:cubicBezTo>
                <a:cubicBezTo>
                  <a:pt x="2153238" y="1843278"/>
                  <a:pt x="2146132" y="1854645"/>
                  <a:pt x="2147231" y="1839027"/>
                </a:cubicBezTo>
                <a:cubicBezTo>
                  <a:pt x="2141901" y="1840465"/>
                  <a:pt x="2138205" y="1840014"/>
                  <a:pt x="2135241" y="1838652"/>
                </a:cubicBezTo>
                <a:lnTo>
                  <a:pt x="2099215" y="1850768"/>
                </a:lnTo>
                <a:lnTo>
                  <a:pt x="2094046" y="1850806"/>
                </a:lnTo>
                <a:lnTo>
                  <a:pt x="2071850" y="1861319"/>
                </a:lnTo>
                <a:lnTo>
                  <a:pt x="2039607" y="1874318"/>
                </a:lnTo>
                <a:lnTo>
                  <a:pt x="2037289" y="1874025"/>
                </a:lnTo>
                <a:lnTo>
                  <a:pt x="2023615" y="1881562"/>
                </a:lnTo>
                <a:cubicBezTo>
                  <a:pt x="2019390" y="1884562"/>
                  <a:pt x="1959668" y="1894795"/>
                  <a:pt x="1957176" y="1898709"/>
                </a:cubicBezTo>
                <a:cubicBezTo>
                  <a:pt x="1901224" y="1893805"/>
                  <a:pt x="1914145" y="1913274"/>
                  <a:pt x="1858081" y="1923144"/>
                </a:cubicBezTo>
                <a:cubicBezTo>
                  <a:pt x="1819487" y="1923227"/>
                  <a:pt x="1798952" y="1929741"/>
                  <a:pt x="1738865" y="1944965"/>
                </a:cubicBezTo>
                <a:cubicBezTo>
                  <a:pt x="1698633" y="1955957"/>
                  <a:pt x="1670491" y="1978862"/>
                  <a:pt x="1616692" y="1989107"/>
                </a:cubicBezTo>
                <a:cubicBezTo>
                  <a:pt x="1565257" y="2022368"/>
                  <a:pt x="1474172" y="2022156"/>
                  <a:pt x="1411898" y="2046254"/>
                </a:cubicBezTo>
                <a:cubicBezTo>
                  <a:pt x="1380237" y="2035952"/>
                  <a:pt x="1386648" y="2042292"/>
                  <a:pt x="1375780" y="2047961"/>
                </a:cubicBezTo>
                <a:cubicBezTo>
                  <a:pt x="1375756" y="2047968"/>
                  <a:pt x="1375731" y="2047974"/>
                  <a:pt x="1375707" y="2047981"/>
                </a:cubicBezTo>
                <a:lnTo>
                  <a:pt x="1285585" y="2047113"/>
                </a:lnTo>
                <a:cubicBezTo>
                  <a:pt x="1279541" y="2043453"/>
                  <a:pt x="1272537" y="2040974"/>
                  <a:pt x="1263658" y="2041397"/>
                </a:cubicBezTo>
                <a:cubicBezTo>
                  <a:pt x="1212454" y="2058890"/>
                  <a:pt x="1258499" y="2026611"/>
                  <a:pt x="1170403" y="2033399"/>
                </a:cubicBezTo>
                <a:cubicBezTo>
                  <a:pt x="1166530" y="2036274"/>
                  <a:pt x="1154254" y="2033463"/>
                  <a:pt x="1153718" y="2029576"/>
                </a:cubicBezTo>
                <a:cubicBezTo>
                  <a:pt x="1148486" y="2030819"/>
                  <a:pt x="1137980" y="2038354"/>
                  <a:pt x="1133937" y="2032149"/>
                </a:cubicBezTo>
                <a:cubicBezTo>
                  <a:pt x="1104720" y="2031606"/>
                  <a:pt x="1077532" y="2035424"/>
                  <a:pt x="1054999" y="2043242"/>
                </a:cubicBezTo>
                <a:cubicBezTo>
                  <a:pt x="1024875" y="2038090"/>
                  <a:pt x="1020473" y="2042711"/>
                  <a:pt x="1018405" y="2048281"/>
                </a:cubicBezTo>
                <a:lnTo>
                  <a:pt x="1016563" y="2051718"/>
                </a:lnTo>
                <a:lnTo>
                  <a:pt x="1008284" y="2046742"/>
                </a:lnTo>
                <a:cubicBezTo>
                  <a:pt x="999244" y="2043620"/>
                  <a:pt x="990505" y="2044937"/>
                  <a:pt x="981974" y="2048363"/>
                </a:cubicBezTo>
                <a:lnTo>
                  <a:pt x="971903" y="2053484"/>
                </a:lnTo>
                <a:lnTo>
                  <a:pt x="954015" y="2052529"/>
                </a:lnTo>
                <a:cubicBezTo>
                  <a:pt x="931960" y="2051365"/>
                  <a:pt x="861352" y="2046214"/>
                  <a:pt x="839571" y="2046509"/>
                </a:cubicBezTo>
                <a:lnTo>
                  <a:pt x="823321" y="2054296"/>
                </a:lnTo>
                <a:lnTo>
                  <a:pt x="800990" y="2051523"/>
                </a:lnTo>
                <a:cubicBezTo>
                  <a:pt x="790723" y="2052171"/>
                  <a:pt x="782268" y="2055403"/>
                  <a:pt x="776439" y="2062634"/>
                </a:cubicBezTo>
                <a:cubicBezTo>
                  <a:pt x="773155" y="2056184"/>
                  <a:pt x="769593" y="2059253"/>
                  <a:pt x="763041" y="2063995"/>
                </a:cubicBezTo>
                <a:lnTo>
                  <a:pt x="757863" y="2065877"/>
                </a:lnTo>
                <a:lnTo>
                  <a:pt x="745053" y="2051831"/>
                </a:lnTo>
                <a:lnTo>
                  <a:pt x="722609" y="2049504"/>
                </a:lnTo>
                <a:lnTo>
                  <a:pt x="717618" y="2042131"/>
                </a:lnTo>
                <a:lnTo>
                  <a:pt x="703285" y="2046808"/>
                </a:lnTo>
                <a:cubicBezTo>
                  <a:pt x="698219" y="2048137"/>
                  <a:pt x="690058" y="2049926"/>
                  <a:pt x="680199" y="2051947"/>
                </a:cubicBezTo>
                <a:lnTo>
                  <a:pt x="667351" y="2054469"/>
                </a:lnTo>
                <a:lnTo>
                  <a:pt x="660961" y="2049404"/>
                </a:lnTo>
                <a:lnTo>
                  <a:pt x="638282" y="2060093"/>
                </a:lnTo>
                <a:lnTo>
                  <a:pt x="583551" y="2070197"/>
                </a:lnTo>
                <a:cubicBezTo>
                  <a:pt x="569268" y="2091365"/>
                  <a:pt x="529124" y="2053106"/>
                  <a:pt x="525274" y="2079137"/>
                </a:cubicBezTo>
                <a:cubicBezTo>
                  <a:pt x="506495" y="2056498"/>
                  <a:pt x="440091" y="2069666"/>
                  <a:pt x="405635" y="2059339"/>
                </a:cubicBezTo>
                <a:cubicBezTo>
                  <a:pt x="397410" y="2069278"/>
                  <a:pt x="294416" y="2032966"/>
                  <a:pt x="281555" y="2022847"/>
                </a:cubicBezTo>
                <a:cubicBezTo>
                  <a:pt x="171589" y="1986245"/>
                  <a:pt x="126791" y="1985528"/>
                  <a:pt x="98513" y="1969504"/>
                </a:cubicBezTo>
                <a:cubicBezTo>
                  <a:pt x="85544" y="1965247"/>
                  <a:pt x="73324" y="1958000"/>
                  <a:pt x="56191" y="1950709"/>
                </a:cubicBezTo>
                <a:lnTo>
                  <a:pt x="0" y="19357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FD729BF-6CEC-9B49-73FF-2C5815331E7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37036" y="548640"/>
            <a:ext cx="9543405" cy="1188720"/>
          </a:xfrm>
        </p:spPr>
        <p:txBody>
          <a:bodyPr>
            <a:normAutofit/>
          </a:bodyPr>
          <a:lstStyle/>
          <a:p>
            <a:pPr lvl="0"/>
            <a:r>
              <a:rPr lang="es-E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$</a:t>
            </a:r>
            <a:r>
              <a:rPr lang="es-E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out</a:t>
            </a:r>
            <a:endParaRPr lang="es-E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E8D6009-BC8D-7EC2-3FEE-DCA00A245630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957987" y="2431765"/>
            <a:ext cx="8276026" cy="3320031"/>
          </a:xfrm>
        </p:spPr>
        <p:txBody>
          <a:bodyPr anchor="ctr">
            <a:normAutofit/>
          </a:bodyPr>
          <a:lstStyle/>
          <a:p>
            <a:pPr marL="0" lvl="0" indent="0">
              <a:buNone/>
            </a:pPr>
            <a:r>
              <a:rPr lang="es-E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db.universities.aggregate</a:t>
            </a:r>
            <a:r>
              <a:rPr lang="es-E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([</a:t>
            </a:r>
          </a:p>
          <a:p>
            <a:pPr marL="0" lvl="0" indent="0">
              <a:buNone/>
            </a:pPr>
            <a:r>
              <a:rPr lang="es-E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{ $</a:t>
            </a:r>
            <a:r>
              <a:rPr lang="es-E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group</a:t>
            </a:r>
            <a:r>
              <a:rPr lang="es-E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: { _id : '$</a:t>
            </a:r>
            <a:r>
              <a:rPr lang="es-E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name</a:t>
            </a:r>
            <a:r>
              <a:rPr lang="es-E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', </a:t>
            </a:r>
            <a:r>
              <a:rPr lang="es-E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totaldocs</a:t>
            </a:r>
            <a:r>
              <a:rPr lang="es-E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: { $sum : 1 } } },</a:t>
            </a:r>
          </a:p>
          <a:p>
            <a:pPr marL="0" lvl="0" indent="0">
              <a:buNone/>
            </a:pPr>
            <a:r>
              <a:rPr lang="es-E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{ $</a:t>
            </a:r>
            <a:r>
              <a:rPr lang="es-E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out</a:t>
            </a:r>
            <a:r>
              <a:rPr lang="es-E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: '</a:t>
            </a:r>
            <a:r>
              <a:rPr lang="es-E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aggResults</a:t>
            </a:r>
            <a:r>
              <a:rPr lang="es-E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' }</a:t>
            </a:r>
          </a:p>
          <a:p>
            <a:pPr marL="0" lvl="0" indent="0">
              <a:buNone/>
            </a:pPr>
            <a:r>
              <a:rPr lang="es-E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])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42DCE2C-2863-46FA-9BE7-24365A24D9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24586" y="5970896"/>
            <a:ext cx="9967416" cy="887104"/>
          </a:xfrm>
          <a:custGeom>
            <a:avLst/>
            <a:gdLst>
              <a:gd name="connsiteX0" fmla="*/ 4686423 w 9517857"/>
              <a:gd name="connsiteY0" fmla="*/ 247919 h 918356"/>
              <a:gd name="connsiteX1" fmla="*/ 4689051 w 9517857"/>
              <a:gd name="connsiteY1" fmla="*/ 250968 h 918356"/>
              <a:gd name="connsiteX2" fmla="*/ 4687244 w 9517857"/>
              <a:gd name="connsiteY2" fmla="*/ 251298 h 918356"/>
              <a:gd name="connsiteX3" fmla="*/ 4685225 w 9517857"/>
              <a:gd name="connsiteY3" fmla="*/ 246530 h 918356"/>
              <a:gd name="connsiteX4" fmla="*/ 4686133 w 9517857"/>
              <a:gd name="connsiteY4" fmla="*/ 246727 h 918356"/>
              <a:gd name="connsiteX5" fmla="*/ 4686423 w 9517857"/>
              <a:gd name="connsiteY5" fmla="*/ 247919 h 918356"/>
              <a:gd name="connsiteX6" fmla="*/ 9517856 w 9517857"/>
              <a:gd name="connsiteY6" fmla="*/ 0 h 918356"/>
              <a:gd name="connsiteX7" fmla="*/ 9517857 w 9517857"/>
              <a:gd name="connsiteY7" fmla="*/ 12 h 918356"/>
              <a:gd name="connsiteX8" fmla="*/ 9517857 w 9517857"/>
              <a:gd name="connsiteY8" fmla="*/ 918356 h 918356"/>
              <a:gd name="connsiteX9" fmla="*/ 14604 w 9517857"/>
              <a:gd name="connsiteY9" fmla="*/ 918356 h 918356"/>
              <a:gd name="connsiteX10" fmla="*/ 12841 w 9517857"/>
              <a:gd name="connsiteY10" fmla="*/ 917763 h 918356"/>
              <a:gd name="connsiteX11" fmla="*/ 93 w 9517857"/>
              <a:gd name="connsiteY11" fmla="*/ 912471 h 918356"/>
              <a:gd name="connsiteX12" fmla="*/ 58674 w 9517857"/>
              <a:gd name="connsiteY12" fmla="*/ 890322 h 918356"/>
              <a:gd name="connsiteX13" fmla="*/ 275005 w 9517857"/>
              <a:gd name="connsiteY13" fmla="*/ 807229 h 918356"/>
              <a:gd name="connsiteX14" fmla="*/ 587824 w 9517857"/>
              <a:gd name="connsiteY14" fmla="*/ 798195 h 918356"/>
              <a:gd name="connsiteX15" fmla="*/ 651826 w 9517857"/>
              <a:gd name="connsiteY15" fmla="*/ 738338 h 918356"/>
              <a:gd name="connsiteX16" fmla="*/ 727985 w 9517857"/>
              <a:gd name="connsiteY16" fmla="*/ 719826 h 918356"/>
              <a:gd name="connsiteX17" fmla="*/ 778982 w 9517857"/>
              <a:gd name="connsiteY17" fmla="*/ 710142 h 918356"/>
              <a:gd name="connsiteX18" fmla="*/ 849944 w 9517857"/>
              <a:gd name="connsiteY18" fmla="*/ 717987 h 918356"/>
              <a:gd name="connsiteX19" fmla="*/ 921659 w 9517857"/>
              <a:gd name="connsiteY19" fmla="*/ 712695 h 918356"/>
              <a:gd name="connsiteX20" fmla="*/ 930946 w 9517857"/>
              <a:gd name="connsiteY20" fmla="*/ 734046 h 918356"/>
              <a:gd name="connsiteX21" fmla="*/ 986250 w 9517857"/>
              <a:gd name="connsiteY21" fmla="*/ 713530 h 918356"/>
              <a:gd name="connsiteX22" fmla="*/ 1013752 w 9517857"/>
              <a:gd name="connsiteY22" fmla="*/ 713361 h 918356"/>
              <a:gd name="connsiteX23" fmla="*/ 1023734 w 9517857"/>
              <a:gd name="connsiteY23" fmla="*/ 718571 h 918356"/>
              <a:gd name="connsiteX24" fmla="*/ 1063207 w 9517857"/>
              <a:gd name="connsiteY24" fmla="*/ 715651 h 918356"/>
              <a:gd name="connsiteX25" fmla="*/ 1081980 w 9517857"/>
              <a:gd name="connsiteY25" fmla="*/ 738455 h 918356"/>
              <a:gd name="connsiteX26" fmla="*/ 1218120 w 9517857"/>
              <a:gd name="connsiteY26" fmla="*/ 713280 h 918356"/>
              <a:gd name="connsiteX27" fmla="*/ 1397459 w 9517857"/>
              <a:gd name="connsiteY27" fmla="*/ 691190 h 918356"/>
              <a:gd name="connsiteX28" fmla="*/ 1580688 w 9517857"/>
              <a:gd name="connsiteY28" fmla="*/ 693697 h 918356"/>
              <a:gd name="connsiteX29" fmla="*/ 1772334 w 9517857"/>
              <a:gd name="connsiteY29" fmla="*/ 710640 h 918356"/>
              <a:gd name="connsiteX30" fmla="*/ 2002561 w 9517857"/>
              <a:gd name="connsiteY30" fmla="*/ 659917 h 918356"/>
              <a:gd name="connsiteX31" fmla="*/ 2135144 w 9517857"/>
              <a:gd name="connsiteY31" fmla="*/ 636501 h 918356"/>
              <a:gd name="connsiteX32" fmla="*/ 2440292 w 9517857"/>
              <a:gd name="connsiteY32" fmla="*/ 593862 h 918356"/>
              <a:gd name="connsiteX33" fmla="*/ 2547829 w 9517857"/>
              <a:gd name="connsiteY33" fmla="*/ 566150 h 918356"/>
              <a:gd name="connsiteX34" fmla="*/ 2658055 w 9517857"/>
              <a:gd name="connsiteY34" fmla="*/ 578727 h 918356"/>
              <a:gd name="connsiteX35" fmla="*/ 2693698 w 9517857"/>
              <a:gd name="connsiteY35" fmla="*/ 560029 h 918356"/>
              <a:gd name="connsiteX36" fmla="*/ 2699673 w 9517857"/>
              <a:gd name="connsiteY36" fmla="*/ 556400 h 918356"/>
              <a:gd name="connsiteX37" fmla="*/ 2727306 w 9517857"/>
              <a:gd name="connsiteY37" fmla="*/ 550698 h 918356"/>
              <a:gd name="connsiteX38" fmla="*/ 2730451 w 9517857"/>
              <a:gd name="connsiteY38" fmla="*/ 538058 h 918356"/>
              <a:gd name="connsiteX39" fmla="*/ 2768713 w 9517857"/>
              <a:gd name="connsiteY39" fmla="*/ 521575 h 918356"/>
              <a:gd name="connsiteX40" fmla="*/ 2820868 w 9517857"/>
              <a:gd name="connsiteY40" fmla="*/ 514160 h 918356"/>
              <a:gd name="connsiteX41" fmla="*/ 3073635 w 9517857"/>
              <a:gd name="connsiteY41" fmla="*/ 491294 h 918356"/>
              <a:gd name="connsiteX42" fmla="*/ 3222071 w 9517857"/>
              <a:gd name="connsiteY42" fmla="*/ 470559 h 918356"/>
              <a:gd name="connsiteX43" fmla="*/ 3274069 w 9517857"/>
              <a:gd name="connsiteY43" fmla="*/ 451605 h 918356"/>
              <a:gd name="connsiteX44" fmla="*/ 3349632 w 9517857"/>
              <a:gd name="connsiteY44" fmla="*/ 432583 h 918356"/>
              <a:gd name="connsiteX45" fmla="*/ 3479593 w 9517857"/>
              <a:gd name="connsiteY45" fmla="*/ 390437 h 918356"/>
              <a:gd name="connsiteX46" fmla="*/ 3660110 w 9517857"/>
              <a:gd name="connsiteY46" fmla="*/ 348726 h 918356"/>
              <a:gd name="connsiteX47" fmla="*/ 3750023 w 9517857"/>
              <a:gd name="connsiteY47" fmla="*/ 370678 h 918356"/>
              <a:gd name="connsiteX48" fmla="*/ 3844133 w 9517857"/>
              <a:gd name="connsiteY48" fmla="*/ 360648 h 918356"/>
              <a:gd name="connsiteX49" fmla="*/ 3913545 w 9517857"/>
              <a:gd name="connsiteY49" fmla="*/ 344235 h 918356"/>
              <a:gd name="connsiteX50" fmla="*/ 4266740 w 9517857"/>
              <a:gd name="connsiteY50" fmla="*/ 361454 h 918356"/>
              <a:gd name="connsiteX51" fmla="*/ 4430770 w 9517857"/>
              <a:gd name="connsiteY51" fmla="*/ 342643 h 918356"/>
              <a:gd name="connsiteX52" fmla="*/ 4512664 w 9517857"/>
              <a:gd name="connsiteY52" fmla="*/ 319948 h 918356"/>
              <a:gd name="connsiteX53" fmla="*/ 4616423 w 9517857"/>
              <a:gd name="connsiteY53" fmla="*/ 290914 h 918356"/>
              <a:gd name="connsiteX54" fmla="*/ 4691675 w 9517857"/>
              <a:gd name="connsiteY54" fmla="*/ 254011 h 918356"/>
              <a:gd name="connsiteX55" fmla="*/ 4689051 w 9517857"/>
              <a:gd name="connsiteY55" fmla="*/ 250968 h 918356"/>
              <a:gd name="connsiteX56" fmla="*/ 4719994 w 9517857"/>
              <a:gd name="connsiteY56" fmla="*/ 245307 h 918356"/>
              <a:gd name="connsiteX57" fmla="*/ 4752894 w 9517857"/>
              <a:gd name="connsiteY57" fmla="*/ 239875 h 918356"/>
              <a:gd name="connsiteX58" fmla="*/ 4769329 w 9517857"/>
              <a:gd name="connsiteY58" fmla="*/ 233585 h 918356"/>
              <a:gd name="connsiteX59" fmla="*/ 4775634 w 9517857"/>
              <a:gd name="connsiteY59" fmla="*/ 234063 h 918356"/>
              <a:gd name="connsiteX60" fmla="*/ 4790452 w 9517857"/>
              <a:gd name="connsiteY60" fmla="*/ 233572 h 918356"/>
              <a:gd name="connsiteX61" fmla="*/ 4789062 w 9517857"/>
              <a:gd name="connsiteY61" fmla="*/ 241924 h 918356"/>
              <a:gd name="connsiteX62" fmla="*/ 4827826 w 9517857"/>
              <a:gd name="connsiteY62" fmla="*/ 246977 h 918356"/>
              <a:gd name="connsiteX63" fmla="*/ 4892569 w 9517857"/>
              <a:gd name="connsiteY63" fmla="*/ 249933 h 918356"/>
              <a:gd name="connsiteX64" fmla="*/ 4896611 w 9517857"/>
              <a:gd name="connsiteY64" fmla="*/ 240448 h 918356"/>
              <a:gd name="connsiteX65" fmla="*/ 4917286 w 9517857"/>
              <a:gd name="connsiteY65" fmla="*/ 243659 h 918356"/>
              <a:gd name="connsiteX66" fmla="*/ 4981173 w 9517857"/>
              <a:gd name="connsiteY66" fmla="*/ 247103 h 918356"/>
              <a:gd name="connsiteX67" fmla="*/ 5060397 w 9517857"/>
              <a:gd name="connsiteY67" fmla="*/ 263688 h 918356"/>
              <a:gd name="connsiteX68" fmla="*/ 5252996 w 9517857"/>
              <a:gd name="connsiteY68" fmla="*/ 270655 h 918356"/>
              <a:gd name="connsiteX69" fmla="*/ 5358056 w 9517857"/>
              <a:gd name="connsiteY69" fmla="*/ 247248 h 918356"/>
              <a:gd name="connsiteX70" fmla="*/ 5426496 w 9517857"/>
              <a:gd name="connsiteY70" fmla="*/ 235142 h 918356"/>
              <a:gd name="connsiteX71" fmla="*/ 5497161 w 9517857"/>
              <a:gd name="connsiteY71" fmla="*/ 228808 h 918356"/>
              <a:gd name="connsiteX72" fmla="*/ 5826043 w 9517857"/>
              <a:gd name="connsiteY72" fmla="*/ 148073 h 918356"/>
              <a:gd name="connsiteX73" fmla="*/ 6013415 w 9517857"/>
              <a:gd name="connsiteY73" fmla="*/ 137316 h 918356"/>
              <a:gd name="connsiteX74" fmla="*/ 6080994 w 9517857"/>
              <a:gd name="connsiteY74" fmla="*/ 142938 h 918356"/>
              <a:gd name="connsiteX75" fmla="*/ 6194152 w 9517857"/>
              <a:gd name="connsiteY75" fmla="*/ 151772 h 918356"/>
              <a:gd name="connsiteX76" fmla="*/ 6281379 w 9517857"/>
              <a:gd name="connsiteY76" fmla="*/ 181626 h 918356"/>
              <a:gd name="connsiteX77" fmla="*/ 6374947 w 9517857"/>
              <a:gd name="connsiteY77" fmla="*/ 179799 h 918356"/>
              <a:gd name="connsiteX78" fmla="*/ 6448518 w 9517857"/>
              <a:gd name="connsiteY78" fmla="*/ 164378 h 918356"/>
              <a:gd name="connsiteX79" fmla="*/ 6544700 w 9517857"/>
              <a:gd name="connsiteY79" fmla="*/ 167161 h 918356"/>
              <a:gd name="connsiteX80" fmla="*/ 6648353 w 9517857"/>
              <a:gd name="connsiteY80" fmla="*/ 172250 h 918356"/>
              <a:gd name="connsiteX81" fmla="*/ 6736227 w 9517857"/>
              <a:gd name="connsiteY81" fmla="*/ 173216 h 918356"/>
              <a:gd name="connsiteX82" fmla="*/ 6977218 w 9517857"/>
              <a:gd name="connsiteY82" fmla="*/ 184289 h 918356"/>
              <a:gd name="connsiteX83" fmla="*/ 7065221 w 9517857"/>
              <a:gd name="connsiteY83" fmla="*/ 227531 h 918356"/>
              <a:gd name="connsiteX84" fmla="*/ 7366876 w 9517857"/>
              <a:gd name="connsiteY84" fmla="*/ 248468 h 918356"/>
              <a:gd name="connsiteX85" fmla="*/ 7565449 w 9517857"/>
              <a:gd name="connsiteY85" fmla="*/ 258950 h 918356"/>
              <a:gd name="connsiteX86" fmla="*/ 7599285 w 9517857"/>
              <a:gd name="connsiteY86" fmla="*/ 266021 h 918356"/>
              <a:gd name="connsiteX87" fmla="*/ 7644411 w 9517857"/>
              <a:gd name="connsiteY87" fmla="*/ 258986 h 918356"/>
              <a:gd name="connsiteX88" fmla="*/ 7825110 w 9517857"/>
              <a:gd name="connsiteY88" fmla="*/ 229109 h 918356"/>
              <a:gd name="connsiteX89" fmla="*/ 7965804 w 9517857"/>
              <a:gd name="connsiteY89" fmla="*/ 190545 h 918356"/>
              <a:gd name="connsiteX90" fmla="*/ 8147401 w 9517857"/>
              <a:gd name="connsiteY90" fmla="*/ 205617 h 918356"/>
              <a:gd name="connsiteX91" fmla="*/ 8256033 w 9517857"/>
              <a:gd name="connsiteY91" fmla="*/ 193713 h 918356"/>
              <a:gd name="connsiteX92" fmla="*/ 8410677 w 9517857"/>
              <a:gd name="connsiteY92" fmla="*/ 172167 h 918356"/>
              <a:gd name="connsiteX93" fmla="*/ 8617841 w 9517857"/>
              <a:gd name="connsiteY93" fmla="*/ 155167 h 918356"/>
              <a:gd name="connsiteX94" fmla="*/ 8715976 w 9517857"/>
              <a:gd name="connsiteY94" fmla="*/ 178374 h 918356"/>
              <a:gd name="connsiteX95" fmla="*/ 8778827 w 9517857"/>
              <a:gd name="connsiteY95" fmla="*/ 172936 h 918356"/>
              <a:gd name="connsiteX96" fmla="*/ 8840778 w 9517857"/>
              <a:gd name="connsiteY96" fmla="*/ 143149 h 918356"/>
              <a:gd name="connsiteX97" fmla="*/ 9010380 w 9517857"/>
              <a:gd name="connsiteY97" fmla="*/ 91891 h 918356"/>
              <a:gd name="connsiteX98" fmla="*/ 9110856 w 9517857"/>
              <a:gd name="connsiteY98" fmla="*/ 70997 h 918356"/>
              <a:gd name="connsiteX99" fmla="*/ 9268817 w 9517857"/>
              <a:gd name="connsiteY99" fmla="*/ 53082 h 918356"/>
              <a:gd name="connsiteX100" fmla="*/ 9316667 w 9517857"/>
              <a:gd name="connsiteY100" fmla="*/ 45047 h 918356"/>
              <a:gd name="connsiteX101" fmla="*/ 9428209 w 9517857"/>
              <a:gd name="connsiteY101" fmla="*/ 29923 h 918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9517857" h="918356">
                <a:moveTo>
                  <a:pt x="4686423" y="247919"/>
                </a:moveTo>
                <a:lnTo>
                  <a:pt x="4689051" y="250968"/>
                </a:lnTo>
                <a:lnTo>
                  <a:pt x="4687244" y="251298"/>
                </a:lnTo>
                <a:close/>
                <a:moveTo>
                  <a:pt x="4685225" y="246530"/>
                </a:moveTo>
                <a:cubicBezTo>
                  <a:pt x="4688837" y="243198"/>
                  <a:pt x="4687468" y="244598"/>
                  <a:pt x="4686133" y="246727"/>
                </a:cubicBezTo>
                <a:lnTo>
                  <a:pt x="4686423" y="247919"/>
                </a:lnTo>
                <a:close/>
                <a:moveTo>
                  <a:pt x="9517856" y="0"/>
                </a:moveTo>
                <a:lnTo>
                  <a:pt x="9517857" y="12"/>
                </a:lnTo>
                <a:lnTo>
                  <a:pt x="9517857" y="918356"/>
                </a:lnTo>
                <a:lnTo>
                  <a:pt x="14604" y="918356"/>
                </a:lnTo>
                <a:lnTo>
                  <a:pt x="12841" y="917763"/>
                </a:lnTo>
                <a:cubicBezTo>
                  <a:pt x="4532" y="914864"/>
                  <a:pt x="-773" y="912807"/>
                  <a:pt x="93" y="912471"/>
                </a:cubicBezTo>
                <a:cubicBezTo>
                  <a:pt x="172" y="912298"/>
                  <a:pt x="58594" y="890495"/>
                  <a:pt x="58674" y="890322"/>
                </a:cubicBezTo>
                <a:cubicBezTo>
                  <a:pt x="127436" y="929614"/>
                  <a:pt x="206243" y="828226"/>
                  <a:pt x="275005" y="807229"/>
                </a:cubicBezTo>
                <a:cubicBezTo>
                  <a:pt x="303983" y="806087"/>
                  <a:pt x="504960" y="777375"/>
                  <a:pt x="587824" y="798195"/>
                </a:cubicBezTo>
                <a:cubicBezTo>
                  <a:pt x="598733" y="769348"/>
                  <a:pt x="682904" y="785924"/>
                  <a:pt x="651826" y="738338"/>
                </a:cubicBezTo>
                <a:cubicBezTo>
                  <a:pt x="688440" y="737862"/>
                  <a:pt x="753255" y="750396"/>
                  <a:pt x="727985" y="719826"/>
                </a:cubicBezTo>
                <a:cubicBezTo>
                  <a:pt x="739648" y="718749"/>
                  <a:pt x="775717" y="715087"/>
                  <a:pt x="778982" y="710142"/>
                </a:cubicBezTo>
                <a:cubicBezTo>
                  <a:pt x="779189" y="709407"/>
                  <a:pt x="849736" y="718721"/>
                  <a:pt x="849944" y="717987"/>
                </a:cubicBezTo>
                <a:lnTo>
                  <a:pt x="921659" y="712695"/>
                </a:lnTo>
                <a:lnTo>
                  <a:pt x="930946" y="734046"/>
                </a:lnTo>
                <a:lnTo>
                  <a:pt x="986250" y="713530"/>
                </a:lnTo>
                <a:lnTo>
                  <a:pt x="1013752" y="713361"/>
                </a:lnTo>
                <a:lnTo>
                  <a:pt x="1023734" y="718571"/>
                </a:lnTo>
                <a:cubicBezTo>
                  <a:pt x="1033291" y="721276"/>
                  <a:pt x="1045398" y="721394"/>
                  <a:pt x="1063207" y="715651"/>
                </a:cubicBezTo>
                <a:lnTo>
                  <a:pt x="1081980" y="738455"/>
                </a:lnTo>
                <a:lnTo>
                  <a:pt x="1218120" y="713280"/>
                </a:lnTo>
                <a:cubicBezTo>
                  <a:pt x="1230137" y="716162"/>
                  <a:pt x="1387179" y="685179"/>
                  <a:pt x="1397459" y="691190"/>
                </a:cubicBezTo>
                <a:cubicBezTo>
                  <a:pt x="1490025" y="704984"/>
                  <a:pt x="1465878" y="715604"/>
                  <a:pt x="1580688" y="693697"/>
                </a:cubicBezTo>
                <a:cubicBezTo>
                  <a:pt x="1607067" y="704379"/>
                  <a:pt x="1719477" y="658239"/>
                  <a:pt x="1772334" y="710640"/>
                </a:cubicBezTo>
                <a:cubicBezTo>
                  <a:pt x="1745536" y="644824"/>
                  <a:pt x="1976078" y="716436"/>
                  <a:pt x="2002561" y="659917"/>
                </a:cubicBezTo>
                <a:cubicBezTo>
                  <a:pt x="2045346" y="660357"/>
                  <a:pt x="2166676" y="654391"/>
                  <a:pt x="2135144" y="636501"/>
                </a:cubicBezTo>
                <a:cubicBezTo>
                  <a:pt x="2276591" y="665055"/>
                  <a:pt x="2293173" y="591792"/>
                  <a:pt x="2440292" y="593862"/>
                </a:cubicBezTo>
                <a:cubicBezTo>
                  <a:pt x="2495160" y="534824"/>
                  <a:pt x="2473343" y="585644"/>
                  <a:pt x="2547829" y="566150"/>
                </a:cubicBezTo>
                <a:cubicBezTo>
                  <a:pt x="2545438" y="614169"/>
                  <a:pt x="2632278" y="528280"/>
                  <a:pt x="2658055" y="578727"/>
                </a:cubicBezTo>
                <a:cubicBezTo>
                  <a:pt x="2670795" y="573581"/>
                  <a:pt x="2682322" y="567005"/>
                  <a:pt x="2693698" y="560029"/>
                </a:cubicBezTo>
                <a:lnTo>
                  <a:pt x="2699673" y="556400"/>
                </a:lnTo>
                <a:lnTo>
                  <a:pt x="2727306" y="550698"/>
                </a:lnTo>
                <a:lnTo>
                  <a:pt x="2730451" y="538058"/>
                </a:lnTo>
                <a:lnTo>
                  <a:pt x="2768713" y="521575"/>
                </a:lnTo>
                <a:cubicBezTo>
                  <a:pt x="2783756" y="517104"/>
                  <a:pt x="2800788" y="514291"/>
                  <a:pt x="2820868" y="514160"/>
                </a:cubicBezTo>
                <a:cubicBezTo>
                  <a:pt x="2894791" y="532885"/>
                  <a:pt x="2981506" y="465507"/>
                  <a:pt x="3073635" y="491294"/>
                </a:cubicBezTo>
                <a:cubicBezTo>
                  <a:pt x="3106872" y="496624"/>
                  <a:pt x="3205785" y="487718"/>
                  <a:pt x="3222071" y="470559"/>
                </a:cubicBezTo>
                <a:cubicBezTo>
                  <a:pt x="3242193" y="465514"/>
                  <a:pt x="3267163" y="469136"/>
                  <a:pt x="3274069" y="451605"/>
                </a:cubicBezTo>
                <a:cubicBezTo>
                  <a:pt x="3286659" y="430165"/>
                  <a:pt x="3363648" y="455571"/>
                  <a:pt x="3349632" y="432583"/>
                </a:cubicBezTo>
                <a:cubicBezTo>
                  <a:pt x="3404182" y="449847"/>
                  <a:pt x="3438210" y="404323"/>
                  <a:pt x="3479593" y="390437"/>
                </a:cubicBezTo>
                <a:cubicBezTo>
                  <a:pt x="3523240" y="408403"/>
                  <a:pt x="3567027" y="361554"/>
                  <a:pt x="3660110" y="348726"/>
                </a:cubicBezTo>
                <a:cubicBezTo>
                  <a:pt x="3708299" y="369683"/>
                  <a:pt x="3662447" y="344775"/>
                  <a:pt x="3750023" y="370678"/>
                </a:cubicBezTo>
                <a:cubicBezTo>
                  <a:pt x="3752092" y="367132"/>
                  <a:pt x="3816880" y="365055"/>
                  <a:pt x="3844133" y="360648"/>
                </a:cubicBezTo>
                <a:cubicBezTo>
                  <a:pt x="3871386" y="356240"/>
                  <a:pt x="3882848" y="332490"/>
                  <a:pt x="3913545" y="344235"/>
                </a:cubicBezTo>
                <a:cubicBezTo>
                  <a:pt x="4050255" y="376864"/>
                  <a:pt x="4159924" y="363190"/>
                  <a:pt x="4266740" y="361454"/>
                </a:cubicBezTo>
                <a:cubicBezTo>
                  <a:pt x="4385770" y="354374"/>
                  <a:pt x="4314535" y="340143"/>
                  <a:pt x="4430770" y="342643"/>
                </a:cubicBezTo>
                <a:cubicBezTo>
                  <a:pt x="4439969" y="322594"/>
                  <a:pt x="4478290" y="314645"/>
                  <a:pt x="4512664" y="319948"/>
                </a:cubicBezTo>
                <a:cubicBezTo>
                  <a:pt x="4570011" y="315138"/>
                  <a:pt x="4549085" y="269599"/>
                  <a:pt x="4616423" y="290914"/>
                </a:cubicBezTo>
                <a:cubicBezTo>
                  <a:pt x="4599641" y="270277"/>
                  <a:pt x="4692085" y="269216"/>
                  <a:pt x="4691675" y="254011"/>
                </a:cubicBezTo>
                <a:lnTo>
                  <a:pt x="4689051" y="250968"/>
                </a:lnTo>
                <a:lnTo>
                  <a:pt x="4719994" y="245307"/>
                </a:lnTo>
                <a:cubicBezTo>
                  <a:pt x="4732635" y="242775"/>
                  <a:pt x="4745300" y="240335"/>
                  <a:pt x="4752894" y="239875"/>
                </a:cubicBezTo>
                <a:lnTo>
                  <a:pt x="4769329" y="233585"/>
                </a:lnTo>
                <a:lnTo>
                  <a:pt x="4775634" y="234063"/>
                </a:lnTo>
                <a:lnTo>
                  <a:pt x="4790452" y="233572"/>
                </a:lnTo>
                <a:cubicBezTo>
                  <a:pt x="4789989" y="236356"/>
                  <a:pt x="4789525" y="239141"/>
                  <a:pt x="4789062" y="241924"/>
                </a:cubicBezTo>
                <a:cubicBezTo>
                  <a:pt x="4786342" y="249932"/>
                  <a:pt x="4804560" y="248631"/>
                  <a:pt x="4827826" y="246977"/>
                </a:cubicBezTo>
                <a:cubicBezTo>
                  <a:pt x="4875782" y="239569"/>
                  <a:pt x="4874112" y="283413"/>
                  <a:pt x="4892569" y="249933"/>
                </a:cubicBezTo>
                <a:lnTo>
                  <a:pt x="4896611" y="240448"/>
                </a:lnTo>
                <a:lnTo>
                  <a:pt x="4917286" y="243659"/>
                </a:lnTo>
                <a:cubicBezTo>
                  <a:pt x="4923060" y="243799"/>
                  <a:pt x="4981729" y="240979"/>
                  <a:pt x="4981173" y="247103"/>
                </a:cubicBezTo>
                <a:cubicBezTo>
                  <a:pt x="5024880" y="220690"/>
                  <a:pt x="5014146" y="257963"/>
                  <a:pt x="5060397" y="263688"/>
                </a:cubicBezTo>
                <a:cubicBezTo>
                  <a:pt x="5093356" y="238589"/>
                  <a:pt x="5157892" y="275351"/>
                  <a:pt x="5252996" y="270655"/>
                </a:cubicBezTo>
                <a:cubicBezTo>
                  <a:pt x="5288840" y="241872"/>
                  <a:pt x="5287005" y="287921"/>
                  <a:pt x="5358056" y="247248"/>
                </a:cubicBezTo>
                <a:cubicBezTo>
                  <a:pt x="5361752" y="250257"/>
                  <a:pt x="5403312" y="238215"/>
                  <a:pt x="5426496" y="235142"/>
                </a:cubicBezTo>
                <a:cubicBezTo>
                  <a:pt x="5449679" y="232069"/>
                  <a:pt x="5473549" y="245611"/>
                  <a:pt x="5497161" y="228808"/>
                </a:cubicBezTo>
                <a:cubicBezTo>
                  <a:pt x="5611861" y="172767"/>
                  <a:pt x="5723211" y="165860"/>
                  <a:pt x="5826043" y="148073"/>
                </a:cubicBezTo>
                <a:cubicBezTo>
                  <a:pt x="5943127" y="133166"/>
                  <a:pt x="5872659" y="193078"/>
                  <a:pt x="6013415" y="137316"/>
                </a:cubicBezTo>
                <a:cubicBezTo>
                  <a:pt x="6031924" y="154783"/>
                  <a:pt x="6050745" y="154258"/>
                  <a:pt x="6080994" y="142938"/>
                </a:cubicBezTo>
                <a:cubicBezTo>
                  <a:pt x="6138083" y="137090"/>
                  <a:pt x="6140195" y="184383"/>
                  <a:pt x="6194152" y="151772"/>
                </a:cubicBezTo>
                <a:cubicBezTo>
                  <a:pt x="6187280" y="177783"/>
                  <a:pt x="6304222" y="153410"/>
                  <a:pt x="6281379" y="181626"/>
                </a:cubicBezTo>
                <a:cubicBezTo>
                  <a:pt x="6321899" y="201819"/>
                  <a:pt x="6335111" y="162590"/>
                  <a:pt x="6374947" y="179799"/>
                </a:cubicBezTo>
                <a:cubicBezTo>
                  <a:pt x="6417404" y="181336"/>
                  <a:pt x="6402484" y="169694"/>
                  <a:pt x="6448518" y="164378"/>
                </a:cubicBezTo>
                <a:cubicBezTo>
                  <a:pt x="6504958" y="162488"/>
                  <a:pt x="6493438" y="111203"/>
                  <a:pt x="6544700" y="167161"/>
                </a:cubicBezTo>
                <a:cubicBezTo>
                  <a:pt x="6601507" y="148697"/>
                  <a:pt x="6566269" y="164386"/>
                  <a:pt x="6648353" y="172250"/>
                </a:cubicBezTo>
                <a:cubicBezTo>
                  <a:pt x="6680008" y="155223"/>
                  <a:pt x="6707960" y="160673"/>
                  <a:pt x="6736227" y="173216"/>
                </a:cubicBezTo>
                <a:cubicBezTo>
                  <a:pt x="6813963" y="164284"/>
                  <a:pt x="6888143" y="181296"/>
                  <a:pt x="6977218" y="184289"/>
                </a:cubicBezTo>
                <a:cubicBezTo>
                  <a:pt x="7040424" y="188318"/>
                  <a:pt x="7000278" y="216835"/>
                  <a:pt x="7065221" y="227531"/>
                </a:cubicBezTo>
                <a:cubicBezTo>
                  <a:pt x="7130163" y="238228"/>
                  <a:pt x="7291878" y="238208"/>
                  <a:pt x="7366876" y="248468"/>
                </a:cubicBezTo>
                <a:cubicBezTo>
                  <a:pt x="7491356" y="206752"/>
                  <a:pt x="7367734" y="280166"/>
                  <a:pt x="7565449" y="258950"/>
                </a:cubicBezTo>
                <a:cubicBezTo>
                  <a:pt x="7575959" y="252432"/>
                  <a:pt x="7600854" y="257628"/>
                  <a:pt x="7599285" y="266021"/>
                </a:cubicBezTo>
                <a:cubicBezTo>
                  <a:pt x="7611616" y="262940"/>
                  <a:pt x="7639946" y="245819"/>
                  <a:pt x="7644411" y="258986"/>
                </a:cubicBezTo>
                <a:cubicBezTo>
                  <a:pt x="7708015" y="258012"/>
                  <a:pt x="7770249" y="247724"/>
                  <a:pt x="7825110" y="229109"/>
                </a:cubicBezTo>
                <a:cubicBezTo>
                  <a:pt x="7949762" y="247028"/>
                  <a:pt x="7921956" y="197757"/>
                  <a:pt x="7965804" y="190545"/>
                </a:cubicBezTo>
                <a:cubicBezTo>
                  <a:pt x="8039439" y="213878"/>
                  <a:pt x="8063651" y="191475"/>
                  <a:pt x="8147401" y="205617"/>
                </a:cubicBezTo>
                <a:cubicBezTo>
                  <a:pt x="8166453" y="196610"/>
                  <a:pt x="8225048" y="207099"/>
                  <a:pt x="8256033" y="193713"/>
                </a:cubicBezTo>
                <a:cubicBezTo>
                  <a:pt x="8311388" y="242017"/>
                  <a:pt x="8350376" y="178592"/>
                  <a:pt x="8410677" y="172167"/>
                </a:cubicBezTo>
                <a:cubicBezTo>
                  <a:pt x="8470978" y="165743"/>
                  <a:pt x="8572470" y="206385"/>
                  <a:pt x="8617841" y="155167"/>
                </a:cubicBezTo>
                <a:cubicBezTo>
                  <a:pt x="8646050" y="160448"/>
                  <a:pt x="8664949" y="183631"/>
                  <a:pt x="8715976" y="178374"/>
                </a:cubicBezTo>
                <a:cubicBezTo>
                  <a:pt x="8737194" y="188216"/>
                  <a:pt x="8738009" y="189511"/>
                  <a:pt x="8778827" y="172936"/>
                </a:cubicBezTo>
                <a:cubicBezTo>
                  <a:pt x="8725277" y="146372"/>
                  <a:pt x="8850819" y="175612"/>
                  <a:pt x="8840778" y="143149"/>
                </a:cubicBezTo>
                <a:cubicBezTo>
                  <a:pt x="8903519" y="121096"/>
                  <a:pt x="9021861" y="150359"/>
                  <a:pt x="9010380" y="91891"/>
                </a:cubicBezTo>
                <a:cubicBezTo>
                  <a:pt x="9027103" y="56852"/>
                  <a:pt x="9112524" y="108357"/>
                  <a:pt x="9110856" y="70997"/>
                </a:cubicBezTo>
                <a:cubicBezTo>
                  <a:pt x="9148189" y="94250"/>
                  <a:pt x="9209809" y="53285"/>
                  <a:pt x="9268817" y="53082"/>
                </a:cubicBezTo>
                <a:cubicBezTo>
                  <a:pt x="9279135" y="35997"/>
                  <a:pt x="9292736" y="36520"/>
                  <a:pt x="9316667" y="45047"/>
                </a:cubicBezTo>
                <a:cubicBezTo>
                  <a:pt x="9352186" y="45862"/>
                  <a:pt x="9390008" y="39799"/>
                  <a:pt x="9428209" y="29923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9A36457-A5F4-4103-A443-02581C091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C5FB7E8-B636-40FA-BE8D-48145C0F5C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"/>
            <a:ext cx="12192000" cy="2295238"/>
          </a:xfrm>
          <a:custGeom>
            <a:avLst/>
            <a:gdLst>
              <a:gd name="connsiteX0" fmla="*/ 12160143 w 12192000"/>
              <a:gd name="connsiteY0" fmla="*/ 831692 h 2079137"/>
              <a:gd name="connsiteX1" fmla="*/ 12159112 w 12192000"/>
              <a:gd name="connsiteY1" fmla="*/ 833361 h 2079137"/>
              <a:gd name="connsiteX2" fmla="*/ 12158912 w 12192000"/>
              <a:gd name="connsiteY2" fmla="*/ 832430 h 2079137"/>
              <a:gd name="connsiteX3" fmla="*/ 0 w 12192000"/>
              <a:gd name="connsiteY3" fmla="*/ 0 h 2079137"/>
              <a:gd name="connsiteX4" fmla="*/ 12192000 w 12192000"/>
              <a:gd name="connsiteY4" fmla="*/ 0 h 2079137"/>
              <a:gd name="connsiteX5" fmla="*/ 12192000 w 12192000"/>
              <a:gd name="connsiteY5" fmla="*/ 558063 h 2079137"/>
              <a:gd name="connsiteX6" fmla="*/ 12189259 w 12192000"/>
              <a:gd name="connsiteY6" fmla="*/ 810508 h 2079137"/>
              <a:gd name="connsiteX7" fmla="*/ 12170847 w 12192000"/>
              <a:gd name="connsiteY7" fmla="*/ 825280 h 2079137"/>
              <a:gd name="connsiteX8" fmla="*/ 12160143 w 12192000"/>
              <a:gd name="connsiteY8" fmla="*/ 831692 h 2079137"/>
              <a:gd name="connsiteX9" fmla="*/ 12163806 w 12192000"/>
              <a:gd name="connsiteY9" fmla="*/ 825759 h 2079137"/>
              <a:gd name="connsiteX10" fmla="*/ 12056557 w 12192000"/>
              <a:gd name="connsiteY10" fmla="*/ 810176 h 2079137"/>
              <a:gd name="connsiteX11" fmla="*/ 11900316 w 12192000"/>
              <a:gd name="connsiteY11" fmla="*/ 789618 h 2079137"/>
              <a:gd name="connsiteX12" fmla="*/ 11791206 w 12192000"/>
              <a:gd name="connsiteY12" fmla="*/ 824176 h 2079137"/>
              <a:gd name="connsiteX13" fmla="*/ 11659257 w 12192000"/>
              <a:gd name="connsiteY13" fmla="*/ 800841 h 2079137"/>
              <a:gd name="connsiteX14" fmla="*/ 11569789 w 12192000"/>
              <a:gd name="connsiteY14" fmla="*/ 797135 h 2079137"/>
              <a:gd name="connsiteX15" fmla="*/ 11367885 w 12192000"/>
              <a:gd name="connsiteY15" fmla="*/ 791985 h 2079137"/>
              <a:gd name="connsiteX16" fmla="*/ 11174663 w 12192000"/>
              <a:gd name="connsiteY16" fmla="*/ 788721 h 2079137"/>
              <a:gd name="connsiteX17" fmla="*/ 11068220 w 12192000"/>
              <a:gd name="connsiteY17" fmla="*/ 786994 h 2079137"/>
              <a:gd name="connsiteX18" fmla="*/ 10893266 w 12192000"/>
              <a:gd name="connsiteY18" fmla="*/ 794013 h 2079137"/>
              <a:gd name="connsiteX19" fmla="*/ 10844025 w 12192000"/>
              <a:gd name="connsiteY19" fmla="*/ 789857 h 2079137"/>
              <a:gd name="connsiteX20" fmla="*/ 10814353 w 12192000"/>
              <a:gd name="connsiteY20" fmla="*/ 789010 h 2079137"/>
              <a:gd name="connsiteX21" fmla="*/ 10748393 w 12192000"/>
              <a:gd name="connsiteY21" fmla="*/ 806738 h 2079137"/>
              <a:gd name="connsiteX22" fmla="*/ 10468256 w 12192000"/>
              <a:gd name="connsiteY22" fmla="*/ 778733 h 2079137"/>
              <a:gd name="connsiteX23" fmla="*/ 10256131 w 12192000"/>
              <a:gd name="connsiteY23" fmla="*/ 788332 h 2079137"/>
              <a:gd name="connsiteX24" fmla="*/ 10177442 w 12192000"/>
              <a:gd name="connsiteY24" fmla="*/ 777371 h 2079137"/>
              <a:gd name="connsiteX25" fmla="*/ 10006086 w 12192000"/>
              <a:gd name="connsiteY25" fmla="*/ 792651 h 2079137"/>
              <a:gd name="connsiteX26" fmla="*/ 9952382 w 12192000"/>
              <a:gd name="connsiteY26" fmla="*/ 815411 h 2079137"/>
              <a:gd name="connsiteX27" fmla="*/ 9926457 w 12192000"/>
              <a:gd name="connsiteY27" fmla="*/ 827295 h 2079137"/>
              <a:gd name="connsiteX28" fmla="*/ 9843405 w 12192000"/>
              <a:gd name="connsiteY28" fmla="*/ 867046 h 2079137"/>
              <a:gd name="connsiteX29" fmla="*/ 9830866 w 12192000"/>
              <a:gd name="connsiteY29" fmla="*/ 875047 h 2079137"/>
              <a:gd name="connsiteX30" fmla="*/ 9801807 w 12192000"/>
              <a:gd name="connsiteY30" fmla="*/ 872272 h 2079137"/>
              <a:gd name="connsiteX31" fmla="*/ 9785653 w 12192000"/>
              <a:gd name="connsiteY31" fmla="*/ 861743 h 2079137"/>
              <a:gd name="connsiteX32" fmla="*/ 9781177 w 12192000"/>
              <a:gd name="connsiteY32" fmla="*/ 864820 h 2079137"/>
              <a:gd name="connsiteX33" fmla="*/ 9768640 w 12192000"/>
              <a:gd name="connsiteY33" fmla="*/ 869379 h 2079137"/>
              <a:gd name="connsiteX34" fmla="*/ 9712211 w 12192000"/>
              <a:gd name="connsiteY34" fmla="*/ 900283 h 2079137"/>
              <a:gd name="connsiteX35" fmla="*/ 9689465 w 12192000"/>
              <a:gd name="connsiteY35" fmla="*/ 899268 h 2079137"/>
              <a:gd name="connsiteX36" fmla="*/ 9600339 w 12192000"/>
              <a:gd name="connsiteY36" fmla="*/ 922112 h 2079137"/>
              <a:gd name="connsiteX37" fmla="*/ 9582850 w 12192000"/>
              <a:gd name="connsiteY37" fmla="*/ 925510 h 2079137"/>
              <a:gd name="connsiteX38" fmla="*/ 9549638 w 12192000"/>
              <a:gd name="connsiteY38" fmla="*/ 940845 h 2079137"/>
              <a:gd name="connsiteX39" fmla="*/ 9539471 w 12192000"/>
              <a:gd name="connsiteY39" fmla="*/ 941799 h 2079137"/>
              <a:gd name="connsiteX40" fmla="*/ 9505592 w 12192000"/>
              <a:gd name="connsiteY40" fmla="*/ 955533 h 2079137"/>
              <a:gd name="connsiteX41" fmla="*/ 9432569 w 12192000"/>
              <a:gd name="connsiteY41" fmla="*/ 985377 h 2079137"/>
              <a:gd name="connsiteX42" fmla="*/ 9414216 w 12192000"/>
              <a:gd name="connsiteY42" fmla="*/ 992655 h 2079137"/>
              <a:gd name="connsiteX43" fmla="*/ 9397106 w 12192000"/>
              <a:gd name="connsiteY43" fmla="*/ 992980 h 2079137"/>
              <a:gd name="connsiteX44" fmla="*/ 9305108 w 12192000"/>
              <a:gd name="connsiteY44" fmla="*/ 1007767 h 2079137"/>
              <a:gd name="connsiteX45" fmla="*/ 9282434 w 12192000"/>
              <a:gd name="connsiteY45" fmla="*/ 1007523 h 2079137"/>
              <a:gd name="connsiteX46" fmla="*/ 9271941 w 12192000"/>
              <a:gd name="connsiteY46" fmla="*/ 1002839 h 2079137"/>
              <a:gd name="connsiteX47" fmla="*/ 9238227 w 12192000"/>
              <a:gd name="connsiteY47" fmla="*/ 1017668 h 2079137"/>
              <a:gd name="connsiteX48" fmla="*/ 9184265 w 12192000"/>
              <a:gd name="connsiteY48" fmla="*/ 1031275 h 2079137"/>
              <a:gd name="connsiteX49" fmla="*/ 9159000 w 12192000"/>
              <a:gd name="connsiteY49" fmla="*/ 1039569 h 2079137"/>
              <a:gd name="connsiteX50" fmla="*/ 9137031 w 12192000"/>
              <a:gd name="connsiteY50" fmla="*/ 1038699 h 2079137"/>
              <a:gd name="connsiteX51" fmla="*/ 9015702 w 12192000"/>
              <a:gd name="connsiteY51" fmla="*/ 1051400 h 2079137"/>
              <a:gd name="connsiteX52" fmla="*/ 8971403 w 12192000"/>
              <a:gd name="connsiteY52" fmla="*/ 1040542 h 2079137"/>
              <a:gd name="connsiteX53" fmla="*/ 8961826 w 12192000"/>
              <a:gd name="connsiteY53" fmla="*/ 1045364 h 2079137"/>
              <a:gd name="connsiteX54" fmla="*/ 8888623 w 12192000"/>
              <a:gd name="connsiteY54" fmla="*/ 1053908 h 2079137"/>
              <a:gd name="connsiteX55" fmla="*/ 8841066 w 12192000"/>
              <a:gd name="connsiteY55" fmla="*/ 1060421 h 2079137"/>
              <a:gd name="connsiteX56" fmla="*/ 8752342 w 12192000"/>
              <a:gd name="connsiteY56" fmla="*/ 1080646 h 2079137"/>
              <a:gd name="connsiteX57" fmla="*/ 8699139 w 12192000"/>
              <a:gd name="connsiteY57" fmla="*/ 1087885 h 2079137"/>
              <a:gd name="connsiteX58" fmla="*/ 8667273 w 12192000"/>
              <a:gd name="connsiteY58" fmla="*/ 1092062 h 2079137"/>
              <a:gd name="connsiteX59" fmla="*/ 8586064 w 12192000"/>
              <a:gd name="connsiteY59" fmla="*/ 1114603 h 2079137"/>
              <a:gd name="connsiteX60" fmla="*/ 8460312 w 12192000"/>
              <a:gd name="connsiteY60" fmla="*/ 1179878 h 2079137"/>
              <a:gd name="connsiteX61" fmla="*/ 8419023 w 12192000"/>
              <a:gd name="connsiteY61" fmla="*/ 1191748 h 2079137"/>
              <a:gd name="connsiteX62" fmla="*/ 8410939 w 12192000"/>
              <a:gd name="connsiteY62" fmla="*/ 1189696 h 2079137"/>
              <a:gd name="connsiteX63" fmla="*/ 8362040 w 12192000"/>
              <a:gd name="connsiteY63" fmla="*/ 1220820 h 2079137"/>
              <a:gd name="connsiteX64" fmla="*/ 8273677 w 12192000"/>
              <a:gd name="connsiteY64" fmla="*/ 1236495 h 2079137"/>
              <a:gd name="connsiteX65" fmla="*/ 8204283 w 12192000"/>
              <a:gd name="connsiteY65" fmla="*/ 1243537 h 2079137"/>
              <a:gd name="connsiteX66" fmla="*/ 8166550 w 12192000"/>
              <a:gd name="connsiteY66" fmla="*/ 1249551 h 2079137"/>
              <a:gd name="connsiteX67" fmla="*/ 8137785 w 12192000"/>
              <a:gd name="connsiteY67" fmla="*/ 1251636 h 2079137"/>
              <a:gd name="connsiteX68" fmla="*/ 8071596 w 12192000"/>
              <a:gd name="connsiteY68" fmla="*/ 1269274 h 2079137"/>
              <a:gd name="connsiteX69" fmla="*/ 7964816 w 12192000"/>
              <a:gd name="connsiteY69" fmla="*/ 1303668 h 2079137"/>
              <a:gd name="connsiteX70" fmla="*/ 7941495 w 12192000"/>
              <a:gd name="connsiteY70" fmla="*/ 1309821 h 2079137"/>
              <a:gd name="connsiteX71" fmla="*/ 7919123 w 12192000"/>
              <a:gd name="connsiteY71" fmla="*/ 1310466 h 2079137"/>
              <a:gd name="connsiteX72" fmla="*/ 7911902 w 12192000"/>
              <a:gd name="connsiteY72" fmla="*/ 1306569 h 2079137"/>
              <a:gd name="connsiteX73" fmla="*/ 7898703 w 12192000"/>
              <a:gd name="connsiteY73" fmla="*/ 1309208 h 2079137"/>
              <a:gd name="connsiteX74" fmla="*/ 7894703 w 12192000"/>
              <a:gd name="connsiteY74" fmla="*/ 1308939 h 2079137"/>
              <a:gd name="connsiteX75" fmla="*/ 7872267 w 12192000"/>
              <a:gd name="connsiteY75" fmla="*/ 1308370 h 2079137"/>
              <a:gd name="connsiteX76" fmla="*/ 7836454 w 12192000"/>
              <a:gd name="connsiteY76" fmla="*/ 1331265 h 2079137"/>
              <a:gd name="connsiteX77" fmla="*/ 7782451 w 12192000"/>
              <a:gd name="connsiteY77" fmla="*/ 1339601 h 2079137"/>
              <a:gd name="connsiteX78" fmla="*/ 7542969 w 12192000"/>
              <a:gd name="connsiteY78" fmla="*/ 1372495 h 2079137"/>
              <a:gd name="connsiteX79" fmla="*/ 7476832 w 12192000"/>
              <a:gd name="connsiteY79" fmla="*/ 1431655 h 2079137"/>
              <a:gd name="connsiteX80" fmla="*/ 7370237 w 12192000"/>
              <a:gd name="connsiteY80" fmla="*/ 1474339 h 2079137"/>
              <a:gd name="connsiteX81" fmla="*/ 7222223 w 12192000"/>
              <a:gd name="connsiteY81" fmla="*/ 1510199 h 2079137"/>
              <a:gd name="connsiteX82" fmla="*/ 7215703 w 12192000"/>
              <a:gd name="connsiteY82" fmla="*/ 1520424 h 2079137"/>
              <a:gd name="connsiteX83" fmla="*/ 7204548 w 12192000"/>
              <a:gd name="connsiteY83" fmla="*/ 1528145 h 2079137"/>
              <a:gd name="connsiteX84" fmla="*/ 7202038 w 12192000"/>
              <a:gd name="connsiteY84" fmla="*/ 1527954 h 2079137"/>
              <a:gd name="connsiteX85" fmla="*/ 7173860 w 12192000"/>
              <a:gd name="connsiteY85" fmla="*/ 1541605 h 2079137"/>
              <a:gd name="connsiteX86" fmla="*/ 7155079 w 12192000"/>
              <a:gd name="connsiteY86" fmla="*/ 1552495 h 2079137"/>
              <a:gd name="connsiteX87" fmla="*/ 7149757 w 12192000"/>
              <a:gd name="connsiteY87" fmla="*/ 1552732 h 2079137"/>
              <a:gd name="connsiteX88" fmla="*/ 7104804 w 12192000"/>
              <a:gd name="connsiteY88" fmla="*/ 1565792 h 2079137"/>
              <a:gd name="connsiteX89" fmla="*/ 7082824 w 12192000"/>
              <a:gd name="connsiteY89" fmla="*/ 1567947 h 2079137"/>
              <a:gd name="connsiteX90" fmla="*/ 7021520 w 12192000"/>
              <a:gd name="connsiteY90" fmla="*/ 1562334 h 2079137"/>
              <a:gd name="connsiteX91" fmla="*/ 6988956 w 12192000"/>
              <a:gd name="connsiteY91" fmla="*/ 1576442 h 2079137"/>
              <a:gd name="connsiteX92" fmla="*/ 6981922 w 12192000"/>
              <a:gd name="connsiteY92" fmla="*/ 1578821 h 2079137"/>
              <a:gd name="connsiteX93" fmla="*/ 6981583 w 12192000"/>
              <a:gd name="connsiteY93" fmla="*/ 1578678 h 2079137"/>
              <a:gd name="connsiteX94" fmla="*/ 6973762 w 12192000"/>
              <a:gd name="connsiteY94" fmla="*/ 1580811 h 2079137"/>
              <a:gd name="connsiteX95" fmla="*/ 6969093 w 12192000"/>
              <a:gd name="connsiteY95" fmla="*/ 1583157 h 2079137"/>
              <a:gd name="connsiteX96" fmla="*/ 6890037 w 12192000"/>
              <a:gd name="connsiteY96" fmla="*/ 1575825 h 2079137"/>
              <a:gd name="connsiteX97" fmla="*/ 6785054 w 12192000"/>
              <a:gd name="connsiteY97" fmla="*/ 1582200 h 2079137"/>
              <a:gd name="connsiteX98" fmla="*/ 6681692 w 12192000"/>
              <a:gd name="connsiteY98" fmla="*/ 1591296 h 2079137"/>
              <a:gd name="connsiteX99" fmla="*/ 6644556 w 12192000"/>
              <a:gd name="connsiteY99" fmla="*/ 1595940 h 2079137"/>
              <a:gd name="connsiteX100" fmla="*/ 6577106 w 12192000"/>
              <a:gd name="connsiteY100" fmla="*/ 1598261 h 2079137"/>
              <a:gd name="connsiteX101" fmla="*/ 6544183 w 12192000"/>
              <a:gd name="connsiteY101" fmla="*/ 1596149 h 2079137"/>
              <a:gd name="connsiteX102" fmla="*/ 6540921 w 12192000"/>
              <a:gd name="connsiteY102" fmla="*/ 1593857 h 2079137"/>
              <a:gd name="connsiteX103" fmla="*/ 6535046 w 12192000"/>
              <a:gd name="connsiteY103" fmla="*/ 1593283 h 2079137"/>
              <a:gd name="connsiteX104" fmla="*/ 6519853 w 12192000"/>
              <a:gd name="connsiteY104" fmla="*/ 1595771 h 2079137"/>
              <a:gd name="connsiteX105" fmla="*/ 6514280 w 12192000"/>
              <a:gd name="connsiteY105" fmla="*/ 1597376 h 2079137"/>
              <a:gd name="connsiteX106" fmla="*/ 6505824 w 12192000"/>
              <a:gd name="connsiteY106" fmla="*/ 1598298 h 2079137"/>
              <a:gd name="connsiteX107" fmla="*/ 6505573 w 12192000"/>
              <a:gd name="connsiteY107" fmla="*/ 1598109 h 2079137"/>
              <a:gd name="connsiteX108" fmla="*/ 6497741 w 12192000"/>
              <a:gd name="connsiteY108" fmla="*/ 1599392 h 2079137"/>
              <a:gd name="connsiteX109" fmla="*/ 6459992 w 12192000"/>
              <a:gd name="connsiteY109" fmla="*/ 1608358 h 2079137"/>
              <a:gd name="connsiteX110" fmla="*/ 6404572 w 12192000"/>
              <a:gd name="connsiteY110" fmla="*/ 1593771 h 2079137"/>
              <a:gd name="connsiteX111" fmla="*/ 6382671 w 12192000"/>
              <a:gd name="connsiteY111" fmla="*/ 1592612 h 2079137"/>
              <a:gd name="connsiteX112" fmla="*/ 6369843 w 12192000"/>
              <a:gd name="connsiteY112" fmla="*/ 1590015 h 2079137"/>
              <a:gd name="connsiteX113" fmla="*/ 6269740 w 12192000"/>
              <a:gd name="connsiteY113" fmla="*/ 1614633 h 2079137"/>
              <a:gd name="connsiteX114" fmla="*/ 6255405 w 12192000"/>
              <a:gd name="connsiteY114" fmla="*/ 1620529 h 2079137"/>
              <a:gd name="connsiteX115" fmla="*/ 6244248 w 12192000"/>
              <a:gd name="connsiteY115" fmla="*/ 1629561 h 2079137"/>
              <a:gd name="connsiteX116" fmla="*/ 6086396 w 12192000"/>
              <a:gd name="connsiteY116" fmla="*/ 1642666 h 2079137"/>
              <a:gd name="connsiteX117" fmla="*/ 5867429 w 12192000"/>
              <a:gd name="connsiteY117" fmla="*/ 1695554 h 2079137"/>
              <a:gd name="connsiteX118" fmla="*/ 5772864 w 12192000"/>
              <a:gd name="connsiteY118" fmla="*/ 1689002 h 2079137"/>
              <a:gd name="connsiteX119" fmla="*/ 5629833 w 12192000"/>
              <a:gd name="connsiteY119" fmla="*/ 1713273 h 2079137"/>
              <a:gd name="connsiteX120" fmla="*/ 5504771 w 12192000"/>
              <a:gd name="connsiteY120" fmla="*/ 1725744 h 2079137"/>
              <a:gd name="connsiteX121" fmla="*/ 5490967 w 12192000"/>
              <a:gd name="connsiteY121" fmla="*/ 1726367 h 2079137"/>
              <a:gd name="connsiteX122" fmla="*/ 5486015 w 12192000"/>
              <a:gd name="connsiteY122" fmla="*/ 1721481 h 2079137"/>
              <a:gd name="connsiteX123" fmla="*/ 5439364 w 12192000"/>
              <a:gd name="connsiteY123" fmla="*/ 1721349 h 2079137"/>
              <a:gd name="connsiteX124" fmla="*/ 5350025 w 12192000"/>
              <a:gd name="connsiteY124" fmla="*/ 1729885 h 2079137"/>
              <a:gd name="connsiteX125" fmla="*/ 5336104 w 12192000"/>
              <a:gd name="connsiteY125" fmla="*/ 1734377 h 2079137"/>
              <a:gd name="connsiteX126" fmla="*/ 5245234 w 12192000"/>
              <a:gd name="connsiteY126" fmla="*/ 1738520 h 2079137"/>
              <a:gd name="connsiteX127" fmla="*/ 5182955 w 12192000"/>
              <a:gd name="connsiteY127" fmla="*/ 1744622 h 2079137"/>
              <a:gd name="connsiteX128" fmla="*/ 5169506 w 12192000"/>
              <a:gd name="connsiteY128" fmla="*/ 1748993 h 2079137"/>
              <a:gd name="connsiteX129" fmla="*/ 5154299 w 12192000"/>
              <a:gd name="connsiteY129" fmla="*/ 1744080 h 2079137"/>
              <a:gd name="connsiteX130" fmla="*/ 5149917 w 12192000"/>
              <a:gd name="connsiteY130" fmla="*/ 1739727 h 2079137"/>
              <a:gd name="connsiteX131" fmla="*/ 5100319 w 12192000"/>
              <a:gd name="connsiteY131" fmla="*/ 1745797 h 2079137"/>
              <a:gd name="connsiteX132" fmla="*/ 5094361 w 12192000"/>
              <a:gd name="connsiteY132" fmla="*/ 1745767 h 2079137"/>
              <a:gd name="connsiteX133" fmla="*/ 5053410 w 12192000"/>
              <a:gd name="connsiteY133" fmla="*/ 1742790 h 2079137"/>
              <a:gd name="connsiteX134" fmla="*/ 4992711 w 12192000"/>
              <a:gd name="connsiteY134" fmla="*/ 1734075 h 2079137"/>
              <a:gd name="connsiteX135" fmla="*/ 4930098 w 12192000"/>
              <a:gd name="connsiteY135" fmla="*/ 1717312 h 2079137"/>
              <a:gd name="connsiteX136" fmla="*/ 4893834 w 12192000"/>
              <a:gd name="connsiteY136" fmla="*/ 1710028 h 2079137"/>
              <a:gd name="connsiteX137" fmla="*/ 4868730 w 12192000"/>
              <a:gd name="connsiteY137" fmla="*/ 1702384 h 2079137"/>
              <a:gd name="connsiteX138" fmla="*/ 4797925 w 12192000"/>
              <a:gd name="connsiteY138" fmla="*/ 1695535 h 2079137"/>
              <a:gd name="connsiteX139" fmla="*/ 4677670 w 12192000"/>
              <a:gd name="connsiteY139" fmla="*/ 1689453 h 2079137"/>
              <a:gd name="connsiteX140" fmla="*/ 4634248 w 12192000"/>
              <a:gd name="connsiteY140" fmla="*/ 1680227 h 2079137"/>
              <a:gd name="connsiteX141" fmla="*/ 4632434 w 12192000"/>
              <a:gd name="connsiteY141" fmla="*/ 1674607 h 2079137"/>
              <a:gd name="connsiteX142" fmla="*/ 4619204 w 12192000"/>
              <a:gd name="connsiteY142" fmla="*/ 1672507 h 2079137"/>
              <a:gd name="connsiteX143" fmla="*/ 4616283 w 12192000"/>
              <a:gd name="connsiteY143" fmla="*/ 1670977 h 2079137"/>
              <a:gd name="connsiteX144" fmla="*/ 4598926 w 12192000"/>
              <a:gd name="connsiteY144" fmla="*/ 1663178 h 2079137"/>
              <a:gd name="connsiteX145" fmla="*/ 4547069 w 12192000"/>
              <a:gd name="connsiteY145" fmla="*/ 1670642 h 2079137"/>
              <a:gd name="connsiteX146" fmla="*/ 4523516 w 12192000"/>
              <a:gd name="connsiteY146" fmla="*/ 1669785 h 2079137"/>
              <a:gd name="connsiteX147" fmla="*/ 4500586 w 12192000"/>
              <a:gd name="connsiteY147" fmla="*/ 1675912 h 2079137"/>
              <a:gd name="connsiteX148" fmla="*/ 4488196 w 12192000"/>
              <a:gd name="connsiteY148" fmla="*/ 1683463 h 2079137"/>
              <a:gd name="connsiteX149" fmla="*/ 4445463 w 12192000"/>
              <a:gd name="connsiteY149" fmla="*/ 1695634 h 2079137"/>
              <a:gd name="connsiteX150" fmla="*/ 4446550 w 12192000"/>
              <a:gd name="connsiteY150" fmla="*/ 1680538 h 2079137"/>
              <a:gd name="connsiteX151" fmla="*/ 4365375 w 12192000"/>
              <a:gd name="connsiteY151" fmla="*/ 1697935 h 2079137"/>
              <a:gd name="connsiteX152" fmla="*/ 4305123 w 12192000"/>
              <a:gd name="connsiteY152" fmla="*/ 1714185 h 2079137"/>
              <a:gd name="connsiteX153" fmla="*/ 4292665 w 12192000"/>
              <a:gd name="connsiteY153" fmla="*/ 1720703 h 2079137"/>
              <a:gd name="connsiteX154" fmla="*/ 4276789 w 12192000"/>
              <a:gd name="connsiteY154" fmla="*/ 1718367 h 2079137"/>
              <a:gd name="connsiteX155" fmla="*/ 4271683 w 12192000"/>
              <a:gd name="connsiteY155" fmla="*/ 1714801 h 2079137"/>
              <a:gd name="connsiteX156" fmla="*/ 4223918 w 12192000"/>
              <a:gd name="connsiteY156" fmla="*/ 1728936 h 2079137"/>
              <a:gd name="connsiteX157" fmla="*/ 4218039 w 12192000"/>
              <a:gd name="connsiteY157" fmla="*/ 1729885 h 2079137"/>
              <a:gd name="connsiteX158" fmla="*/ 4177153 w 12192000"/>
              <a:gd name="connsiteY158" fmla="*/ 1733691 h 2079137"/>
              <a:gd name="connsiteX159" fmla="*/ 4051032 w 12192000"/>
              <a:gd name="connsiteY159" fmla="*/ 1728886 h 2079137"/>
              <a:gd name="connsiteX160" fmla="*/ 4013978 w 12192000"/>
              <a:gd name="connsiteY160" fmla="*/ 1727679 h 2079137"/>
              <a:gd name="connsiteX161" fmla="*/ 3987857 w 12192000"/>
              <a:gd name="connsiteY161" fmla="*/ 1724282 h 2079137"/>
              <a:gd name="connsiteX162" fmla="*/ 3916852 w 12192000"/>
              <a:gd name="connsiteY162" fmla="*/ 1729184 h 2079137"/>
              <a:gd name="connsiteX163" fmla="*/ 3797263 w 12192000"/>
              <a:gd name="connsiteY163" fmla="*/ 1742976 h 2079137"/>
              <a:gd name="connsiteX164" fmla="*/ 3752806 w 12192000"/>
              <a:gd name="connsiteY164" fmla="*/ 1741033 h 2079137"/>
              <a:gd name="connsiteX165" fmla="*/ 3749997 w 12192000"/>
              <a:gd name="connsiteY165" fmla="*/ 1735799 h 2079137"/>
              <a:gd name="connsiteX166" fmla="*/ 3736582 w 12192000"/>
              <a:gd name="connsiteY166" fmla="*/ 1735907 h 2079137"/>
              <a:gd name="connsiteX167" fmla="*/ 3733428 w 12192000"/>
              <a:gd name="connsiteY167" fmla="*/ 1734881 h 2079137"/>
              <a:gd name="connsiteX168" fmla="*/ 3714911 w 12192000"/>
              <a:gd name="connsiteY168" fmla="*/ 1730056 h 2079137"/>
              <a:gd name="connsiteX169" fmla="*/ 3665172 w 12192000"/>
              <a:gd name="connsiteY169" fmla="*/ 1745936 h 2079137"/>
              <a:gd name="connsiteX170" fmla="*/ 3552006 w 12192000"/>
              <a:gd name="connsiteY170" fmla="*/ 1755220 h 2079137"/>
              <a:gd name="connsiteX171" fmla="*/ 3390301 w 12192000"/>
              <a:gd name="connsiteY171" fmla="*/ 1762546 h 2079137"/>
              <a:gd name="connsiteX172" fmla="*/ 3264312 w 12192000"/>
              <a:gd name="connsiteY172" fmla="*/ 1774620 h 2079137"/>
              <a:gd name="connsiteX173" fmla="*/ 3106901 w 12192000"/>
              <a:gd name="connsiteY173" fmla="*/ 1804264 h 2079137"/>
              <a:gd name="connsiteX174" fmla="*/ 2993303 w 12192000"/>
              <a:gd name="connsiteY174" fmla="*/ 1806542 h 2079137"/>
              <a:gd name="connsiteX175" fmla="*/ 2979115 w 12192000"/>
              <a:gd name="connsiteY175" fmla="*/ 1815432 h 2079137"/>
              <a:gd name="connsiteX176" fmla="*/ 2963118 w 12192000"/>
              <a:gd name="connsiteY176" fmla="*/ 1820962 h 2079137"/>
              <a:gd name="connsiteX177" fmla="*/ 2961156 w 12192000"/>
              <a:gd name="connsiteY177" fmla="*/ 1820297 h 2079137"/>
              <a:gd name="connsiteX178" fmla="*/ 2925719 w 12192000"/>
              <a:gd name="connsiteY178" fmla="*/ 1828468 h 2079137"/>
              <a:gd name="connsiteX179" fmla="*/ 2857951 w 12192000"/>
              <a:gd name="connsiteY179" fmla="*/ 1842496 h 2079137"/>
              <a:gd name="connsiteX180" fmla="*/ 2857427 w 12192000"/>
              <a:gd name="connsiteY180" fmla="*/ 1841591 h 2079137"/>
              <a:gd name="connsiteX181" fmla="*/ 2846731 w 12192000"/>
              <a:gd name="connsiteY181" fmla="*/ 1839316 h 2079137"/>
              <a:gd name="connsiteX182" fmla="*/ 2826290 w 12192000"/>
              <a:gd name="connsiteY182" fmla="*/ 1837274 h 2079137"/>
              <a:gd name="connsiteX183" fmla="*/ 2779146 w 12192000"/>
              <a:gd name="connsiteY183" fmla="*/ 1820071 h 2079137"/>
              <a:gd name="connsiteX184" fmla="*/ 2739608 w 12192000"/>
              <a:gd name="connsiteY184" fmla="*/ 1827861 h 2079137"/>
              <a:gd name="connsiteX185" fmla="*/ 2731631 w 12192000"/>
              <a:gd name="connsiteY185" fmla="*/ 1828881 h 2079137"/>
              <a:gd name="connsiteX186" fmla="*/ 2731464 w 12192000"/>
              <a:gd name="connsiteY186" fmla="*/ 1828677 h 2079137"/>
              <a:gd name="connsiteX187" fmla="*/ 2723037 w 12192000"/>
              <a:gd name="connsiteY187" fmla="*/ 1829303 h 2079137"/>
              <a:gd name="connsiteX188" fmla="*/ 2701616 w 12192000"/>
              <a:gd name="connsiteY188" fmla="*/ 1832725 h 2079137"/>
              <a:gd name="connsiteX189" fmla="*/ 2696239 w 12192000"/>
              <a:gd name="connsiteY189" fmla="*/ 1831904 h 2079137"/>
              <a:gd name="connsiteX190" fmla="*/ 2663445 w 12192000"/>
              <a:gd name="connsiteY190" fmla="*/ 1825958 h 2079137"/>
              <a:gd name="connsiteX191" fmla="*/ 2560925 w 12192000"/>
              <a:gd name="connsiteY191" fmla="*/ 1829094 h 2079137"/>
              <a:gd name="connsiteX192" fmla="*/ 2458739 w 12192000"/>
              <a:gd name="connsiteY192" fmla="*/ 1834479 h 2079137"/>
              <a:gd name="connsiteX193" fmla="*/ 2356074 w 12192000"/>
              <a:gd name="connsiteY193" fmla="*/ 1836991 h 2079137"/>
              <a:gd name="connsiteX194" fmla="*/ 2304241 w 12192000"/>
              <a:gd name="connsiteY194" fmla="*/ 1822021 h 2079137"/>
              <a:gd name="connsiteX195" fmla="*/ 2298362 w 12192000"/>
              <a:gd name="connsiteY195" fmla="*/ 1822125 h 2079137"/>
              <a:gd name="connsiteX196" fmla="*/ 2283527 w 12192000"/>
              <a:gd name="connsiteY196" fmla="*/ 1826361 h 2079137"/>
              <a:gd name="connsiteX197" fmla="*/ 2278150 w 12192000"/>
              <a:gd name="connsiteY197" fmla="*/ 1828604 h 2079137"/>
              <a:gd name="connsiteX198" fmla="*/ 2269853 w 12192000"/>
              <a:gd name="connsiteY198" fmla="*/ 1830502 h 2079137"/>
              <a:gd name="connsiteX199" fmla="*/ 2269585 w 12192000"/>
              <a:gd name="connsiteY199" fmla="*/ 1830341 h 2079137"/>
              <a:gd name="connsiteX200" fmla="*/ 2225332 w 12192000"/>
              <a:gd name="connsiteY200" fmla="*/ 1845825 h 2079137"/>
              <a:gd name="connsiteX201" fmla="*/ 2169048 w 12192000"/>
              <a:gd name="connsiteY201" fmla="*/ 1837658 h 2079137"/>
              <a:gd name="connsiteX202" fmla="*/ 2147231 w 12192000"/>
              <a:gd name="connsiteY202" fmla="*/ 1839027 h 2079137"/>
              <a:gd name="connsiteX203" fmla="*/ 2135241 w 12192000"/>
              <a:gd name="connsiteY203" fmla="*/ 1838652 h 2079137"/>
              <a:gd name="connsiteX204" fmla="*/ 2099215 w 12192000"/>
              <a:gd name="connsiteY204" fmla="*/ 1850768 h 2079137"/>
              <a:gd name="connsiteX205" fmla="*/ 2094046 w 12192000"/>
              <a:gd name="connsiteY205" fmla="*/ 1850806 h 2079137"/>
              <a:gd name="connsiteX206" fmla="*/ 2071850 w 12192000"/>
              <a:gd name="connsiteY206" fmla="*/ 1861319 h 2079137"/>
              <a:gd name="connsiteX207" fmla="*/ 2039607 w 12192000"/>
              <a:gd name="connsiteY207" fmla="*/ 1874318 h 2079137"/>
              <a:gd name="connsiteX208" fmla="*/ 2037289 w 12192000"/>
              <a:gd name="connsiteY208" fmla="*/ 1874025 h 2079137"/>
              <a:gd name="connsiteX209" fmla="*/ 2023615 w 12192000"/>
              <a:gd name="connsiteY209" fmla="*/ 1881562 h 2079137"/>
              <a:gd name="connsiteX210" fmla="*/ 1957176 w 12192000"/>
              <a:gd name="connsiteY210" fmla="*/ 1898709 h 2079137"/>
              <a:gd name="connsiteX211" fmla="*/ 1858081 w 12192000"/>
              <a:gd name="connsiteY211" fmla="*/ 1923144 h 2079137"/>
              <a:gd name="connsiteX212" fmla="*/ 1738865 w 12192000"/>
              <a:gd name="connsiteY212" fmla="*/ 1944965 h 2079137"/>
              <a:gd name="connsiteX213" fmla="*/ 1616692 w 12192000"/>
              <a:gd name="connsiteY213" fmla="*/ 1989107 h 2079137"/>
              <a:gd name="connsiteX214" fmla="*/ 1411898 w 12192000"/>
              <a:gd name="connsiteY214" fmla="*/ 2046254 h 2079137"/>
              <a:gd name="connsiteX215" fmla="*/ 1375780 w 12192000"/>
              <a:gd name="connsiteY215" fmla="*/ 2047961 h 2079137"/>
              <a:gd name="connsiteX216" fmla="*/ 1375707 w 12192000"/>
              <a:gd name="connsiteY216" fmla="*/ 2047981 h 2079137"/>
              <a:gd name="connsiteX217" fmla="*/ 1285585 w 12192000"/>
              <a:gd name="connsiteY217" fmla="*/ 2047113 h 2079137"/>
              <a:gd name="connsiteX218" fmla="*/ 1263658 w 12192000"/>
              <a:gd name="connsiteY218" fmla="*/ 2041397 h 2079137"/>
              <a:gd name="connsiteX219" fmla="*/ 1170403 w 12192000"/>
              <a:gd name="connsiteY219" fmla="*/ 2033399 h 2079137"/>
              <a:gd name="connsiteX220" fmla="*/ 1153718 w 12192000"/>
              <a:gd name="connsiteY220" fmla="*/ 2029576 h 2079137"/>
              <a:gd name="connsiteX221" fmla="*/ 1133937 w 12192000"/>
              <a:gd name="connsiteY221" fmla="*/ 2032149 h 2079137"/>
              <a:gd name="connsiteX222" fmla="*/ 1054999 w 12192000"/>
              <a:gd name="connsiteY222" fmla="*/ 2043242 h 2079137"/>
              <a:gd name="connsiteX223" fmla="*/ 1018405 w 12192000"/>
              <a:gd name="connsiteY223" fmla="*/ 2048281 h 2079137"/>
              <a:gd name="connsiteX224" fmla="*/ 1016563 w 12192000"/>
              <a:gd name="connsiteY224" fmla="*/ 2051718 h 2079137"/>
              <a:gd name="connsiteX225" fmla="*/ 1008284 w 12192000"/>
              <a:gd name="connsiteY225" fmla="*/ 2046742 h 2079137"/>
              <a:gd name="connsiteX226" fmla="*/ 981974 w 12192000"/>
              <a:gd name="connsiteY226" fmla="*/ 2048363 h 2079137"/>
              <a:gd name="connsiteX227" fmla="*/ 971903 w 12192000"/>
              <a:gd name="connsiteY227" fmla="*/ 2053484 h 2079137"/>
              <a:gd name="connsiteX228" fmla="*/ 954015 w 12192000"/>
              <a:gd name="connsiteY228" fmla="*/ 2052529 h 2079137"/>
              <a:gd name="connsiteX229" fmla="*/ 839571 w 12192000"/>
              <a:gd name="connsiteY229" fmla="*/ 2046509 h 2079137"/>
              <a:gd name="connsiteX230" fmla="*/ 823321 w 12192000"/>
              <a:gd name="connsiteY230" fmla="*/ 2054296 h 2079137"/>
              <a:gd name="connsiteX231" fmla="*/ 800990 w 12192000"/>
              <a:gd name="connsiteY231" fmla="*/ 2051523 h 2079137"/>
              <a:gd name="connsiteX232" fmla="*/ 776439 w 12192000"/>
              <a:gd name="connsiteY232" fmla="*/ 2062634 h 2079137"/>
              <a:gd name="connsiteX233" fmla="*/ 763041 w 12192000"/>
              <a:gd name="connsiteY233" fmla="*/ 2063995 h 2079137"/>
              <a:gd name="connsiteX234" fmla="*/ 757863 w 12192000"/>
              <a:gd name="connsiteY234" fmla="*/ 2065877 h 2079137"/>
              <a:gd name="connsiteX235" fmla="*/ 745053 w 12192000"/>
              <a:gd name="connsiteY235" fmla="*/ 2051831 h 2079137"/>
              <a:gd name="connsiteX236" fmla="*/ 722609 w 12192000"/>
              <a:gd name="connsiteY236" fmla="*/ 2049504 h 2079137"/>
              <a:gd name="connsiteX237" fmla="*/ 717618 w 12192000"/>
              <a:gd name="connsiteY237" fmla="*/ 2042131 h 2079137"/>
              <a:gd name="connsiteX238" fmla="*/ 703285 w 12192000"/>
              <a:gd name="connsiteY238" fmla="*/ 2046808 h 2079137"/>
              <a:gd name="connsiteX239" fmla="*/ 680199 w 12192000"/>
              <a:gd name="connsiteY239" fmla="*/ 2051947 h 2079137"/>
              <a:gd name="connsiteX240" fmla="*/ 667351 w 12192000"/>
              <a:gd name="connsiteY240" fmla="*/ 2054469 h 2079137"/>
              <a:gd name="connsiteX241" fmla="*/ 660961 w 12192000"/>
              <a:gd name="connsiteY241" fmla="*/ 2049404 h 2079137"/>
              <a:gd name="connsiteX242" fmla="*/ 638282 w 12192000"/>
              <a:gd name="connsiteY242" fmla="*/ 2060093 h 2079137"/>
              <a:gd name="connsiteX243" fmla="*/ 583551 w 12192000"/>
              <a:gd name="connsiteY243" fmla="*/ 2070197 h 2079137"/>
              <a:gd name="connsiteX244" fmla="*/ 525274 w 12192000"/>
              <a:gd name="connsiteY244" fmla="*/ 2079137 h 2079137"/>
              <a:gd name="connsiteX245" fmla="*/ 405635 w 12192000"/>
              <a:gd name="connsiteY245" fmla="*/ 2059339 h 2079137"/>
              <a:gd name="connsiteX246" fmla="*/ 281555 w 12192000"/>
              <a:gd name="connsiteY246" fmla="*/ 2022847 h 2079137"/>
              <a:gd name="connsiteX247" fmla="*/ 98513 w 12192000"/>
              <a:gd name="connsiteY247" fmla="*/ 1969504 h 2079137"/>
              <a:gd name="connsiteX248" fmla="*/ 56191 w 12192000"/>
              <a:gd name="connsiteY248" fmla="*/ 1950709 h 2079137"/>
              <a:gd name="connsiteX249" fmla="*/ 0 w 12192000"/>
              <a:gd name="connsiteY249" fmla="*/ 1935789 h 2079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</a:cxnLst>
            <a:rect l="l" t="t" r="r" b="b"/>
            <a:pathLst>
              <a:path w="12192000" h="2079137">
                <a:moveTo>
                  <a:pt x="12160143" y="831692"/>
                </a:moveTo>
                <a:lnTo>
                  <a:pt x="12159112" y="833361"/>
                </a:lnTo>
                <a:cubicBezTo>
                  <a:pt x="12157915" y="833832"/>
                  <a:pt x="12157402" y="833649"/>
                  <a:pt x="12158912" y="83243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558063"/>
                </a:lnTo>
                <a:lnTo>
                  <a:pt x="12189259" y="810508"/>
                </a:lnTo>
                <a:lnTo>
                  <a:pt x="12170847" y="825280"/>
                </a:lnTo>
                <a:lnTo>
                  <a:pt x="12160143" y="831692"/>
                </a:lnTo>
                <a:lnTo>
                  <a:pt x="12163806" y="825759"/>
                </a:lnTo>
                <a:cubicBezTo>
                  <a:pt x="12125449" y="821525"/>
                  <a:pt x="12082203" y="824698"/>
                  <a:pt x="12056557" y="810176"/>
                </a:cubicBezTo>
                <a:cubicBezTo>
                  <a:pt x="12050902" y="790976"/>
                  <a:pt x="11923731" y="799312"/>
                  <a:pt x="11900316" y="789618"/>
                </a:cubicBezTo>
                <a:cubicBezTo>
                  <a:pt x="11841702" y="803374"/>
                  <a:pt x="11823963" y="832645"/>
                  <a:pt x="11791206" y="824176"/>
                </a:cubicBezTo>
                <a:cubicBezTo>
                  <a:pt x="11768977" y="817380"/>
                  <a:pt x="11683857" y="828947"/>
                  <a:pt x="11659257" y="800841"/>
                </a:cubicBezTo>
                <a:cubicBezTo>
                  <a:pt x="11617173" y="818107"/>
                  <a:pt x="11602556" y="790694"/>
                  <a:pt x="11569789" y="797135"/>
                </a:cubicBezTo>
                <a:cubicBezTo>
                  <a:pt x="11498310" y="795094"/>
                  <a:pt x="11458472" y="819882"/>
                  <a:pt x="11367885" y="791985"/>
                </a:cubicBezTo>
                <a:cubicBezTo>
                  <a:pt x="11325508" y="798158"/>
                  <a:pt x="11266580" y="755023"/>
                  <a:pt x="11174663" y="788721"/>
                </a:cubicBezTo>
                <a:cubicBezTo>
                  <a:pt x="11122703" y="792192"/>
                  <a:pt x="11150009" y="775410"/>
                  <a:pt x="11068220" y="786994"/>
                </a:cubicBezTo>
                <a:cubicBezTo>
                  <a:pt x="11046931" y="759861"/>
                  <a:pt x="10919185" y="793102"/>
                  <a:pt x="10893266" y="794013"/>
                </a:cubicBezTo>
                <a:cubicBezTo>
                  <a:pt x="10874184" y="776189"/>
                  <a:pt x="10862860" y="788743"/>
                  <a:pt x="10844025" y="789857"/>
                </a:cubicBezTo>
                <a:cubicBezTo>
                  <a:pt x="10836453" y="779294"/>
                  <a:pt x="10820690" y="778184"/>
                  <a:pt x="10814353" y="789010"/>
                </a:cubicBezTo>
                <a:cubicBezTo>
                  <a:pt x="10819669" y="816016"/>
                  <a:pt x="10754019" y="789067"/>
                  <a:pt x="10748393" y="806738"/>
                </a:cubicBezTo>
                <a:cubicBezTo>
                  <a:pt x="10687156" y="807873"/>
                  <a:pt x="10550299" y="781800"/>
                  <a:pt x="10468256" y="778733"/>
                </a:cubicBezTo>
                <a:cubicBezTo>
                  <a:pt x="10436666" y="770025"/>
                  <a:pt x="10371995" y="797252"/>
                  <a:pt x="10256131" y="788332"/>
                </a:cubicBezTo>
                <a:cubicBezTo>
                  <a:pt x="10240995" y="781626"/>
                  <a:pt x="10182664" y="765742"/>
                  <a:pt x="10177442" y="777371"/>
                </a:cubicBezTo>
                <a:cubicBezTo>
                  <a:pt x="10141447" y="775683"/>
                  <a:pt x="10030323" y="810071"/>
                  <a:pt x="10006086" y="792651"/>
                </a:cubicBezTo>
                <a:cubicBezTo>
                  <a:pt x="10009448" y="818833"/>
                  <a:pt x="9960389" y="791426"/>
                  <a:pt x="9952382" y="815411"/>
                </a:cubicBezTo>
                <a:lnTo>
                  <a:pt x="9926457" y="827295"/>
                </a:lnTo>
                <a:lnTo>
                  <a:pt x="9843405" y="867046"/>
                </a:lnTo>
                <a:lnTo>
                  <a:pt x="9830866" y="875047"/>
                </a:lnTo>
                <a:lnTo>
                  <a:pt x="9801807" y="872272"/>
                </a:lnTo>
                <a:lnTo>
                  <a:pt x="9785653" y="861743"/>
                </a:lnTo>
                <a:lnTo>
                  <a:pt x="9781177" y="864820"/>
                </a:lnTo>
                <a:cubicBezTo>
                  <a:pt x="9776153" y="871003"/>
                  <a:pt x="9773556" y="874842"/>
                  <a:pt x="9768640" y="869379"/>
                </a:cubicBezTo>
                <a:lnTo>
                  <a:pt x="9712211" y="900283"/>
                </a:lnTo>
                <a:cubicBezTo>
                  <a:pt x="9706243" y="902750"/>
                  <a:pt x="9698952" y="902954"/>
                  <a:pt x="9689465" y="899268"/>
                </a:cubicBezTo>
                <a:cubicBezTo>
                  <a:pt x="9670819" y="902906"/>
                  <a:pt x="9618108" y="917739"/>
                  <a:pt x="9600339" y="922112"/>
                </a:cubicBezTo>
                <a:lnTo>
                  <a:pt x="9582850" y="925510"/>
                </a:lnTo>
                <a:cubicBezTo>
                  <a:pt x="9574400" y="928631"/>
                  <a:pt x="9556868" y="938130"/>
                  <a:pt x="9549638" y="940845"/>
                </a:cubicBezTo>
                <a:cubicBezTo>
                  <a:pt x="9543792" y="942327"/>
                  <a:pt x="9546812" y="939351"/>
                  <a:pt x="9539471" y="941799"/>
                </a:cubicBezTo>
                <a:cubicBezTo>
                  <a:pt x="9538994" y="947702"/>
                  <a:pt x="9536009" y="953248"/>
                  <a:pt x="9505592" y="955533"/>
                </a:cubicBezTo>
                <a:cubicBezTo>
                  <a:pt x="9486013" y="968563"/>
                  <a:pt x="9460860" y="978842"/>
                  <a:pt x="9432569" y="985377"/>
                </a:cubicBezTo>
                <a:cubicBezTo>
                  <a:pt x="9426990" y="980335"/>
                  <a:pt x="9418918" y="990185"/>
                  <a:pt x="9414216" y="992655"/>
                </a:cubicBezTo>
                <a:cubicBezTo>
                  <a:pt x="9412644" y="989014"/>
                  <a:pt x="9400057" y="989255"/>
                  <a:pt x="9397106" y="992980"/>
                </a:cubicBezTo>
                <a:cubicBezTo>
                  <a:pt x="9314093" y="1020862"/>
                  <a:pt x="9349678" y="978420"/>
                  <a:pt x="9305108" y="1007767"/>
                </a:cubicBezTo>
                <a:cubicBezTo>
                  <a:pt x="9296670" y="1010324"/>
                  <a:pt x="9289251" y="1009612"/>
                  <a:pt x="9282434" y="1007523"/>
                </a:cubicBezTo>
                <a:lnTo>
                  <a:pt x="9271941" y="1002839"/>
                </a:lnTo>
                <a:lnTo>
                  <a:pt x="9238227" y="1017668"/>
                </a:lnTo>
                <a:cubicBezTo>
                  <a:pt x="9221294" y="1023415"/>
                  <a:pt x="9203166" y="1027997"/>
                  <a:pt x="9184265" y="1031275"/>
                </a:cubicBezTo>
                <a:cubicBezTo>
                  <a:pt x="9178371" y="1024135"/>
                  <a:pt x="9165618" y="1036637"/>
                  <a:pt x="9159000" y="1039569"/>
                </a:cubicBezTo>
                <a:cubicBezTo>
                  <a:pt x="9157881" y="1034602"/>
                  <a:pt x="9141725" y="1033964"/>
                  <a:pt x="9137031" y="1038699"/>
                </a:cubicBezTo>
                <a:cubicBezTo>
                  <a:pt x="9023973" y="1069523"/>
                  <a:pt x="9079946" y="1015706"/>
                  <a:pt x="9015702" y="1051400"/>
                </a:cubicBezTo>
                <a:lnTo>
                  <a:pt x="8971403" y="1040542"/>
                </a:lnTo>
                <a:lnTo>
                  <a:pt x="8961826" y="1045364"/>
                </a:lnTo>
                <a:cubicBezTo>
                  <a:pt x="8922837" y="1050010"/>
                  <a:pt x="8909116" y="1040754"/>
                  <a:pt x="8888623" y="1053908"/>
                </a:cubicBezTo>
                <a:cubicBezTo>
                  <a:pt x="8850424" y="1035587"/>
                  <a:pt x="8865892" y="1054194"/>
                  <a:pt x="8841066" y="1060421"/>
                </a:cubicBezTo>
                <a:cubicBezTo>
                  <a:pt x="8818353" y="1064878"/>
                  <a:pt x="8775995" y="1076068"/>
                  <a:pt x="8752342" y="1080646"/>
                </a:cubicBezTo>
                <a:cubicBezTo>
                  <a:pt x="8736966" y="1099406"/>
                  <a:pt x="8723186" y="1079948"/>
                  <a:pt x="8699139" y="1087885"/>
                </a:cubicBezTo>
                <a:cubicBezTo>
                  <a:pt x="8688630" y="1095506"/>
                  <a:pt x="8680324" y="1097539"/>
                  <a:pt x="8667273" y="1092062"/>
                </a:cubicBezTo>
                <a:cubicBezTo>
                  <a:pt x="8619205" y="1128818"/>
                  <a:pt x="8634590" y="1097116"/>
                  <a:pt x="8586064" y="1114603"/>
                </a:cubicBezTo>
                <a:cubicBezTo>
                  <a:pt x="8544721" y="1131913"/>
                  <a:pt x="8496602" y="1145520"/>
                  <a:pt x="8460312" y="1179878"/>
                </a:cubicBezTo>
                <a:cubicBezTo>
                  <a:pt x="8454266" y="1189140"/>
                  <a:pt x="8435781" y="1194455"/>
                  <a:pt x="8419023" y="1191748"/>
                </a:cubicBezTo>
                <a:cubicBezTo>
                  <a:pt x="8416138" y="1191283"/>
                  <a:pt x="8413416" y="1190591"/>
                  <a:pt x="8410939" y="1189696"/>
                </a:cubicBezTo>
                <a:cubicBezTo>
                  <a:pt x="8390077" y="1213458"/>
                  <a:pt x="8370324" y="1205397"/>
                  <a:pt x="8362040" y="1220820"/>
                </a:cubicBezTo>
                <a:cubicBezTo>
                  <a:pt x="8320616" y="1231942"/>
                  <a:pt x="8281663" y="1222882"/>
                  <a:pt x="8273677" y="1236495"/>
                </a:cubicBezTo>
                <a:cubicBezTo>
                  <a:pt x="8251358" y="1238573"/>
                  <a:pt x="8216738" y="1228341"/>
                  <a:pt x="8204283" y="1243537"/>
                </a:cubicBezTo>
                <a:cubicBezTo>
                  <a:pt x="8198634" y="1233135"/>
                  <a:pt x="8181550" y="1254947"/>
                  <a:pt x="8166550" y="1249551"/>
                </a:cubicBezTo>
                <a:cubicBezTo>
                  <a:pt x="8155570" y="1244572"/>
                  <a:pt x="8147825" y="1250027"/>
                  <a:pt x="8137785" y="1251636"/>
                </a:cubicBezTo>
                <a:cubicBezTo>
                  <a:pt x="8123427" y="1248361"/>
                  <a:pt x="8081662" y="1261833"/>
                  <a:pt x="8071596" y="1269274"/>
                </a:cubicBezTo>
                <a:cubicBezTo>
                  <a:pt x="8048949" y="1293759"/>
                  <a:pt x="7983924" y="1284712"/>
                  <a:pt x="7964816" y="1303668"/>
                </a:cubicBezTo>
                <a:cubicBezTo>
                  <a:pt x="7957137" y="1306992"/>
                  <a:pt x="7949335" y="1308861"/>
                  <a:pt x="7941495" y="1309821"/>
                </a:cubicBezTo>
                <a:lnTo>
                  <a:pt x="7919123" y="1310466"/>
                </a:lnTo>
                <a:lnTo>
                  <a:pt x="7911902" y="1306569"/>
                </a:lnTo>
                <a:lnTo>
                  <a:pt x="7898703" y="1309208"/>
                </a:lnTo>
                <a:lnTo>
                  <a:pt x="7894703" y="1308939"/>
                </a:lnTo>
                <a:lnTo>
                  <a:pt x="7872267" y="1308370"/>
                </a:lnTo>
                <a:cubicBezTo>
                  <a:pt x="7886550" y="1330359"/>
                  <a:pt x="7812648" y="1314851"/>
                  <a:pt x="7836454" y="1331265"/>
                </a:cubicBezTo>
                <a:cubicBezTo>
                  <a:pt x="7798907" y="1336933"/>
                  <a:pt x="7831419" y="1351068"/>
                  <a:pt x="7782451" y="1339601"/>
                </a:cubicBezTo>
                <a:cubicBezTo>
                  <a:pt x="7727636" y="1365002"/>
                  <a:pt x="7583002" y="1338768"/>
                  <a:pt x="7542969" y="1372495"/>
                </a:cubicBezTo>
                <a:cubicBezTo>
                  <a:pt x="7546396" y="1360942"/>
                  <a:pt x="7492851" y="1424323"/>
                  <a:pt x="7476832" y="1431655"/>
                </a:cubicBezTo>
                <a:cubicBezTo>
                  <a:pt x="7439619" y="1443703"/>
                  <a:pt x="7425596" y="1454661"/>
                  <a:pt x="7370237" y="1474339"/>
                </a:cubicBezTo>
                <a:cubicBezTo>
                  <a:pt x="7316246" y="1485928"/>
                  <a:pt x="7281903" y="1512712"/>
                  <a:pt x="7222223" y="1510199"/>
                </a:cubicBezTo>
                <a:cubicBezTo>
                  <a:pt x="7221190" y="1514030"/>
                  <a:pt x="7218885" y="1517398"/>
                  <a:pt x="7215703" y="1520424"/>
                </a:cubicBezTo>
                <a:lnTo>
                  <a:pt x="7204548" y="1528145"/>
                </a:lnTo>
                <a:lnTo>
                  <a:pt x="7202038" y="1527954"/>
                </a:lnTo>
                <a:lnTo>
                  <a:pt x="7173860" y="1541605"/>
                </a:lnTo>
                <a:lnTo>
                  <a:pt x="7155079" y="1552495"/>
                </a:lnTo>
                <a:lnTo>
                  <a:pt x="7149757" y="1552732"/>
                </a:lnTo>
                <a:cubicBezTo>
                  <a:pt x="7141378" y="1554948"/>
                  <a:pt x="7115959" y="1563256"/>
                  <a:pt x="7104804" y="1565792"/>
                </a:cubicBezTo>
                <a:cubicBezTo>
                  <a:pt x="7099811" y="1550850"/>
                  <a:pt x="7096935" y="1561973"/>
                  <a:pt x="7082824" y="1567947"/>
                </a:cubicBezTo>
                <a:cubicBezTo>
                  <a:pt x="7071919" y="1546070"/>
                  <a:pt x="7039417" y="1570606"/>
                  <a:pt x="7021520" y="1562334"/>
                </a:cubicBezTo>
                <a:cubicBezTo>
                  <a:pt x="7011400" y="1567217"/>
                  <a:pt x="7000495" y="1571981"/>
                  <a:pt x="6988956" y="1576442"/>
                </a:cubicBezTo>
                <a:lnTo>
                  <a:pt x="6981922" y="1578821"/>
                </a:lnTo>
                <a:lnTo>
                  <a:pt x="6981583" y="1578678"/>
                </a:lnTo>
                <a:cubicBezTo>
                  <a:pt x="6979627" y="1578791"/>
                  <a:pt x="6977153" y="1579421"/>
                  <a:pt x="6973762" y="1580811"/>
                </a:cubicBezTo>
                <a:lnTo>
                  <a:pt x="6969093" y="1583157"/>
                </a:lnTo>
                <a:lnTo>
                  <a:pt x="6890037" y="1575825"/>
                </a:lnTo>
                <a:cubicBezTo>
                  <a:pt x="6849459" y="1579997"/>
                  <a:pt x="6820022" y="1566922"/>
                  <a:pt x="6785054" y="1582200"/>
                </a:cubicBezTo>
                <a:cubicBezTo>
                  <a:pt x="6747047" y="1586037"/>
                  <a:pt x="6712794" y="1582954"/>
                  <a:pt x="6681692" y="1591296"/>
                </a:cubicBezTo>
                <a:cubicBezTo>
                  <a:pt x="6667557" y="1587501"/>
                  <a:pt x="6654822" y="1586753"/>
                  <a:pt x="6644556" y="1595940"/>
                </a:cubicBezTo>
                <a:cubicBezTo>
                  <a:pt x="6608615" y="1597269"/>
                  <a:pt x="6597697" y="1587005"/>
                  <a:pt x="6577106" y="1598261"/>
                </a:cubicBezTo>
                <a:lnTo>
                  <a:pt x="6544183" y="1596149"/>
                </a:lnTo>
                <a:lnTo>
                  <a:pt x="6540921" y="1593857"/>
                </a:lnTo>
                <a:lnTo>
                  <a:pt x="6535046" y="1593283"/>
                </a:lnTo>
                <a:lnTo>
                  <a:pt x="6519853" y="1595771"/>
                </a:lnTo>
                <a:lnTo>
                  <a:pt x="6514280" y="1597376"/>
                </a:lnTo>
                <a:cubicBezTo>
                  <a:pt x="6510385" y="1598232"/>
                  <a:pt x="6507735" y="1598481"/>
                  <a:pt x="6505824" y="1598298"/>
                </a:cubicBezTo>
                <a:lnTo>
                  <a:pt x="6505573" y="1598109"/>
                </a:lnTo>
                <a:lnTo>
                  <a:pt x="6497741" y="1599392"/>
                </a:lnTo>
                <a:cubicBezTo>
                  <a:pt x="6484628" y="1602044"/>
                  <a:pt x="6471968" y="1605085"/>
                  <a:pt x="6459992" y="1608358"/>
                </a:cubicBezTo>
                <a:cubicBezTo>
                  <a:pt x="6447037" y="1597612"/>
                  <a:pt x="6404274" y="1616787"/>
                  <a:pt x="6404572" y="1593771"/>
                </a:cubicBezTo>
                <a:cubicBezTo>
                  <a:pt x="6388277" y="1597519"/>
                  <a:pt x="6380141" y="1607970"/>
                  <a:pt x="6382671" y="1592612"/>
                </a:cubicBezTo>
                <a:lnTo>
                  <a:pt x="6369843" y="1590015"/>
                </a:lnTo>
                <a:lnTo>
                  <a:pt x="6269740" y="1614633"/>
                </a:lnTo>
                <a:lnTo>
                  <a:pt x="6255405" y="1620529"/>
                </a:lnTo>
                <a:cubicBezTo>
                  <a:pt x="6250911" y="1623016"/>
                  <a:pt x="6247090" y="1625968"/>
                  <a:pt x="6244248" y="1629561"/>
                </a:cubicBezTo>
                <a:cubicBezTo>
                  <a:pt x="6188859" y="1618246"/>
                  <a:pt x="6143250" y="1639346"/>
                  <a:pt x="6086396" y="1642666"/>
                </a:cubicBezTo>
                <a:cubicBezTo>
                  <a:pt x="6024311" y="1653696"/>
                  <a:pt x="5889522" y="1686499"/>
                  <a:pt x="5867429" y="1695554"/>
                </a:cubicBezTo>
                <a:cubicBezTo>
                  <a:pt x="5848669" y="1700350"/>
                  <a:pt x="5763994" y="1699795"/>
                  <a:pt x="5772864" y="1689002"/>
                </a:cubicBezTo>
                <a:cubicBezTo>
                  <a:pt x="5718480" y="1716048"/>
                  <a:pt x="5694188" y="1696562"/>
                  <a:pt x="5629833" y="1713273"/>
                </a:cubicBezTo>
                <a:lnTo>
                  <a:pt x="5504771" y="1725744"/>
                </a:lnTo>
                <a:lnTo>
                  <a:pt x="5490967" y="1726367"/>
                </a:lnTo>
                <a:lnTo>
                  <a:pt x="5486015" y="1721481"/>
                </a:lnTo>
                <a:lnTo>
                  <a:pt x="5439364" y="1721349"/>
                </a:lnTo>
                <a:cubicBezTo>
                  <a:pt x="5418850" y="1733129"/>
                  <a:pt x="5381503" y="1725668"/>
                  <a:pt x="5350025" y="1729885"/>
                </a:cubicBezTo>
                <a:lnTo>
                  <a:pt x="5336104" y="1734377"/>
                </a:lnTo>
                <a:lnTo>
                  <a:pt x="5245234" y="1738520"/>
                </a:lnTo>
                <a:lnTo>
                  <a:pt x="5182955" y="1744622"/>
                </a:lnTo>
                <a:lnTo>
                  <a:pt x="5169506" y="1748993"/>
                </a:lnTo>
                <a:lnTo>
                  <a:pt x="5154299" y="1744080"/>
                </a:lnTo>
                <a:cubicBezTo>
                  <a:pt x="5152463" y="1742751"/>
                  <a:pt x="5150989" y="1741283"/>
                  <a:pt x="5149917" y="1739727"/>
                </a:cubicBezTo>
                <a:lnTo>
                  <a:pt x="5100319" y="1745797"/>
                </a:lnTo>
                <a:lnTo>
                  <a:pt x="5094361" y="1745767"/>
                </a:lnTo>
                <a:lnTo>
                  <a:pt x="5053410" y="1742790"/>
                </a:lnTo>
                <a:lnTo>
                  <a:pt x="4992711" y="1734075"/>
                </a:lnTo>
                <a:cubicBezTo>
                  <a:pt x="4972764" y="1728527"/>
                  <a:pt x="4955480" y="1708667"/>
                  <a:pt x="4930098" y="1717312"/>
                </a:cubicBezTo>
                <a:cubicBezTo>
                  <a:pt x="4936142" y="1706767"/>
                  <a:pt x="4900350" y="1719438"/>
                  <a:pt x="4893834" y="1710028"/>
                </a:cubicBezTo>
                <a:cubicBezTo>
                  <a:pt x="4890113" y="1702277"/>
                  <a:pt x="4878389" y="1704314"/>
                  <a:pt x="4868730" y="1702384"/>
                </a:cubicBezTo>
                <a:cubicBezTo>
                  <a:pt x="4860577" y="1694955"/>
                  <a:pt x="4813519" y="1692594"/>
                  <a:pt x="4797925" y="1695535"/>
                </a:cubicBezTo>
                <a:cubicBezTo>
                  <a:pt x="4754973" y="1708626"/>
                  <a:pt x="4712186" y="1679830"/>
                  <a:pt x="4677670" y="1689453"/>
                </a:cubicBezTo>
                <a:cubicBezTo>
                  <a:pt x="4650390" y="1686902"/>
                  <a:pt x="4641786" y="1682702"/>
                  <a:pt x="4634248" y="1680227"/>
                </a:cubicBezTo>
                <a:lnTo>
                  <a:pt x="4632434" y="1674607"/>
                </a:lnTo>
                <a:lnTo>
                  <a:pt x="4619204" y="1672507"/>
                </a:lnTo>
                <a:lnTo>
                  <a:pt x="4616283" y="1670977"/>
                </a:lnTo>
                <a:cubicBezTo>
                  <a:pt x="4610716" y="1668036"/>
                  <a:pt x="4605090" y="1665277"/>
                  <a:pt x="4598926" y="1663178"/>
                </a:cubicBezTo>
                <a:cubicBezTo>
                  <a:pt x="4588025" y="1686237"/>
                  <a:pt x="4544698" y="1649138"/>
                  <a:pt x="4547069" y="1670642"/>
                </a:cubicBezTo>
                <a:lnTo>
                  <a:pt x="4523516" y="1669785"/>
                </a:lnTo>
                <a:lnTo>
                  <a:pt x="4500586" y="1675912"/>
                </a:lnTo>
                <a:lnTo>
                  <a:pt x="4488196" y="1683463"/>
                </a:lnTo>
                <a:lnTo>
                  <a:pt x="4445463" y="1695634"/>
                </a:lnTo>
                <a:lnTo>
                  <a:pt x="4446550" y="1680538"/>
                </a:lnTo>
                <a:lnTo>
                  <a:pt x="4365375" y="1697935"/>
                </a:lnTo>
                <a:lnTo>
                  <a:pt x="4305123" y="1714185"/>
                </a:lnTo>
                <a:lnTo>
                  <a:pt x="4292665" y="1720703"/>
                </a:lnTo>
                <a:lnTo>
                  <a:pt x="4276789" y="1718367"/>
                </a:lnTo>
                <a:cubicBezTo>
                  <a:pt x="4274740" y="1717359"/>
                  <a:pt x="4273021" y="1716157"/>
                  <a:pt x="4271683" y="1714801"/>
                </a:cubicBezTo>
                <a:lnTo>
                  <a:pt x="4223918" y="1728936"/>
                </a:lnTo>
                <a:lnTo>
                  <a:pt x="4218039" y="1729885"/>
                </a:lnTo>
                <a:lnTo>
                  <a:pt x="4177153" y="1733691"/>
                </a:lnTo>
                <a:lnTo>
                  <a:pt x="4051032" y="1728886"/>
                </a:lnTo>
                <a:cubicBezTo>
                  <a:pt x="4055072" y="1717510"/>
                  <a:pt x="4022108" y="1735873"/>
                  <a:pt x="4013978" y="1727679"/>
                </a:cubicBezTo>
                <a:cubicBezTo>
                  <a:pt x="4008905" y="1720660"/>
                  <a:pt x="3997723" y="1724594"/>
                  <a:pt x="3987857" y="1724282"/>
                </a:cubicBezTo>
                <a:cubicBezTo>
                  <a:pt x="3978476" y="1718309"/>
                  <a:pt x="3931683" y="1723723"/>
                  <a:pt x="3916852" y="1729184"/>
                </a:cubicBezTo>
                <a:cubicBezTo>
                  <a:pt x="3876910" y="1749138"/>
                  <a:pt x="3829523" y="1727824"/>
                  <a:pt x="3797263" y="1742976"/>
                </a:cubicBezTo>
                <a:cubicBezTo>
                  <a:pt x="3769922" y="1744951"/>
                  <a:pt x="3760682" y="1742230"/>
                  <a:pt x="3752806" y="1741033"/>
                </a:cubicBezTo>
                <a:lnTo>
                  <a:pt x="3749997" y="1735799"/>
                </a:lnTo>
                <a:lnTo>
                  <a:pt x="3736582" y="1735907"/>
                </a:lnTo>
                <a:lnTo>
                  <a:pt x="3733428" y="1734881"/>
                </a:lnTo>
                <a:cubicBezTo>
                  <a:pt x="3727408" y="1732899"/>
                  <a:pt x="3721365" y="1731108"/>
                  <a:pt x="3714911" y="1730056"/>
                </a:cubicBezTo>
                <a:cubicBezTo>
                  <a:pt x="3708355" y="1754554"/>
                  <a:pt x="3658933" y="1725152"/>
                  <a:pt x="3665172" y="1745936"/>
                </a:cubicBezTo>
                <a:cubicBezTo>
                  <a:pt x="3628569" y="1744420"/>
                  <a:pt x="3583742" y="1775884"/>
                  <a:pt x="3552006" y="1755220"/>
                </a:cubicBezTo>
                <a:cubicBezTo>
                  <a:pt x="3497522" y="1758390"/>
                  <a:pt x="3448310" y="1757433"/>
                  <a:pt x="3390301" y="1762546"/>
                </a:cubicBezTo>
                <a:cubicBezTo>
                  <a:pt x="3345266" y="1774524"/>
                  <a:pt x="3297039" y="1758531"/>
                  <a:pt x="3264312" y="1774620"/>
                </a:cubicBezTo>
                <a:cubicBezTo>
                  <a:pt x="3212634" y="1771139"/>
                  <a:pt x="3147905" y="1780248"/>
                  <a:pt x="3106901" y="1804264"/>
                </a:cubicBezTo>
                <a:cubicBezTo>
                  <a:pt x="3051355" y="1805490"/>
                  <a:pt x="3041708" y="1820368"/>
                  <a:pt x="2993303" y="1806542"/>
                </a:cubicBezTo>
                <a:cubicBezTo>
                  <a:pt x="2989182" y="1810139"/>
                  <a:pt x="2984377" y="1813039"/>
                  <a:pt x="2979115" y="1815432"/>
                </a:cubicBezTo>
                <a:lnTo>
                  <a:pt x="2963118" y="1820962"/>
                </a:lnTo>
                <a:lnTo>
                  <a:pt x="2961156" y="1820297"/>
                </a:lnTo>
                <a:lnTo>
                  <a:pt x="2925719" y="1828468"/>
                </a:lnTo>
                <a:lnTo>
                  <a:pt x="2857951" y="1842496"/>
                </a:lnTo>
                <a:lnTo>
                  <a:pt x="2857427" y="1841591"/>
                </a:lnTo>
                <a:cubicBezTo>
                  <a:pt x="2855386" y="1839734"/>
                  <a:pt x="2852250" y="1838690"/>
                  <a:pt x="2846731" y="1839316"/>
                </a:cubicBezTo>
                <a:cubicBezTo>
                  <a:pt x="2855175" y="1823564"/>
                  <a:pt x="2843311" y="1834035"/>
                  <a:pt x="2826290" y="1837274"/>
                </a:cubicBezTo>
                <a:cubicBezTo>
                  <a:pt x="2835609" y="1813530"/>
                  <a:pt x="2787284" y="1831665"/>
                  <a:pt x="2779146" y="1820071"/>
                </a:cubicBezTo>
                <a:cubicBezTo>
                  <a:pt x="2766432" y="1822985"/>
                  <a:pt x="2753158" y="1825635"/>
                  <a:pt x="2739608" y="1827861"/>
                </a:cubicBezTo>
                <a:lnTo>
                  <a:pt x="2731631" y="1828881"/>
                </a:lnTo>
                <a:cubicBezTo>
                  <a:pt x="2731575" y="1828813"/>
                  <a:pt x="2731521" y="1828744"/>
                  <a:pt x="2731464" y="1828677"/>
                </a:cubicBezTo>
                <a:cubicBezTo>
                  <a:pt x="2729715" y="1828415"/>
                  <a:pt x="2727085" y="1828569"/>
                  <a:pt x="2723037" y="1829303"/>
                </a:cubicBezTo>
                <a:lnTo>
                  <a:pt x="2701616" y="1832725"/>
                </a:lnTo>
                <a:lnTo>
                  <a:pt x="2696239" y="1831904"/>
                </a:lnTo>
                <a:lnTo>
                  <a:pt x="2663445" y="1825958"/>
                </a:lnTo>
                <a:cubicBezTo>
                  <a:pt x="2641260" y="1825904"/>
                  <a:pt x="2595040" y="1827674"/>
                  <a:pt x="2560925" y="1829094"/>
                </a:cubicBezTo>
                <a:cubicBezTo>
                  <a:pt x="2527977" y="1836499"/>
                  <a:pt x="2496507" y="1831991"/>
                  <a:pt x="2458739" y="1834479"/>
                </a:cubicBezTo>
                <a:cubicBezTo>
                  <a:pt x="2419379" y="1848893"/>
                  <a:pt x="2396428" y="1834257"/>
                  <a:pt x="2356074" y="1836991"/>
                </a:cubicBezTo>
                <a:cubicBezTo>
                  <a:pt x="2323435" y="1857644"/>
                  <a:pt x="2325610" y="1826053"/>
                  <a:pt x="2304241" y="1822021"/>
                </a:cubicBezTo>
                <a:lnTo>
                  <a:pt x="2298362" y="1822125"/>
                </a:lnTo>
                <a:lnTo>
                  <a:pt x="2283527" y="1826361"/>
                </a:lnTo>
                <a:lnTo>
                  <a:pt x="2278150" y="1828604"/>
                </a:lnTo>
                <a:cubicBezTo>
                  <a:pt x="2274371" y="1829907"/>
                  <a:pt x="2271762" y="1830461"/>
                  <a:pt x="2269853" y="1830502"/>
                </a:cubicBezTo>
                <a:lnTo>
                  <a:pt x="2269585" y="1830341"/>
                </a:lnTo>
                <a:lnTo>
                  <a:pt x="2225332" y="1845825"/>
                </a:lnTo>
                <a:cubicBezTo>
                  <a:pt x="2211505" y="1836594"/>
                  <a:pt x="2170867" y="1860661"/>
                  <a:pt x="2169048" y="1837658"/>
                </a:cubicBezTo>
                <a:cubicBezTo>
                  <a:pt x="2153238" y="1843278"/>
                  <a:pt x="2146132" y="1854645"/>
                  <a:pt x="2147231" y="1839027"/>
                </a:cubicBezTo>
                <a:cubicBezTo>
                  <a:pt x="2141901" y="1840465"/>
                  <a:pt x="2138205" y="1840014"/>
                  <a:pt x="2135241" y="1838652"/>
                </a:cubicBezTo>
                <a:lnTo>
                  <a:pt x="2099215" y="1850768"/>
                </a:lnTo>
                <a:lnTo>
                  <a:pt x="2094046" y="1850806"/>
                </a:lnTo>
                <a:lnTo>
                  <a:pt x="2071850" y="1861319"/>
                </a:lnTo>
                <a:lnTo>
                  <a:pt x="2039607" y="1874318"/>
                </a:lnTo>
                <a:lnTo>
                  <a:pt x="2037289" y="1874025"/>
                </a:lnTo>
                <a:lnTo>
                  <a:pt x="2023615" y="1881562"/>
                </a:lnTo>
                <a:cubicBezTo>
                  <a:pt x="2019390" y="1884562"/>
                  <a:pt x="1959668" y="1894795"/>
                  <a:pt x="1957176" y="1898709"/>
                </a:cubicBezTo>
                <a:cubicBezTo>
                  <a:pt x="1901224" y="1893805"/>
                  <a:pt x="1914145" y="1913274"/>
                  <a:pt x="1858081" y="1923144"/>
                </a:cubicBezTo>
                <a:cubicBezTo>
                  <a:pt x="1819487" y="1923227"/>
                  <a:pt x="1798952" y="1929741"/>
                  <a:pt x="1738865" y="1944965"/>
                </a:cubicBezTo>
                <a:cubicBezTo>
                  <a:pt x="1698633" y="1955957"/>
                  <a:pt x="1670491" y="1978862"/>
                  <a:pt x="1616692" y="1989107"/>
                </a:cubicBezTo>
                <a:cubicBezTo>
                  <a:pt x="1565257" y="2022368"/>
                  <a:pt x="1474172" y="2022156"/>
                  <a:pt x="1411898" y="2046254"/>
                </a:cubicBezTo>
                <a:cubicBezTo>
                  <a:pt x="1380237" y="2035952"/>
                  <a:pt x="1386648" y="2042292"/>
                  <a:pt x="1375780" y="2047961"/>
                </a:cubicBezTo>
                <a:cubicBezTo>
                  <a:pt x="1375756" y="2047968"/>
                  <a:pt x="1375731" y="2047974"/>
                  <a:pt x="1375707" y="2047981"/>
                </a:cubicBezTo>
                <a:lnTo>
                  <a:pt x="1285585" y="2047113"/>
                </a:lnTo>
                <a:cubicBezTo>
                  <a:pt x="1279541" y="2043453"/>
                  <a:pt x="1272537" y="2040974"/>
                  <a:pt x="1263658" y="2041397"/>
                </a:cubicBezTo>
                <a:cubicBezTo>
                  <a:pt x="1212454" y="2058890"/>
                  <a:pt x="1258499" y="2026611"/>
                  <a:pt x="1170403" y="2033399"/>
                </a:cubicBezTo>
                <a:cubicBezTo>
                  <a:pt x="1166530" y="2036274"/>
                  <a:pt x="1154254" y="2033463"/>
                  <a:pt x="1153718" y="2029576"/>
                </a:cubicBezTo>
                <a:cubicBezTo>
                  <a:pt x="1148486" y="2030819"/>
                  <a:pt x="1137980" y="2038354"/>
                  <a:pt x="1133937" y="2032149"/>
                </a:cubicBezTo>
                <a:cubicBezTo>
                  <a:pt x="1104720" y="2031606"/>
                  <a:pt x="1077532" y="2035424"/>
                  <a:pt x="1054999" y="2043242"/>
                </a:cubicBezTo>
                <a:cubicBezTo>
                  <a:pt x="1024875" y="2038090"/>
                  <a:pt x="1020473" y="2042711"/>
                  <a:pt x="1018405" y="2048281"/>
                </a:cubicBezTo>
                <a:lnTo>
                  <a:pt x="1016563" y="2051718"/>
                </a:lnTo>
                <a:lnTo>
                  <a:pt x="1008284" y="2046742"/>
                </a:lnTo>
                <a:cubicBezTo>
                  <a:pt x="999244" y="2043620"/>
                  <a:pt x="990505" y="2044937"/>
                  <a:pt x="981974" y="2048363"/>
                </a:cubicBezTo>
                <a:lnTo>
                  <a:pt x="971903" y="2053484"/>
                </a:lnTo>
                <a:lnTo>
                  <a:pt x="954015" y="2052529"/>
                </a:lnTo>
                <a:cubicBezTo>
                  <a:pt x="931960" y="2051365"/>
                  <a:pt x="861352" y="2046214"/>
                  <a:pt x="839571" y="2046509"/>
                </a:cubicBezTo>
                <a:lnTo>
                  <a:pt x="823321" y="2054296"/>
                </a:lnTo>
                <a:lnTo>
                  <a:pt x="800990" y="2051523"/>
                </a:lnTo>
                <a:cubicBezTo>
                  <a:pt x="790723" y="2052171"/>
                  <a:pt x="782268" y="2055403"/>
                  <a:pt x="776439" y="2062634"/>
                </a:cubicBezTo>
                <a:cubicBezTo>
                  <a:pt x="773155" y="2056184"/>
                  <a:pt x="769593" y="2059253"/>
                  <a:pt x="763041" y="2063995"/>
                </a:cubicBezTo>
                <a:lnTo>
                  <a:pt x="757863" y="2065877"/>
                </a:lnTo>
                <a:lnTo>
                  <a:pt x="745053" y="2051831"/>
                </a:lnTo>
                <a:lnTo>
                  <a:pt x="722609" y="2049504"/>
                </a:lnTo>
                <a:lnTo>
                  <a:pt x="717618" y="2042131"/>
                </a:lnTo>
                <a:lnTo>
                  <a:pt x="703285" y="2046808"/>
                </a:lnTo>
                <a:cubicBezTo>
                  <a:pt x="698219" y="2048137"/>
                  <a:pt x="690058" y="2049926"/>
                  <a:pt x="680199" y="2051947"/>
                </a:cubicBezTo>
                <a:lnTo>
                  <a:pt x="667351" y="2054469"/>
                </a:lnTo>
                <a:lnTo>
                  <a:pt x="660961" y="2049404"/>
                </a:lnTo>
                <a:lnTo>
                  <a:pt x="638282" y="2060093"/>
                </a:lnTo>
                <a:lnTo>
                  <a:pt x="583551" y="2070197"/>
                </a:lnTo>
                <a:cubicBezTo>
                  <a:pt x="569268" y="2091365"/>
                  <a:pt x="529124" y="2053106"/>
                  <a:pt x="525274" y="2079137"/>
                </a:cubicBezTo>
                <a:cubicBezTo>
                  <a:pt x="506495" y="2056498"/>
                  <a:pt x="440091" y="2069666"/>
                  <a:pt x="405635" y="2059339"/>
                </a:cubicBezTo>
                <a:cubicBezTo>
                  <a:pt x="397410" y="2069278"/>
                  <a:pt x="294416" y="2032966"/>
                  <a:pt x="281555" y="2022847"/>
                </a:cubicBezTo>
                <a:cubicBezTo>
                  <a:pt x="171589" y="1986245"/>
                  <a:pt x="126791" y="1985528"/>
                  <a:pt x="98513" y="1969504"/>
                </a:cubicBezTo>
                <a:cubicBezTo>
                  <a:pt x="85544" y="1965247"/>
                  <a:pt x="73324" y="1958000"/>
                  <a:pt x="56191" y="1950709"/>
                </a:cubicBezTo>
                <a:lnTo>
                  <a:pt x="0" y="19357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7D7C8B0-D3CC-052D-62D3-0C9AA67B1D6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37036" y="548640"/>
            <a:ext cx="9543405" cy="1188720"/>
          </a:xfrm>
        </p:spPr>
        <p:txBody>
          <a:bodyPr>
            <a:normAutofit/>
          </a:bodyPr>
          <a:lstStyle/>
          <a:p>
            <a:pPr lvl="0"/>
            <a:r>
              <a:rPr lang="es-E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$</a:t>
            </a:r>
            <a:r>
              <a:rPr lang="es-E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unwind</a:t>
            </a:r>
            <a:endParaRPr lang="es-E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DB31A16-EBD2-A1AD-67AD-AC210C6B5C0D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957987" y="2431765"/>
            <a:ext cx="8276026" cy="3320031"/>
          </a:xfrm>
        </p:spPr>
        <p:txBody>
          <a:bodyPr anchor="ctr">
            <a:normAutofit/>
          </a:bodyPr>
          <a:lstStyle/>
          <a:p>
            <a:pPr marL="0" lvl="0" indent="0">
              <a:buNone/>
            </a:pPr>
            <a:r>
              <a:rPr lang="es-ES" sz="2000">
                <a:solidFill>
                  <a:schemeClr val="tx1">
                    <a:lumMod val="85000"/>
                    <a:lumOff val="15000"/>
                  </a:schemeClr>
                </a:solidFill>
              </a:rPr>
              <a:t>db.universities.aggregate([</a:t>
            </a:r>
          </a:p>
          <a:p>
            <a:pPr marL="0" lvl="0" indent="0">
              <a:buNone/>
            </a:pPr>
            <a:r>
              <a:rPr lang="es-ES" sz="2000">
                <a:solidFill>
                  <a:schemeClr val="tx1">
                    <a:lumMod val="85000"/>
                    <a:lumOff val="15000"/>
                  </a:schemeClr>
                </a:solidFill>
              </a:rPr>
              <a:t>  { $match : { name : 'USAL' } },</a:t>
            </a:r>
          </a:p>
          <a:p>
            <a:pPr marL="0" lvl="0" indent="0">
              <a:buNone/>
            </a:pPr>
            <a:r>
              <a:rPr lang="es-ES" sz="2000">
                <a:solidFill>
                  <a:schemeClr val="tx1">
                    <a:lumMod val="85000"/>
                    <a:lumOff val="15000"/>
                  </a:schemeClr>
                </a:solidFill>
              </a:rPr>
              <a:t>  { $unwind : '$students' }</a:t>
            </a:r>
          </a:p>
          <a:p>
            <a:pPr marL="0" lvl="0" indent="0">
              <a:buNone/>
            </a:pPr>
            <a:r>
              <a:rPr lang="es-ES" sz="2000">
                <a:solidFill>
                  <a:schemeClr val="tx1">
                    <a:lumMod val="85000"/>
                    <a:lumOff val="15000"/>
                  </a:schemeClr>
                </a:solidFill>
              </a:rPr>
              <a:t>]).pretty()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42DCE2C-2863-46FA-9BE7-24365A24D9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24586" y="5970896"/>
            <a:ext cx="9967416" cy="887104"/>
          </a:xfrm>
          <a:custGeom>
            <a:avLst/>
            <a:gdLst>
              <a:gd name="connsiteX0" fmla="*/ 4686423 w 9517857"/>
              <a:gd name="connsiteY0" fmla="*/ 247919 h 918356"/>
              <a:gd name="connsiteX1" fmla="*/ 4689051 w 9517857"/>
              <a:gd name="connsiteY1" fmla="*/ 250968 h 918356"/>
              <a:gd name="connsiteX2" fmla="*/ 4687244 w 9517857"/>
              <a:gd name="connsiteY2" fmla="*/ 251298 h 918356"/>
              <a:gd name="connsiteX3" fmla="*/ 4685225 w 9517857"/>
              <a:gd name="connsiteY3" fmla="*/ 246530 h 918356"/>
              <a:gd name="connsiteX4" fmla="*/ 4686133 w 9517857"/>
              <a:gd name="connsiteY4" fmla="*/ 246727 h 918356"/>
              <a:gd name="connsiteX5" fmla="*/ 4686423 w 9517857"/>
              <a:gd name="connsiteY5" fmla="*/ 247919 h 918356"/>
              <a:gd name="connsiteX6" fmla="*/ 9517856 w 9517857"/>
              <a:gd name="connsiteY6" fmla="*/ 0 h 918356"/>
              <a:gd name="connsiteX7" fmla="*/ 9517857 w 9517857"/>
              <a:gd name="connsiteY7" fmla="*/ 12 h 918356"/>
              <a:gd name="connsiteX8" fmla="*/ 9517857 w 9517857"/>
              <a:gd name="connsiteY8" fmla="*/ 918356 h 918356"/>
              <a:gd name="connsiteX9" fmla="*/ 14604 w 9517857"/>
              <a:gd name="connsiteY9" fmla="*/ 918356 h 918356"/>
              <a:gd name="connsiteX10" fmla="*/ 12841 w 9517857"/>
              <a:gd name="connsiteY10" fmla="*/ 917763 h 918356"/>
              <a:gd name="connsiteX11" fmla="*/ 93 w 9517857"/>
              <a:gd name="connsiteY11" fmla="*/ 912471 h 918356"/>
              <a:gd name="connsiteX12" fmla="*/ 58674 w 9517857"/>
              <a:gd name="connsiteY12" fmla="*/ 890322 h 918356"/>
              <a:gd name="connsiteX13" fmla="*/ 275005 w 9517857"/>
              <a:gd name="connsiteY13" fmla="*/ 807229 h 918356"/>
              <a:gd name="connsiteX14" fmla="*/ 587824 w 9517857"/>
              <a:gd name="connsiteY14" fmla="*/ 798195 h 918356"/>
              <a:gd name="connsiteX15" fmla="*/ 651826 w 9517857"/>
              <a:gd name="connsiteY15" fmla="*/ 738338 h 918356"/>
              <a:gd name="connsiteX16" fmla="*/ 727985 w 9517857"/>
              <a:gd name="connsiteY16" fmla="*/ 719826 h 918356"/>
              <a:gd name="connsiteX17" fmla="*/ 778982 w 9517857"/>
              <a:gd name="connsiteY17" fmla="*/ 710142 h 918356"/>
              <a:gd name="connsiteX18" fmla="*/ 849944 w 9517857"/>
              <a:gd name="connsiteY18" fmla="*/ 717987 h 918356"/>
              <a:gd name="connsiteX19" fmla="*/ 921659 w 9517857"/>
              <a:gd name="connsiteY19" fmla="*/ 712695 h 918356"/>
              <a:gd name="connsiteX20" fmla="*/ 930946 w 9517857"/>
              <a:gd name="connsiteY20" fmla="*/ 734046 h 918356"/>
              <a:gd name="connsiteX21" fmla="*/ 986250 w 9517857"/>
              <a:gd name="connsiteY21" fmla="*/ 713530 h 918356"/>
              <a:gd name="connsiteX22" fmla="*/ 1013752 w 9517857"/>
              <a:gd name="connsiteY22" fmla="*/ 713361 h 918356"/>
              <a:gd name="connsiteX23" fmla="*/ 1023734 w 9517857"/>
              <a:gd name="connsiteY23" fmla="*/ 718571 h 918356"/>
              <a:gd name="connsiteX24" fmla="*/ 1063207 w 9517857"/>
              <a:gd name="connsiteY24" fmla="*/ 715651 h 918356"/>
              <a:gd name="connsiteX25" fmla="*/ 1081980 w 9517857"/>
              <a:gd name="connsiteY25" fmla="*/ 738455 h 918356"/>
              <a:gd name="connsiteX26" fmla="*/ 1218120 w 9517857"/>
              <a:gd name="connsiteY26" fmla="*/ 713280 h 918356"/>
              <a:gd name="connsiteX27" fmla="*/ 1397459 w 9517857"/>
              <a:gd name="connsiteY27" fmla="*/ 691190 h 918356"/>
              <a:gd name="connsiteX28" fmla="*/ 1580688 w 9517857"/>
              <a:gd name="connsiteY28" fmla="*/ 693697 h 918356"/>
              <a:gd name="connsiteX29" fmla="*/ 1772334 w 9517857"/>
              <a:gd name="connsiteY29" fmla="*/ 710640 h 918356"/>
              <a:gd name="connsiteX30" fmla="*/ 2002561 w 9517857"/>
              <a:gd name="connsiteY30" fmla="*/ 659917 h 918356"/>
              <a:gd name="connsiteX31" fmla="*/ 2135144 w 9517857"/>
              <a:gd name="connsiteY31" fmla="*/ 636501 h 918356"/>
              <a:gd name="connsiteX32" fmla="*/ 2440292 w 9517857"/>
              <a:gd name="connsiteY32" fmla="*/ 593862 h 918356"/>
              <a:gd name="connsiteX33" fmla="*/ 2547829 w 9517857"/>
              <a:gd name="connsiteY33" fmla="*/ 566150 h 918356"/>
              <a:gd name="connsiteX34" fmla="*/ 2658055 w 9517857"/>
              <a:gd name="connsiteY34" fmla="*/ 578727 h 918356"/>
              <a:gd name="connsiteX35" fmla="*/ 2693698 w 9517857"/>
              <a:gd name="connsiteY35" fmla="*/ 560029 h 918356"/>
              <a:gd name="connsiteX36" fmla="*/ 2699673 w 9517857"/>
              <a:gd name="connsiteY36" fmla="*/ 556400 h 918356"/>
              <a:gd name="connsiteX37" fmla="*/ 2727306 w 9517857"/>
              <a:gd name="connsiteY37" fmla="*/ 550698 h 918356"/>
              <a:gd name="connsiteX38" fmla="*/ 2730451 w 9517857"/>
              <a:gd name="connsiteY38" fmla="*/ 538058 h 918356"/>
              <a:gd name="connsiteX39" fmla="*/ 2768713 w 9517857"/>
              <a:gd name="connsiteY39" fmla="*/ 521575 h 918356"/>
              <a:gd name="connsiteX40" fmla="*/ 2820868 w 9517857"/>
              <a:gd name="connsiteY40" fmla="*/ 514160 h 918356"/>
              <a:gd name="connsiteX41" fmla="*/ 3073635 w 9517857"/>
              <a:gd name="connsiteY41" fmla="*/ 491294 h 918356"/>
              <a:gd name="connsiteX42" fmla="*/ 3222071 w 9517857"/>
              <a:gd name="connsiteY42" fmla="*/ 470559 h 918356"/>
              <a:gd name="connsiteX43" fmla="*/ 3274069 w 9517857"/>
              <a:gd name="connsiteY43" fmla="*/ 451605 h 918356"/>
              <a:gd name="connsiteX44" fmla="*/ 3349632 w 9517857"/>
              <a:gd name="connsiteY44" fmla="*/ 432583 h 918356"/>
              <a:gd name="connsiteX45" fmla="*/ 3479593 w 9517857"/>
              <a:gd name="connsiteY45" fmla="*/ 390437 h 918356"/>
              <a:gd name="connsiteX46" fmla="*/ 3660110 w 9517857"/>
              <a:gd name="connsiteY46" fmla="*/ 348726 h 918356"/>
              <a:gd name="connsiteX47" fmla="*/ 3750023 w 9517857"/>
              <a:gd name="connsiteY47" fmla="*/ 370678 h 918356"/>
              <a:gd name="connsiteX48" fmla="*/ 3844133 w 9517857"/>
              <a:gd name="connsiteY48" fmla="*/ 360648 h 918356"/>
              <a:gd name="connsiteX49" fmla="*/ 3913545 w 9517857"/>
              <a:gd name="connsiteY49" fmla="*/ 344235 h 918356"/>
              <a:gd name="connsiteX50" fmla="*/ 4266740 w 9517857"/>
              <a:gd name="connsiteY50" fmla="*/ 361454 h 918356"/>
              <a:gd name="connsiteX51" fmla="*/ 4430770 w 9517857"/>
              <a:gd name="connsiteY51" fmla="*/ 342643 h 918356"/>
              <a:gd name="connsiteX52" fmla="*/ 4512664 w 9517857"/>
              <a:gd name="connsiteY52" fmla="*/ 319948 h 918356"/>
              <a:gd name="connsiteX53" fmla="*/ 4616423 w 9517857"/>
              <a:gd name="connsiteY53" fmla="*/ 290914 h 918356"/>
              <a:gd name="connsiteX54" fmla="*/ 4691675 w 9517857"/>
              <a:gd name="connsiteY54" fmla="*/ 254011 h 918356"/>
              <a:gd name="connsiteX55" fmla="*/ 4689051 w 9517857"/>
              <a:gd name="connsiteY55" fmla="*/ 250968 h 918356"/>
              <a:gd name="connsiteX56" fmla="*/ 4719994 w 9517857"/>
              <a:gd name="connsiteY56" fmla="*/ 245307 h 918356"/>
              <a:gd name="connsiteX57" fmla="*/ 4752894 w 9517857"/>
              <a:gd name="connsiteY57" fmla="*/ 239875 h 918356"/>
              <a:gd name="connsiteX58" fmla="*/ 4769329 w 9517857"/>
              <a:gd name="connsiteY58" fmla="*/ 233585 h 918356"/>
              <a:gd name="connsiteX59" fmla="*/ 4775634 w 9517857"/>
              <a:gd name="connsiteY59" fmla="*/ 234063 h 918356"/>
              <a:gd name="connsiteX60" fmla="*/ 4790452 w 9517857"/>
              <a:gd name="connsiteY60" fmla="*/ 233572 h 918356"/>
              <a:gd name="connsiteX61" fmla="*/ 4789062 w 9517857"/>
              <a:gd name="connsiteY61" fmla="*/ 241924 h 918356"/>
              <a:gd name="connsiteX62" fmla="*/ 4827826 w 9517857"/>
              <a:gd name="connsiteY62" fmla="*/ 246977 h 918356"/>
              <a:gd name="connsiteX63" fmla="*/ 4892569 w 9517857"/>
              <a:gd name="connsiteY63" fmla="*/ 249933 h 918356"/>
              <a:gd name="connsiteX64" fmla="*/ 4896611 w 9517857"/>
              <a:gd name="connsiteY64" fmla="*/ 240448 h 918356"/>
              <a:gd name="connsiteX65" fmla="*/ 4917286 w 9517857"/>
              <a:gd name="connsiteY65" fmla="*/ 243659 h 918356"/>
              <a:gd name="connsiteX66" fmla="*/ 4981173 w 9517857"/>
              <a:gd name="connsiteY66" fmla="*/ 247103 h 918356"/>
              <a:gd name="connsiteX67" fmla="*/ 5060397 w 9517857"/>
              <a:gd name="connsiteY67" fmla="*/ 263688 h 918356"/>
              <a:gd name="connsiteX68" fmla="*/ 5252996 w 9517857"/>
              <a:gd name="connsiteY68" fmla="*/ 270655 h 918356"/>
              <a:gd name="connsiteX69" fmla="*/ 5358056 w 9517857"/>
              <a:gd name="connsiteY69" fmla="*/ 247248 h 918356"/>
              <a:gd name="connsiteX70" fmla="*/ 5426496 w 9517857"/>
              <a:gd name="connsiteY70" fmla="*/ 235142 h 918356"/>
              <a:gd name="connsiteX71" fmla="*/ 5497161 w 9517857"/>
              <a:gd name="connsiteY71" fmla="*/ 228808 h 918356"/>
              <a:gd name="connsiteX72" fmla="*/ 5826043 w 9517857"/>
              <a:gd name="connsiteY72" fmla="*/ 148073 h 918356"/>
              <a:gd name="connsiteX73" fmla="*/ 6013415 w 9517857"/>
              <a:gd name="connsiteY73" fmla="*/ 137316 h 918356"/>
              <a:gd name="connsiteX74" fmla="*/ 6080994 w 9517857"/>
              <a:gd name="connsiteY74" fmla="*/ 142938 h 918356"/>
              <a:gd name="connsiteX75" fmla="*/ 6194152 w 9517857"/>
              <a:gd name="connsiteY75" fmla="*/ 151772 h 918356"/>
              <a:gd name="connsiteX76" fmla="*/ 6281379 w 9517857"/>
              <a:gd name="connsiteY76" fmla="*/ 181626 h 918356"/>
              <a:gd name="connsiteX77" fmla="*/ 6374947 w 9517857"/>
              <a:gd name="connsiteY77" fmla="*/ 179799 h 918356"/>
              <a:gd name="connsiteX78" fmla="*/ 6448518 w 9517857"/>
              <a:gd name="connsiteY78" fmla="*/ 164378 h 918356"/>
              <a:gd name="connsiteX79" fmla="*/ 6544700 w 9517857"/>
              <a:gd name="connsiteY79" fmla="*/ 167161 h 918356"/>
              <a:gd name="connsiteX80" fmla="*/ 6648353 w 9517857"/>
              <a:gd name="connsiteY80" fmla="*/ 172250 h 918356"/>
              <a:gd name="connsiteX81" fmla="*/ 6736227 w 9517857"/>
              <a:gd name="connsiteY81" fmla="*/ 173216 h 918356"/>
              <a:gd name="connsiteX82" fmla="*/ 6977218 w 9517857"/>
              <a:gd name="connsiteY82" fmla="*/ 184289 h 918356"/>
              <a:gd name="connsiteX83" fmla="*/ 7065221 w 9517857"/>
              <a:gd name="connsiteY83" fmla="*/ 227531 h 918356"/>
              <a:gd name="connsiteX84" fmla="*/ 7366876 w 9517857"/>
              <a:gd name="connsiteY84" fmla="*/ 248468 h 918356"/>
              <a:gd name="connsiteX85" fmla="*/ 7565449 w 9517857"/>
              <a:gd name="connsiteY85" fmla="*/ 258950 h 918356"/>
              <a:gd name="connsiteX86" fmla="*/ 7599285 w 9517857"/>
              <a:gd name="connsiteY86" fmla="*/ 266021 h 918356"/>
              <a:gd name="connsiteX87" fmla="*/ 7644411 w 9517857"/>
              <a:gd name="connsiteY87" fmla="*/ 258986 h 918356"/>
              <a:gd name="connsiteX88" fmla="*/ 7825110 w 9517857"/>
              <a:gd name="connsiteY88" fmla="*/ 229109 h 918356"/>
              <a:gd name="connsiteX89" fmla="*/ 7965804 w 9517857"/>
              <a:gd name="connsiteY89" fmla="*/ 190545 h 918356"/>
              <a:gd name="connsiteX90" fmla="*/ 8147401 w 9517857"/>
              <a:gd name="connsiteY90" fmla="*/ 205617 h 918356"/>
              <a:gd name="connsiteX91" fmla="*/ 8256033 w 9517857"/>
              <a:gd name="connsiteY91" fmla="*/ 193713 h 918356"/>
              <a:gd name="connsiteX92" fmla="*/ 8410677 w 9517857"/>
              <a:gd name="connsiteY92" fmla="*/ 172167 h 918356"/>
              <a:gd name="connsiteX93" fmla="*/ 8617841 w 9517857"/>
              <a:gd name="connsiteY93" fmla="*/ 155167 h 918356"/>
              <a:gd name="connsiteX94" fmla="*/ 8715976 w 9517857"/>
              <a:gd name="connsiteY94" fmla="*/ 178374 h 918356"/>
              <a:gd name="connsiteX95" fmla="*/ 8778827 w 9517857"/>
              <a:gd name="connsiteY95" fmla="*/ 172936 h 918356"/>
              <a:gd name="connsiteX96" fmla="*/ 8840778 w 9517857"/>
              <a:gd name="connsiteY96" fmla="*/ 143149 h 918356"/>
              <a:gd name="connsiteX97" fmla="*/ 9010380 w 9517857"/>
              <a:gd name="connsiteY97" fmla="*/ 91891 h 918356"/>
              <a:gd name="connsiteX98" fmla="*/ 9110856 w 9517857"/>
              <a:gd name="connsiteY98" fmla="*/ 70997 h 918356"/>
              <a:gd name="connsiteX99" fmla="*/ 9268817 w 9517857"/>
              <a:gd name="connsiteY99" fmla="*/ 53082 h 918356"/>
              <a:gd name="connsiteX100" fmla="*/ 9316667 w 9517857"/>
              <a:gd name="connsiteY100" fmla="*/ 45047 h 918356"/>
              <a:gd name="connsiteX101" fmla="*/ 9428209 w 9517857"/>
              <a:gd name="connsiteY101" fmla="*/ 29923 h 918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9517857" h="918356">
                <a:moveTo>
                  <a:pt x="4686423" y="247919"/>
                </a:moveTo>
                <a:lnTo>
                  <a:pt x="4689051" y="250968"/>
                </a:lnTo>
                <a:lnTo>
                  <a:pt x="4687244" y="251298"/>
                </a:lnTo>
                <a:close/>
                <a:moveTo>
                  <a:pt x="4685225" y="246530"/>
                </a:moveTo>
                <a:cubicBezTo>
                  <a:pt x="4688837" y="243198"/>
                  <a:pt x="4687468" y="244598"/>
                  <a:pt x="4686133" y="246727"/>
                </a:cubicBezTo>
                <a:lnTo>
                  <a:pt x="4686423" y="247919"/>
                </a:lnTo>
                <a:close/>
                <a:moveTo>
                  <a:pt x="9517856" y="0"/>
                </a:moveTo>
                <a:lnTo>
                  <a:pt x="9517857" y="12"/>
                </a:lnTo>
                <a:lnTo>
                  <a:pt x="9517857" y="918356"/>
                </a:lnTo>
                <a:lnTo>
                  <a:pt x="14604" y="918356"/>
                </a:lnTo>
                <a:lnTo>
                  <a:pt x="12841" y="917763"/>
                </a:lnTo>
                <a:cubicBezTo>
                  <a:pt x="4532" y="914864"/>
                  <a:pt x="-773" y="912807"/>
                  <a:pt x="93" y="912471"/>
                </a:cubicBezTo>
                <a:cubicBezTo>
                  <a:pt x="172" y="912298"/>
                  <a:pt x="58594" y="890495"/>
                  <a:pt x="58674" y="890322"/>
                </a:cubicBezTo>
                <a:cubicBezTo>
                  <a:pt x="127436" y="929614"/>
                  <a:pt x="206243" y="828226"/>
                  <a:pt x="275005" y="807229"/>
                </a:cubicBezTo>
                <a:cubicBezTo>
                  <a:pt x="303983" y="806087"/>
                  <a:pt x="504960" y="777375"/>
                  <a:pt x="587824" y="798195"/>
                </a:cubicBezTo>
                <a:cubicBezTo>
                  <a:pt x="598733" y="769348"/>
                  <a:pt x="682904" y="785924"/>
                  <a:pt x="651826" y="738338"/>
                </a:cubicBezTo>
                <a:cubicBezTo>
                  <a:pt x="688440" y="737862"/>
                  <a:pt x="753255" y="750396"/>
                  <a:pt x="727985" y="719826"/>
                </a:cubicBezTo>
                <a:cubicBezTo>
                  <a:pt x="739648" y="718749"/>
                  <a:pt x="775717" y="715087"/>
                  <a:pt x="778982" y="710142"/>
                </a:cubicBezTo>
                <a:cubicBezTo>
                  <a:pt x="779189" y="709407"/>
                  <a:pt x="849736" y="718721"/>
                  <a:pt x="849944" y="717987"/>
                </a:cubicBezTo>
                <a:lnTo>
                  <a:pt x="921659" y="712695"/>
                </a:lnTo>
                <a:lnTo>
                  <a:pt x="930946" y="734046"/>
                </a:lnTo>
                <a:lnTo>
                  <a:pt x="986250" y="713530"/>
                </a:lnTo>
                <a:lnTo>
                  <a:pt x="1013752" y="713361"/>
                </a:lnTo>
                <a:lnTo>
                  <a:pt x="1023734" y="718571"/>
                </a:lnTo>
                <a:cubicBezTo>
                  <a:pt x="1033291" y="721276"/>
                  <a:pt x="1045398" y="721394"/>
                  <a:pt x="1063207" y="715651"/>
                </a:cubicBezTo>
                <a:lnTo>
                  <a:pt x="1081980" y="738455"/>
                </a:lnTo>
                <a:lnTo>
                  <a:pt x="1218120" y="713280"/>
                </a:lnTo>
                <a:cubicBezTo>
                  <a:pt x="1230137" y="716162"/>
                  <a:pt x="1387179" y="685179"/>
                  <a:pt x="1397459" y="691190"/>
                </a:cubicBezTo>
                <a:cubicBezTo>
                  <a:pt x="1490025" y="704984"/>
                  <a:pt x="1465878" y="715604"/>
                  <a:pt x="1580688" y="693697"/>
                </a:cubicBezTo>
                <a:cubicBezTo>
                  <a:pt x="1607067" y="704379"/>
                  <a:pt x="1719477" y="658239"/>
                  <a:pt x="1772334" y="710640"/>
                </a:cubicBezTo>
                <a:cubicBezTo>
                  <a:pt x="1745536" y="644824"/>
                  <a:pt x="1976078" y="716436"/>
                  <a:pt x="2002561" y="659917"/>
                </a:cubicBezTo>
                <a:cubicBezTo>
                  <a:pt x="2045346" y="660357"/>
                  <a:pt x="2166676" y="654391"/>
                  <a:pt x="2135144" y="636501"/>
                </a:cubicBezTo>
                <a:cubicBezTo>
                  <a:pt x="2276591" y="665055"/>
                  <a:pt x="2293173" y="591792"/>
                  <a:pt x="2440292" y="593862"/>
                </a:cubicBezTo>
                <a:cubicBezTo>
                  <a:pt x="2495160" y="534824"/>
                  <a:pt x="2473343" y="585644"/>
                  <a:pt x="2547829" y="566150"/>
                </a:cubicBezTo>
                <a:cubicBezTo>
                  <a:pt x="2545438" y="614169"/>
                  <a:pt x="2632278" y="528280"/>
                  <a:pt x="2658055" y="578727"/>
                </a:cubicBezTo>
                <a:cubicBezTo>
                  <a:pt x="2670795" y="573581"/>
                  <a:pt x="2682322" y="567005"/>
                  <a:pt x="2693698" y="560029"/>
                </a:cubicBezTo>
                <a:lnTo>
                  <a:pt x="2699673" y="556400"/>
                </a:lnTo>
                <a:lnTo>
                  <a:pt x="2727306" y="550698"/>
                </a:lnTo>
                <a:lnTo>
                  <a:pt x="2730451" y="538058"/>
                </a:lnTo>
                <a:lnTo>
                  <a:pt x="2768713" y="521575"/>
                </a:lnTo>
                <a:cubicBezTo>
                  <a:pt x="2783756" y="517104"/>
                  <a:pt x="2800788" y="514291"/>
                  <a:pt x="2820868" y="514160"/>
                </a:cubicBezTo>
                <a:cubicBezTo>
                  <a:pt x="2894791" y="532885"/>
                  <a:pt x="2981506" y="465507"/>
                  <a:pt x="3073635" y="491294"/>
                </a:cubicBezTo>
                <a:cubicBezTo>
                  <a:pt x="3106872" y="496624"/>
                  <a:pt x="3205785" y="487718"/>
                  <a:pt x="3222071" y="470559"/>
                </a:cubicBezTo>
                <a:cubicBezTo>
                  <a:pt x="3242193" y="465514"/>
                  <a:pt x="3267163" y="469136"/>
                  <a:pt x="3274069" y="451605"/>
                </a:cubicBezTo>
                <a:cubicBezTo>
                  <a:pt x="3286659" y="430165"/>
                  <a:pt x="3363648" y="455571"/>
                  <a:pt x="3349632" y="432583"/>
                </a:cubicBezTo>
                <a:cubicBezTo>
                  <a:pt x="3404182" y="449847"/>
                  <a:pt x="3438210" y="404323"/>
                  <a:pt x="3479593" y="390437"/>
                </a:cubicBezTo>
                <a:cubicBezTo>
                  <a:pt x="3523240" y="408403"/>
                  <a:pt x="3567027" y="361554"/>
                  <a:pt x="3660110" y="348726"/>
                </a:cubicBezTo>
                <a:cubicBezTo>
                  <a:pt x="3708299" y="369683"/>
                  <a:pt x="3662447" y="344775"/>
                  <a:pt x="3750023" y="370678"/>
                </a:cubicBezTo>
                <a:cubicBezTo>
                  <a:pt x="3752092" y="367132"/>
                  <a:pt x="3816880" y="365055"/>
                  <a:pt x="3844133" y="360648"/>
                </a:cubicBezTo>
                <a:cubicBezTo>
                  <a:pt x="3871386" y="356240"/>
                  <a:pt x="3882848" y="332490"/>
                  <a:pt x="3913545" y="344235"/>
                </a:cubicBezTo>
                <a:cubicBezTo>
                  <a:pt x="4050255" y="376864"/>
                  <a:pt x="4159924" y="363190"/>
                  <a:pt x="4266740" y="361454"/>
                </a:cubicBezTo>
                <a:cubicBezTo>
                  <a:pt x="4385770" y="354374"/>
                  <a:pt x="4314535" y="340143"/>
                  <a:pt x="4430770" y="342643"/>
                </a:cubicBezTo>
                <a:cubicBezTo>
                  <a:pt x="4439969" y="322594"/>
                  <a:pt x="4478290" y="314645"/>
                  <a:pt x="4512664" y="319948"/>
                </a:cubicBezTo>
                <a:cubicBezTo>
                  <a:pt x="4570011" y="315138"/>
                  <a:pt x="4549085" y="269599"/>
                  <a:pt x="4616423" y="290914"/>
                </a:cubicBezTo>
                <a:cubicBezTo>
                  <a:pt x="4599641" y="270277"/>
                  <a:pt x="4692085" y="269216"/>
                  <a:pt x="4691675" y="254011"/>
                </a:cubicBezTo>
                <a:lnTo>
                  <a:pt x="4689051" y="250968"/>
                </a:lnTo>
                <a:lnTo>
                  <a:pt x="4719994" y="245307"/>
                </a:lnTo>
                <a:cubicBezTo>
                  <a:pt x="4732635" y="242775"/>
                  <a:pt x="4745300" y="240335"/>
                  <a:pt x="4752894" y="239875"/>
                </a:cubicBezTo>
                <a:lnTo>
                  <a:pt x="4769329" y="233585"/>
                </a:lnTo>
                <a:lnTo>
                  <a:pt x="4775634" y="234063"/>
                </a:lnTo>
                <a:lnTo>
                  <a:pt x="4790452" y="233572"/>
                </a:lnTo>
                <a:cubicBezTo>
                  <a:pt x="4789989" y="236356"/>
                  <a:pt x="4789525" y="239141"/>
                  <a:pt x="4789062" y="241924"/>
                </a:cubicBezTo>
                <a:cubicBezTo>
                  <a:pt x="4786342" y="249932"/>
                  <a:pt x="4804560" y="248631"/>
                  <a:pt x="4827826" y="246977"/>
                </a:cubicBezTo>
                <a:cubicBezTo>
                  <a:pt x="4875782" y="239569"/>
                  <a:pt x="4874112" y="283413"/>
                  <a:pt x="4892569" y="249933"/>
                </a:cubicBezTo>
                <a:lnTo>
                  <a:pt x="4896611" y="240448"/>
                </a:lnTo>
                <a:lnTo>
                  <a:pt x="4917286" y="243659"/>
                </a:lnTo>
                <a:cubicBezTo>
                  <a:pt x="4923060" y="243799"/>
                  <a:pt x="4981729" y="240979"/>
                  <a:pt x="4981173" y="247103"/>
                </a:cubicBezTo>
                <a:cubicBezTo>
                  <a:pt x="5024880" y="220690"/>
                  <a:pt x="5014146" y="257963"/>
                  <a:pt x="5060397" y="263688"/>
                </a:cubicBezTo>
                <a:cubicBezTo>
                  <a:pt x="5093356" y="238589"/>
                  <a:pt x="5157892" y="275351"/>
                  <a:pt x="5252996" y="270655"/>
                </a:cubicBezTo>
                <a:cubicBezTo>
                  <a:pt x="5288840" y="241872"/>
                  <a:pt x="5287005" y="287921"/>
                  <a:pt x="5358056" y="247248"/>
                </a:cubicBezTo>
                <a:cubicBezTo>
                  <a:pt x="5361752" y="250257"/>
                  <a:pt x="5403312" y="238215"/>
                  <a:pt x="5426496" y="235142"/>
                </a:cubicBezTo>
                <a:cubicBezTo>
                  <a:pt x="5449679" y="232069"/>
                  <a:pt x="5473549" y="245611"/>
                  <a:pt x="5497161" y="228808"/>
                </a:cubicBezTo>
                <a:cubicBezTo>
                  <a:pt x="5611861" y="172767"/>
                  <a:pt x="5723211" y="165860"/>
                  <a:pt x="5826043" y="148073"/>
                </a:cubicBezTo>
                <a:cubicBezTo>
                  <a:pt x="5943127" y="133166"/>
                  <a:pt x="5872659" y="193078"/>
                  <a:pt x="6013415" y="137316"/>
                </a:cubicBezTo>
                <a:cubicBezTo>
                  <a:pt x="6031924" y="154783"/>
                  <a:pt x="6050745" y="154258"/>
                  <a:pt x="6080994" y="142938"/>
                </a:cubicBezTo>
                <a:cubicBezTo>
                  <a:pt x="6138083" y="137090"/>
                  <a:pt x="6140195" y="184383"/>
                  <a:pt x="6194152" y="151772"/>
                </a:cubicBezTo>
                <a:cubicBezTo>
                  <a:pt x="6187280" y="177783"/>
                  <a:pt x="6304222" y="153410"/>
                  <a:pt x="6281379" y="181626"/>
                </a:cubicBezTo>
                <a:cubicBezTo>
                  <a:pt x="6321899" y="201819"/>
                  <a:pt x="6335111" y="162590"/>
                  <a:pt x="6374947" y="179799"/>
                </a:cubicBezTo>
                <a:cubicBezTo>
                  <a:pt x="6417404" y="181336"/>
                  <a:pt x="6402484" y="169694"/>
                  <a:pt x="6448518" y="164378"/>
                </a:cubicBezTo>
                <a:cubicBezTo>
                  <a:pt x="6504958" y="162488"/>
                  <a:pt x="6493438" y="111203"/>
                  <a:pt x="6544700" y="167161"/>
                </a:cubicBezTo>
                <a:cubicBezTo>
                  <a:pt x="6601507" y="148697"/>
                  <a:pt x="6566269" y="164386"/>
                  <a:pt x="6648353" y="172250"/>
                </a:cubicBezTo>
                <a:cubicBezTo>
                  <a:pt x="6680008" y="155223"/>
                  <a:pt x="6707960" y="160673"/>
                  <a:pt x="6736227" y="173216"/>
                </a:cubicBezTo>
                <a:cubicBezTo>
                  <a:pt x="6813963" y="164284"/>
                  <a:pt x="6888143" y="181296"/>
                  <a:pt x="6977218" y="184289"/>
                </a:cubicBezTo>
                <a:cubicBezTo>
                  <a:pt x="7040424" y="188318"/>
                  <a:pt x="7000278" y="216835"/>
                  <a:pt x="7065221" y="227531"/>
                </a:cubicBezTo>
                <a:cubicBezTo>
                  <a:pt x="7130163" y="238228"/>
                  <a:pt x="7291878" y="238208"/>
                  <a:pt x="7366876" y="248468"/>
                </a:cubicBezTo>
                <a:cubicBezTo>
                  <a:pt x="7491356" y="206752"/>
                  <a:pt x="7367734" y="280166"/>
                  <a:pt x="7565449" y="258950"/>
                </a:cubicBezTo>
                <a:cubicBezTo>
                  <a:pt x="7575959" y="252432"/>
                  <a:pt x="7600854" y="257628"/>
                  <a:pt x="7599285" y="266021"/>
                </a:cubicBezTo>
                <a:cubicBezTo>
                  <a:pt x="7611616" y="262940"/>
                  <a:pt x="7639946" y="245819"/>
                  <a:pt x="7644411" y="258986"/>
                </a:cubicBezTo>
                <a:cubicBezTo>
                  <a:pt x="7708015" y="258012"/>
                  <a:pt x="7770249" y="247724"/>
                  <a:pt x="7825110" y="229109"/>
                </a:cubicBezTo>
                <a:cubicBezTo>
                  <a:pt x="7949762" y="247028"/>
                  <a:pt x="7921956" y="197757"/>
                  <a:pt x="7965804" y="190545"/>
                </a:cubicBezTo>
                <a:cubicBezTo>
                  <a:pt x="8039439" y="213878"/>
                  <a:pt x="8063651" y="191475"/>
                  <a:pt x="8147401" y="205617"/>
                </a:cubicBezTo>
                <a:cubicBezTo>
                  <a:pt x="8166453" y="196610"/>
                  <a:pt x="8225048" y="207099"/>
                  <a:pt x="8256033" y="193713"/>
                </a:cubicBezTo>
                <a:cubicBezTo>
                  <a:pt x="8311388" y="242017"/>
                  <a:pt x="8350376" y="178592"/>
                  <a:pt x="8410677" y="172167"/>
                </a:cubicBezTo>
                <a:cubicBezTo>
                  <a:pt x="8470978" y="165743"/>
                  <a:pt x="8572470" y="206385"/>
                  <a:pt x="8617841" y="155167"/>
                </a:cubicBezTo>
                <a:cubicBezTo>
                  <a:pt x="8646050" y="160448"/>
                  <a:pt x="8664949" y="183631"/>
                  <a:pt x="8715976" y="178374"/>
                </a:cubicBezTo>
                <a:cubicBezTo>
                  <a:pt x="8737194" y="188216"/>
                  <a:pt x="8738009" y="189511"/>
                  <a:pt x="8778827" y="172936"/>
                </a:cubicBezTo>
                <a:cubicBezTo>
                  <a:pt x="8725277" y="146372"/>
                  <a:pt x="8850819" y="175612"/>
                  <a:pt x="8840778" y="143149"/>
                </a:cubicBezTo>
                <a:cubicBezTo>
                  <a:pt x="8903519" y="121096"/>
                  <a:pt x="9021861" y="150359"/>
                  <a:pt x="9010380" y="91891"/>
                </a:cubicBezTo>
                <a:cubicBezTo>
                  <a:pt x="9027103" y="56852"/>
                  <a:pt x="9112524" y="108357"/>
                  <a:pt x="9110856" y="70997"/>
                </a:cubicBezTo>
                <a:cubicBezTo>
                  <a:pt x="9148189" y="94250"/>
                  <a:pt x="9209809" y="53285"/>
                  <a:pt x="9268817" y="53082"/>
                </a:cubicBezTo>
                <a:cubicBezTo>
                  <a:pt x="9279135" y="35997"/>
                  <a:pt x="9292736" y="36520"/>
                  <a:pt x="9316667" y="45047"/>
                </a:cubicBezTo>
                <a:cubicBezTo>
                  <a:pt x="9352186" y="45862"/>
                  <a:pt x="9390008" y="39799"/>
                  <a:pt x="9428209" y="29923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9A36457-A5F4-4103-A443-02581C091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C5FB7E8-B636-40FA-BE8D-48145C0F5C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"/>
            <a:ext cx="12192000" cy="2295238"/>
          </a:xfrm>
          <a:custGeom>
            <a:avLst/>
            <a:gdLst>
              <a:gd name="connsiteX0" fmla="*/ 12160143 w 12192000"/>
              <a:gd name="connsiteY0" fmla="*/ 831692 h 2079137"/>
              <a:gd name="connsiteX1" fmla="*/ 12159112 w 12192000"/>
              <a:gd name="connsiteY1" fmla="*/ 833361 h 2079137"/>
              <a:gd name="connsiteX2" fmla="*/ 12158912 w 12192000"/>
              <a:gd name="connsiteY2" fmla="*/ 832430 h 2079137"/>
              <a:gd name="connsiteX3" fmla="*/ 0 w 12192000"/>
              <a:gd name="connsiteY3" fmla="*/ 0 h 2079137"/>
              <a:gd name="connsiteX4" fmla="*/ 12192000 w 12192000"/>
              <a:gd name="connsiteY4" fmla="*/ 0 h 2079137"/>
              <a:gd name="connsiteX5" fmla="*/ 12192000 w 12192000"/>
              <a:gd name="connsiteY5" fmla="*/ 558063 h 2079137"/>
              <a:gd name="connsiteX6" fmla="*/ 12189259 w 12192000"/>
              <a:gd name="connsiteY6" fmla="*/ 810508 h 2079137"/>
              <a:gd name="connsiteX7" fmla="*/ 12170847 w 12192000"/>
              <a:gd name="connsiteY7" fmla="*/ 825280 h 2079137"/>
              <a:gd name="connsiteX8" fmla="*/ 12160143 w 12192000"/>
              <a:gd name="connsiteY8" fmla="*/ 831692 h 2079137"/>
              <a:gd name="connsiteX9" fmla="*/ 12163806 w 12192000"/>
              <a:gd name="connsiteY9" fmla="*/ 825759 h 2079137"/>
              <a:gd name="connsiteX10" fmla="*/ 12056557 w 12192000"/>
              <a:gd name="connsiteY10" fmla="*/ 810176 h 2079137"/>
              <a:gd name="connsiteX11" fmla="*/ 11900316 w 12192000"/>
              <a:gd name="connsiteY11" fmla="*/ 789618 h 2079137"/>
              <a:gd name="connsiteX12" fmla="*/ 11791206 w 12192000"/>
              <a:gd name="connsiteY12" fmla="*/ 824176 h 2079137"/>
              <a:gd name="connsiteX13" fmla="*/ 11659257 w 12192000"/>
              <a:gd name="connsiteY13" fmla="*/ 800841 h 2079137"/>
              <a:gd name="connsiteX14" fmla="*/ 11569789 w 12192000"/>
              <a:gd name="connsiteY14" fmla="*/ 797135 h 2079137"/>
              <a:gd name="connsiteX15" fmla="*/ 11367885 w 12192000"/>
              <a:gd name="connsiteY15" fmla="*/ 791985 h 2079137"/>
              <a:gd name="connsiteX16" fmla="*/ 11174663 w 12192000"/>
              <a:gd name="connsiteY16" fmla="*/ 788721 h 2079137"/>
              <a:gd name="connsiteX17" fmla="*/ 11068220 w 12192000"/>
              <a:gd name="connsiteY17" fmla="*/ 786994 h 2079137"/>
              <a:gd name="connsiteX18" fmla="*/ 10893266 w 12192000"/>
              <a:gd name="connsiteY18" fmla="*/ 794013 h 2079137"/>
              <a:gd name="connsiteX19" fmla="*/ 10844025 w 12192000"/>
              <a:gd name="connsiteY19" fmla="*/ 789857 h 2079137"/>
              <a:gd name="connsiteX20" fmla="*/ 10814353 w 12192000"/>
              <a:gd name="connsiteY20" fmla="*/ 789010 h 2079137"/>
              <a:gd name="connsiteX21" fmla="*/ 10748393 w 12192000"/>
              <a:gd name="connsiteY21" fmla="*/ 806738 h 2079137"/>
              <a:gd name="connsiteX22" fmla="*/ 10468256 w 12192000"/>
              <a:gd name="connsiteY22" fmla="*/ 778733 h 2079137"/>
              <a:gd name="connsiteX23" fmla="*/ 10256131 w 12192000"/>
              <a:gd name="connsiteY23" fmla="*/ 788332 h 2079137"/>
              <a:gd name="connsiteX24" fmla="*/ 10177442 w 12192000"/>
              <a:gd name="connsiteY24" fmla="*/ 777371 h 2079137"/>
              <a:gd name="connsiteX25" fmla="*/ 10006086 w 12192000"/>
              <a:gd name="connsiteY25" fmla="*/ 792651 h 2079137"/>
              <a:gd name="connsiteX26" fmla="*/ 9952382 w 12192000"/>
              <a:gd name="connsiteY26" fmla="*/ 815411 h 2079137"/>
              <a:gd name="connsiteX27" fmla="*/ 9926457 w 12192000"/>
              <a:gd name="connsiteY27" fmla="*/ 827295 h 2079137"/>
              <a:gd name="connsiteX28" fmla="*/ 9843405 w 12192000"/>
              <a:gd name="connsiteY28" fmla="*/ 867046 h 2079137"/>
              <a:gd name="connsiteX29" fmla="*/ 9830866 w 12192000"/>
              <a:gd name="connsiteY29" fmla="*/ 875047 h 2079137"/>
              <a:gd name="connsiteX30" fmla="*/ 9801807 w 12192000"/>
              <a:gd name="connsiteY30" fmla="*/ 872272 h 2079137"/>
              <a:gd name="connsiteX31" fmla="*/ 9785653 w 12192000"/>
              <a:gd name="connsiteY31" fmla="*/ 861743 h 2079137"/>
              <a:gd name="connsiteX32" fmla="*/ 9781177 w 12192000"/>
              <a:gd name="connsiteY32" fmla="*/ 864820 h 2079137"/>
              <a:gd name="connsiteX33" fmla="*/ 9768640 w 12192000"/>
              <a:gd name="connsiteY33" fmla="*/ 869379 h 2079137"/>
              <a:gd name="connsiteX34" fmla="*/ 9712211 w 12192000"/>
              <a:gd name="connsiteY34" fmla="*/ 900283 h 2079137"/>
              <a:gd name="connsiteX35" fmla="*/ 9689465 w 12192000"/>
              <a:gd name="connsiteY35" fmla="*/ 899268 h 2079137"/>
              <a:gd name="connsiteX36" fmla="*/ 9600339 w 12192000"/>
              <a:gd name="connsiteY36" fmla="*/ 922112 h 2079137"/>
              <a:gd name="connsiteX37" fmla="*/ 9582850 w 12192000"/>
              <a:gd name="connsiteY37" fmla="*/ 925510 h 2079137"/>
              <a:gd name="connsiteX38" fmla="*/ 9549638 w 12192000"/>
              <a:gd name="connsiteY38" fmla="*/ 940845 h 2079137"/>
              <a:gd name="connsiteX39" fmla="*/ 9539471 w 12192000"/>
              <a:gd name="connsiteY39" fmla="*/ 941799 h 2079137"/>
              <a:gd name="connsiteX40" fmla="*/ 9505592 w 12192000"/>
              <a:gd name="connsiteY40" fmla="*/ 955533 h 2079137"/>
              <a:gd name="connsiteX41" fmla="*/ 9432569 w 12192000"/>
              <a:gd name="connsiteY41" fmla="*/ 985377 h 2079137"/>
              <a:gd name="connsiteX42" fmla="*/ 9414216 w 12192000"/>
              <a:gd name="connsiteY42" fmla="*/ 992655 h 2079137"/>
              <a:gd name="connsiteX43" fmla="*/ 9397106 w 12192000"/>
              <a:gd name="connsiteY43" fmla="*/ 992980 h 2079137"/>
              <a:gd name="connsiteX44" fmla="*/ 9305108 w 12192000"/>
              <a:gd name="connsiteY44" fmla="*/ 1007767 h 2079137"/>
              <a:gd name="connsiteX45" fmla="*/ 9282434 w 12192000"/>
              <a:gd name="connsiteY45" fmla="*/ 1007523 h 2079137"/>
              <a:gd name="connsiteX46" fmla="*/ 9271941 w 12192000"/>
              <a:gd name="connsiteY46" fmla="*/ 1002839 h 2079137"/>
              <a:gd name="connsiteX47" fmla="*/ 9238227 w 12192000"/>
              <a:gd name="connsiteY47" fmla="*/ 1017668 h 2079137"/>
              <a:gd name="connsiteX48" fmla="*/ 9184265 w 12192000"/>
              <a:gd name="connsiteY48" fmla="*/ 1031275 h 2079137"/>
              <a:gd name="connsiteX49" fmla="*/ 9159000 w 12192000"/>
              <a:gd name="connsiteY49" fmla="*/ 1039569 h 2079137"/>
              <a:gd name="connsiteX50" fmla="*/ 9137031 w 12192000"/>
              <a:gd name="connsiteY50" fmla="*/ 1038699 h 2079137"/>
              <a:gd name="connsiteX51" fmla="*/ 9015702 w 12192000"/>
              <a:gd name="connsiteY51" fmla="*/ 1051400 h 2079137"/>
              <a:gd name="connsiteX52" fmla="*/ 8971403 w 12192000"/>
              <a:gd name="connsiteY52" fmla="*/ 1040542 h 2079137"/>
              <a:gd name="connsiteX53" fmla="*/ 8961826 w 12192000"/>
              <a:gd name="connsiteY53" fmla="*/ 1045364 h 2079137"/>
              <a:gd name="connsiteX54" fmla="*/ 8888623 w 12192000"/>
              <a:gd name="connsiteY54" fmla="*/ 1053908 h 2079137"/>
              <a:gd name="connsiteX55" fmla="*/ 8841066 w 12192000"/>
              <a:gd name="connsiteY55" fmla="*/ 1060421 h 2079137"/>
              <a:gd name="connsiteX56" fmla="*/ 8752342 w 12192000"/>
              <a:gd name="connsiteY56" fmla="*/ 1080646 h 2079137"/>
              <a:gd name="connsiteX57" fmla="*/ 8699139 w 12192000"/>
              <a:gd name="connsiteY57" fmla="*/ 1087885 h 2079137"/>
              <a:gd name="connsiteX58" fmla="*/ 8667273 w 12192000"/>
              <a:gd name="connsiteY58" fmla="*/ 1092062 h 2079137"/>
              <a:gd name="connsiteX59" fmla="*/ 8586064 w 12192000"/>
              <a:gd name="connsiteY59" fmla="*/ 1114603 h 2079137"/>
              <a:gd name="connsiteX60" fmla="*/ 8460312 w 12192000"/>
              <a:gd name="connsiteY60" fmla="*/ 1179878 h 2079137"/>
              <a:gd name="connsiteX61" fmla="*/ 8419023 w 12192000"/>
              <a:gd name="connsiteY61" fmla="*/ 1191748 h 2079137"/>
              <a:gd name="connsiteX62" fmla="*/ 8410939 w 12192000"/>
              <a:gd name="connsiteY62" fmla="*/ 1189696 h 2079137"/>
              <a:gd name="connsiteX63" fmla="*/ 8362040 w 12192000"/>
              <a:gd name="connsiteY63" fmla="*/ 1220820 h 2079137"/>
              <a:gd name="connsiteX64" fmla="*/ 8273677 w 12192000"/>
              <a:gd name="connsiteY64" fmla="*/ 1236495 h 2079137"/>
              <a:gd name="connsiteX65" fmla="*/ 8204283 w 12192000"/>
              <a:gd name="connsiteY65" fmla="*/ 1243537 h 2079137"/>
              <a:gd name="connsiteX66" fmla="*/ 8166550 w 12192000"/>
              <a:gd name="connsiteY66" fmla="*/ 1249551 h 2079137"/>
              <a:gd name="connsiteX67" fmla="*/ 8137785 w 12192000"/>
              <a:gd name="connsiteY67" fmla="*/ 1251636 h 2079137"/>
              <a:gd name="connsiteX68" fmla="*/ 8071596 w 12192000"/>
              <a:gd name="connsiteY68" fmla="*/ 1269274 h 2079137"/>
              <a:gd name="connsiteX69" fmla="*/ 7964816 w 12192000"/>
              <a:gd name="connsiteY69" fmla="*/ 1303668 h 2079137"/>
              <a:gd name="connsiteX70" fmla="*/ 7941495 w 12192000"/>
              <a:gd name="connsiteY70" fmla="*/ 1309821 h 2079137"/>
              <a:gd name="connsiteX71" fmla="*/ 7919123 w 12192000"/>
              <a:gd name="connsiteY71" fmla="*/ 1310466 h 2079137"/>
              <a:gd name="connsiteX72" fmla="*/ 7911902 w 12192000"/>
              <a:gd name="connsiteY72" fmla="*/ 1306569 h 2079137"/>
              <a:gd name="connsiteX73" fmla="*/ 7898703 w 12192000"/>
              <a:gd name="connsiteY73" fmla="*/ 1309208 h 2079137"/>
              <a:gd name="connsiteX74" fmla="*/ 7894703 w 12192000"/>
              <a:gd name="connsiteY74" fmla="*/ 1308939 h 2079137"/>
              <a:gd name="connsiteX75" fmla="*/ 7872267 w 12192000"/>
              <a:gd name="connsiteY75" fmla="*/ 1308370 h 2079137"/>
              <a:gd name="connsiteX76" fmla="*/ 7836454 w 12192000"/>
              <a:gd name="connsiteY76" fmla="*/ 1331265 h 2079137"/>
              <a:gd name="connsiteX77" fmla="*/ 7782451 w 12192000"/>
              <a:gd name="connsiteY77" fmla="*/ 1339601 h 2079137"/>
              <a:gd name="connsiteX78" fmla="*/ 7542969 w 12192000"/>
              <a:gd name="connsiteY78" fmla="*/ 1372495 h 2079137"/>
              <a:gd name="connsiteX79" fmla="*/ 7476832 w 12192000"/>
              <a:gd name="connsiteY79" fmla="*/ 1431655 h 2079137"/>
              <a:gd name="connsiteX80" fmla="*/ 7370237 w 12192000"/>
              <a:gd name="connsiteY80" fmla="*/ 1474339 h 2079137"/>
              <a:gd name="connsiteX81" fmla="*/ 7222223 w 12192000"/>
              <a:gd name="connsiteY81" fmla="*/ 1510199 h 2079137"/>
              <a:gd name="connsiteX82" fmla="*/ 7215703 w 12192000"/>
              <a:gd name="connsiteY82" fmla="*/ 1520424 h 2079137"/>
              <a:gd name="connsiteX83" fmla="*/ 7204548 w 12192000"/>
              <a:gd name="connsiteY83" fmla="*/ 1528145 h 2079137"/>
              <a:gd name="connsiteX84" fmla="*/ 7202038 w 12192000"/>
              <a:gd name="connsiteY84" fmla="*/ 1527954 h 2079137"/>
              <a:gd name="connsiteX85" fmla="*/ 7173860 w 12192000"/>
              <a:gd name="connsiteY85" fmla="*/ 1541605 h 2079137"/>
              <a:gd name="connsiteX86" fmla="*/ 7155079 w 12192000"/>
              <a:gd name="connsiteY86" fmla="*/ 1552495 h 2079137"/>
              <a:gd name="connsiteX87" fmla="*/ 7149757 w 12192000"/>
              <a:gd name="connsiteY87" fmla="*/ 1552732 h 2079137"/>
              <a:gd name="connsiteX88" fmla="*/ 7104804 w 12192000"/>
              <a:gd name="connsiteY88" fmla="*/ 1565792 h 2079137"/>
              <a:gd name="connsiteX89" fmla="*/ 7082824 w 12192000"/>
              <a:gd name="connsiteY89" fmla="*/ 1567947 h 2079137"/>
              <a:gd name="connsiteX90" fmla="*/ 7021520 w 12192000"/>
              <a:gd name="connsiteY90" fmla="*/ 1562334 h 2079137"/>
              <a:gd name="connsiteX91" fmla="*/ 6988956 w 12192000"/>
              <a:gd name="connsiteY91" fmla="*/ 1576442 h 2079137"/>
              <a:gd name="connsiteX92" fmla="*/ 6981922 w 12192000"/>
              <a:gd name="connsiteY92" fmla="*/ 1578821 h 2079137"/>
              <a:gd name="connsiteX93" fmla="*/ 6981583 w 12192000"/>
              <a:gd name="connsiteY93" fmla="*/ 1578678 h 2079137"/>
              <a:gd name="connsiteX94" fmla="*/ 6973762 w 12192000"/>
              <a:gd name="connsiteY94" fmla="*/ 1580811 h 2079137"/>
              <a:gd name="connsiteX95" fmla="*/ 6969093 w 12192000"/>
              <a:gd name="connsiteY95" fmla="*/ 1583157 h 2079137"/>
              <a:gd name="connsiteX96" fmla="*/ 6890037 w 12192000"/>
              <a:gd name="connsiteY96" fmla="*/ 1575825 h 2079137"/>
              <a:gd name="connsiteX97" fmla="*/ 6785054 w 12192000"/>
              <a:gd name="connsiteY97" fmla="*/ 1582200 h 2079137"/>
              <a:gd name="connsiteX98" fmla="*/ 6681692 w 12192000"/>
              <a:gd name="connsiteY98" fmla="*/ 1591296 h 2079137"/>
              <a:gd name="connsiteX99" fmla="*/ 6644556 w 12192000"/>
              <a:gd name="connsiteY99" fmla="*/ 1595940 h 2079137"/>
              <a:gd name="connsiteX100" fmla="*/ 6577106 w 12192000"/>
              <a:gd name="connsiteY100" fmla="*/ 1598261 h 2079137"/>
              <a:gd name="connsiteX101" fmla="*/ 6544183 w 12192000"/>
              <a:gd name="connsiteY101" fmla="*/ 1596149 h 2079137"/>
              <a:gd name="connsiteX102" fmla="*/ 6540921 w 12192000"/>
              <a:gd name="connsiteY102" fmla="*/ 1593857 h 2079137"/>
              <a:gd name="connsiteX103" fmla="*/ 6535046 w 12192000"/>
              <a:gd name="connsiteY103" fmla="*/ 1593283 h 2079137"/>
              <a:gd name="connsiteX104" fmla="*/ 6519853 w 12192000"/>
              <a:gd name="connsiteY104" fmla="*/ 1595771 h 2079137"/>
              <a:gd name="connsiteX105" fmla="*/ 6514280 w 12192000"/>
              <a:gd name="connsiteY105" fmla="*/ 1597376 h 2079137"/>
              <a:gd name="connsiteX106" fmla="*/ 6505824 w 12192000"/>
              <a:gd name="connsiteY106" fmla="*/ 1598298 h 2079137"/>
              <a:gd name="connsiteX107" fmla="*/ 6505573 w 12192000"/>
              <a:gd name="connsiteY107" fmla="*/ 1598109 h 2079137"/>
              <a:gd name="connsiteX108" fmla="*/ 6497741 w 12192000"/>
              <a:gd name="connsiteY108" fmla="*/ 1599392 h 2079137"/>
              <a:gd name="connsiteX109" fmla="*/ 6459992 w 12192000"/>
              <a:gd name="connsiteY109" fmla="*/ 1608358 h 2079137"/>
              <a:gd name="connsiteX110" fmla="*/ 6404572 w 12192000"/>
              <a:gd name="connsiteY110" fmla="*/ 1593771 h 2079137"/>
              <a:gd name="connsiteX111" fmla="*/ 6382671 w 12192000"/>
              <a:gd name="connsiteY111" fmla="*/ 1592612 h 2079137"/>
              <a:gd name="connsiteX112" fmla="*/ 6369843 w 12192000"/>
              <a:gd name="connsiteY112" fmla="*/ 1590015 h 2079137"/>
              <a:gd name="connsiteX113" fmla="*/ 6269740 w 12192000"/>
              <a:gd name="connsiteY113" fmla="*/ 1614633 h 2079137"/>
              <a:gd name="connsiteX114" fmla="*/ 6255405 w 12192000"/>
              <a:gd name="connsiteY114" fmla="*/ 1620529 h 2079137"/>
              <a:gd name="connsiteX115" fmla="*/ 6244248 w 12192000"/>
              <a:gd name="connsiteY115" fmla="*/ 1629561 h 2079137"/>
              <a:gd name="connsiteX116" fmla="*/ 6086396 w 12192000"/>
              <a:gd name="connsiteY116" fmla="*/ 1642666 h 2079137"/>
              <a:gd name="connsiteX117" fmla="*/ 5867429 w 12192000"/>
              <a:gd name="connsiteY117" fmla="*/ 1695554 h 2079137"/>
              <a:gd name="connsiteX118" fmla="*/ 5772864 w 12192000"/>
              <a:gd name="connsiteY118" fmla="*/ 1689002 h 2079137"/>
              <a:gd name="connsiteX119" fmla="*/ 5629833 w 12192000"/>
              <a:gd name="connsiteY119" fmla="*/ 1713273 h 2079137"/>
              <a:gd name="connsiteX120" fmla="*/ 5504771 w 12192000"/>
              <a:gd name="connsiteY120" fmla="*/ 1725744 h 2079137"/>
              <a:gd name="connsiteX121" fmla="*/ 5490967 w 12192000"/>
              <a:gd name="connsiteY121" fmla="*/ 1726367 h 2079137"/>
              <a:gd name="connsiteX122" fmla="*/ 5486015 w 12192000"/>
              <a:gd name="connsiteY122" fmla="*/ 1721481 h 2079137"/>
              <a:gd name="connsiteX123" fmla="*/ 5439364 w 12192000"/>
              <a:gd name="connsiteY123" fmla="*/ 1721349 h 2079137"/>
              <a:gd name="connsiteX124" fmla="*/ 5350025 w 12192000"/>
              <a:gd name="connsiteY124" fmla="*/ 1729885 h 2079137"/>
              <a:gd name="connsiteX125" fmla="*/ 5336104 w 12192000"/>
              <a:gd name="connsiteY125" fmla="*/ 1734377 h 2079137"/>
              <a:gd name="connsiteX126" fmla="*/ 5245234 w 12192000"/>
              <a:gd name="connsiteY126" fmla="*/ 1738520 h 2079137"/>
              <a:gd name="connsiteX127" fmla="*/ 5182955 w 12192000"/>
              <a:gd name="connsiteY127" fmla="*/ 1744622 h 2079137"/>
              <a:gd name="connsiteX128" fmla="*/ 5169506 w 12192000"/>
              <a:gd name="connsiteY128" fmla="*/ 1748993 h 2079137"/>
              <a:gd name="connsiteX129" fmla="*/ 5154299 w 12192000"/>
              <a:gd name="connsiteY129" fmla="*/ 1744080 h 2079137"/>
              <a:gd name="connsiteX130" fmla="*/ 5149917 w 12192000"/>
              <a:gd name="connsiteY130" fmla="*/ 1739727 h 2079137"/>
              <a:gd name="connsiteX131" fmla="*/ 5100319 w 12192000"/>
              <a:gd name="connsiteY131" fmla="*/ 1745797 h 2079137"/>
              <a:gd name="connsiteX132" fmla="*/ 5094361 w 12192000"/>
              <a:gd name="connsiteY132" fmla="*/ 1745767 h 2079137"/>
              <a:gd name="connsiteX133" fmla="*/ 5053410 w 12192000"/>
              <a:gd name="connsiteY133" fmla="*/ 1742790 h 2079137"/>
              <a:gd name="connsiteX134" fmla="*/ 4992711 w 12192000"/>
              <a:gd name="connsiteY134" fmla="*/ 1734075 h 2079137"/>
              <a:gd name="connsiteX135" fmla="*/ 4930098 w 12192000"/>
              <a:gd name="connsiteY135" fmla="*/ 1717312 h 2079137"/>
              <a:gd name="connsiteX136" fmla="*/ 4893834 w 12192000"/>
              <a:gd name="connsiteY136" fmla="*/ 1710028 h 2079137"/>
              <a:gd name="connsiteX137" fmla="*/ 4868730 w 12192000"/>
              <a:gd name="connsiteY137" fmla="*/ 1702384 h 2079137"/>
              <a:gd name="connsiteX138" fmla="*/ 4797925 w 12192000"/>
              <a:gd name="connsiteY138" fmla="*/ 1695535 h 2079137"/>
              <a:gd name="connsiteX139" fmla="*/ 4677670 w 12192000"/>
              <a:gd name="connsiteY139" fmla="*/ 1689453 h 2079137"/>
              <a:gd name="connsiteX140" fmla="*/ 4634248 w 12192000"/>
              <a:gd name="connsiteY140" fmla="*/ 1680227 h 2079137"/>
              <a:gd name="connsiteX141" fmla="*/ 4632434 w 12192000"/>
              <a:gd name="connsiteY141" fmla="*/ 1674607 h 2079137"/>
              <a:gd name="connsiteX142" fmla="*/ 4619204 w 12192000"/>
              <a:gd name="connsiteY142" fmla="*/ 1672507 h 2079137"/>
              <a:gd name="connsiteX143" fmla="*/ 4616283 w 12192000"/>
              <a:gd name="connsiteY143" fmla="*/ 1670977 h 2079137"/>
              <a:gd name="connsiteX144" fmla="*/ 4598926 w 12192000"/>
              <a:gd name="connsiteY144" fmla="*/ 1663178 h 2079137"/>
              <a:gd name="connsiteX145" fmla="*/ 4547069 w 12192000"/>
              <a:gd name="connsiteY145" fmla="*/ 1670642 h 2079137"/>
              <a:gd name="connsiteX146" fmla="*/ 4523516 w 12192000"/>
              <a:gd name="connsiteY146" fmla="*/ 1669785 h 2079137"/>
              <a:gd name="connsiteX147" fmla="*/ 4500586 w 12192000"/>
              <a:gd name="connsiteY147" fmla="*/ 1675912 h 2079137"/>
              <a:gd name="connsiteX148" fmla="*/ 4488196 w 12192000"/>
              <a:gd name="connsiteY148" fmla="*/ 1683463 h 2079137"/>
              <a:gd name="connsiteX149" fmla="*/ 4445463 w 12192000"/>
              <a:gd name="connsiteY149" fmla="*/ 1695634 h 2079137"/>
              <a:gd name="connsiteX150" fmla="*/ 4446550 w 12192000"/>
              <a:gd name="connsiteY150" fmla="*/ 1680538 h 2079137"/>
              <a:gd name="connsiteX151" fmla="*/ 4365375 w 12192000"/>
              <a:gd name="connsiteY151" fmla="*/ 1697935 h 2079137"/>
              <a:gd name="connsiteX152" fmla="*/ 4305123 w 12192000"/>
              <a:gd name="connsiteY152" fmla="*/ 1714185 h 2079137"/>
              <a:gd name="connsiteX153" fmla="*/ 4292665 w 12192000"/>
              <a:gd name="connsiteY153" fmla="*/ 1720703 h 2079137"/>
              <a:gd name="connsiteX154" fmla="*/ 4276789 w 12192000"/>
              <a:gd name="connsiteY154" fmla="*/ 1718367 h 2079137"/>
              <a:gd name="connsiteX155" fmla="*/ 4271683 w 12192000"/>
              <a:gd name="connsiteY155" fmla="*/ 1714801 h 2079137"/>
              <a:gd name="connsiteX156" fmla="*/ 4223918 w 12192000"/>
              <a:gd name="connsiteY156" fmla="*/ 1728936 h 2079137"/>
              <a:gd name="connsiteX157" fmla="*/ 4218039 w 12192000"/>
              <a:gd name="connsiteY157" fmla="*/ 1729885 h 2079137"/>
              <a:gd name="connsiteX158" fmla="*/ 4177153 w 12192000"/>
              <a:gd name="connsiteY158" fmla="*/ 1733691 h 2079137"/>
              <a:gd name="connsiteX159" fmla="*/ 4051032 w 12192000"/>
              <a:gd name="connsiteY159" fmla="*/ 1728886 h 2079137"/>
              <a:gd name="connsiteX160" fmla="*/ 4013978 w 12192000"/>
              <a:gd name="connsiteY160" fmla="*/ 1727679 h 2079137"/>
              <a:gd name="connsiteX161" fmla="*/ 3987857 w 12192000"/>
              <a:gd name="connsiteY161" fmla="*/ 1724282 h 2079137"/>
              <a:gd name="connsiteX162" fmla="*/ 3916852 w 12192000"/>
              <a:gd name="connsiteY162" fmla="*/ 1729184 h 2079137"/>
              <a:gd name="connsiteX163" fmla="*/ 3797263 w 12192000"/>
              <a:gd name="connsiteY163" fmla="*/ 1742976 h 2079137"/>
              <a:gd name="connsiteX164" fmla="*/ 3752806 w 12192000"/>
              <a:gd name="connsiteY164" fmla="*/ 1741033 h 2079137"/>
              <a:gd name="connsiteX165" fmla="*/ 3749997 w 12192000"/>
              <a:gd name="connsiteY165" fmla="*/ 1735799 h 2079137"/>
              <a:gd name="connsiteX166" fmla="*/ 3736582 w 12192000"/>
              <a:gd name="connsiteY166" fmla="*/ 1735907 h 2079137"/>
              <a:gd name="connsiteX167" fmla="*/ 3733428 w 12192000"/>
              <a:gd name="connsiteY167" fmla="*/ 1734881 h 2079137"/>
              <a:gd name="connsiteX168" fmla="*/ 3714911 w 12192000"/>
              <a:gd name="connsiteY168" fmla="*/ 1730056 h 2079137"/>
              <a:gd name="connsiteX169" fmla="*/ 3665172 w 12192000"/>
              <a:gd name="connsiteY169" fmla="*/ 1745936 h 2079137"/>
              <a:gd name="connsiteX170" fmla="*/ 3552006 w 12192000"/>
              <a:gd name="connsiteY170" fmla="*/ 1755220 h 2079137"/>
              <a:gd name="connsiteX171" fmla="*/ 3390301 w 12192000"/>
              <a:gd name="connsiteY171" fmla="*/ 1762546 h 2079137"/>
              <a:gd name="connsiteX172" fmla="*/ 3264312 w 12192000"/>
              <a:gd name="connsiteY172" fmla="*/ 1774620 h 2079137"/>
              <a:gd name="connsiteX173" fmla="*/ 3106901 w 12192000"/>
              <a:gd name="connsiteY173" fmla="*/ 1804264 h 2079137"/>
              <a:gd name="connsiteX174" fmla="*/ 2993303 w 12192000"/>
              <a:gd name="connsiteY174" fmla="*/ 1806542 h 2079137"/>
              <a:gd name="connsiteX175" fmla="*/ 2979115 w 12192000"/>
              <a:gd name="connsiteY175" fmla="*/ 1815432 h 2079137"/>
              <a:gd name="connsiteX176" fmla="*/ 2963118 w 12192000"/>
              <a:gd name="connsiteY176" fmla="*/ 1820962 h 2079137"/>
              <a:gd name="connsiteX177" fmla="*/ 2961156 w 12192000"/>
              <a:gd name="connsiteY177" fmla="*/ 1820297 h 2079137"/>
              <a:gd name="connsiteX178" fmla="*/ 2925719 w 12192000"/>
              <a:gd name="connsiteY178" fmla="*/ 1828468 h 2079137"/>
              <a:gd name="connsiteX179" fmla="*/ 2857951 w 12192000"/>
              <a:gd name="connsiteY179" fmla="*/ 1842496 h 2079137"/>
              <a:gd name="connsiteX180" fmla="*/ 2857427 w 12192000"/>
              <a:gd name="connsiteY180" fmla="*/ 1841591 h 2079137"/>
              <a:gd name="connsiteX181" fmla="*/ 2846731 w 12192000"/>
              <a:gd name="connsiteY181" fmla="*/ 1839316 h 2079137"/>
              <a:gd name="connsiteX182" fmla="*/ 2826290 w 12192000"/>
              <a:gd name="connsiteY182" fmla="*/ 1837274 h 2079137"/>
              <a:gd name="connsiteX183" fmla="*/ 2779146 w 12192000"/>
              <a:gd name="connsiteY183" fmla="*/ 1820071 h 2079137"/>
              <a:gd name="connsiteX184" fmla="*/ 2739608 w 12192000"/>
              <a:gd name="connsiteY184" fmla="*/ 1827861 h 2079137"/>
              <a:gd name="connsiteX185" fmla="*/ 2731631 w 12192000"/>
              <a:gd name="connsiteY185" fmla="*/ 1828881 h 2079137"/>
              <a:gd name="connsiteX186" fmla="*/ 2731464 w 12192000"/>
              <a:gd name="connsiteY186" fmla="*/ 1828677 h 2079137"/>
              <a:gd name="connsiteX187" fmla="*/ 2723037 w 12192000"/>
              <a:gd name="connsiteY187" fmla="*/ 1829303 h 2079137"/>
              <a:gd name="connsiteX188" fmla="*/ 2701616 w 12192000"/>
              <a:gd name="connsiteY188" fmla="*/ 1832725 h 2079137"/>
              <a:gd name="connsiteX189" fmla="*/ 2696239 w 12192000"/>
              <a:gd name="connsiteY189" fmla="*/ 1831904 h 2079137"/>
              <a:gd name="connsiteX190" fmla="*/ 2663445 w 12192000"/>
              <a:gd name="connsiteY190" fmla="*/ 1825958 h 2079137"/>
              <a:gd name="connsiteX191" fmla="*/ 2560925 w 12192000"/>
              <a:gd name="connsiteY191" fmla="*/ 1829094 h 2079137"/>
              <a:gd name="connsiteX192" fmla="*/ 2458739 w 12192000"/>
              <a:gd name="connsiteY192" fmla="*/ 1834479 h 2079137"/>
              <a:gd name="connsiteX193" fmla="*/ 2356074 w 12192000"/>
              <a:gd name="connsiteY193" fmla="*/ 1836991 h 2079137"/>
              <a:gd name="connsiteX194" fmla="*/ 2304241 w 12192000"/>
              <a:gd name="connsiteY194" fmla="*/ 1822021 h 2079137"/>
              <a:gd name="connsiteX195" fmla="*/ 2298362 w 12192000"/>
              <a:gd name="connsiteY195" fmla="*/ 1822125 h 2079137"/>
              <a:gd name="connsiteX196" fmla="*/ 2283527 w 12192000"/>
              <a:gd name="connsiteY196" fmla="*/ 1826361 h 2079137"/>
              <a:gd name="connsiteX197" fmla="*/ 2278150 w 12192000"/>
              <a:gd name="connsiteY197" fmla="*/ 1828604 h 2079137"/>
              <a:gd name="connsiteX198" fmla="*/ 2269853 w 12192000"/>
              <a:gd name="connsiteY198" fmla="*/ 1830502 h 2079137"/>
              <a:gd name="connsiteX199" fmla="*/ 2269585 w 12192000"/>
              <a:gd name="connsiteY199" fmla="*/ 1830341 h 2079137"/>
              <a:gd name="connsiteX200" fmla="*/ 2225332 w 12192000"/>
              <a:gd name="connsiteY200" fmla="*/ 1845825 h 2079137"/>
              <a:gd name="connsiteX201" fmla="*/ 2169048 w 12192000"/>
              <a:gd name="connsiteY201" fmla="*/ 1837658 h 2079137"/>
              <a:gd name="connsiteX202" fmla="*/ 2147231 w 12192000"/>
              <a:gd name="connsiteY202" fmla="*/ 1839027 h 2079137"/>
              <a:gd name="connsiteX203" fmla="*/ 2135241 w 12192000"/>
              <a:gd name="connsiteY203" fmla="*/ 1838652 h 2079137"/>
              <a:gd name="connsiteX204" fmla="*/ 2099215 w 12192000"/>
              <a:gd name="connsiteY204" fmla="*/ 1850768 h 2079137"/>
              <a:gd name="connsiteX205" fmla="*/ 2094046 w 12192000"/>
              <a:gd name="connsiteY205" fmla="*/ 1850806 h 2079137"/>
              <a:gd name="connsiteX206" fmla="*/ 2071850 w 12192000"/>
              <a:gd name="connsiteY206" fmla="*/ 1861319 h 2079137"/>
              <a:gd name="connsiteX207" fmla="*/ 2039607 w 12192000"/>
              <a:gd name="connsiteY207" fmla="*/ 1874318 h 2079137"/>
              <a:gd name="connsiteX208" fmla="*/ 2037289 w 12192000"/>
              <a:gd name="connsiteY208" fmla="*/ 1874025 h 2079137"/>
              <a:gd name="connsiteX209" fmla="*/ 2023615 w 12192000"/>
              <a:gd name="connsiteY209" fmla="*/ 1881562 h 2079137"/>
              <a:gd name="connsiteX210" fmla="*/ 1957176 w 12192000"/>
              <a:gd name="connsiteY210" fmla="*/ 1898709 h 2079137"/>
              <a:gd name="connsiteX211" fmla="*/ 1858081 w 12192000"/>
              <a:gd name="connsiteY211" fmla="*/ 1923144 h 2079137"/>
              <a:gd name="connsiteX212" fmla="*/ 1738865 w 12192000"/>
              <a:gd name="connsiteY212" fmla="*/ 1944965 h 2079137"/>
              <a:gd name="connsiteX213" fmla="*/ 1616692 w 12192000"/>
              <a:gd name="connsiteY213" fmla="*/ 1989107 h 2079137"/>
              <a:gd name="connsiteX214" fmla="*/ 1411898 w 12192000"/>
              <a:gd name="connsiteY214" fmla="*/ 2046254 h 2079137"/>
              <a:gd name="connsiteX215" fmla="*/ 1375780 w 12192000"/>
              <a:gd name="connsiteY215" fmla="*/ 2047961 h 2079137"/>
              <a:gd name="connsiteX216" fmla="*/ 1375707 w 12192000"/>
              <a:gd name="connsiteY216" fmla="*/ 2047981 h 2079137"/>
              <a:gd name="connsiteX217" fmla="*/ 1285585 w 12192000"/>
              <a:gd name="connsiteY217" fmla="*/ 2047113 h 2079137"/>
              <a:gd name="connsiteX218" fmla="*/ 1263658 w 12192000"/>
              <a:gd name="connsiteY218" fmla="*/ 2041397 h 2079137"/>
              <a:gd name="connsiteX219" fmla="*/ 1170403 w 12192000"/>
              <a:gd name="connsiteY219" fmla="*/ 2033399 h 2079137"/>
              <a:gd name="connsiteX220" fmla="*/ 1153718 w 12192000"/>
              <a:gd name="connsiteY220" fmla="*/ 2029576 h 2079137"/>
              <a:gd name="connsiteX221" fmla="*/ 1133937 w 12192000"/>
              <a:gd name="connsiteY221" fmla="*/ 2032149 h 2079137"/>
              <a:gd name="connsiteX222" fmla="*/ 1054999 w 12192000"/>
              <a:gd name="connsiteY222" fmla="*/ 2043242 h 2079137"/>
              <a:gd name="connsiteX223" fmla="*/ 1018405 w 12192000"/>
              <a:gd name="connsiteY223" fmla="*/ 2048281 h 2079137"/>
              <a:gd name="connsiteX224" fmla="*/ 1016563 w 12192000"/>
              <a:gd name="connsiteY224" fmla="*/ 2051718 h 2079137"/>
              <a:gd name="connsiteX225" fmla="*/ 1008284 w 12192000"/>
              <a:gd name="connsiteY225" fmla="*/ 2046742 h 2079137"/>
              <a:gd name="connsiteX226" fmla="*/ 981974 w 12192000"/>
              <a:gd name="connsiteY226" fmla="*/ 2048363 h 2079137"/>
              <a:gd name="connsiteX227" fmla="*/ 971903 w 12192000"/>
              <a:gd name="connsiteY227" fmla="*/ 2053484 h 2079137"/>
              <a:gd name="connsiteX228" fmla="*/ 954015 w 12192000"/>
              <a:gd name="connsiteY228" fmla="*/ 2052529 h 2079137"/>
              <a:gd name="connsiteX229" fmla="*/ 839571 w 12192000"/>
              <a:gd name="connsiteY229" fmla="*/ 2046509 h 2079137"/>
              <a:gd name="connsiteX230" fmla="*/ 823321 w 12192000"/>
              <a:gd name="connsiteY230" fmla="*/ 2054296 h 2079137"/>
              <a:gd name="connsiteX231" fmla="*/ 800990 w 12192000"/>
              <a:gd name="connsiteY231" fmla="*/ 2051523 h 2079137"/>
              <a:gd name="connsiteX232" fmla="*/ 776439 w 12192000"/>
              <a:gd name="connsiteY232" fmla="*/ 2062634 h 2079137"/>
              <a:gd name="connsiteX233" fmla="*/ 763041 w 12192000"/>
              <a:gd name="connsiteY233" fmla="*/ 2063995 h 2079137"/>
              <a:gd name="connsiteX234" fmla="*/ 757863 w 12192000"/>
              <a:gd name="connsiteY234" fmla="*/ 2065877 h 2079137"/>
              <a:gd name="connsiteX235" fmla="*/ 745053 w 12192000"/>
              <a:gd name="connsiteY235" fmla="*/ 2051831 h 2079137"/>
              <a:gd name="connsiteX236" fmla="*/ 722609 w 12192000"/>
              <a:gd name="connsiteY236" fmla="*/ 2049504 h 2079137"/>
              <a:gd name="connsiteX237" fmla="*/ 717618 w 12192000"/>
              <a:gd name="connsiteY237" fmla="*/ 2042131 h 2079137"/>
              <a:gd name="connsiteX238" fmla="*/ 703285 w 12192000"/>
              <a:gd name="connsiteY238" fmla="*/ 2046808 h 2079137"/>
              <a:gd name="connsiteX239" fmla="*/ 680199 w 12192000"/>
              <a:gd name="connsiteY239" fmla="*/ 2051947 h 2079137"/>
              <a:gd name="connsiteX240" fmla="*/ 667351 w 12192000"/>
              <a:gd name="connsiteY240" fmla="*/ 2054469 h 2079137"/>
              <a:gd name="connsiteX241" fmla="*/ 660961 w 12192000"/>
              <a:gd name="connsiteY241" fmla="*/ 2049404 h 2079137"/>
              <a:gd name="connsiteX242" fmla="*/ 638282 w 12192000"/>
              <a:gd name="connsiteY242" fmla="*/ 2060093 h 2079137"/>
              <a:gd name="connsiteX243" fmla="*/ 583551 w 12192000"/>
              <a:gd name="connsiteY243" fmla="*/ 2070197 h 2079137"/>
              <a:gd name="connsiteX244" fmla="*/ 525274 w 12192000"/>
              <a:gd name="connsiteY244" fmla="*/ 2079137 h 2079137"/>
              <a:gd name="connsiteX245" fmla="*/ 405635 w 12192000"/>
              <a:gd name="connsiteY245" fmla="*/ 2059339 h 2079137"/>
              <a:gd name="connsiteX246" fmla="*/ 281555 w 12192000"/>
              <a:gd name="connsiteY246" fmla="*/ 2022847 h 2079137"/>
              <a:gd name="connsiteX247" fmla="*/ 98513 w 12192000"/>
              <a:gd name="connsiteY247" fmla="*/ 1969504 h 2079137"/>
              <a:gd name="connsiteX248" fmla="*/ 56191 w 12192000"/>
              <a:gd name="connsiteY248" fmla="*/ 1950709 h 2079137"/>
              <a:gd name="connsiteX249" fmla="*/ 0 w 12192000"/>
              <a:gd name="connsiteY249" fmla="*/ 1935789 h 2079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</a:cxnLst>
            <a:rect l="l" t="t" r="r" b="b"/>
            <a:pathLst>
              <a:path w="12192000" h="2079137">
                <a:moveTo>
                  <a:pt x="12160143" y="831692"/>
                </a:moveTo>
                <a:lnTo>
                  <a:pt x="12159112" y="833361"/>
                </a:lnTo>
                <a:cubicBezTo>
                  <a:pt x="12157915" y="833832"/>
                  <a:pt x="12157402" y="833649"/>
                  <a:pt x="12158912" y="83243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558063"/>
                </a:lnTo>
                <a:lnTo>
                  <a:pt x="12189259" y="810508"/>
                </a:lnTo>
                <a:lnTo>
                  <a:pt x="12170847" y="825280"/>
                </a:lnTo>
                <a:lnTo>
                  <a:pt x="12160143" y="831692"/>
                </a:lnTo>
                <a:lnTo>
                  <a:pt x="12163806" y="825759"/>
                </a:lnTo>
                <a:cubicBezTo>
                  <a:pt x="12125449" y="821525"/>
                  <a:pt x="12082203" y="824698"/>
                  <a:pt x="12056557" y="810176"/>
                </a:cubicBezTo>
                <a:cubicBezTo>
                  <a:pt x="12050902" y="790976"/>
                  <a:pt x="11923731" y="799312"/>
                  <a:pt x="11900316" y="789618"/>
                </a:cubicBezTo>
                <a:cubicBezTo>
                  <a:pt x="11841702" y="803374"/>
                  <a:pt x="11823963" y="832645"/>
                  <a:pt x="11791206" y="824176"/>
                </a:cubicBezTo>
                <a:cubicBezTo>
                  <a:pt x="11768977" y="817380"/>
                  <a:pt x="11683857" y="828947"/>
                  <a:pt x="11659257" y="800841"/>
                </a:cubicBezTo>
                <a:cubicBezTo>
                  <a:pt x="11617173" y="818107"/>
                  <a:pt x="11602556" y="790694"/>
                  <a:pt x="11569789" y="797135"/>
                </a:cubicBezTo>
                <a:cubicBezTo>
                  <a:pt x="11498310" y="795094"/>
                  <a:pt x="11458472" y="819882"/>
                  <a:pt x="11367885" y="791985"/>
                </a:cubicBezTo>
                <a:cubicBezTo>
                  <a:pt x="11325508" y="798158"/>
                  <a:pt x="11266580" y="755023"/>
                  <a:pt x="11174663" y="788721"/>
                </a:cubicBezTo>
                <a:cubicBezTo>
                  <a:pt x="11122703" y="792192"/>
                  <a:pt x="11150009" y="775410"/>
                  <a:pt x="11068220" y="786994"/>
                </a:cubicBezTo>
                <a:cubicBezTo>
                  <a:pt x="11046931" y="759861"/>
                  <a:pt x="10919185" y="793102"/>
                  <a:pt x="10893266" y="794013"/>
                </a:cubicBezTo>
                <a:cubicBezTo>
                  <a:pt x="10874184" y="776189"/>
                  <a:pt x="10862860" y="788743"/>
                  <a:pt x="10844025" y="789857"/>
                </a:cubicBezTo>
                <a:cubicBezTo>
                  <a:pt x="10836453" y="779294"/>
                  <a:pt x="10820690" y="778184"/>
                  <a:pt x="10814353" y="789010"/>
                </a:cubicBezTo>
                <a:cubicBezTo>
                  <a:pt x="10819669" y="816016"/>
                  <a:pt x="10754019" y="789067"/>
                  <a:pt x="10748393" y="806738"/>
                </a:cubicBezTo>
                <a:cubicBezTo>
                  <a:pt x="10687156" y="807873"/>
                  <a:pt x="10550299" y="781800"/>
                  <a:pt x="10468256" y="778733"/>
                </a:cubicBezTo>
                <a:cubicBezTo>
                  <a:pt x="10436666" y="770025"/>
                  <a:pt x="10371995" y="797252"/>
                  <a:pt x="10256131" y="788332"/>
                </a:cubicBezTo>
                <a:cubicBezTo>
                  <a:pt x="10240995" y="781626"/>
                  <a:pt x="10182664" y="765742"/>
                  <a:pt x="10177442" y="777371"/>
                </a:cubicBezTo>
                <a:cubicBezTo>
                  <a:pt x="10141447" y="775683"/>
                  <a:pt x="10030323" y="810071"/>
                  <a:pt x="10006086" y="792651"/>
                </a:cubicBezTo>
                <a:cubicBezTo>
                  <a:pt x="10009448" y="818833"/>
                  <a:pt x="9960389" y="791426"/>
                  <a:pt x="9952382" y="815411"/>
                </a:cubicBezTo>
                <a:lnTo>
                  <a:pt x="9926457" y="827295"/>
                </a:lnTo>
                <a:lnTo>
                  <a:pt x="9843405" y="867046"/>
                </a:lnTo>
                <a:lnTo>
                  <a:pt x="9830866" y="875047"/>
                </a:lnTo>
                <a:lnTo>
                  <a:pt x="9801807" y="872272"/>
                </a:lnTo>
                <a:lnTo>
                  <a:pt x="9785653" y="861743"/>
                </a:lnTo>
                <a:lnTo>
                  <a:pt x="9781177" y="864820"/>
                </a:lnTo>
                <a:cubicBezTo>
                  <a:pt x="9776153" y="871003"/>
                  <a:pt x="9773556" y="874842"/>
                  <a:pt x="9768640" y="869379"/>
                </a:cubicBezTo>
                <a:lnTo>
                  <a:pt x="9712211" y="900283"/>
                </a:lnTo>
                <a:cubicBezTo>
                  <a:pt x="9706243" y="902750"/>
                  <a:pt x="9698952" y="902954"/>
                  <a:pt x="9689465" y="899268"/>
                </a:cubicBezTo>
                <a:cubicBezTo>
                  <a:pt x="9670819" y="902906"/>
                  <a:pt x="9618108" y="917739"/>
                  <a:pt x="9600339" y="922112"/>
                </a:cubicBezTo>
                <a:lnTo>
                  <a:pt x="9582850" y="925510"/>
                </a:lnTo>
                <a:cubicBezTo>
                  <a:pt x="9574400" y="928631"/>
                  <a:pt x="9556868" y="938130"/>
                  <a:pt x="9549638" y="940845"/>
                </a:cubicBezTo>
                <a:cubicBezTo>
                  <a:pt x="9543792" y="942327"/>
                  <a:pt x="9546812" y="939351"/>
                  <a:pt x="9539471" y="941799"/>
                </a:cubicBezTo>
                <a:cubicBezTo>
                  <a:pt x="9538994" y="947702"/>
                  <a:pt x="9536009" y="953248"/>
                  <a:pt x="9505592" y="955533"/>
                </a:cubicBezTo>
                <a:cubicBezTo>
                  <a:pt x="9486013" y="968563"/>
                  <a:pt x="9460860" y="978842"/>
                  <a:pt x="9432569" y="985377"/>
                </a:cubicBezTo>
                <a:cubicBezTo>
                  <a:pt x="9426990" y="980335"/>
                  <a:pt x="9418918" y="990185"/>
                  <a:pt x="9414216" y="992655"/>
                </a:cubicBezTo>
                <a:cubicBezTo>
                  <a:pt x="9412644" y="989014"/>
                  <a:pt x="9400057" y="989255"/>
                  <a:pt x="9397106" y="992980"/>
                </a:cubicBezTo>
                <a:cubicBezTo>
                  <a:pt x="9314093" y="1020862"/>
                  <a:pt x="9349678" y="978420"/>
                  <a:pt x="9305108" y="1007767"/>
                </a:cubicBezTo>
                <a:cubicBezTo>
                  <a:pt x="9296670" y="1010324"/>
                  <a:pt x="9289251" y="1009612"/>
                  <a:pt x="9282434" y="1007523"/>
                </a:cubicBezTo>
                <a:lnTo>
                  <a:pt x="9271941" y="1002839"/>
                </a:lnTo>
                <a:lnTo>
                  <a:pt x="9238227" y="1017668"/>
                </a:lnTo>
                <a:cubicBezTo>
                  <a:pt x="9221294" y="1023415"/>
                  <a:pt x="9203166" y="1027997"/>
                  <a:pt x="9184265" y="1031275"/>
                </a:cubicBezTo>
                <a:cubicBezTo>
                  <a:pt x="9178371" y="1024135"/>
                  <a:pt x="9165618" y="1036637"/>
                  <a:pt x="9159000" y="1039569"/>
                </a:cubicBezTo>
                <a:cubicBezTo>
                  <a:pt x="9157881" y="1034602"/>
                  <a:pt x="9141725" y="1033964"/>
                  <a:pt x="9137031" y="1038699"/>
                </a:cubicBezTo>
                <a:cubicBezTo>
                  <a:pt x="9023973" y="1069523"/>
                  <a:pt x="9079946" y="1015706"/>
                  <a:pt x="9015702" y="1051400"/>
                </a:cubicBezTo>
                <a:lnTo>
                  <a:pt x="8971403" y="1040542"/>
                </a:lnTo>
                <a:lnTo>
                  <a:pt x="8961826" y="1045364"/>
                </a:lnTo>
                <a:cubicBezTo>
                  <a:pt x="8922837" y="1050010"/>
                  <a:pt x="8909116" y="1040754"/>
                  <a:pt x="8888623" y="1053908"/>
                </a:cubicBezTo>
                <a:cubicBezTo>
                  <a:pt x="8850424" y="1035587"/>
                  <a:pt x="8865892" y="1054194"/>
                  <a:pt x="8841066" y="1060421"/>
                </a:cubicBezTo>
                <a:cubicBezTo>
                  <a:pt x="8818353" y="1064878"/>
                  <a:pt x="8775995" y="1076068"/>
                  <a:pt x="8752342" y="1080646"/>
                </a:cubicBezTo>
                <a:cubicBezTo>
                  <a:pt x="8736966" y="1099406"/>
                  <a:pt x="8723186" y="1079948"/>
                  <a:pt x="8699139" y="1087885"/>
                </a:cubicBezTo>
                <a:cubicBezTo>
                  <a:pt x="8688630" y="1095506"/>
                  <a:pt x="8680324" y="1097539"/>
                  <a:pt x="8667273" y="1092062"/>
                </a:cubicBezTo>
                <a:cubicBezTo>
                  <a:pt x="8619205" y="1128818"/>
                  <a:pt x="8634590" y="1097116"/>
                  <a:pt x="8586064" y="1114603"/>
                </a:cubicBezTo>
                <a:cubicBezTo>
                  <a:pt x="8544721" y="1131913"/>
                  <a:pt x="8496602" y="1145520"/>
                  <a:pt x="8460312" y="1179878"/>
                </a:cubicBezTo>
                <a:cubicBezTo>
                  <a:pt x="8454266" y="1189140"/>
                  <a:pt x="8435781" y="1194455"/>
                  <a:pt x="8419023" y="1191748"/>
                </a:cubicBezTo>
                <a:cubicBezTo>
                  <a:pt x="8416138" y="1191283"/>
                  <a:pt x="8413416" y="1190591"/>
                  <a:pt x="8410939" y="1189696"/>
                </a:cubicBezTo>
                <a:cubicBezTo>
                  <a:pt x="8390077" y="1213458"/>
                  <a:pt x="8370324" y="1205397"/>
                  <a:pt x="8362040" y="1220820"/>
                </a:cubicBezTo>
                <a:cubicBezTo>
                  <a:pt x="8320616" y="1231942"/>
                  <a:pt x="8281663" y="1222882"/>
                  <a:pt x="8273677" y="1236495"/>
                </a:cubicBezTo>
                <a:cubicBezTo>
                  <a:pt x="8251358" y="1238573"/>
                  <a:pt x="8216738" y="1228341"/>
                  <a:pt x="8204283" y="1243537"/>
                </a:cubicBezTo>
                <a:cubicBezTo>
                  <a:pt x="8198634" y="1233135"/>
                  <a:pt x="8181550" y="1254947"/>
                  <a:pt x="8166550" y="1249551"/>
                </a:cubicBezTo>
                <a:cubicBezTo>
                  <a:pt x="8155570" y="1244572"/>
                  <a:pt x="8147825" y="1250027"/>
                  <a:pt x="8137785" y="1251636"/>
                </a:cubicBezTo>
                <a:cubicBezTo>
                  <a:pt x="8123427" y="1248361"/>
                  <a:pt x="8081662" y="1261833"/>
                  <a:pt x="8071596" y="1269274"/>
                </a:cubicBezTo>
                <a:cubicBezTo>
                  <a:pt x="8048949" y="1293759"/>
                  <a:pt x="7983924" y="1284712"/>
                  <a:pt x="7964816" y="1303668"/>
                </a:cubicBezTo>
                <a:cubicBezTo>
                  <a:pt x="7957137" y="1306992"/>
                  <a:pt x="7949335" y="1308861"/>
                  <a:pt x="7941495" y="1309821"/>
                </a:cubicBezTo>
                <a:lnTo>
                  <a:pt x="7919123" y="1310466"/>
                </a:lnTo>
                <a:lnTo>
                  <a:pt x="7911902" y="1306569"/>
                </a:lnTo>
                <a:lnTo>
                  <a:pt x="7898703" y="1309208"/>
                </a:lnTo>
                <a:lnTo>
                  <a:pt x="7894703" y="1308939"/>
                </a:lnTo>
                <a:lnTo>
                  <a:pt x="7872267" y="1308370"/>
                </a:lnTo>
                <a:cubicBezTo>
                  <a:pt x="7886550" y="1330359"/>
                  <a:pt x="7812648" y="1314851"/>
                  <a:pt x="7836454" y="1331265"/>
                </a:cubicBezTo>
                <a:cubicBezTo>
                  <a:pt x="7798907" y="1336933"/>
                  <a:pt x="7831419" y="1351068"/>
                  <a:pt x="7782451" y="1339601"/>
                </a:cubicBezTo>
                <a:cubicBezTo>
                  <a:pt x="7727636" y="1365002"/>
                  <a:pt x="7583002" y="1338768"/>
                  <a:pt x="7542969" y="1372495"/>
                </a:cubicBezTo>
                <a:cubicBezTo>
                  <a:pt x="7546396" y="1360942"/>
                  <a:pt x="7492851" y="1424323"/>
                  <a:pt x="7476832" y="1431655"/>
                </a:cubicBezTo>
                <a:cubicBezTo>
                  <a:pt x="7439619" y="1443703"/>
                  <a:pt x="7425596" y="1454661"/>
                  <a:pt x="7370237" y="1474339"/>
                </a:cubicBezTo>
                <a:cubicBezTo>
                  <a:pt x="7316246" y="1485928"/>
                  <a:pt x="7281903" y="1512712"/>
                  <a:pt x="7222223" y="1510199"/>
                </a:cubicBezTo>
                <a:cubicBezTo>
                  <a:pt x="7221190" y="1514030"/>
                  <a:pt x="7218885" y="1517398"/>
                  <a:pt x="7215703" y="1520424"/>
                </a:cubicBezTo>
                <a:lnTo>
                  <a:pt x="7204548" y="1528145"/>
                </a:lnTo>
                <a:lnTo>
                  <a:pt x="7202038" y="1527954"/>
                </a:lnTo>
                <a:lnTo>
                  <a:pt x="7173860" y="1541605"/>
                </a:lnTo>
                <a:lnTo>
                  <a:pt x="7155079" y="1552495"/>
                </a:lnTo>
                <a:lnTo>
                  <a:pt x="7149757" y="1552732"/>
                </a:lnTo>
                <a:cubicBezTo>
                  <a:pt x="7141378" y="1554948"/>
                  <a:pt x="7115959" y="1563256"/>
                  <a:pt x="7104804" y="1565792"/>
                </a:cubicBezTo>
                <a:cubicBezTo>
                  <a:pt x="7099811" y="1550850"/>
                  <a:pt x="7096935" y="1561973"/>
                  <a:pt x="7082824" y="1567947"/>
                </a:cubicBezTo>
                <a:cubicBezTo>
                  <a:pt x="7071919" y="1546070"/>
                  <a:pt x="7039417" y="1570606"/>
                  <a:pt x="7021520" y="1562334"/>
                </a:cubicBezTo>
                <a:cubicBezTo>
                  <a:pt x="7011400" y="1567217"/>
                  <a:pt x="7000495" y="1571981"/>
                  <a:pt x="6988956" y="1576442"/>
                </a:cubicBezTo>
                <a:lnTo>
                  <a:pt x="6981922" y="1578821"/>
                </a:lnTo>
                <a:lnTo>
                  <a:pt x="6981583" y="1578678"/>
                </a:lnTo>
                <a:cubicBezTo>
                  <a:pt x="6979627" y="1578791"/>
                  <a:pt x="6977153" y="1579421"/>
                  <a:pt x="6973762" y="1580811"/>
                </a:cubicBezTo>
                <a:lnTo>
                  <a:pt x="6969093" y="1583157"/>
                </a:lnTo>
                <a:lnTo>
                  <a:pt x="6890037" y="1575825"/>
                </a:lnTo>
                <a:cubicBezTo>
                  <a:pt x="6849459" y="1579997"/>
                  <a:pt x="6820022" y="1566922"/>
                  <a:pt x="6785054" y="1582200"/>
                </a:cubicBezTo>
                <a:cubicBezTo>
                  <a:pt x="6747047" y="1586037"/>
                  <a:pt x="6712794" y="1582954"/>
                  <a:pt x="6681692" y="1591296"/>
                </a:cubicBezTo>
                <a:cubicBezTo>
                  <a:pt x="6667557" y="1587501"/>
                  <a:pt x="6654822" y="1586753"/>
                  <a:pt x="6644556" y="1595940"/>
                </a:cubicBezTo>
                <a:cubicBezTo>
                  <a:pt x="6608615" y="1597269"/>
                  <a:pt x="6597697" y="1587005"/>
                  <a:pt x="6577106" y="1598261"/>
                </a:cubicBezTo>
                <a:lnTo>
                  <a:pt x="6544183" y="1596149"/>
                </a:lnTo>
                <a:lnTo>
                  <a:pt x="6540921" y="1593857"/>
                </a:lnTo>
                <a:lnTo>
                  <a:pt x="6535046" y="1593283"/>
                </a:lnTo>
                <a:lnTo>
                  <a:pt x="6519853" y="1595771"/>
                </a:lnTo>
                <a:lnTo>
                  <a:pt x="6514280" y="1597376"/>
                </a:lnTo>
                <a:cubicBezTo>
                  <a:pt x="6510385" y="1598232"/>
                  <a:pt x="6507735" y="1598481"/>
                  <a:pt x="6505824" y="1598298"/>
                </a:cubicBezTo>
                <a:lnTo>
                  <a:pt x="6505573" y="1598109"/>
                </a:lnTo>
                <a:lnTo>
                  <a:pt x="6497741" y="1599392"/>
                </a:lnTo>
                <a:cubicBezTo>
                  <a:pt x="6484628" y="1602044"/>
                  <a:pt x="6471968" y="1605085"/>
                  <a:pt x="6459992" y="1608358"/>
                </a:cubicBezTo>
                <a:cubicBezTo>
                  <a:pt x="6447037" y="1597612"/>
                  <a:pt x="6404274" y="1616787"/>
                  <a:pt x="6404572" y="1593771"/>
                </a:cubicBezTo>
                <a:cubicBezTo>
                  <a:pt x="6388277" y="1597519"/>
                  <a:pt x="6380141" y="1607970"/>
                  <a:pt x="6382671" y="1592612"/>
                </a:cubicBezTo>
                <a:lnTo>
                  <a:pt x="6369843" y="1590015"/>
                </a:lnTo>
                <a:lnTo>
                  <a:pt x="6269740" y="1614633"/>
                </a:lnTo>
                <a:lnTo>
                  <a:pt x="6255405" y="1620529"/>
                </a:lnTo>
                <a:cubicBezTo>
                  <a:pt x="6250911" y="1623016"/>
                  <a:pt x="6247090" y="1625968"/>
                  <a:pt x="6244248" y="1629561"/>
                </a:cubicBezTo>
                <a:cubicBezTo>
                  <a:pt x="6188859" y="1618246"/>
                  <a:pt x="6143250" y="1639346"/>
                  <a:pt x="6086396" y="1642666"/>
                </a:cubicBezTo>
                <a:cubicBezTo>
                  <a:pt x="6024311" y="1653696"/>
                  <a:pt x="5889522" y="1686499"/>
                  <a:pt x="5867429" y="1695554"/>
                </a:cubicBezTo>
                <a:cubicBezTo>
                  <a:pt x="5848669" y="1700350"/>
                  <a:pt x="5763994" y="1699795"/>
                  <a:pt x="5772864" y="1689002"/>
                </a:cubicBezTo>
                <a:cubicBezTo>
                  <a:pt x="5718480" y="1716048"/>
                  <a:pt x="5694188" y="1696562"/>
                  <a:pt x="5629833" y="1713273"/>
                </a:cubicBezTo>
                <a:lnTo>
                  <a:pt x="5504771" y="1725744"/>
                </a:lnTo>
                <a:lnTo>
                  <a:pt x="5490967" y="1726367"/>
                </a:lnTo>
                <a:lnTo>
                  <a:pt x="5486015" y="1721481"/>
                </a:lnTo>
                <a:lnTo>
                  <a:pt x="5439364" y="1721349"/>
                </a:lnTo>
                <a:cubicBezTo>
                  <a:pt x="5418850" y="1733129"/>
                  <a:pt x="5381503" y="1725668"/>
                  <a:pt x="5350025" y="1729885"/>
                </a:cubicBezTo>
                <a:lnTo>
                  <a:pt x="5336104" y="1734377"/>
                </a:lnTo>
                <a:lnTo>
                  <a:pt x="5245234" y="1738520"/>
                </a:lnTo>
                <a:lnTo>
                  <a:pt x="5182955" y="1744622"/>
                </a:lnTo>
                <a:lnTo>
                  <a:pt x="5169506" y="1748993"/>
                </a:lnTo>
                <a:lnTo>
                  <a:pt x="5154299" y="1744080"/>
                </a:lnTo>
                <a:cubicBezTo>
                  <a:pt x="5152463" y="1742751"/>
                  <a:pt x="5150989" y="1741283"/>
                  <a:pt x="5149917" y="1739727"/>
                </a:cubicBezTo>
                <a:lnTo>
                  <a:pt x="5100319" y="1745797"/>
                </a:lnTo>
                <a:lnTo>
                  <a:pt x="5094361" y="1745767"/>
                </a:lnTo>
                <a:lnTo>
                  <a:pt x="5053410" y="1742790"/>
                </a:lnTo>
                <a:lnTo>
                  <a:pt x="4992711" y="1734075"/>
                </a:lnTo>
                <a:cubicBezTo>
                  <a:pt x="4972764" y="1728527"/>
                  <a:pt x="4955480" y="1708667"/>
                  <a:pt x="4930098" y="1717312"/>
                </a:cubicBezTo>
                <a:cubicBezTo>
                  <a:pt x="4936142" y="1706767"/>
                  <a:pt x="4900350" y="1719438"/>
                  <a:pt x="4893834" y="1710028"/>
                </a:cubicBezTo>
                <a:cubicBezTo>
                  <a:pt x="4890113" y="1702277"/>
                  <a:pt x="4878389" y="1704314"/>
                  <a:pt x="4868730" y="1702384"/>
                </a:cubicBezTo>
                <a:cubicBezTo>
                  <a:pt x="4860577" y="1694955"/>
                  <a:pt x="4813519" y="1692594"/>
                  <a:pt x="4797925" y="1695535"/>
                </a:cubicBezTo>
                <a:cubicBezTo>
                  <a:pt x="4754973" y="1708626"/>
                  <a:pt x="4712186" y="1679830"/>
                  <a:pt x="4677670" y="1689453"/>
                </a:cubicBezTo>
                <a:cubicBezTo>
                  <a:pt x="4650390" y="1686902"/>
                  <a:pt x="4641786" y="1682702"/>
                  <a:pt x="4634248" y="1680227"/>
                </a:cubicBezTo>
                <a:lnTo>
                  <a:pt x="4632434" y="1674607"/>
                </a:lnTo>
                <a:lnTo>
                  <a:pt x="4619204" y="1672507"/>
                </a:lnTo>
                <a:lnTo>
                  <a:pt x="4616283" y="1670977"/>
                </a:lnTo>
                <a:cubicBezTo>
                  <a:pt x="4610716" y="1668036"/>
                  <a:pt x="4605090" y="1665277"/>
                  <a:pt x="4598926" y="1663178"/>
                </a:cubicBezTo>
                <a:cubicBezTo>
                  <a:pt x="4588025" y="1686237"/>
                  <a:pt x="4544698" y="1649138"/>
                  <a:pt x="4547069" y="1670642"/>
                </a:cubicBezTo>
                <a:lnTo>
                  <a:pt x="4523516" y="1669785"/>
                </a:lnTo>
                <a:lnTo>
                  <a:pt x="4500586" y="1675912"/>
                </a:lnTo>
                <a:lnTo>
                  <a:pt x="4488196" y="1683463"/>
                </a:lnTo>
                <a:lnTo>
                  <a:pt x="4445463" y="1695634"/>
                </a:lnTo>
                <a:lnTo>
                  <a:pt x="4446550" y="1680538"/>
                </a:lnTo>
                <a:lnTo>
                  <a:pt x="4365375" y="1697935"/>
                </a:lnTo>
                <a:lnTo>
                  <a:pt x="4305123" y="1714185"/>
                </a:lnTo>
                <a:lnTo>
                  <a:pt x="4292665" y="1720703"/>
                </a:lnTo>
                <a:lnTo>
                  <a:pt x="4276789" y="1718367"/>
                </a:lnTo>
                <a:cubicBezTo>
                  <a:pt x="4274740" y="1717359"/>
                  <a:pt x="4273021" y="1716157"/>
                  <a:pt x="4271683" y="1714801"/>
                </a:cubicBezTo>
                <a:lnTo>
                  <a:pt x="4223918" y="1728936"/>
                </a:lnTo>
                <a:lnTo>
                  <a:pt x="4218039" y="1729885"/>
                </a:lnTo>
                <a:lnTo>
                  <a:pt x="4177153" y="1733691"/>
                </a:lnTo>
                <a:lnTo>
                  <a:pt x="4051032" y="1728886"/>
                </a:lnTo>
                <a:cubicBezTo>
                  <a:pt x="4055072" y="1717510"/>
                  <a:pt x="4022108" y="1735873"/>
                  <a:pt x="4013978" y="1727679"/>
                </a:cubicBezTo>
                <a:cubicBezTo>
                  <a:pt x="4008905" y="1720660"/>
                  <a:pt x="3997723" y="1724594"/>
                  <a:pt x="3987857" y="1724282"/>
                </a:cubicBezTo>
                <a:cubicBezTo>
                  <a:pt x="3978476" y="1718309"/>
                  <a:pt x="3931683" y="1723723"/>
                  <a:pt x="3916852" y="1729184"/>
                </a:cubicBezTo>
                <a:cubicBezTo>
                  <a:pt x="3876910" y="1749138"/>
                  <a:pt x="3829523" y="1727824"/>
                  <a:pt x="3797263" y="1742976"/>
                </a:cubicBezTo>
                <a:cubicBezTo>
                  <a:pt x="3769922" y="1744951"/>
                  <a:pt x="3760682" y="1742230"/>
                  <a:pt x="3752806" y="1741033"/>
                </a:cubicBezTo>
                <a:lnTo>
                  <a:pt x="3749997" y="1735799"/>
                </a:lnTo>
                <a:lnTo>
                  <a:pt x="3736582" y="1735907"/>
                </a:lnTo>
                <a:lnTo>
                  <a:pt x="3733428" y="1734881"/>
                </a:lnTo>
                <a:cubicBezTo>
                  <a:pt x="3727408" y="1732899"/>
                  <a:pt x="3721365" y="1731108"/>
                  <a:pt x="3714911" y="1730056"/>
                </a:cubicBezTo>
                <a:cubicBezTo>
                  <a:pt x="3708355" y="1754554"/>
                  <a:pt x="3658933" y="1725152"/>
                  <a:pt x="3665172" y="1745936"/>
                </a:cubicBezTo>
                <a:cubicBezTo>
                  <a:pt x="3628569" y="1744420"/>
                  <a:pt x="3583742" y="1775884"/>
                  <a:pt x="3552006" y="1755220"/>
                </a:cubicBezTo>
                <a:cubicBezTo>
                  <a:pt x="3497522" y="1758390"/>
                  <a:pt x="3448310" y="1757433"/>
                  <a:pt x="3390301" y="1762546"/>
                </a:cubicBezTo>
                <a:cubicBezTo>
                  <a:pt x="3345266" y="1774524"/>
                  <a:pt x="3297039" y="1758531"/>
                  <a:pt x="3264312" y="1774620"/>
                </a:cubicBezTo>
                <a:cubicBezTo>
                  <a:pt x="3212634" y="1771139"/>
                  <a:pt x="3147905" y="1780248"/>
                  <a:pt x="3106901" y="1804264"/>
                </a:cubicBezTo>
                <a:cubicBezTo>
                  <a:pt x="3051355" y="1805490"/>
                  <a:pt x="3041708" y="1820368"/>
                  <a:pt x="2993303" y="1806542"/>
                </a:cubicBezTo>
                <a:cubicBezTo>
                  <a:pt x="2989182" y="1810139"/>
                  <a:pt x="2984377" y="1813039"/>
                  <a:pt x="2979115" y="1815432"/>
                </a:cubicBezTo>
                <a:lnTo>
                  <a:pt x="2963118" y="1820962"/>
                </a:lnTo>
                <a:lnTo>
                  <a:pt x="2961156" y="1820297"/>
                </a:lnTo>
                <a:lnTo>
                  <a:pt x="2925719" y="1828468"/>
                </a:lnTo>
                <a:lnTo>
                  <a:pt x="2857951" y="1842496"/>
                </a:lnTo>
                <a:lnTo>
                  <a:pt x="2857427" y="1841591"/>
                </a:lnTo>
                <a:cubicBezTo>
                  <a:pt x="2855386" y="1839734"/>
                  <a:pt x="2852250" y="1838690"/>
                  <a:pt x="2846731" y="1839316"/>
                </a:cubicBezTo>
                <a:cubicBezTo>
                  <a:pt x="2855175" y="1823564"/>
                  <a:pt x="2843311" y="1834035"/>
                  <a:pt x="2826290" y="1837274"/>
                </a:cubicBezTo>
                <a:cubicBezTo>
                  <a:pt x="2835609" y="1813530"/>
                  <a:pt x="2787284" y="1831665"/>
                  <a:pt x="2779146" y="1820071"/>
                </a:cubicBezTo>
                <a:cubicBezTo>
                  <a:pt x="2766432" y="1822985"/>
                  <a:pt x="2753158" y="1825635"/>
                  <a:pt x="2739608" y="1827861"/>
                </a:cubicBezTo>
                <a:lnTo>
                  <a:pt x="2731631" y="1828881"/>
                </a:lnTo>
                <a:cubicBezTo>
                  <a:pt x="2731575" y="1828813"/>
                  <a:pt x="2731521" y="1828744"/>
                  <a:pt x="2731464" y="1828677"/>
                </a:cubicBezTo>
                <a:cubicBezTo>
                  <a:pt x="2729715" y="1828415"/>
                  <a:pt x="2727085" y="1828569"/>
                  <a:pt x="2723037" y="1829303"/>
                </a:cubicBezTo>
                <a:lnTo>
                  <a:pt x="2701616" y="1832725"/>
                </a:lnTo>
                <a:lnTo>
                  <a:pt x="2696239" y="1831904"/>
                </a:lnTo>
                <a:lnTo>
                  <a:pt x="2663445" y="1825958"/>
                </a:lnTo>
                <a:cubicBezTo>
                  <a:pt x="2641260" y="1825904"/>
                  <a:pt x="2595040" y="1827674"/>
                  <a:pt x="2560925" y="1829094"/>
                </a:cubicBezTo>
                <a:cubicBezTo>
                  <a:pt x="2527977" y="1836499"/>
                  <a:pt x="2496507" y="1831991"/>
                  <a:pt x="2458739" y="1834479"/>
                </a:cubicBezTo>
                <a:cubicBezTo>
                  <a:pt x="2419379" y="1848893"/>
                  <a:pt x="2396428" y="1834257"/>
                  <a:pt x="2356074" y="1836991"/>
                </a:cubicBezTo>
                <a:cubicBezTo>
                  <a:pt x="2323435" y="1857644"/>
                  <a:pt x="2325610" y="1826053"/>
                  <a:pt x="2304241" y="1822021"/>
                </a:cubicBezTo>
                <a:lnTo>
                  <a:pt x="2298362" y="1822125"/>
                </a:lnTo>
                <a:lnTo>
                  <a:pt x="2283527" y="1826361"/>
                </a:lnTo>
                <a:lnTo>
                  <a:pt x="2278150" y="1828604"/>
                </a:lnTo>
                <a:cubicBezTo>
                  <a:pt x="2274371" y="1829907"/>
                  <a:pt x="2271762" y="1830461"/>
                  <a:pt x="2269853" y="1830502"/>
                </a:cubicBezTo>
                <a:lnTo>
                  <a:pt x="2269585" y="1830341"/>
                </a:lnTo>
                <a:lnTo>
                  <a:pt x="2225332" y="1845825"/>
                </a:lnTo>
                <a:cubicBezTo>
                  <a:pt x="2211505" y="1836594"/>
                  <a:pt x="2170867" y="1860661"/>
                  <a:pt x="2169048" y="1837658"/>
                </a:cubicBezTo>
                <a:cubicBezTo>
                  <a:pt x="2153238" y="1843278"/>
                  <a:pt x="2146132" y="1854645"/>
                  <a:pt x="2147231" y="1839027"/>
                </a:cubicBezTo>
                <a:cubicBezTo>
                  <a:pt x="2141901" y="1840465"/>
                  <a:pt x="2138205" y="1840014"/>
                  <a:pt x="2135241" y="1838652"/>
                </a:cubicBezTo>
                <a:lnTo>
                  <a:pt x="2099215" y="1850768"/>
                </a:lnTo>
                <a:lnTo>
                  <a:pt x="2094046" y="1850806"/>
                </a:lnTo>
                <a:lnTo>
                  <a:pt x="2071850" y="1861319"/>
                </a:lnTo>
                <a:lnTo>
                  <a:pt x="2039607" y="1874318"/>
                </a:lnTo>
                <a:lnTo>
                  <a:pt x="2037289" y="1874025"/>
                </a:lnTo>
                <a:lnTo>
                  <a:pt x="2023615" y="1881562"/>
                </a:lnTo>
                <a:cubicBezTo>
                  <a:pt x="2019390" y="1884562"/>
                  <a:pt x="1959668" y="1894795"/>
                  <a:pt x="1957176" y="1898709"/>
                </a:cubicBezTo>
                <a:cubicBezTo>
                  <a:pt x="1901224" y="1893805"/>
                  <a:pt x="1914145" y="1913274"/>
                  <a:pt x="1858081" y="1923144"/>
                </a:cubicBezTo>
                <a:cubicBezTo>
                  <a:pt x="1819487" y="1923227"/>
                  <a:pt x="1798952" y="1929741"/>
                  <a:pt x="1738865" y="1944965"/>
                </a:cubicBezTo>
                <a:cubicBezTo>
                  <a:pt x="1698633" y="1955957"/>
                  <a:pt x="1670491" y="1978862"/>
                  <a:pt x="1616692" y="1989107"/>
                </a:cubicBezTo>
                <a:cubicBezTo>
                  <a:pt x="1565257" y="2022368"/>
                  <a:pt x="1474172" y="2022156"/>
                  <a:pt x="1411898" y="2046254"/>
                </a:cubicBezTo>
                <a:cubicBezTo>
                  <a:pt x="1380237" y="2035952"/>
                  <a:pt x="1386648" y="2042292"/>
                  <a:pt x="1375780" y="2047961"/>
                </a:cubicBezTo>
                <a:cubicBezTo>
                  <a:pt x="1375756" y="2047968"/>
                  <a:pt x="1375731" y="2047974"/>
                  <a:pt x="1375707" y="2047981"/>
                </a:cubicBezTo>
                <a:lnTo>
                  <a:pt x="1285585" y="2047113"/>
                </a:lnTo>
                <a:cubicBezTo>
                  <a:pt x="1279541" y="2043453"/>
                  <a:pt x="1272537" y="2040974"/>
                  <a:pt x="1263658" y="2041397"/>
                </a:cubicBezTo>
                <a:cubicBezTo>
                  <a:pt x="1212454" y="2058890"/>
                  <a:pt x="1258499" y="2026611"/>
                  <a:pt x="1170403" y="2033399"/>
                </a:cubicBezTo>
                <a:cubicBezTo>
                  <a:pt x="1166530" y="2036274"/>
                  <a:pt x="1154254" y="2033463"/>
                  <a:pt x="1153718" y="2029576"/>
                </a:cubicBezTo>
                <a:cubicBezTo>
                  <a:pt x="1148486" y="2030819"/>
                  <a:pt x="1137980" y="2038354"/>
                  <a:pt x="1133937" y="2032149"/>
                </a:cubicBezTo>
                <a:cubicBezTo>
                  <a:pt x="1104720" y="2031606"/>
                  <a:pt x="1077532" y="2035424"/>
                  <a:pt x="1054999" y="2043242"/>
                </a:cubicBezTo>
                <a:cubicBezTo>
                  <a:pt x="1024875" y="2038090"/>
                  <a:pt x="1020473" y="2042711"/>
                  <a:pt x="1018405" y="2048281"/>
                </a:cubicBezTo>
                <a:lnTo>
                  <a:pt x="1016563" y="2051718"/>
                </a:lnTo>
                <a:lnTo>
                  <a:pt x="1008284" y="2046742"/>
                </a:lnTo>
                <a:cubicBezTo>
                  <a:pt x="999244" y="2043620"/>
                  <a:pt x="990505" y="2044937"/>
                  <a:pt x="981974" y="2048363"/>
                </a:cubicBezTo>
                <a:lnTo>
                  <a:pt x="971903" y="2053484"/>
                </a:lnTo>
                <a:lnTo>
                  <a:pt x="954015" y="2052529"/>
                </a:lnTo>
                <a:cubicBezTo>
                  <a:pt x="931960" y="2051365"/>
                  <a:pt x="861352" y="2046214"/>
                  <a:pt x="839571" y="2046509"/>
                </a:cubicBezTo>
                <a:lnTo>
                  <a:pt x="823321" y="2054296"/>
                </a:lnTo>
                <a:lnTo>
                  <a:pt x="800990" y="2051523"/>
                </a:lnTo>
                <a:cubicBezTo>
                  <a:pt x="790723" y="2052171"/>
                  <a:pt x="782268" y="2055403"/>
                  <a:pt x="776439" y="2062634"/>
                </a:cubicBezTo>
                <a:cubicBezTo>
                  <a:pt x="773155" y="2056184"/>
                  <a:pt x="769593" y="2059253"/>
                  <a:pt x="763041" y="2063995"/>
                </a:cubicBezTo>
                <a:lnTo>
                  <a:pt x="757863" y="2065877"/>
                </a:lnTo>
                <a:lnTo>
                  <a:pt x="745053" y="2051831"/>
                </a:lnTo>
                <a:lnTo>
                  <a:pt x="722609" y="2049504"/>
                </a:lnTo>
                <a:lnTo>
                  <a:pt x="717618" y="2042131"/>
                </a:lnTo>
                <a:lnTo>
                  <a:pt x="703285" y="2046808"/>
                </a:lnTo>
                <a:cubicBezTo>
                  <a:pt x="698219" y="2048137"/>
                  <a:pt x="690058" y="2049926"/>
                  <a:pt x="680199" y="2051947"/>
                </a:cubicBezTo>
                <a:lnTo>
                  <a:pt x="667351" y="2054469"/>
                </a:lnTo>
                <a:lnTo>
                  <a:pt x="660961" y="2049404"/>
                </a:lnTo>
                <a:lnTo>
                  <a:pt x="638282" y="2060093"/>
                </a:lnTo>
                <a:lnTo>
                  <a:pt x="583551" y="2070197"/>
                </a:lnTo>
                <a:cubicBezTo>
                  <a:pt x="569268" y="2091365"/>
                  <a:pt x="529124" y="2053106"/>
                  <a:pt x="525274" y="2079137"/>
                </a:cubicBezTo>
                <a:cubicBezTo>
                  <a:pt x="506495" y="2056498"/>
                  <a:pt x="440091" y="2069666"/>
                  <a:pt x="405635" y="2059339"/>
                </a:cubicBezTo>
                <a:cubicBezTo>
                  <a:pt x="397410" y="2069278"/>
                  <a:pt x="294416" y="2032966"/>
                  <a:pt x="281555" y="2022847"/>
                </a:cubicBezTo>
                <a:cubicBezTo>
                  <a:pt x="171589" y="1986245"/>
                  <a:pt x="126791" y="1985528"/>
                  <a:pt x="98513" y="1969504"/>
                </a:cubicBezTo>
                <a:cubicBezTo>
                  <a:pt x="85544" y="1965247"/>
                  <a:pt x="73324" y="1958000"/>
                  <a:pt x="56191" y="1950709"/>
                </a:cubicBezTo>
                <a:lnTo>
                  <a:pt x="0" y="19357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9061F33-EEA8-6964-FE89-998C9131AF8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37036" y="548640"/>
            <a:ext cx="9543405" cy="1188720"/>
          </a:xfrm>
        </p:spPr>
        <p:txBody>
          <a:bodyPr>
            <a:normAutofit/>
          </a:bodyPr>
          <a:lstStyle/>
          <a:p>
            <a:pPr lvl="0"/>
            <a:r>
              <a:rPr lang="es-E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$</a:t>
            </a:r>
            <a:r>
              <a:rPr lang="es-E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sort</a:t>
            </a:r>
            <a:endParaRPr lang="es-E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33B27E1-10AF-DBE6-00D6-CAFC3A19DCB6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957987" y="2431765"/>
            <a:ext cx="8276026" cy="3320031"/>
          </a:xfrm>
        </p:spPr>
        <p:txBody>
          <a:bodyPr anchor="ctr">
            <a:normAutofit/>
          </a:bodyPr>
          <a:lstStyle/>
          <a:p>
            <a:pPr marL="0" lvl="0" indent="0">
              <a:buNone/>
            </a:pPr>
            <a:r>
              <a:rPr lang="es-ES" sz="2000">
                <a:solidFill>
                  <a:schemeClr val="tx1">
                    <a:lumMod val="85000"/>
                    <a:lumOff val="15000"/>
                  </a:schemeClr>
                </a:solidFill>
              </a:rPr>
              <a:t>db.universities.aggregate([</a:t>
            </a:r>
          </a:p>
          <a:p>
            <a:pPr marL="0" lvl="0" indent="0">
              <a:buNone/>
            </a:pPr>
            <a:r>
              <a:rPr lang="es-ES" sz="2000">
                <a:solidFill>
                  <a:schemeClr val="tx1">
                    <a:lumMod val="85000"/>
                    <a:lumOff val="15000"/>
                  </a:schemeClr>
                </a:solidFill>
              </a:rPr>
              <a:t>  { $match : { name : 'USAL' } },</a:t>
            </a:r>
          </a:p>
          <a:p>
            <a:pPr marL="0" lvl="0" indent="0">
              <a:buNone/>
            </a:pPr>
            <a:r>
              <a:rPr lang="es-ES" sz="2000">
                <a:solidFill>
                  <a:schemeClr val="tx1">
                    <a:lumMod val="85000"/>
                    <a:lumOff val="15000"/>
                  </a:schemeClr>
                </a:solidFill>
              </a:rPr>
              <a:t>  { $unwind : '$students' },</a:t>
            </a:r>
          </a:p>
          <a:p>
            <a:pPr marL="0" lvl="0" indent="0">
              <a:buNone/>
            </a:pPr>
            <a:r>
              <a:rPr lang="es-ES" sz="2000">
                <a:solidFill>
                  <a:schemeClr val="tx1">
                    <a:lumMod val="85000"/>
                    <a:lumOff val="15000"/>
                  </a:schemeClr>
                </a:solidFill>
              </a:rPr>
              <a:t>  { $project : { _id : 0, 'students.year' : 1, 'students.number' : 1 } },</a:t>
            </a:r>
          </a:p>
          <a:p>
            <a:pPr marL="0" lvl="0" indent="0">
              <a:buNone/>
            </a:pPr>
            <a:r>
              <a:rPr lang="es-ES" sz="2000">
                <a:solidFill>
                  <a:schemeClr val="tx1">
                    <a:lumMod val="85000"/>
                    <a:lumOff val="15000"/>
                  </a:schemeClr>
                </a:solidFill>
              </a:rPr>
              <a:t>  { $sort : { 'students.number' : -1 } }</a:t>
            </a:r>
          </a:p>
          <a:p>
            <a:pPr marL="0" lvl="0" indent="0">
              <a:buNone/>
            </a:pPr>
            <a:r>
              <a:rPr lang="es-ES" sz="2000">
                <a:solidFill>
                  <a:schemeClr val="tx1">
                    <a:lumMod val="85000"/>
                    <a:lumOff val="15000"/>
                  </a:schemeClr>
                </a:solidFill>
              </a:rPr>
              <a:t>]).pretty()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42DCE2C-2863-46FA-9BE7-24365A24D9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24586" y="5970896"/>
            <a:ext cx="9967416" cy="887104"/>
          </a:xfrm>
          <a:custGeom>
            <a:avLst/>
            <a:gdLst>
              <a:gd name="connsiteX0" fmla="*/ 4686423 w 9517857"/>
              <a:gd name="connsiteY0" fmla="*/ 247919 h 918356"/>
              <a:gd name="connsiteX1" fmla="*/ 4689051 w 9517857"/>
              <a:gd name="connsiteY1" fmla="*/ 250968 h 918356"/>
              <a:gd name="connsiteX2" fmla="*/ 4687244 w 9517857"/>
              <a:gd name="connsiteY2" fmla="*/ 251298 h 918356"/>
              <a:gd name="connsiteX3" fmla="*/ 4685225 w 9517857"/>
              <a:gd name="connsiteY3" fmla="*/ 246530 h 918356"/>
              <a:gd name="connsiteX4" fmla="*/ 4686133 w 9517857"/>
              <a:gd name="connsiteY4" fmla="*/ 246727 h 918356"/>
              <a:gd name="connsiteX5" fmla="*/ 4686423 w 9517857"/>
              <a:gd name="connsiteY5" fmla="*/ 247919 h 918356"/>
              <a:gd name="connsiteX6" fmla="*/ 9517856 w 9517857"/>
              <a:gd name="connsiteY6" fmla="*/ 0 h 918356"/>
              <a:gd name="connsiteX7" fmla="*/ 9517857 w 9517857"/>
              <a:gd name="connsiteY7" fmla="*/ 12 h 918356"/>
              <a:gd name="connsiteX8" fmla="*/ 9517857 w 9517857"/>
              <a:gd name="connsiteY8" fmla="*/ 918356 h 918356"/>
              <a:gd name="connsiteX9" fmla="*/ 14604 w 9517857"/>
              <a:gd name="connsiteY9" fmla="*/ 918356 h 918356"/>
              <a:gd name="connsiteX10" fmla="*/ 12841 w 9517857"/>
              <a:gd name="connsiteY10" fmla="*/ 917763 h 918356"/>
              <a:gd name="connsiteX11" fmla="*/ 93 w 9517857"/>
              <a:gd name="connsiteY11" fmla="*/ 912471 h 918356"/>
              <a:gd name="connsiteX12" fmla="*/ 58674 w 9517857"/>
              <a:gd name="connsiteY12" fmla="*/ 890322 h 918356"/>
              <a:gd name="connsiteX13" fmla="*/ 275005 w 9517857"/>
              <a:gd name="connsiteY13" fmla="*/ 807229 h 918356"/>
              <a:gd name="connsiteX14" fmla="*/ 587824 w 9517857"/>
              <a:gd name="connsiteY14" fmla="*/ 798195 h 918356"/>
              <a:gd name="connsiteX15" fmla="*/ 651826 w 9517857"/>
              <a:gd name="connsiteY15" fmla="*/ 738338 h 918356"/>
              <a:gd name="connsiteX16" fmla="*/ 727985 w 9517857"/>
              <a:gd name="connsiteY16" fmla="*/ 719826 h 918356"/>
              <a:gd name="connsiteX17" fmla="*/ 778982 w 9517857"/>
              <a:gd name="connsiteY17" fmla="*/ 710142 h 918356"/>
              <a:gd name="connsiteX18" fmla="*/ 849944 w 9517857"/>
              <a:gd name="connsiteY18" fmla="*/ 717987 h 918356"/>
              <a:gd name="connsiteX19" fmla="*/ 921659 w 9517857"/>
              <a:gd name="connsiteY19" fmla="*/ 712695 h 918356"/>
              <a:gd name="connsiteX20" fmla="*/ 930946 w 9517857"/>
              <a:gd name="connsiteY20" fmla="*/ 734046 h 918356"/>
              <a:gd name="connsiteX21" fmla="*/ 986250 w 9517857"/>
              <a:gd name="connsiteY21" fmla="*/ 713530 h 918356"/>
              <a:gd name="connsiteX22" fmla="*/ 1013752 w 9517857"/>
              <a:gd name="connsiteY22" fmla="*/ 713361 h 918356"/>
              <a:gd name="connsiteX23" fmla="*/ 1023734 w 9517857"/>
              <a:gd name="connsiteY23" fmla="*/ 718571 h 918356"/>
              <a:gd name="connsiteX24" fmla="*/ 1063207 w 9517857"/>
              <a:gd name="connsiteY24" fmla="*/ 715651 h 918356"/>
              <a:gd name="connsiteX25" fmla="*/ 1081980 w 9517857"/>
              <a:gd name="connsiteY25" fmla="*/ 738455 h 918356"/>
              <a:gd name="connsiteX26" fmla="*/ 1218120 w 9517857"/>
              <a:gd name="connsiteY26" fmla="*/ 713280 h 918356"/>
              <a:gd name="connsiteX27" fmla="*/ 1397459 w 9517857"/>
              <a:gd name="connsiteY27" fmla="*/ 691190 h 918356"/>
              <a:gd name="connsiteX28" fmla="*/ 1580688 w 9517857"/>
              <a:gd name="connsiteY28" fmla="*/ 693697 h 918356"/>
              <a:gd name="connsiteX29" fmla="*/ 1772334 w 9517857"/>
              <a:gd name="connsiteY29" fmla="*/ 710640 h 918356"/>
              <a:gd name="connsiteX30" fmla="*/ 2002561 w 9517857"/>
              <a:gd name="connsiteY30" fmla="*/ 659917 h 918356"/>
              <a:gd name="connsiteX31" fmla="*/ 2135144 w 9517857"/>
              <a:gd name="connsiteY31" fmla="*/ 636501 h 918356"/>
              <a:gd name="connsiteX32" fmla="*/ 2440292 w 9517857"/>
              <a:gd name="connsiteY32" fmla="*/ 593862 h 918356"/>
              <a:gd name="connsiteX33" fmla="*/ 2547829 w 9517857"/>
              <a:gd name="connsiteY33" fmla="*/ 566150 h 918356"/>
              <a:gd name="connsiteX34" fmla="*/ 2658055 w 9517857"/>
              <a:gd name="connsiteY34" fmla="*/ 578727 h 918356"/>
              <a:gd name="connsiteX35" fmla="*/ 2693698 w 9517857"/>
              <a:gd name="connsiteY35" fmla="*/ 560029 h 918356"/>
              <a:gd name="connsiteX36" fmla="*/ 2699673 w 9517857"/>
              <a:gd name="connsiteY36" fmla="*/ 556400 h 918356"/>
              <a:gd name="connsiteX37" fmla="*/ 2727306 w 9517857"/>
              <a:gd name="connsiteY37" fmla="*/ 550698 h 918356"/>
              <a:gd name="connsiteX38" fmla="*/ 2730451 w 9517857"/>
              <a:gd name="connsiteY38" fmla="*/ 538058 h 918356"/>
              <a:gd name="connsiteX39" fmla="*/ 2768713 w 9517857"/>
              <a:gd name="connsiteY39" fmla="*/ 521575 h 918356"/>
              <a:gd name="connsiteX40" fmla="*/ 2820868 w 9517857"/>
              <a:gd name="connsiteY40" fmla="*/ 514160 h 918356"/>
              <a:gd name="connsiteX41" fmla="*/ 3073635 w 9517857"/>
              <a:gd name="connsiteY41" fmla="*/ 491294 h 918356"/>
              <a:gd name="connsiteX42" fmla="*/ 3222071 w 9517857"/>
              <a:gd name="connsiteY42" fmla="*/ 470559 h 918356"/>
              <a:gd name="connsiteX43" fmla="*/ 3274069 w 9517857"/>
              <a:gd name="connsiteY43" fmla="*/ 451605 h 918356"/>
              <a:gd name="connsiteX44" fmla="*/ 3349632 w 9517857"/>
              <a:gd name="connsiteY44" fmla="*/ 432583 h 918356"/>
              <a:gd name="connsiteX45" fmla="*/ 3479593 w 9517857"/>
              <a:gd name="connsiteY45" fmla="*/ 390437 h 918356"/>
              <a:gd name="connsiteX46" fmla="*/ 3660110 w 9517857"/>
              <a:gd name="connsiteY46" fmla="*/ 348726 h 918356"/>
              <a:gd name="connsiteX47" fmla="*/ 3750023 w 9517857"/>
              <a:gd name="connsiteY47" fmla="*/ 370678 h 918356"/>
              <a:gd name="connsiteX48" fmla="*/ 3844133 w 9517857"/>
              <a:gd name="connsiteY48" fmla="*/ 360648 h 918356"/>
              <a:gd name="connsiteX49" fmla="*/ 3913545 w 9517857"/>
              <a:gd name="connsiteY49" fmla="*/ 344235 h 918356"/>
              <a:gd name="connsiteX50" fmla="*/ 4266740 w 9517857"/>
              <a:gd name="connsiteY50" fmla="*/ 361454 h 918356"/>
              <a:gd name="connsiteX51" fmla="*/ 4430770 w 9517857"/>
              <a:gd name="connsiteY51" fmla="*/ 342643 h 918356"/>
              <a:gd name="connsiteX52" fmla="*/ 4512664 w 9517857"/>
              <a:gd name="connsiteY52" fmla="*/ 319948 h 918356"/>
              <a:gd name="connsiteX53" fmla="*/ 4616423 w 9517857"/>
              <a:gd name="connsiteY53" fmla="*/ 290914 h 918356"/>
              <a:gd name="connsiteX54" fmla="*/ 4691675 w 9517857"/>
              <a:gd name="connsiteY54" fmla="*/ 254011 h 918356"/>
              <a:gd name="connsiteX55" fmla="*/ 4689051 w 9517857"/>
              <a:gd name="connsiteY55" fmla="*/ 250968 h 918356"/>
              <a:gd name="connsiteX56" fmla="*/ 4719994 w 9517857"/>
              <a:gd name="connsiteY56" fmla="*/ 245307 h 918356"/>
              <a:gd name="connsiteX57" fmla="*/ 4752894 w 9517857"/>
              <a:gd name="connsiteY57" fmla="*/ 239875 h 918356"/>
              <a:gd name="connsiteX58" fmla="*/ 4769329 w 9517857"/>
              <a:gd name="connsiteY58" fmla="*/ 233585 h 918356"/>
              <a:gd name="connsiteX59" fmla="*/ 4775634 w 9517857"/>
              <a:gd name="connsiteY59" fmla="*/ 234063 h 918356"/>
              <a:gd name="connsiteX60" fmla="*/ 4790452 w 9517857"/>
              <a:gd name="connsiteY60" fmla="*/ 233572 h 918356"/>
              <a:gd name="connsiteX61" fmla="*/ 4789062 w 9517857"/>
              <a:gd name="connsiteY61" fmla="*/ 241924 h 918356"/>
              <a:gd name="connsiteX62" fmla="*/ 4827826 w 9517857"/>
              <a:gd name="connsiteY62" fmla="*/ 246977 h 918356"/>
              <a:gd name="connsiteX63" fmla="*/ 4892569 w 9517857"/>
              <a:gd name="connsiteY63" fmla="*/ 249933 h 918356"/>
              <a:gd name="connsiteX64" fmla="*/ 4896611 w 9517857"/>
              <a:gd name="connsiteY64" fmla="*/ 240448 h 918356"/>
              <a:gd name="connsiteX65" fmla="*/ 4917286 w 9517857"/>
              <a:gd name="connsiteY65" fmla="*/ 243659 h 918356"/>
              <a:gd name="connsiteX66" fmla="*/ 4981173 w 9517857"/>
              <a:gd name="connsiteY66" fmla="*/ 247103 h 918356"/>
              <a:gd name="connsiteX67" fmla="*/ 5060397 w 9517857"/>
              <a:gd name="connsiteY67" fmla="*/ 263688 h 918356"/>
              <a:gd name="connsiteX68" fmla="*/ 5252996 w 9517857"/>
              <a:gd name="connsiteY68" fmla="*/ 270655 h 918356"/>
              <a:gd name="connsiteX69" fmla="*/ 5358056 w 9517857"/>
              <a:gd name="connsiteY69" fmla="*/ 247248 h 918356"/>
              <a:gd name="connsiteX70" fmla="*/ 5426496 w 9517857"/>
              <a:gd name="connsiteY70" fmla="*/ 235142 h 918356"/>
              <a:gd name="connsiteX71" fmla="*/ 5497161 w 9517857"/>
              <a:gd name="connsiteY71" fmla="*/ 228808 h 918356"/>
              <a:gd name="connsiteX72" fmla="*/ 5826043 w 9517857"/>
              <a:gd name="connsiteY72" fmla="*/ 148073 h 918356"/>
              <a:gd name="connsiteX73" fmla="*/ 6013415 w 9517857"/>
              <a:gd name="connsiteY73" fmla="*/ 137316 h 918356"/>
              <a:gd name="connsiteX74" fmla="*/ 6080994 w 9517857"/>
              <a:gd name="connsiteY74" fmla="*/ 142938 h 918356"/>
              <a:gd name="connsiteX75" fmla="*/ 6194152 w 9517857"/>
              <a:gd name="connsiteY75" fmla="*/ 151772 h 918356"/>
              <a:gd name="connsiteX76" fmla="*/ 6281379 w 9517857"/>
              <a:gd name="connsiteY76" fmla="*/ 181626 h 918356"/>
              <a:gd name="connsiteX77" fmla="*/ 6374947 w 9517857"/>
              <a:gd name="connsiteY77" fmla="*/ 179799 h 918356"/>
              <a:gd name="connsiteX78" fmla="*/ 6448518 w 9517857"/>
              <a:gd name="connsiteY78" fmla="*/ 164378 h 918356"/>
              <a:gd name="connsiteX79" fmla="*/ 6544700 w 9517857"/>
              <a:gd name="connsiteY79" fmla="*/ 167161 h 918356"/>
              <a:gd name="connsiteX80" fmla="*/ 6648353 w 9517857"/>
              <a:gd name="connsiteY80" fmla="*/ 172250 h 918356"/>
              <a:gd name="connsiteX81" fmla="*/ 6736227 w 9517857"/>
              <a:gd name="connsiteY81" fmla="*/ 173216 h 918356"/>
              <a:gd name="connsiteX82" fmla="*/ 6977218 w 9517857"/>
              <a:gd name="connsiteY82" fmla="*/ 184289 h 918356"/>
              <a:gd name="connsiteX83" fmla="*/ 7065221 w 9517857"/>
              <a:gd name="connsiteY83" fmla="*/ 227531 h 918356"/>
              <a:gd name="connsiteX84" fmla="*/ 7366876 w 9517857"/>
              <a:gd name="connsiteY84" fmla="*/ 248468 h 918356"/>
              <a:gd name="connsiteX85" fmla="*/ 7565449 w 9517857"/>
              <a:gd name="connsiteY85" fmla="*/ 258950 h 918356"/>
              <a:gd name="connsiteX86" fmla="*/ 7599285 w 9517857"/>
              <a:gd name="connsiteY86" fmla="*/ 266021 h 918356"/>
              <a:gd name="connsiteX87" fmla="*/ 7644411 w 9517857"/>
              <a:gd name="connsiteY87" fmla="*/ 258986 h 918356"/>
              <a:gd name="connsiteX88" fmla="*/ 7825110 w 9517857"/>
              <a:gd name="connsiteY88" fmla="*/ 229109 h 918356"/>
              <a:gd name="connsiteX89" fmla="*/ 7965804 w 9517857"/>
              <a:gd name="connsiteY89" fmla="*/ 190545 h 918356"/>
              <a:gd name="connsiteX90" fmla="*/ 8147401 w 9517857"/>
              <a:gd name="connsiteY90" fmla="*/ 205617 h 918356"/>
              <a:gd name="connsiteX91" fmla="*/ 8256033 w 9517857"/>
              <a:gd name="connsiteY91" fmla="*/ 193713 h 918356"/>
              <a:gd name="connsiteX92" fmla="*/ 8410677 w 9517857"/>
              <a:gd name="connsiteY92" fmla="*/ 172167 h 918356"/>
              <a:gd name="connsiteX93" fmla="*/ 8617841 w 9517857"/>
              <a:gd name="connsiteY93" fmla="*/ 155167 h 918356"/>
              <a:gd name="connsiteX94" fmla="*/ 8715976 w 9517857"/>
              <a:gd name="connsiteY94" fmla="*/ 178374 h 918356"/>
              <a:gd name="connsiteX95" fmla="*/ 8778827 w 9517857"/>
              <a:gd name="connsiteY95" fmla="*/ 172936 h 918356"/>
              <a:gd name="connsiteX96" fmla="*/ 8840778 w 9517857"/>
              <a:gd name="connsiteY96" fmla="*/ 143149 h 918356"/>
              <a:gd name="connsiteX97" fmla="*/ 9010380 w 9517857"/>
              <a:gd name="connsiteY97" fmla="*/ 91891 h 918356"/>
              <a:gd name="connsiteX98" fmla="*/ 9110856 w 9517857"/>
              <a:gd name="connsiteY98" fmla="*/ 70997 h 918356"/>
              <a:gd name="connsiteX99" fmla="*/ 9268817 w 9517857"/>
              <a:gd name="connsiteY99" fmla="*/ 53082 h 918356"/>
              <a:gd name="connsiteX100" fmla="*/ 9316667 w 9517857"/>
              <a:gd name="connsiteY100" fmla="*/ 45047 h 918356"/>
              <a:gd name="connsiteX101" fmla="*/ 9428209 w 9517857"/>
              <a:gd name="connsiteY101" fmla="*/ 29923 h 918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9517857" h="918356">
                <a:moveTo>
                  <a:pt x="4686423" y="247919"/>
                </a:moveTo>
                <a:lnTo>
                  <a:pt x="4689051" y="250968"/>
                </a:lnTo>
                <a:lnTo>
                  <a:pt x="4687244" y="251298"/>
                </a:lnTo>
                <a:close/>
                <a:moveTo>
                  <a:pt x="4685225" y="246530"/>
                </a:moveTo>
                <a:cubicBezTo>
                  <a:pt x="4688837" y="243198"/>
                  <a:pt x="4687468" y="244598"/>
                  <a:pt x="4686133" y="246727"/>
                </a:cubicBezTo>
                <a:lnTo>
                  <a:pt x="4686423" y="247919"/>
                </a:lnTo>
                <a:close/>
                <a:moveTo>
                  <a:pt x="9517856" y="0"/>
                </a:moveTo>
                <a:lnTo>
                  <a:pt x="9517857" y="12"/>
                </a:lnTo>
                <a:lnTo>
                  <a:pt x="9517857" y="918356"/>
                </a:lnTo>
                <a:lnTo>
                  <a:pt x="14604" y="918356"/>
                </a:lnTo>
                <a:lnTo>
                  <a:pt x="12841" y="917763"/>
                </a:lnTo>
                <a:cubicBezTo>
                  <a:pt x="4532" y="914864"/>
                  <a:pt x="-773" y="912807"/>
                  <a:pt x="93" y="912471"/>
                </a:cubicBezTo>
                <a:cubicBezTo>
                  <a:pt x="172" y="912298"/>
                  <a:pt x="58594" y="890495"/>
                  <a:pt x="58674" y="890322"/>
                </a:cubicBezTo>
                <a:cubicBezTo>
                  <a:pt x="127436" y="929614"/>
                  <a:pt x="206243" y="828226"/>
                  <a:pt x="275005" y="807229"/>
                </a:cubicBezTo>
                <a:cubicBezTo>
                  <a:pt x="303983" y="806087"/>
                  <a:pt x="504960" y="777375"/>
                  <a:pt x="587824" y="798195"/>
                </a:cubicBezTo>
                <a:cubicBezTo>
                  <a:pt x="598733" y="769348"/>
                  <a:pt x="682904" y="785924"/>
                  <a:pt x="651826" y="738338"/>
                </a:cubicBezTo>
                <a:cubicBezTo>
                  <a:pt x="688440" y="737862"/>
                  <a:pt x="753255" y="750396"/>
                  <a:pt x="727985" y="719826"/>
                </a:cubicBezTo>
                <a:cubicBezTo>
                  <a:pt x="739648" y="718749"/>
                  <a:pt x="775717" y="715087"/>
                  <a:pt x="778982" y="710142"/>
                </a:cubicBezTo>
                <a:cubicBezTo>
                  <a:pt x="779189" y="709407"/>
                  <a:pt x="849736" y="718721"/>
                  <a:pt x="849944" y="717987"/>
                </a:cubicBezTo>
                <a:lnTo>
                  <a:pt x="921659" y="712695"/>
                </a:lnTo>
                <a:lnTo>
                  <a:pt x="930946" y="734046"/>
                </a:lnTo>
                <a:lnTo>
                  <a:pt x="986250" y="713530"/>
                </a:lnTo>
                <a:lnTo>
                  <a:pt x="1013752" y="713361"/>
                </a:lnTo>
                <a:lnTo>
                  <a:pt x="1023734" y="718571"/>
                </a:lnTo>
                <a:cubicBezTo>
                  <a:pt x="1033291" y="721276"/>
                  <a:pt x="1045398" y="721394"/>
                  <a:pt x="1063207" y="715651"/>
                </a:cubicBezTo>
                <a:lnTo>
                  <a:pt x="1081980" y="738455"/>
                </a:lnTo>
                <a:lnTo>
                  <a:pt x="1218120" y="713280"/>
                </a:lnTo>
                <a:cubicBezTo>
                  <a:pt x="1230137" y="716162"/>
                  <a:pt x="1387179" y="685179"/>
                  <a:pt x="1397459" y="691190"/>
                </a:cubicBezTo>
                <a:cubicBezTo>
                  <a:pt x="1490025" y="704984"/>
                  <a:pt x="1465878" y="715604"/>
                  <a:pt x="1580688" y="693697"/>
                </a:cubicBezTo>
                <a:cubicBezTo>
                  <a:pt x="1607067" y="704379"/>
                  <a:pt x="1719477" y="658239"/>
                  <a:pt x="1772334" y="710640"/>
                </a:cubicBezTo>
                <a:cubicBezTo>
                  <a:pt x="1745536" y="644824"/>
                  <a:pt x="1976078" y="716436"/>
                  <a:pt x="2002561" y="659917"/>
                </a:cubicBezTo>
                <a:cubicBezTo>
                  <a:pt x="2045346" y="660357"/>
                  <a:pt x="2166676" y="654391"/>
                  <a:pt x="2135144" y="636501"/>
                </a:cubicBezTo>
                <a:cubicBezTo>
                  <a:pt x="2276591" y="665055"/>
                  <a:pt x="2293173" y="591792"/>
                  <a:pt x="2440292" y="593862"/>
                </a:cubicBezTo>
                <a:cubicBezTo>
                  <a:pt x="2495160" y="534824"/>
                  <a:pt x="2473343" y="585644"/>
                  <a:pt x="2547829" y="566150"/>
                </a:cubicBezTo>
                <a:cubicBezTo>
                  <a:pt x="2545438" y="614169"/>
                  <a:pt x="2632278" y="528280"/>
                  <a:pt x="2658055" y="578727"/>
                </a:cubicBezTo>
                <a:cubicBezTo>
                  <a:pt x="2670795" y="573581"/>
                  <a:pt x="2682322" y="567005"/>
                  <a:pt x="2693698" y="560029"/>
                </a:cubicBezTo>
                <a:lnTo>
                  <a:pt x="2699673" y="556400"/>
                </a:lnTo>
                <a:lnTo>
                  <a:pt x="2727306" y="550698"/>
                </a:lnTo>
                <a:lnTo>
                  <a:pt x="2730451" y="538058"/>
                </a:lnTo>
                <a:lnTo>
                  <a:pt x="2768713" y="521575"/>
                </a:lnTo>
                <a:cubicBezTo>
                  <a:pt x="2783756" y="517104"/>
                  <a:pt x="2800788" y="514291"/>
                  <a:pt x="2820868" y="514160"/>
                </a:cubicBezTo>
                <a:cubicBezTo>
                  <a:pt x="2894791" y="532885"/>
                  <a:pt x="2981506" y="465507"/>
                  <a:pt x="3073635" y="491294"/>
                </a:cubicBezTo>
                <a:cubicBezTo>
                  <a:pt x="3106872" y="496624"/>
                  <a:pt x="3205785" y="487718"/>
                  <a:pt x="3222071" y="470559"/>
                </a:cubicBezTo>
                <a:cubicBezTo>
                  <a:pt x="3242193" y="465514"/>
                  <a:pt x="3267163" y="469136"/>
                  <a:pt x="3274069" y="451605"/>
                </a:cubicBezTo>
                <a:cubicBezTo>
                  <a:pt x="3286659" y="430165"/>
                  <a:pt x="3363648" y="455571"/>
                  <a:pt x="3349632" y="432583"/>
                </a:cubicBezTo>
                <a:cubicBezTo>
                  <a:pt x="3404182" y="449847"/>
                  <a:pt x="3438210" y="404323"/>
                  <a:pt x="3479593" y="390437"/>
                </a:cubicBezTo>
                <a:cubicBezTo>
                  <a:pt x="3523240" y="408403"/>
                  <a:pt x="3567027" y="361554"/>
                  <a:pt x="3660110" y="348726"/>
                </a:cubicBezTo>
                <a:cubicBezTo>
                  <a:pt x="3708299" y="369683"/>
                  <a:pt x="3662447" y="344775"/>
                  <a:pt x="3750023" y="370678"/>
                </a:cubicBezTo>
                <a:cubicBezTo>
                  <a:pt x="3752092" y="367132"/>
                  <a:pt x="3816880" y="365055"/>
                  <a:pt x="3844133" y="360648"/>
                </a:cubicBezTo>
                <a:cubicBezTo>
                  <a:pt x="3871386" y="356240"/>
                  <a:pt x="3882848" y="332490"/>
                  <a:pt x="3913545" y="344235"/>
                </a:cubicBezTo>
                <a:cubicBezTo>
                  <a:pt x="4050255" y="376864"/>
                  <a:pt x="4159924" y="363190"/>
                  <a:pt x="4266740" y="361454"/>
                </a:cubicBezTo>
                <a:cubicBezTo>
                  <a:pt x="4385770" y="354374"/>
                  <a:pt x="4314535" y="340143"/>
                  <a:pt x="4430770" y="342643"/>
                </a:cubicBezTo>
                <a:cubicBezTo>
                  <a:pt x="4439969" y="322594"/>
                  <a:pt x="4478290" y="314645"/>
                  <a:pt x="4512664" y="319948"/>
                </a:cubicBezTo>
                <a:cubicBezTo>
                  <a:pt x="4570011" y="315138"/>
                  <a:pt x="4549085" y="269599"/>
                  <a:pt x="4616423" y="290914"/>
                </a:cubicBezTo>
                <a:cubicBezTo>
                  <a:pt x="4599641" y="270277"/>
                  <a:pt x="4692085" y="269216"/>
                  <a:pt x="4691675" y="254011"/>
                </a:cubicBezTo>
                <a:lnTo>
                  <a:pt x="4689051" y="250968"/>
                </a:lnTo>
                <a:lnTo>
                  <a:pt x="4719994" y="245307"/>
                </a:lnTo>
                <a:cubicBezTo>
                  <a:pt x="4732635" y="242775"/>
                  <a:pt x="4745300" y="240335"/>
                  <a:pt x="4752894" y="239875"/>
                </a:cubicBezTo>
                <a:lnTo>
                  <a:pt x="4769329" y="233585"/>
                </a:lnTo>
                <a:lnTo>
                  <a:pt x="4775634" y="234063"/>
                </a:lnTo>
                <a:lnTo>
                  <a:pt x="4790452" y="233572"/>
                </a:lnTo>
                <a:cubicBezTo>
                  <a:pt x="4789989" y="236356"/>
                  <a:pt x="4789525" y="239141"/>
                  <a:pt x="4789062" y="241924"/>
                </a:cubicBezTo>
                <a:cubicBezTo>
                  <a:pt x="4786342" y="249932"/>
                  <a:pt x="4804560" y="248631"/>
                  <a:pt x="4827826" y="246977"/>
                </a:cubicBezTo>
                <a:cubicBezTo>
                  <a:pt x="4875782" y="239569"/>
                  <a:pt x="4874112" y="283413"/>
                  <a:pt x="4892569" y="249933"/>
                </a:cubicBezTo>
                <a:lnTo>
                  <a:pt x="4896611" y="240448"/>
                </a:lnTo>
                <a:lnTo>
                  <a:pt x="4917286" y="243659"/>
                </a:lnTo>
                <a:cubicBezTo>
                  <a:pt x="4923060" y="243799"/>
                  <a:pt x="4981729" y="240979"/>
                  <a:pt x="4981173" y="247103"/>
                </a:cubicBezTo>
                <a:cubicBezTo>
                  <a:pt x="5024880" y="220690"/>
                  <a:pt x="5014146" y="257963"/>
                  <a:pt x="5060397" y="263688"/>
                </a:cubicBezTo>
                <a:cubicBezTo>
                  <a:pt x="5093356" y="238589"/>
                  <a:pt x="5157892" y="275351"/>
                  <a:pt x="5252996" y="270655"/>
                </a:cubicBezTo>
                <a:cubicBezTo>
                  <a:pt x="5288840" y="241872"/>
                  <a:pt x="5287005" y="287921"/>
                  <a:pt x="5358056" y="247248"/>
                </a:cubicBezTo>
                <a:cubicBezTo>
                  <a:pt x="5361752" y="250257"/>
                  <a:pt x="5403312" y="238215"/>
                  <a:pt x="5426496" y="235142"/>
                </a:cubicBezTo>
                <a:cubicBezTo>
                  <a:pt x="5449679" y="232069"/>
                  <a:pt x="5473549" y="245611"/>
                  <a:pt x="5497161" y="228808"/>
                </a:cubicBezTo>
                <a:cubicBezTo>
                  <a:pt x="5611861" y="172767"/>
                  <a:pt x="5723211" y="165860"/>
                  <a:pt x="5826043" y="148073"/>
                </a:cubicBezTo>
                <a:cubicBezTo>
                  <a:pt x="5943127" y="133166"/>
                  <a:pt x="5872659" y="193078"/>
                  <a:pt x="6013415" y="137316"/>
                </a:cubicBezTo>
                <a:cubicBezTo>
                  <a:pt x="6031924" y="154783"/>
                  <a:pt x="6050745" y="154258"/>
                  <a:pt x="6080994" y="142938"/>
                </a:cubicBezTo>
                <a:cubicBezTo>
                  <a:pt x="6138083" y="137090"/>
                  <a:pt x="6140195" y="184383"/>
                  <a:pt x="6194152" y="151772"/>
                </a:cubicBezTo>
                <a:cubicBezTo>
                  <a:pt x="6187280" y="177783"/>
                  <a:pt x="6304222" y="153410"/>
                  <a:pt x="6281379" y="181626"/>
                </a:cubicBezTo>
                <a:cubicBezTo>
                  <a:pt x="6321899" y="201819"/>
                  <a:pt x="6335111" y="162590"/>
                  <a:pt x="6374947" y="179799"/>
                </a:cubicBezTo>
                <a:cubicBezTo>
                  <a:pt x="6417404" y="181336"/>
                  <a:pt x="6402484" y="169694"/>
                  <a:pt x="6448518" y="164378"/>
                </a:cubicBezTo>
                <a:cubicBezTo>
                  <a:pt x="6504958" y="162488"/>
                  <a:pt x="6493438" y="111203"/>
                  <a:pt x="6544700" y="167161"/>
                </a:cubicBezTo>
                <a:cubicBezTo>
                  <a:pt x="6601507" y="148697"/>
                  <a:pt x="6566269" y="164386"/>
                  <a:pt x="6648353" y="172250"/>
                </a:cubicBezTo>
                <a:cubicBezTo>
                  <a:pt x="6680008" y="155223"/>
                  <a:pt x="6707960" y="160673"/>
                  <a:pt x="6736227" y="173216"/>
                </a:cubicBezTo>
                <a:cubicBezTo>
                  <a:pt x="6813963" y="164284"/>
                  <a:pt x="6888143" y="181296"/>
                  <a:pt x="6977218" y="184289"/>
                </a:cubicBezTo>
                <a:cubicBezTo>
                  <a:pt x="7040424" y="188318"/>
                  <a:pt x="7000278" y="216835"/>
                  <a:pt x="7065221" y="227531"/>
                </a:cubicBezTo>
                <a:cubicBezTo>
                  <a:pt x="7130163" y="238228"/>
                  <a:pt x="7291878" y="238208"/>
                  <a:pt x="7366876" y="248468"/>
                </a:cubicBezTo>
                <a:cubicBezTo>
                  <a:pt x="7491356" y="206752"/>
                  <a:pt x="7367734" y="280166"/>
                  <a:pt x="7565449" y="258950"/>
                </a:cubicBezTo>
                <a:cubicBezTo>
                  <a:pt x="7575959" y="252432"/>
                  <a:pt x="7600854" y="257628"/>
                  <a:pt x="7599285" y="266021"/>
                </a:cubicBezTo>
                <a:cubicBezTo>
                  <a:pt x="7611616" y="262940"/>
                  <a:pt x="7639946" y="245819"/>
                  <a:pt x="7644411" y="258986"/>
                </a:cubicBezTo>
                <a:cubicBezTo>
                  <a:pt x="7708015" y="258012"/>
                  <a:pt x="7770249" y="247724"/>
                  <a:pt x="7825110" y="229109"/>
                </a:cubicBezTo>
                <a:cubicBezTo>
                  <a:pt x="7949762" y="247028"/>
                  <a:pt x="7921956" y="197757"/>
                  <a:pt x="7965804" y="190545"/>
                </a:cubicBezTo>
                <a:cubicBezTo>
                  <a:pt x="8039439" y="213878"/>
                  <a:pt x="8063651" y="191475"/>
                  <a:pt x="8147401" y="205617"/>
                </a:cubicBezTo>
                <a:cubicBezTo>
                  <a:pt x="8166453" y="196610"/>
                  <a:pt x="8225048" y="207099"/>
                  <a:pt x="8256033" y="193713"/>
                </a:cubicBezTo>
                <a:cubicBezTo>
                  <a:pt x="8311388" y="242017"/>
                  <a:pt x="8350376" y="178592"/>
                  <a:pt x="8410677" y="172167"/>
                </a:cubicBezTo>
                <a:cubicBezTo>
                  <a:pt x="8470978" y="165743"/>
                  <a:pt x="8572470" y="206385"/>
                  <a:pt x="8617841" y="155167"/>
                </a:cubicBezTo>
                <a:cubicBezTo>
                  <a:pt x="8646050" y="160448"/>
                  <a:pt x="8664949" y="183631"/>
                  <a:pt x="8715976" y="178374"/>
                </a:cubicBezTo>
                <a:cubicBezTo>
                  <a:pt x="8737194" y="188216"/>
                  <a:pt x="8738009" y="189511"/>
                  <a:pt x="8778827" y="172936"/>
                </a:cubicBezTo>
                <a:cubicBezTo>
                  <a:pt x="8725277" y="146372"/>
                  <a:pt x="8850819" y="175612"/>
                  <a:pt x="8840778" y="143149"/>
                </a:cubicBezTo>
                <a:cubicBezTo>
                  <a:pt x="8903519" y="121096"/>
                  <a:pt x="9021861" y="150359"/>
                  <a:pt x="9010380" y="91891"/>
                </a:cubicBezTo>
                <a:cubicBezTo>
                  <a:pt x="9027103" y="56852"/>
                  <a:pt x="9112524" y="108357"/>
                  <a:pt x="9110856" y="70997"/>
                </a:cubicBezTo>
                <a:cubicBezTo>
                  <a:pt x="9148189" y="94250"/>
                  <a:pt x="9209809" y="53285"/>
                  <a:pt x="9268817" y="53082"/>
                </a:cubicBezTo>
                <a:cubicBezTo>
                  <a:pt x="9279135" y="35997"/>
                  <a:pt x="9292736" y="36520"/>
                  <a:pt x="9316667" y="45047"/>
                </a:cubicBezTo>
                <a:cubicBezTo>
                  <a:pt x="9352186" y="45862"/>
                  <a:pt x="9390008" y="39799"/>
                  <a:pt x="9428209" y="29923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9A36457-A5F4-4103-A443-02581C091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C5FB7E8-B636-40FA-BE8D-48145C0F5C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"/>
            <a:ext cx="12192000" cy="2295238"/>
          </a:xfrm>
          <a:custGeom>
            <a:avLst/>
            <a:gdLst>
              <a:gd name="connsiteX0" fmla="*/ 12160143 w 12192000"/>
              <a:gd name="connsiteY0" fmla="*/ 831692 h 2079137"/>
              <a:gd name="connsiteX1" fmla="*/ 12159112 w 12192000"/>
              <a:gd name="connsiteY1" fmla="*/ 833361 h 2079137"/>
              <a:gd name="connsiteX2" fmla="*/ 12158912 w 12192000"/>
              <a:gd name="connsiteY2" fmla="*/ 832430 h 2079137"/>
              <a:gd name="connsiteX3" fmla="*/ 0 w 12192000"/>
              <a:gd name="connsiteY3" fmla="*/ 0 h 2079137"/>
              <a:gd name="connsiteX4" fmla="*/ 12192000 w 12192000"/>
              <a:gd name="connsiteY4" fmla="*/ 0 h 2079137"/>
              <a:gd name="connsiteX5" fmla="*/ 12192000 w 12192000"/>
              <a:gd name="connsiteY5" fmla="*/ 558063 h 2079137"/>
              <a:gd name="connsiteX6" fmla="*/ 12189259 w 12192000"/>
              <a:gd name="connsiteY6" fmla="*/ 810508 h 2079137"/>
              <a:gd name="connsiteX7" fmla="*/ 12170847 w 12192000"/>
              <a:gd name="connsiteY7" fmla="*/ 825280 h 2079137"/>
              <a:gd name="connsiteX8" fmla="*/ 12160143 w 12192000"/>
              <a:gd name="connsiteY8" fmla="*/ 831692 h 2079137"/>
              <a:gd name="connsiteX9" fmla="*/ 12163806 w 12192000"/>
              <a:gd name="connsiteY9" fmla="*/ 825759 h 2079137"/>
              <a:gd name="connsiteX10" fmla="*/ 12056557 w 12192000"/>
              <a:gd name="connsiteY10" fmla="*/ 810176 h 2079137"/>
              <a:gd name="connsiteX11" fmla="*/ 11900316 w 12192000"/>
              <a:gd name="connsiteY11" fmla="*/ 789618 h 2079137"/>
              <a:gd name="connsiteX12" fmla="*/ 11791206 w 12192000"/>
              <a:gd name="connsiteY12" fmla="*/ 824176 h 2079137"/>
              <a:gd name="connsiteX13" fmla="*/ 11659257 w 12192000"/>
              <a:gd name="connsiteY13" fmla="*/ 800841 h 2079137"/>
              <a:gd name="connsiteX14" fmla="*/ 11569789 w 12192000"/>
              <a:gd name="connsiteY14" fmla="*/ 797135 h 2079137"/>
              <a:gd name="connsiteX15" fmla="*/ 11367885 w 12192000"/>
              <a:gd name="connsiteY15" fmla="*/ 791985 h 2079137"/>
              <a:gd name="connsiteX16" fmla="*/ 11174663 w 12192000"/>
              <a:gd name="connsiteY16" fmla="*/ 788721 h 2079137"/>
              <a:gd name="connsiteX17" fmla="*/ 11068220 w 12192000"/>
              <a:gd name="connsiteY17" fmla="*/ 786994 h 2079137"/>
              <a:gd name="connsiteX18" fmla="*/ 10893266 w 12192000"/>
              <a:gd name="connsiteY18" fmla="*/ 794013 h 2079137"/>
              <a:gd name="connsiteX19" fmla="*/ 10844025 w 12192000"/>
              <a:gd name="connsiteY19" fmla="*/ 789857 h 2079137"/>
              <a:gd name="connsiteX20" fmla="*/ 10814353 w 12192000"/>
              <a:gd name="connsiteY20" fmla="*/ 789010 h 2079137"/>
              <a:gd name="connsiteX21" fmla="*/ 10748393 w 12192000"/>
              <a:gd name="connsiteY21" fmla="*/ 806738 h 2079137"/>
              <a:gd name="connsiteX22" fmla="*/ 10468256 w 12192000"/>
              <a:gd name="connsiteY22" fmla="*/ 778733 h 2079137"/>
              <a:gd name="connsiteX23" fmla="*/ 10256131 w 12192000"/>
              <a:gd name="connsiteY23" fmla="*/ 788332 h 2079137"/>
              <a:gd name="connsiteX24" fmla="*/ 10177442 w 12192000"/>
              <a:gd name="connsiteY24" fmla="*/ 777371 h 2079137"/>
              <a:gd name="connsiteX25" fmla="*/ 10006086 w 12192000"/>
              <a:gd name="connsiteY25" fmla="*/ 792651 h 2079137"/>
              <a:gd name="connsiteX26" fmla="*/ 9952382 w 12192000"/>
              <a:gd name="connsiteY26" fmla="*/ 815411 h 2079137"/>
              <a:gd name="connsiteX27" fmla="*/ 9926457 w 12192000"/>
              <a:gd name="connsiteY27" fmla="*/ 827295 h 2079137"/>
              <a:gd name="connsiteX28" fmla="*/ 9843405 w 12192000"/>
              <a:gd name="connsiteY28" fmla="*/ 867046 h 2079137"/>
              <a:gd name="connsiteX29" fmla="*/ 9830866 w 12192000"/>
              <a:gd name="connsiteY29" fmla="*/ 875047 h 2079137"/>
              <a:gd name="connsiteX30" fmla="*/ 9801807 w 12192000"/>
              <a:gd name="connsiteY30" fmla="*/ 872272 h 2079137"/>
              <a:gd name="connsiteX31" fmla="*/ 9785653 w 12192000"/>
              <a:gd name="connsiteY31" fmla="*/ 861743 h 2079137"/>
              <a:gd name="connsiteX32" fmla="*/ 9781177 w 12192000"/>
              <a:gd name="connsiteY32" fmla="*/ 864820 h 2079137"/>
              <a:gd name="connsiteX33" fmla="*/ 9768640 w 12192000"/>
              <a:gd name="connsiteY33" fmla="*/ 869379 h 2079137"/>
              <a:gd name="connsiteX34" fmla="*/ 9712211 w 12192000"/>
              <a:gd name="connsiteY34" fmla="*/ 900283 h 2079137"/>
              <a:gd name="connsiteX35" fmla="*/ 9689465 w 12192000"/>
              <a:gd name="connsiteY35" fmla="*/ 899268 h 2079137"/>
              <a:gd name="connsiteX36" fmla="*/ 9600339 w 12192000"/>
              <a:gd name="connsiteY36" fmla="*/ 922112 h 2079137"/>
              <a:gd name="connsiteX37" fmla="*/ 9582850 w 12192000"/>
              <a:gd name="connsiteY37" fmla="*/ 925510 h 2079137"/>
              <a:gd name="connsiteX38" fmla="*/ 9549638 w 12192000"/>
              <a:gd name="connsiteY38" fmla="*/ 940845 h 2079137"/>
              <a:gd name="connsiteX39" fmla="*/ 9539471 w 12192000"/>
              <a:gd name="connsiteY39" fmla="*/ 941799 h 2079137"/>
              <a:gd name="connsiteX40" fmla="*/ 9505592 w 12192000"/>
              <a:gd name="connsiteY40" fmla="*/ 955533 h 2079137"/>
              <a:gd name="connsiteX41" fmla="*/ 9432569 w 12192000"/>
              <a:gd name="connsiteY41" fmla="*/ 985377 h 2079137"/>
              <a:gd name="connsiteX42" fmla="*/ 9414216 w 12192000"/>
              <a:gd name="connsiteY42" fmla="*/ 992655 h 2079137"/>
              <a:gd name="connsiteX43" fmla="*/ 9397106 w 12192000"/>
              <a:gd name="connsiteY43" fmla="*/ 992980 h 2079137"/>
              <a:gd name="connsiteX44" fmla="*/ 9305108 w 12192000"/>
              <a:gd name="connsiteY44" fmla="*/ 1007767 h 2079137"/>
              <a:gd name="connsiteX45" fmla="*/ 9282434 w 12192000"/>
              <a:gd name="connsiteY45" fmla="*/ 1007523 h 2079137"/>
              <a:gd name="connsiteX46" fmla="*/ 9271941 w 12192000"/>
              <a:gd name="connsiteY46" fmla="*/ 1002839 h 2079137"/>
              <a:gd name="connsiteX47" fmla="*/ 9238227 w 12192000"/>
              <a:gd name="connsiteY47" fmla="*/ 1017668 h 2079137"/>
              <a:gd name="connsiteX48" fmla="*/ 9184265 w 12192000"/>
              <a:gd name="connsiteY48" fmla="*/ 1031275 h 2079137"/>
              <a:gd name="connsiteX49" fmla="*/ 9159000 w 12192000"/>
              <a:gd name="connsiteY49" fmla="*/ 1039569 h 2079137"/>
              <a:gd name="connsiteX50" fmla="*/ 9137031 w 12192000"/>
              <a:gd name="connsiteY50" fmla="*/ 1038699 h 2079137"/>
              <a:gd name="connsiteX51" fmla="*/ 9015702 w 12192000"/>
              <a:gd name="connsiteY51" fmla="*/ 1051400 h 2079137"/>
              <a:gd name="connsiteX52" fmla="*/ 8971403 w 12192000"/>
              <a:gd name="connsiteY52" fmla="*/ 1040542 h 2079137"/>
              <a:gd name="connsiteX53" fmla="*/ 8961826 w 12192000"/>
              <a:gd name="connsiteY53" fmla="*/ 1045364 h 2079137"/>
              <a:gd name="connsiteX54" fmla="*/ 8888623 w 12192000"/>
              <a:gd name="connsiteY54" fmla="*/ 1053908 h 2079137"/>
              <a:gd name="connsiteX55" fmla="*/ 8841066 w 12192000"/>
              <a:gd name="connsiteY55" fmla="*/ 1060421 h 2079137"/>
              <a:gd name="connsiteX56" fmla="*/ 8752342 w 12192000"/>
              <a:gd name="connsiteY56" fmla="*/ 1080646 h 2079137"/>
              <a:gd name="connsiteX57" fmla="*/ 8699139 w 12192000"/>
              <a:gd name="connsiteY57" fmla="*/ 1087885 h 2079137"/>
              <a:gd name="connsiteX58" fmla="*/ 8667273 w 12192000"/>
              <a:gd name="connsiteY58" fmla="*/ 1092062 h 2079137"/>
              <a:gd name="connsiteX59" fmla="*/ 8586064 w 12192000"/>
              <a:gd name="connsiteY59" fmla="*/ 1114603 h 2079137"/>
              <a:gd name="connsiteX60" fmla="*/ 8460312 w 12192000"/>
              <a:gd name="connsiteY60" fmla="*/ 1179878 h 2079137"/>
              <a:gd name="connsiteX61" fmla="*/ 8419023 w 12192000"/>
              <a:gd name="connsiteY61" fmla="*/ 1191748 h 2079137"/>
              <a:gd name="connsiteX62" fmla="*/ 8410939 w 12192000"/>
              <a:gd name="connsiteY62" fmla="*/ 1189696 h 2079137"/>
              <a:gd name="connsiteX63" fmla="*/ 8362040 w 12192000"/>
              <a:gd name="connsiteY63" fmla="*/ 1220820 h 2079137"/>
              <a:gd name="connsiteX64" fmla="*/ 8273677 w 12192000"/>
              <a:gd name="connsiteY64" fmla="*/ 1236495 h 2079137"/>
              <a:gd name="connsiteX65" fmla="*/ 8204283 w 12192000"/>
              <a:gd name="connsiteY65" fmla="*/ 1243537 h 2079137"/>
              <a:gd name="connsiteX66" fmla="*/ 8166550 w 12192000"/>
              <a:gd name="connsiteY66" fmla="*/ 1249551 h 2079137"/>
              <a:gd name="connsiteX67" fmla="*/ 8137785 w 12192000"/>
              <a:gd name="connsiteY67" fmla="*/ 1251636 h 2079137"/>
              <a:gd name="connsiteX68" fmla="*/ 8071596 w 12192000"/>
              <a:gd name="connsiteY68" fmla="*/ 1269274 h 2079137"/>
              <a:gd name="connsiteX69" fmla="*/ 7964816 w 12192000"/>
              <a:gd name="connsiteY69" fmla="*/ 1303668 h 2079137"/>
              <a:gd name="connsiteX70" fmla="*/ 7941495 w 12192000"/>
              <a:gd name="connsiteY70" fmla="*/ 1309821 h 2079137"/>
              <a:gd name="connsiteX71" fmla="*/ 7919123 w 12192000"/>
              <a:gd name="connsiteY71" fmla="*/ 1310466 h 2079137"/>
              <a:gd name="connsiteX72" fmla="*/ 7911902 w 12192000"/>
              <a:gd name="connsiteY72" fmla="*/ 1306569 h 2079137"/>
              <a:gd name="connsiteX73" fmla="*/ 7898703 w 12192000"/>
              <a:gd name="connsiteY73" fmla="*/ 1309208 h 2079137"/>
              <a:gd name="connsiteX74" fmla="*/ 7894703 w 12192000"/>
              <a:gd name="connsiteY74" fmla="*/ 1308939 h 2079137"/>
              <a:gd name="connsiteX75" fmla="*/ 7872267 w 12192000"/>
              <a:gd name="connsiteY75" fmla="*/ 1308370 h 2079137"/>
              <a:gd name="connsiteX76" fmla="*/ 7836454 w 12192000"/>
              <a:gd name="connsiteY76" fmla="*/ 1331265 h 2079137"/>
              <a:gd name="connsiteX77" fmla="*/ 7782451 w 12192000"/>
              <a:gd name="connsiteY77" fmla="*/ 1339601 h 2079137"/>
              <a:gd name="connsiteX78" fmla="*/ 7542969 w 12192000"/>
              <a:gd name="connsiteY78" fmla="*/ 1372495 h 2079137"/>
              <a:gd name="connsiteX79" fmla="*/ 7476832 w 12192000"/>
              <a:gd name="connsiteY79" fmla="*/ 1431655 h 2079137"/>
              <a:gd name="connsiteX80" fmla="*/ 7370237 w 12192000"/>
              <a:gd name="connsiteY80" fmla="*/ 1474339 h 2079137"/>
              <a:gd name="connsiteX81" fmla="*/ 7222223 w 12192000"/>
              <a:gd name="connsiteY81" fmla="*/ 1510199 h 2079137"/>
              <a:gd name="connsiteX82" fmla="*/ 7215703 w 12192000"/>
              <a:gd name="connsiteY82" fmla="*/ 1520424 h 2079137"/>
              <a:gd name="connsiteX83" fmla="*/ 7204548 w 12192000"/>
              <a:gd name="connsiteY83" fmla="*/ 1528145 h 2079137"/>
              <a:gd name="connsiteX84" fmla="*/ 7202038 w 12192000"/>
              <a:gd name="connsiteY84" fmla="*/ 1527954 h 2079137"/>
              <a:gd name="connsiteX85" fmla="*/ 7173860 w 12192000"/>
              <a:gd name="connsiteY85" fmla="*/ 1541605 h 2079137"/>
              <a:gd name="connsiteX86" fmla="*/ 7155079 w 12192000"/>
              <a:gd name="connsiteY86" fmla="*/ 1552495 h 2079137"/>
              <a:gd name="connsiteX87" fmla="*/ 7149757 w 12192000"/>
              <a:gd name="connsiteY87" fmla="*/ 1552732 h 2079137"/>
              <a:gd name="connsiteX88" fmla="*/ 7104804 w 12192000"/>
              <a:gd name="connsiteY88" fmla="*/ 1565792 h 2079137"/>
              <a:gd name="connsiteX89" fmla="*/ 7082824 w 12192000"/>
              <a:gd name="connsiteY89" fmla="*/ 1567947 h 2079137"/>
              <a:gd name="connsiteX90" fmla="*/ 7021520 w 12192000"/>
              <a:gd name="connsiteY90" fmla="*/ 1562334 h 2079137"/>
              <a:gd name="connsiteX91" fmla="*/ 6988956 w 12192000"/>
              <a:gd name="connsiteY91" fmla="*/ 1576442 h 2079137"/>
              <a:gd name="connsiteX92" fmla="*/ 6981922 w 12192000"/>
              <a:gd name="connsiteY92" fmla="*/ 1578821 h 2079137"/>
              <a:gd name="connsiteX93" fmla="*/ 6981583 w 12192000"/>
              <a:gd name="connsiteY93" fmla="*/ 1578678 h 2079137"/>
              <a:gd name="connsiteX94" fmla="*/ 6973762 w 12192000"/>
              <a:gd name="connsiteY94" fmla="*/ 1580811 h 2079137"/>
              <a:gd name="connsiteX95" fmla="*/ 6969093 w 12192000"/>
              <a:gd name="connsiteY95" fmla="*/ 1583157 h 2079137"/>
              <a:gd name="connsiteX96" fmla="*/ 6890037 w 12192000"/>
              <a:gd name="connsiteY96" fmla="*/ 1575825 h 2079137"/>
              <a:gd name="connsiteX97" fmla="*/ 6785054 w 12192000"/>
              <a:gd name="connsiteY97" fmla="*/ 1582200 h 2079137"/>
              <a:gd name="connsiteX98" fmla="*/ 6681692 w 12192000"/>
              <a:gd name="connsiteY98" fmla="*/ 1591296 h 2079137"/>
              <a:gd name="connsiteX99" fmla="*/ 6644556 w 12192000"/>
              <a:gd name="connsiteY99" fmla="*/ 1595940 h 2079137"/>
              <a:gd name="connsiteX100" fmla="*/ 6577106 w 12192000"/>
              <a:gd name="connsiteY100" fmla="*/ 1598261 h 2079137"/>
              <a:gd name="connsiteX101" fmla="*/ 6544183 w 12192000"/>
              <a:gd name="connsiteY101" fmla="*/ 1596149 h 2079137"/>
              <a:gd name="connsiteX102" fmla="*/ 6540921 w 12192000"/>
              <a:gd name="connsiteY102" fmla="*/ 1593857 h 2079137"/>
              <a:gd name="connsiteX103" fmla="*/ 6535046 w 12192000"/>
              <a:gd name="connsiteY103" fmla="*/ 1593283 h 2079137"/>
              <a:gd name="connsiteX104" fmla="*/ 6519853 w 12192000"/>
              <a:gd name="connsiteY104" fmla="*/ 1595771 h 2079137"/>
              <a:gd name="connsiteX105" fmla="*/ 6514280 w 12192000"/>
              <a:gd name="connsiteY105" fmla="*/ 1597376 h 2079137"/>
              <a:gd name="connsiteX106" fmla="*/ 6505824 w 12192000"/>
              <a:gd name="connsiteY106" fmla="*/ 1598298 h 2079137"/>
              <a:gd name="connsiteX107" fmla="*/ 6505573 w 12192000"/>
              <a:gd name="connsiteY107" fmla="*/ 1598109 h 2079137"/>
              <a:gd name="connsiteX108" fmla="*/ 6497741 w 12192000"/>
              <a:gd name="connsiteY108" fmla="*/ 1599392 h 2079137"/>
              <a:gd name="connsiteX109" fmla="*/ 6459992 w 12192000"/>
              <a:gd name="connsiteY109" fmla="*/ 1608358 h 2079137"/>
              <a:gd name="connsiteX110" fmla="*/ 6404572 w 12192000"/>
              <a:gd name="connsiteY110" fmla="*/ 1593771 h 2079137"/>
              <a:gd name="connsiteX111" fmla="*/ 6382671 w 12192000"/>
              <a:gd name="connsiteY111" fmla="*/ 1592612 h 2079137"/>
              <a:gd name="connsiteX112" fmla="*/ 6369843 w 12192000"/>
              <a:gd name="connsiteY112" fmla="*/ 1590015 h 2079137"/>
              <a:gd name="connsiteX113" fmla="*/ 6269740 w 12192000"/>
              <a:gd name="connsiteY113" fmla="*/ 1614633 h 2079137"/>
              <a:gd name="connsiteX114" fmla="*/ 6255405 w 12192000"/>
              <a:gd name="connsiteY114" fmla="*/ 1620529 h 2079137"/>
              <a:gd name="connsiteX115" fmla="*/ 6244248 w 12192000"/>
              <a:gd name="connsiteY115" fmla="*/ 1629561 h 2079137"/>
              <a:gd name="connsiteX116" fmla="*/ 6086396 w 12192000"/>
              <a:gd name="connsiteY116" fmla="*/ 1642666 h 2079137"/>
              <a:gd name="connsiteX117" fmla="*/ 5867429 w 12192000"/>
              <a:gd name="connsiteY117" fmla="*/ 1695554 h 2079137"/>
              <a:gd name="connsiteX118" fmla="*/ 5772864 w 12192000"/>
              <a:gd name="connsiteY118" fmla="*/ 1689002 h 2079137"/>
              <a:gd name="connsiteX119" fmla="*/ 5629833 w 12192000"/>
              <a:gd name="connsiteY119" fmla="*/ 1713273 h 2079137"/>
              <a:gd name="connsiteX120" fmla="*/ 5504771 w 12192000"/>
              <a:gd name="connsiteY120" fmla="*/ 1725744 h 2079137"/>
              <a:gd name="connsiteX121" fmla="*/ 5490967 w 12192000"/>
              <a:gd name="connsiteY121" fmla="*/ 1726367 h 2079137"/>
              <a:gd name="connsiteX122" fmla="*/ 5486015 w 12192000"/>
              <a:gd name="connsiteY122" fmla="*/ 1721481 h 2079137"/>
              <a:gd name="connsiteX123" fmla="*/ 5439364 w 12192000"/>
              <a:gd name="connsiteY123" fmla="*/ 1721349 h 2079137"/>
              <a:gd name="connsiteX124" fmla="*/ 5350025 w 12192000"/>
              <a:gd name="connsiteY124" fmla="*/ 1729885 h 2079137"/>
              <a:gd name="connsiteX125" fmla="*/ 5336104 w 12192000"/>
              <a:gd name="connsiteY125" fmla="*/ 1734377 h 2079137"/>
              <a:gd name="connsiteX126" fmla="*/ 5245234 w 12192000"/>
              <a:gd name="connsiteY126" fmla="*/ 1738520 h 2079137"/>
              <a:gd name="connsiteX127" fmla="*/ 5182955 w 12192000"/>
              <a:gd name="connsiteY127" fmla="*/ 1744622 h 2079137"/>
              <a:gd name="connsiteX128" fmla="*/ 5169506 w 12192000"/>
              <a:gd name="connsiteY128" fmla="*/ 1748993 h 2079137"/>
              <a:gd name="connsiteX129" fmla="*/ 5154299 w 12192000"/>
              <a:gd name="connsiteY129" fmla="*/ 1744080 h 2079137"/>
              <a:gd name="connsiteX130" fmla="*/ 5149917 w 12192000"/>
              <a:gd name="connsiteY130" fmla="*/ 1739727 h 2079137"/>
              <a:gd name="connsiteX131" fmla="*/ 5100319 w 12192000"/>
              <a:gd name="connsiteY131" fmla="*/ 1745797 h 2079137"/>
              <a:gd name="connsiteX132" fmla="*/ 5094361 w 12192000"/>
              <a:gd name="connsiteY132" fmla="*/ 1745767 h 2079137"/>
              <a:gd name="connsiteX133" fmla="*/ 5053410 w 12192000"/>
              <a:gd name="connsiteY133" fmla="*/ 1742790 h 2079137"/>
              <a:gd name="connsiteX134" fmla="*/ 4992711 w 12192000"/>
              <a:gd name="connsiteY134" fmla="*/ 1734075 h 2079137"/>
              <a:gd name="connsiteX135" fmla="*/ 4930098 w 12192000"/>
              <a:gd name="connsiteY135" fmla="*/ 1717312 h 2079137"/>
              <a:gd name="connsiteX136" fmla="*/ 4893834 w 12192000"/>
              <a:gd name="connsiteY136" fmla="*/ 1710028 h 2079137"/>
              <a:gd name="connsiteX137" fmla="*/ 4868730 w 12192000"/>
              <a:gd name="connsiteY137" fmla="*/ 1702384 h 2079137"/>
              <a:gd name="connsiteX138" fmla="*/ 4797925 w 12192000"/>
              <a:gd name="connsiteY138" fmla="*/ 1695535 h 2079137"/>
              <a:gd name="connsiteX139" fmla="*/ 4677670 w 12192000"/>
              <a:gd name="connsiteY139" fmla="*/ 1689453 h 2079137"/>
              <a:gd name="connsiteX140" fmla="*/ 4634248 w 12192000"/>
              <a:gd name="connsiteY140" fmla="*/ 1680227 h 2079137"/>
              <a:gd name="connsiteX141" fmla="*/ 4632434 w 12192000"/>
              <a:gd name="connsiteY141" fmla="*/ 1674607 h 2079137"/>
              <a:gd name="connsiteX142" fmla="*/ 4619204 w 12192000"/>
              <a:gd name="connsiteY142" fmla="*/ 1672507 h 2079137"/>
              <a:gd name="connsiteX143" fmla="*/ 4616283 w 12192000"/>
              <a:gd name="connsiteY143" fmla="*/ 1670977 h 2079137"/>
              <a:gd name="connsiteX144" fmla="*/ 4598926 w 12192000"/>
              <a:gd name="connsiteY144" fmla="*/ 1663178 h 2079137"/>
              <a:gd name="connsiteX145" fmla="*/ 4547069 w 12192000"/>
              <a:gd name="connsiteY145" fmla="*/ 1670642 h 2079137"/>
              <a:gd name="connsiteX146" fmla="*/ 4523516 w 12192000"/>
              <a:gd name="connsiteY146" fmla="*/ 1669785 h 2079137"/>
              <a:gd name="connsiteX147" fmla="*/ 4500586 w 12192000"/>
              <a:gd name="connsiteY147" fmla="*/ 1675912 h 2079137"/>
              <a:gd name="connsiteX148" fmla="*/ 4488196 w 12192000"/>
              <a:gd name="connsiteY148" fmla="*/ 1683463 h 2079137"/>
              <a:gd name="connsiteX149" fmla="*/ 4445463 w 12192000"/>
              <a:gd name="connsiteY149" fmla="*/ 1695634 h 2079137"/>
              <a:gd name="connsiteX150" fmla="*/ 4446550 w 12192000"/>
              <a:gd name="connsiteY150" fmla="*/ 1680538 h 2079137"/>
              <a:gd name="connsiteX151" fmla="*/ 4365375 w 12192000"/>
              <a:gd name="connsiteY151" fmla="*/ 1697935 h 2079137"/>
              <a:gd name="connsiteX152" fmla="*/ 4305123 w 12192000"/>
              <a:gd name="connsiteY152" fmla="*/ 1714185 h 2079137"/>
              <a:gd name="connsiteX153" fmla="*/ 4292665 w 12192000"/>
              <a:gd name="connsiteY153" fmla="*/ 1720703 h 2079137"/>
              <a:gd name="connsiteX154" fmla="*/ 4276789 w 12192000"/>
              <a:gd name="connsiteY154" fmla="*/ 1718367 h 2079137"/>
              <a:gd name="connsiteX155" fmla="*/ 4271683 w 12192000"/>
              <a:gd name="connsiteY155" fmla="*/ 1714801 h 2079137"/>
              <a:gd name="connsiteX156" fmla="*/ 4223918 w 12192000"/>
              <a:gd name="connsiteY156" fmla="*/ 1728936 h 2079137"/>
              <a:gd name="connsiteX157" fmla="*/ 4218039 w 12192000"/>
              <a:gd name="connsiteY157" fmla="*/ 1729885 h 2079137"/>
              <a:gd name="connsiteX158" fmla="*/ 4177153 w 12192000"/>
              <a:gd name="connsiteY158" fmla="*/ 1733691 h 2079137"/>
              <a:gd name="connsiteX159" fmla="*/ 4051032 w 12192000"/>
              <a:gd name="connsiteY159" fmla="*/ 1728886 h 2079137"/>
              <a:gd name="connsiteX160" fmla="*/ 4013978 w 12192000"/>
              <a:gd name="connsiteY160" fmla="*/ 1727679 h 2079137"/>
              <a:gd name="connsiteX161" fmla="*/ 3987857 w 12192000"/>
              <a:gd name="connsiteY161" fmla="*/ 1724282 h 2079137"/>
              <a:gd name="connsiteX162" fmla="*/ 3916852 w 12192000"/>
              <a:gd name="connsiteY162" fmla="*/ 1729184 h 2079137"/>
              <a:gd name="connsiteX163" fmla="*/ 3797263 w 12192000"/>
              <a:gd name="connsiteY163" fmla="*/ 1742976 h 2079137"/>
              <a:gd name="connsiteX164" fmla="*/ 3752806 w 12192000"/>
              <a:gd name="connsiteY164" fmla="*/ 1741033 h 2079137"/>
              <a:gd name="connsiteX165" fmla="*/ 3749997 w 12192000"/>
              <a:gd name="connsiteY165" fmla="*/ 1735799 h 2079137"/>
              <a:gd name="connsiteX166" fmla="*/ 3736582 w 12192000"/>
              <a:gd name="connsiteY166" fmla="*/ 1735907 h 2079137"/>
              <a:gd name="connsiteX167" fmla="*/ 3733428 w 12192000"/>
              <a:gd name="connsiteY167" fmla="*/ 1734881 h 2079137"/>
              <a:gd name="connsiteX168" fmla="*/ 3714911 w 12192000"/>
              <a:gd name="connsiteY168" fmla="*/ 1730056 h 2079137"/>
              <a:gd name="connsiteX169" fmla="*/ 3665172 w 12192000"/>
              <a:gd name="connsiteY169" fmla="*/ 1745936 h 2079137"/>
              <a:gd name="connsiteX170" fmla="*/ 3552006 w 12192000"/>
              <a:gd name="connsiteY170" fmla="*/ 1755220 h 2079137"/>
              <a:gd name="connsiteX171" fmla="*/ 3390301 w 12192000"/>
              <a:gd name="connsiteY171" fmla="*/ 1762546 h 2079137"/>
              <a:gd name="connsiteX172" fmla="*/ 3264312 w 12192000"/>
              <a:gd name="connsiteY172" fmla="*/ 1774620 h 2079137"/>
              <a:gd name="connsiteX173" fmla="*/ 3106901 w 12192000"/>
              <a:gd name="connsiteY173" fmla="*/ 1804264 h 2079137"/>
              <a:gd name="connsiteX174" fmla="*/ 2993303 w 12192000"/>
              <a:gd name="connsiteY174" fmla="*/ 1806542 h 2079137"/>
              <a:gd name="connsiteX175" fmla="*/ 2979115 w 12192000"/>
              <a:gd name="connsiteY175" fmla="*/ 1815432 h 2079137"/>
              <a:gd name="connsiteX176" fmla="*/ 2963118 w 12192000"/>
              <a:gd name="connsiteY176" fmla="*/ 1820962 h 2079137"/>
              <a:gd name="connsiteX177" fmla="*/ 2961156 w 12192000"/>
              <a:gd name="connsiteY177" fmla="*/ 1820297 h 2079137"/>
              <a:gd name="connsiteX178" fmla="*/ 2925719 w 12192000"/>
              <a:gd name="connsiteY178" fmla="*/ 1828468 h 2079137"/>
              <a:gd name="connsiteX179" fmla="*/ 2857951 w 12192000"/>
              <a:gd name="connsiteY179" fmla="*/ 1842496 h 2079137"/>
              <a:gd name="connsiteX180" fmla="*/ 2857427 w 12192000"/>
              <a:gd name="connsiteY180" fmla="*/ 1841591 h 2079137"/>
              <a:gd name="connsiteX181" fmla="*/ 2846731 w 12192000"/>
              <a:gd name="connsiteY181" fmla="*/ 1839316 h 2079137"/>
              <a:gd name="connsiteX182" fmla="*/ 2826290 w 12192000"/>
              <a:gd name="connsiteY182" fmla="*/ 1837274 h 2079137"/>
              <a:gd name="connsiteX183" fmla="*/ 2779146 w 12192000"/>
              <a:gd name="connsiteY183" fmla="*/ 1820071 h 2079137"/>
              <a:gd name="connsiteX184" fmla="*/ 2739608 w 12192000"/>
              <a:gd name="connsiteY184" fmla="*/ 1827861 h 2079137"/>
              <a:gd name="connsiteX185" fmla="*/ 2731631 w 12192000"/>
              <a:gd name="connsiteY185" fmla="*/ 1828881 h 2079137"/>
              <a:gd name="connsiteX186" fmla="*/ 2731464 w 12192000"/>
              <a:gd name="connsiteY186" fmla="*/ 1828677 h 2079137"/>
              <a:gd name="connsiteX187" fmla="*/ 2723037 w 12192000"/>
              <a:gd name="connsiteY187" fmla="*/ 1829303 h 2079137"/>
              <a:gd name="connsiteX188" fmla="*/ 2701616 w 12192000"/>
              <a:gd name="connsiteY188" fmla="*/ 1832725 h 2079137"/>
              <a:gd name="connsiteX189" fmla="*/ 2696239 w 12192000"/>
              <a:gd name="connsiteY189" fmla="*/ 1831904 h 2079137"/>
              <a:gd name="connsiteX190" fmla="*/ 2663445 w 12192000"/>
              <a:gd name="connsiteY190" fmla="*/ 1825958 h 2079137"/>
              <a:gd name="connsiteX191" fmla="*/ 2560925 w 12192000"/>
              <a:gd name="connsiteY191" fmla="*/ 1829094 h 2079137"/>
              <a:gd name="connsiteX192" fmla="*/ 2458739 w 12192000"/>
              <a:gd name="connsiteY192" fmla="*/ 1834479 h 2079137"/>
              <a:gd name="connsiteX193" fmla="*/ 2356074 w 12192000"/>
              <a:gd name="connsiteY193" fmla="*/ 1836991 h 2079137"/>
              <a:gd name="connsiteX194" fmla="*/ 2304241 w 12192000"/>
              <a:gd name="connsiteY194" fmla="*/ 1822021 h 2079137"/>
              <a:gd name="connsiteX195" fmla="*/ 2298362 w 12192000"/>
              <a:gd name="connsiteY195" fmla="*/ 1822125 h 2079137"/>
              <a:gd name="connsiteX196" fmla="*/ 2283527 w 12192000"/>
              <a:gd name="connsiteY196" fmla="*/ 1826361 h 2079137"/>
              <a:gd name="connsiteX197" fmla="*/ 2278150 w 12192000"/>
              <a:gd name="connsiteY197" fmla="*/ 1828604 h 2079137"/>
              <a:gd name="connsiteX198" fmla="*/ 2269853 w 12192000"/>
              <a:gd name="connsiteY198" fmla="*/ 1830502 h 2079137"/>
              <a:gd name="connsiteX199" fmla="*/ 2269585 w 12192000"/>
              <a:gd name="connsiteY199" fmla="*/ 1830341 h 2079137"/>
              <a:gd name="connsiteX200" fmla="*/ 2225332 w 12192000"/>
              <a:gd name="connsiteY200" fmla="*/ 1845825 h 2079137"/>
              <a:gd name="connsiteX201" fmla="*/ 2169048 w 12192000"/>
              <a:gd name="connsiteY201" fmla="*/ 1837658 h 2079137"/>
              <a:gd name="connsiteX202" fmla="*/ 2147231 w 12192000"/>
              <a:gd name="connsiteY202" fmla="*/ 1839027 h 2079137"/>
              <a:gd name="connsiteX203" fmla="*/ 2135241 w 12192000"/>
              <a:gd name="connsiteY203" fmla="*/ 1838652 h 2079137"/>
              <a:gd name="connsiteX204" fmla="*/ 2099215 w 12192000"/>
              <a:gd name="connsiteY204" fmla="*/ 1850768 h 2079137"/>
              <a:gd name="connsiteX205" fmla="*/ 2094046 w 12192000"/>
              <a:gd name="connsiteY205" fmla="*/ 1850806 h 2079137"/>
              <a:gd name="connsiteX206" fmla="*/ 2071850 w 12192000"/>
              <a:gd name="connsiteY206" fmla="*/ 1861319 h 2079137"/>
              <a:gd name="connsiteX207" fmla="*/ 2039607 w 12192000"/>
              <a:gd name="connsiteY207" fmla="*/ 1874318 h 2079137"/>
              <a:gd name="connsiteX208" fmla="*/ 2037289 w 12192000"/>
              <a:gd name="connsiteY208" fmla="*/ 1874025 h 2079137"/>
              <a:gd name="connsiteX209" fmla="*/ 2023615 w 12192000"/>
              <a:gd name="connsiteY209" fmla="*/ 1881562 h 2079137"/>
              <a:gd name="connsiteX210" fmla="*/ 1957176 w 12192000"/>
              <a:gd name="connsiteY210" fmla="*/ 1898709 h 2079137"/>
              <a:gd name="connsiteX211" fmla="*/ 1858081 w 12192000"/>
              <a:gd name="connsiteY211" fmla="*/ 1923144 h 2079137"/>
              <a:gd name="connsiteX212" fmla="*/ 1738865 w 12192000"/>
              <a:gd name="connsiteY212" fmla="*/ 1944965 h 2079137"/>
              <a:gd name="connsiteX213" fmla="*/ 1616692 w 12192000"/>
              <a:gd name="connsiteY213" fmla="*/ 1989107 h 2079137"/>
              <a:gd name="connsiteX214" fmla="*/ 1411898 w 12192000"/>
              <a:gd name="connsiteY214" fmla="*/ 2046254 h 2079137"/>
              <a:gd name="connsiteX215" fmla="*/ 1375780 w 12192000"/>
              <a:gd name="connsiteY215" fmla="*/ 2047961 h 2079137"/>
              <a:gd name="connsiteX216" fmla="*/ 1375707 w 12192000"/>
              <a:gd name="connsiteY216" fmla="*/ 2047981 h 2079137"/>
              <a:gd name="connsiteX217" fmla="*/ 1285585 w 12192000"/>
              <a:gd name="connsiteY217" fmla="*/ 2047113 h 2079137"/>
              <a:gd name="connsiteX218" fmla="*/ 1263658 w 12192000"/>
              <a:gd name="connsiteY218" fmla="*/ 2041397 h 2079137"/>
              <a:gd name="connsiteX219" fmla="*/ 1170403 w 12192000"/>
              <a:gd name="connsiteY219" fmla="*/ 2033399 h 2079137"/>
              <a:gd name="connsiteX220" fmla="*/ 1153718 w 12192000"/>
              <a:gd name="connsiteY220" fmla="*/ 2029576 h 2079137"/>
              <a:gd name="connsiteX221" fmla="*/ 1133937 w 12192000"/>
              <a:gd name="connsiteY221" fmla="*/ 2032149 h 2079137"/>
              <a:gd name="connsiteX222" fmla="*/ 1054999 w 12192000"/>
              <a:gd name="connsiteY222" fmla="*/ 2043242 h 2079137"/>
              <a:gd name="connsiteX223" fmla="*/ 1018405 w 12192000"/>
              <a:gd name="connsiteY223" fmla="*/ 2048281 h 2079137"/>
              <a:gd name="connsiteX224" fmla="*/ 1016563 w 12192000"/>
              <a:gd name="connsiteY224" fmla="*/ 2051718 h 2079137"/>
              <a:gd name="connsiteX225" fmla="*/ 1008284 w 12192000"/>
              <a:gd name="connsiteY225" fmla="*/ 2046742 h 2079137"/>
              <a:gd name="connsiteX226" fmla="*/ 981974 w 12192000"/>
              <a:gd name="connsiteY226" fmla="*/ 2048363 h 2079137"/>
              <a:gd name="connsiteX227" fmla="*/ 971903 w 12192000"/>
              <a:gd name="connsiteY227" fmla="*/ 2053484 h 2079137"/>
              <a:gd name="connsiteX228" fmla="*/ 954015 w 12192000"/>
              <a:gd name="connsiteY228" fmla="*/ 2052529 h 2079137"/>
              <a:gd name="connsiteX229" fmla="*/ 839571 w 12192000"/>
              <a:gd name="connsiteY229" fmla="*/ 2046509 h 2079137"/>
              <a:gd name="connsiteX230" fmla="*/ 823321 w 12192000"/>
              <a:gd name="connsiteY230" fmla="*/ 2054296 h 2079137"/>
              <a:gd name="connsiteX231" fmla="*/ 800990 w 12192000"/>
              <a:gd name="connsiteY231" fmla="*/ 2051523 h 2079137"/>
              <a:gd name="connsiteX232" fmla="*/ 776439 w 12192000"/>
              <a:gd name="connsiteY232" fmla="*/ 2062634 h 2079137"/>
              <a:gd name="connsiteX233" fmla="*/ 763041 w 12192000"/>
              <a:gd name="connsiteY233" fmla="*/ 2063995 h 2079137"/>
              <a:gd name="connsiteX234" fmla="*/ 757863 w 12192000"/>
              <a:gd name="connsiteY234" fmla="*/ 2065877 h 2079137"/>
              <a:gd name="connsiteX235" fmla="*/ 745053 w 12192000"/>
              <a:gd name="connsiteY235" fmla="*/ 2051831 h 2079137"/>
              <a:gd name="connsiteX236" fmla="*/ 722609 w 12192000"/>
              <a:gd name="connsiteY236" fmla="*/ 2049504 h 2079137"/>
              <a:gd name="connsiteX237" fmla="*/ 717618 w 12192000"/>
              <a:gd name="connsiteY237" fmla="*/ 2042131 h 2079137"/>
              <a:gd name="connsiteX238" fmla="*/ 703285 w 12192000"/>
              <a:gd name="connsiteY238" fmla="*/ 2046808 h 2079137"/>
              <a:gd name="connsiteX239" fmla="*/ 680199 w 12192000"/>
              <a:gd name="connsiteY239" fmla="*/ 2051947 h 2079137"/>
              <a:gd name="connsiteX240" fmla="*/ 667351 w 12192000"/>
              <a:gd name="connsiteY240" fmla="*/ 2054469 h 2079137"/>
              <a:gd name="connsiteX241" fmla="*/ 660961 w 12192000"/>
              <a:gd name="connsiteY241" fmla="*/ 2049404 h 2079137"/>
              <a:gd name="connsiteX242" fmla="*/ 638282 w 12192000"/>
              <a:gd name="connsiteY242" fmla="*/ 2060093 h 2079137"/>
              <a:gd name="connsiteX243" fmla="*/ 583551 w 12192000"/>
              <a:gd name="connsiteY243" fmla="*/ 2070197 h 2079137"/>
              <a:gd name="connsiteX244" fmla="*/ 525274 w 12192000"/>
              <a:gd name="connsiteY244" fmla="*/ 2079137 h 2079137"/>
              <a:gd name="connsiteX245" fmla="*/ 405635 w 12192000"/>
              <a:gd name="connsiteY245" fmla="*/ 2059339 h 2079137"/>
              <a:gd name="connsiteX246" fmla="*/ 281555 w 12192000"/>
              <a:gd name="connsiteY246" fmla="*/ 2022847 h 2079137"/>
              <a:gd name="connsiteX247" fmla="*/ 98513 w 12192000"/>
              <a:gd name="connsiteY247" fmla="*/ 1969504 h 2079137"/>
              <a:gd name="connsiteX248" fmla="*/ 56191 w 12192000"/>
              <a:gd name="connsiteY248" fmla="*/ 1950709 h 2079137"/>
              <a:gd name="connsiteX249" fmla="*/ 0 w 12192000"/>
              <a:gd name="connsiteY249" fmla="*/ 1935789 h 2079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</a:cxnLst>
            <a:rect l="l" t="t" r="r" b="b"/>
            <a:pathLst>
              <a:path w="12192000" h="2079137">
                <a:moveTo>
                  <a:pt x="12160143" y="831692"/>
                </a:moveTo>
                <a:lnTo>
                  <a:pt x="12159112" y="833361"/>
                </a:lnTo>
                <a:cubicBezTo>
                  <a:pt x="12157915" y="833832"/>
                  <a:pt x="12157402" y="833649"/>
                  <a:pt x="12158912" y="83243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558063"/>
                </a:lnTo>
                <a:lnTo>
                  <a:pt x="12189259" y="810508"/>
                </a:lnTo>
                <a:lnTo>
                  <a:pt x="12170847" y="825280"/>
                </a:lnTo>
                <a:lnTo>
                  <a:pt x="12160143" y="831692"/>
                </a:lnTo>
                <a:lnTo>
                  <a:pt x="12163806" y="825759"/>
                </a:lnTo>
                <a:cubicBezTo>
                  <a:pt x="12125449" y="821525"/>
                  <a:pt x="12082203" y="824698"/>
                  <a:pt x="12056557" y="810176"/>
                </a:cubicBezTo>
                <a:cubicBezTo>
                  <a:pt x="12050902" y="790976"/>
                  <a:pt x="11923731" y="799312"/>
                  <a:pt x="11900316" y="789618"/>
                </a:cubicBezTo>
                <a:cubicBezTo>
                  <a:pt x="11841702" y="803374"/>
                  <a:pt x="11823963" y="832645"/>
                  <a:pt x="11791206" y="824176"/>
                </a:cubicBezTo>
                <a:cubicBezTo>
                  <a:pt x="11768977" y="817380"/>
                  <a:pt x="11683857" y="828947"/>
                  <a:pt x="11659257" y="800841"/>
                </a:cubicBezTo>
                <a:cubicBezTo>
                  <a:pt x="11617173" y="818107"/>
                  <a:pt x="11602556" y="790694"/>
                  <a:pt x="11569789" y="797135"/>
                </a:cubicBezTo>
                <a:cubicBezTo>
                  <a:pt x="11498310" y="795094"/>
                  <a:pt x="11458472" y="819882"/>
                  <a:pt x="11367885" y="791985"/>
                </a:cubicBezTo>
                <a:cubicBezTo>
                  <a:pt x="11325508" y="798158"/>
                  <a:pt x="11266580" y="755023"/>
                  <a:pt x="11174663" y="788721"/>
                </a:cubicBezTo>
                <a:cubicBezTo>
                  <a:pt x="11122703" y="792192"/>
                  <a:pt x="11150009" y="775410"/>
                  <a:pt x="11068220" y="786994"/>
                </a:cubicBezTo>
                <a:cubicBezTo>
                  <a:pt x="11046931" y="759861"/>
                  <a:pt x="10919185" y="793102"/>
                  <a:pt x="10893266" y="794013"/>
                </a:cubicBezTo>
                <a:cubicBezTo>
                  <a:pt x="10874184" y="776189"/>
                  <a:pt x="10862860" y="788743"/>
                  <a:pt x="10844025" y="789857"/>
                </a:cubicBezTo>
                <a:cubicBezTo>
                  <a:pt x="10836453" y="779294"/>
                  <a:pt x="10820690" y="778184"/>
                  <a:pt x="10814353" y="789010"/>
                </a:cubicBezTo>
                <a:cubicBezTo>
                  <a:pt x="10819669" y="816016"/>
                  <a:pt x="10754019" y="789067"/>
                  <a:pt x="10748393" y="806738"/>
                </a:cubicBezTo>
                <a:cubicBezTo>
                  <a:pt x="10687156" y="807873"/>
                  <a:pt x="10550299" y="781800"/>
                  <a:pt x="10468256" y="778733"/>
                </a:cubicBezTo>
                <a:cubicBezTo>
                  <a:pt x="10436666" y="770025"/>
                  <a:pt x="10371995" y="797252"/>
                  <a:pt x="10256131" y="788332"/>
                </a:cubicBezTo>
                <a:cubicBezTo>
                  <a:pt x="10240995" y="781626"/>
                  <a:pt x="10182664" y="765742"/>
                  <a:pt x="10177442" y="777371"/>
                </a:cubicBezTo>
                <a:cubicBezTo>
                  <a:pt x="10141447" y="775683"/>
                  <a:pt x="10030323" y="810071"/>
                  <a:pt x="10006086" y="792651"/>
                </a:cubicBezTo>
                <a:cubicBezTo>
                  <a:pt x="10009448" y="818833"/>
                  <a:pt x="9960389" y="791426"/>
                  <a:pt x="9952382" y="815411"/>
                </a:cubicBezTo>
                <a:lnTo>
                  <a:pt x="9926457" y="827295"/>
                </a:lnTo>
                <a:lnTo>
                  <a:pt x="9843405" y="867046"/>
                </a:lnTo>
                <a:lnTo>
                  <a:pt x="9830866" y="875047"/>
                </a:lnTo>
                <a:lnTo>
                  <a:pt x="9801807" y="872272"/>
                </a:lnTo>
                <a:lnTo>
                  <a:pt x="9785653" y="861743"/>
                </a:lnTo>
                <a:lnTo>
                  <a:pt x="9781177" y="864820"/>
                </a:lnTo>
                <a:cubicBezTo>
                  <a:pt x="9776153" y="871003"/>
                  <a:pt x="9773556" y="874842"/>
                  <a:pt x="9768640" y="869379"/>
                </a:cubicBezTo>
                <a:lnTo>
                  <a:pt x="9712211" y="900283"/>
                </a:lnTo>
                <a:cubicBezTo>
                  <a:pt x="9706243" y="902750"/>
                  <a:pt x="9698952" y="902954"/>
                  <a:pt x="9689465" y="899268"/>
                </a:cubicBezTo>
                <a:cubicBezTo>
                  <a:pt x="9670819" y="902906"/>
                  <a:pt x="9618108" y="917739"/>
                  <a:pt x="9600339" y="922112"/>
                </a:cubicBezTo>
                <a:lnTo>
                  <a:pt x="9582850" y="925510"/>
                </a:lnTo>
                <a:cubicBezTo>
                  <a:pt x="9574400" y="928631"/>
                  <a:pt x="9556868" y="938130"/>
                  <a:pt x="9549638" y="940845"/>
                </a:cubicBezTo>
                <a:cubicBezTo>
                  <a:pt x="9543792" y="942327"/>
                  <a:pt x="9546812" y="939351"/>
                  <a:pt x="9539471" y="941799"/>
                </a:cubicBezTo>
                <a:cubicBezTo>
                  <a:pt x="9538994" y="947702"/>
                  <a:pt x="9536009" y="953248"/>
                  <a:pt x="9505592" y="955533"/>
                </a:cubicBezTo>
                <a:cubicBezTo>
                  <a:pt x="9486013" y="968563"/>
                  <a:pt x="9460860" y="978842"/>
                  <a:pt x="9432569" y="985377"/>
                </a:cubicBezTo>
                <a:cubicBezTo>
                  <a:pt x="9426990" y="980335"/>
                  <a:pt x="9418918" y="990185"/>
                  <a:pt x="9414216" y="992655"/>
                </a:cubicBezTo>
                <a:cubicBezTo>
                  <a:pt x="9412644" y="989014"/>
                  <a:pt x="9400057" y="989255"/>
                  <a:pt x="9397106" y="992980"/>
                </a:cubicBezTo>
                <a:cubicBezTo>
                  <a:pt x="9314093" y="1020862"/>
                  <a:pt x="9349678" y="978420"/>
                  <a:pt x="9305108" y="1007767"/>
                </a:cubicBezTo>
                <a:cubicBezTo>
                  <a:pt x="9296670" y="1010324"/>
                  <a:pt x="9289251" y="1009612"/>
                  <a:pt x="9282434" y="1007523"/>
                </a:cubicBezTo>
                <a:lnTo>
                  <a:pt x="9271941" y="1002839"/>
                </a:lnTo>
                <a:lnTo>
                  <a:pt x="9238227" y="1017668"/>
                </a:lnTo>
                <a:cubicBezTo>
                  <a:pt x="9221294" y="1023415"/>
                  <a:pt x="9203166" y="1027997"/>
                  <a:pt x="9184265" y="1031275"/>
                </a:cubicBezTo>
                <a:cubicBezTo>
                  <a:pt x="9178371" y="1024135"/>
                  <a:pt x="9165618" y="1036637"/>
                  <a:pt x="9159000" y="1039569"/>
                </a:cubicBezTo>
                <a:cubicBezTo>
                  <a:pt x="9157881" y="1034602"/>
                  <a:pt x="9141725" y="1033964"/>
                  <a:pt x="9137031" y="1038699"/>
                </a:cubicBezTo>
                <a:cubicBezTo>
                  <a:pt x="9023973" y="1069523"/>
                  <a:pt x="9079946" y="1015706"/>
                  <a:pt x="9015702" y="1051400"/>
                </a:cubicBezTo>
                <a:lnTo>
                  <a:pt x="8971403" y="1040542"/>
                </a:lnTo>
                <a:lnTo>
                  <a:pt x="8961826" y="1045364"/>
                </a:lnTo>
                <a:cubicBezTo>
                  <a:pt x="8922837" y="1050010"/>
                  <a:pt x="8909116" y="1040754"/>
                  <a:pt x="8888623" y="1053908"/>
                </a:cubicBezTo>
                <a:cubicBezTo>
                  <a:pt x="8850424" y="1035587"/>
                  <a:pt x="8865892" y="1054194"/>
                  <a:pt x="8841066" y="1060421"/>
                </a:cubicBezTo>
                <a:cubicBezTo>
                  <a:pt x="8818353" y="1064878"/>
                  <a:pt x="8775995" y="1076068"/>
                  <a:pt x="8752342" y="1080646"/>
                </a:cubicBezTo>
                <a:cubicBezTo>
                  <a:pt x="8736966" y="1099406"/>
                  <a:pt x="8723186" y="1079948"/>
                  <a:pt x="8699139" y="1087885"/>
                </a:cubicBezTo>
                <a:cubicBezTo>
                  <a:pt x="8688630" y="1095506"/>
                  <a:pt x="8680324" y="1097539"/>
                  <a:pt x="8667273" y="1092062"/>
                </a:cubicBezTo>
                <a:cubicBezTo>
                  <a:pt x="8619205" y="1128818"/>
                  <a:pt x="8634590" y="1097116"/>
                  <a:pt x="8586064" y="1114603"/>
                </a:cubicBezTo>
                <a:cubicBezTo>
                  <a:pt x="8544721" y="1131913"/>
                  <a:pt x="8496602" y="1145520"/>
                  <a:pt x="8460312" y="1179878"/>
                </a:cubicBezTo>
                <a:cubicBezTo>
                  <a:pt x="8454266" y="1189140"/>
                  <a:pt x="8435781" y="1194455"/>
                  <a:pt x="8419023" y="1191748"/>
                </a:cubicBezTo>
                <a:cubicBezTo>
                  <a:pt x="8416138" y="1191283"/>
                  <a:pt x="8413416" y="1190591"/>
                  <a:pt x="8410939" y="1189696"/>
                </a:cubicBezTo>
                <a:cubicBezTo>
                  <a:pt x="8390077" y="1213458"/>
                  <a:pt x="8370324" y="1205397"/>
                  <a:pt x="8362040" y="1220820"/>
                </a:cubicBezTo>
                <a:cubicBezTo>
                  <a:pt x="8320616" y="1231942"/>
                  <a:pt x="8281663" y="1222882"/>
                  <a:pt x="8273677" y="1236495"/>
                </a:cubicBezTo>
                <a:cubicBezTo>
                  <a:pt x="8251358" y="1238573"/>
                  <a:pt x="8216738" y="1228341"/>
                  <a:pt x="8204283" y="1243537"/>
                </a:cubicBezTo>
                <a:cubicBezTo>
                  <a:pt x="8198634" y="1233135"/>
                  <a:pt x="8181550" y="1254947"/>
                  <a:pt x="8166550" y="1249551"/>
                </a:cubicBezTo>
                <a:cubicBezTo>
                  <a:pt x="8155570" y="1244572"/>
                  <a:pt x="8147825" y="1250027"/>
                  <a:pt x="8137785" y="1251636"/>
                </a:cubicBezTo>
                <a:cubicBezTo>
                  <a:pt x="8123427" y="1248361"/>
                  <a:pt x="8081662" y="1261833"/>
                  <a:pt x="8071596" y="1269274"/>
                </a:cubicBezTo>
                <a:cubicBezTo>
                  <a:pt x="8048949" y="1293759"/>
                  <a:pt x="7983924" y="1284712"/>
                  <a:pt x="7964816" y="1303668"/>
                </a:cubicBezTo>
                <a:cubicBezTo>
                  <a:pt x="7957137" y="1306992"/>
                  <a:pt x="7949335" y="1308861"/>
                  <a:pt x="7941495" y="1309821"/>
                </a:cubicBezTo>
                <a:lnTo>
                  <a:pt x="7919123" y="1310466"/>
                </a:lnTo>
                <a:lnTo>
                  <a:pt x="7911902" y="1306569"/>
                </a:lnTo>
                <a:lnTo>
                  <a:pt x="7898703" y="1309208"/>
                </a:lnTo>
                <a:lnTo>
                  <a:pt x="7894703" y="1308939"/>
                </a:lnTo>
                <a:lnTo>
                  <a:pt x="7872267" y="1308370"/>
                </a:lnTo>
                <a:cubicBezTo>
                  <a:pt x="7886550" y="1330359"/>
                  <a:pt x="7812648" y="1314851"/>
                  <a:pt x="7836454" y="1331265"/>
                </a:cubicBezTo>
                <a:cubicBezTo>
                  <a:pt x="7798907" y="1336933"/>
                  <a:pt x="7831419" y="1351068"/>
                  <a:pt x="7782451" y="1339601"/>
                </a:cubicBezTo>
                <a:cubicBezTo>
                  <a:pt x="7727636" y="1365002"/>
                  <a:pt x="7583002" y="1338768"/>
                  <a:pt x="7542969" y="1372495"/>
                </a:cubicBezTo>
                <a:cubicBezTo>
                  <a:pt x="7546396" y="1360942"/>
                  <a:pt x="7492851" y="1424323"/>
                  <a:pt x="7476832" y="1431655"/>
                </a:cubicBezTo>
                <a:cubicBezTo>
                  <a:pt x="7439619" y="1443703"/>
                  <a:pt x="7425596" y="1454661"/>
                  <a:pt x="7370237" y="1474339"/>
                </a:cubicBezTo>
                <a:cubicBezTo>
                  <a:pt x="7316246" y="1485928"/>
                  <a:pt x="7281903" y="1512712"/>
                  <a:pt x="7222223" y="1510199"/>
                </a:cubicBezTo>
                <a:cubicBezTo>
                  <a:pt x="7221190" y="1514030"/>
                  <a:pt x="7218885" y="1517398"/>
                  <a:pt x="7215703" y="1520424"/>
                </a:cubicBezTo>
                <a:lnTo>
                  <a:pt x="7204548" y="1528145"/>
                </a:lnTo>
                <a:lnTo>
                  <a:pt x="7202038" y="1527954"/>
                </a:lnTo>
                <a:lnTo>
                  <a:pt x="7173860" y="1541605"/>
                </a:lnTo>
                <a:lnTo>
                  <a:pt x="7155079" y="1552495"/>
                </a:lnTo>
                <a:lnTo>
                  <a:pt x="7149757" y="1552732"/>
                </a:lnTo>
                <a:cubicBezTo>
                  <a:pt x="7141378" y="1554948"/>
                  <a:pt x="7115959" y="1563256"/>
                  <a:pt x="7104804" y="1565792"/>
                </a:cubicBezTo>
                <a:cubicBezTo>
                  <a:pt x="7099811" y="1550850"/>
                  <a:pt x="7096935" y="1561973"/>
                  <a:pt x="7082824" y="1567947"/>
                </a:cubicBezTo>
                <a:cubicBezTo>
                  <a:pt x="7071919" y="1546070"/>
                  <a:pt x="7039417" y="1570606"/>
                  <a:pt x="7021520" y="1562334"/>
                </a:cubicBezTo>
                <a:cubicBezTo>
                  <a:pt x="7011400" y="1567217"/>
                  <a:pt x="7000495" y="1571981"/>
                  <a:pt x="6988956" y="1576442"/>
                </a:cubicBezTo>
                <a:lnTo>
                  <a:pt x="6981922" y="1578821"/>
                </a:lnTo>
                <a:lnTo>
                  <a:pt x="6981583" y="1578678"/>
                </a:lnTo>
                <a:cubicBezTo>
                  <a:pt x="6979627" y="1578791"/>
                  <a:pt x="6977153" y="1579421"/>
                  <a:pt x="6973762" y="1580811"/>
                </a:cubicBezTo>
                <a:lnTo>
                  <a:pt x="6969093" y="1583157"/>
                </a:lnTo>
                <a:lnTo>
                  <a:pt x="6890037" y="1575825"/>
                </a:lnTo>
                <a:cubicBezTo>
                  <a:pt x="6849459" y="1579997"/>
                  <a:pt x="6820022" y="1566922"/>
                  <a:pt x="6785054" y="1582200"/>
                </a:cubicBezTo>
                <a:cubicBezTo>
                  <a:pt x="6747047" y="1586037"/>
                  <a:pt x="6712794" y="1582954"/>
                  <a:pt x="6681692" y="1591296"/>
                </a:cubicBezTo>
                <a:cubicBezTo>
                  <a:pt x="6667557" y="1587501"/>
                  <a:pt x="6654822" y="1586753"/>
                  <a:pt x="6644556" y="1595940"/>
                </a:cubicBezTo>
                <a:cubicBezTo>
                  <a:pt x="6608615" y="1597269"/>
                  <a:pt x="6597697" y="1587005"/>
                  <a:pt x="6577106" y="1598261"/>
                </a:cubicBezTo>
                <a:lnTo>
                  <a:pt x="6544183" y="1596149"/>
                </a:lnTo>
                <a:lnTo>
                  <a:pt x="6540921" y="1593857"/>
                </a:lnTo>
                <a:lnTo>
                  <a:pt x="6535046" y="1593283"/>
                </a:lnTo>
                <a:lnTo>
                  <a:pt x="6519853" y="1595771"/>
                </a:lnTo>
                <a:lnTo>
                  <a:pt x="6514280" y="1597376"/>
                </a:lnTo>
                <a:cubicBezTo>
                  <a:pt x="6510385" y="1598232"/>
                  <a:pt x="6507735" y="1598481"/>
                  <a:pt x="6505824" y="1598298"/>
                </a:cubicBezTo>
                <a:lnTo>
                  <a:pt x="6505573" y="1598109"/>
                </a:lnTo>
                <a:lnTo>
                  <a:pt x="6497741" y="1599392"/>
                </a:lnTo>
                <a:cubicBezTo>
                  <a:pt x="6484628" y="1602044"/>
                  <a:pt x="6471968" y="1605085"/>
                  <a:pt x="6459992" y="1608358"/>
                </a:cubicBezTo>
                <a:cubicBezTo>
                  <a:pt x="6447037" y="1597612"/>
                  <a:pt x="6404274" y="1616787"/>
                  <a:pt x="6404572" y="1593771"/>
                </a:cubicBezTo>
                <a:cubicBezTo>
                  <a:pt x="6388277" y="1597519"/>
                  <a:pt x="6380141" y="1607970"/>
                  <a:pt x="6382671" y="1592612"/>
                </a:cubicBezTo>
                <a:lnTo>
                  <a:pt x="6369843" y="1590015"/>
                </a:lnTo>
                <a:lnTo>
                  <a:pt x="6269740" y="1614633"/>
                </a:lnTo>
                <a:lnTo>
                  <a:pt x="6255405" y="1620529"/>
                </a:lnTo>
                <a:cubicBezTo>
                  <a:pt x="6250911" y="1623016"/>
                  <a:pt x="6247090" y="1625968"/>
                  <a:pt x="6244248" y="1629561"/>
                </a:cubicBezTo>
                <a:cubicBezTo>
                  <a:pt x="6188859" y="1618246"/>
                  <a:pt x="6143250" y="1639346"/>
                  <a:pt x="6086396" y="1642666"/>
                </a:cubicBezTo>
                <a:cubicBezTo>
                  <a:pt x="6024311" y="1653696"/>
                  <a:pt x="5889522" y="1686499"/>
                  <a:pt x="5867429" y="1695554"/>
                </a:cubicBezTo>
                <a:cubicBezTo>
                  <a:pt x="5848669" y="1700350"/>
                  <a:pt x="5763994" y="1699795"/>
                  <a:pt x="5772864" y="1689002"/>
                </a:cubicBezTo>
                <a:cubicBezTo>
                  <a:pt x="5718480" y="1716048"/>
                  <a:pt x="5694188" y="1696562"/>
                  <a:pt x="5629833" y="1713273"/>
                </a:cubicBezTo>
                <a:lnTo>
                  <a:pt x="5504771" y="1725744"/>
                </a:lnTo>
                <a:lnTo>
                  <a:pt x="5490967" y="1726367"/>
                </a:lnTo>
                <a:lnTo>
                  <a:pt x="5486015" y="1721481"/>
                </a:lnTo>
                <a:lnTo>
                  <a:pt x="5439364" y="1721349"/>
                </a:lnTo>
                <a:cubicBezTo>
                  <a:pt x="5418850" y="1733129"/>
                  <a:pt x="5381503" y="1725668"/>
                  <a:pt x="5350025" y="1729885"/>
                </a:cubicBezTo>
                <a:lnTo>
                  <a:pt x="5336104" y="1734377"/>
                </a:lnTo>
                <a:lnTo>
                  <a:pt x="5245234" y="1738520"/>
                </a:lnTo>
                <a:lnTo>
                  <a:pt x="5182955" y="1744622"/>
                </a:lnTo>
                <a:lnTo>
                  <a:pt x="5169506" y="1748993"/>
                </a:lnTo>
                <a:lnTo>
                  <a:pt x="5154299" y="1744080"/>
                </a:lnTo>
                <a:cubicBezTo>
                  <a:pt x="5152463" y="1742751"/>
                  <a:pt x="5150989" y="1741283"/>
                  <a:pt x="5149917" y="1739727"/>
                </a:cubicBezTo>
                <a:lnTo>
                  <a:pt x="5100319" y="1745797"/>
                </a:lnTo>
                <a:lnTo>
                  <a:pt x="5094361" y="1745767"/>
                </a:lnTo>
                <a:lnTo>
                  <a:pt x="5053410" y="1742790"/>
                </a:lnTo>
                <a:lnTo>
                  <a:pt x="4992711" y="1734075"/>
                </a:lnTo>
                <a:cubicBezTo>
                  <a:pt x="4972764" y="1728527"/>
                  <a:pt x="4955480" y="1708667"/>
                  <a:pt x="4930098" y="1717312"/>
                </a:cubicBezTo>
                <a:cubicBezTo>
                  <a:pt x="4936142" y="1706767"/>
                  <a:pt x="4900350" y="1719438"/>
                  <a:pt x="4893834" y="1710028"/>
                </a:cubicBezTo>
                <a:cubicBezTo>
                  <a:pt x="4890113" y="1702277"/>
                  <a:pt x="4878389" y="1704314"/>
                  <a:pt x="4868730" y="1702384"/>
                </a:cubicBezTo>
                <a:cubicBezTo>
                  <a:pt x="4860577" y="1694955"/>
                  <a:pt x="4813519" y="1692594"/>
                  <a:pt x="4797925" y="1695535"/>
                </a:cubicBezTo>
                <a:cubicBezTo>
                  <a:pt x="4754973" y="1708626"/>
                  <a:pt x="4712186" y="1679830"/>
                  <a:pt x="4677670" y="1689453"/>
                </a:cubicBezTo>
                <a:cubicBezTo>
                  <a:pt x="4650390" y="1686902"/>
                  <a:pt x="4641786" y="1682702"/>
                  <a:pt x="4634248" y="1680227"/>
                </a:cubicBezTo>
                <a:lnTo>
                  <a:pt x="4632434" y="1674607"/>
                </a:lnTo>
                <a:lnTo>
                  <a:pt x="4619204" y="1672507"/>
                </a:lnTo>
                <a:lnTo>
                  <a:pt x="4616283" y="1670977"/>
                </a:lnTo>
                <a:cubicBezTo>
                  <a:pt x="4610716" y="1668036"/>
                  <a:pt x="4605090" y="1665277"/>
                  <a:pt x="4598926" y="1663178"/>
                </a:cubicBezTo>
                <a:cubicBezTo>
                  <a:pt x="4588025" y="1686237"/>
                  <a:pt x="4544698" y="1649138"/>
                  <a:pt x="4547069" y="1670642"/>
                </a:cubicBezTo>
                <a:lnTo>
                  <a:pt x="4523516" y="1669785"/>
                </a:lnTo>
                <a:lnTo>
                  <a:pt x="4500586" y="1675912"/>
                </a:lnTo>
                <a:lnTo>
                  <a:pt x="4488196" y="1683463"/>
                </a:lnTo>
                <a:lnTo>
                  <a:pt x="4445463" y="1695634"/>
                </a:lnTo>
                <a:lnTo>
                  <a:pt x="4446550" y="1680538"/>
                </a:lnTo>
                <a:lnTo>
                  <a:pt x="4365375" y="1697935"/>
                </a:lnTo>
                <a:lnTo>
                  <a:pt x="4305123" y="1714185"/>
                </a:lnTo>
                <a:lnTo>
                  <a:pt x="4292665" y="1720703"/>
                </a:lnTo>
                <a:lnTo>
                  <a:pt x="4276789" y="1718367"/>
                </a:lnTo>
                <a:cubicBezTo>
                  <a:pt x="4274740" y="1717359"/>
                  <a:pt x="4273021" y="1716157"/>
                  <a:pt x="4271683" y="1714801"/>
                </a:cubicBezTo>
                <a:lnTo>
                  <a:pt x="4223918" y="1728936"/>
                </a:lnTo>
                <a:lnTo>
                  <a:pt x="4218039" y="1729885"/>
                </a:lnTo>
                <a:lnTo>
                  <a:pt x="4177153" y="1733691"/>
                </a:lnTo>
                <a:lnTo>
                  <a:pt x="4051032" y="1728886"/>
                </a:lnTo>
                <a:cubicBezTo>
                  <a:pt x="4055072" y="1717510"/>
                  <a:pt x="4022108" y="1735873"/>
                  <a:pt x="4013978" y="1727679"/>
                </a:cubicBezTo>
                <a:cubicBezTo>
                  <a:pt x="4008905" y="1720660"/>
                  <a:pt x="3997723" y="1724594"/>
                  <a:pt x="3987857" y="1724282"/>
                </a:cubicBezTo>
                <a:cubicBezTo>
                  <a:pt x="3978476" y="1718309"/>
                  <a:pt x="3931683" y="1723723"/>
                  <a:pt x="3916852" y="1729184"/>
                </a:cubicBezTo>
                <a:cubicBezTo>
                  <a:pt x="3876910" y="1749138"/>
                  <a:pt x="3829523" y="1727824"/>
                  <a:pt x="3797263" y="1742976"/>
                </a:cubicBezTo>
                <a:cubicBezTo>
                  <a:pt x="3769922" y="1744951"/>
                  <a:pt x="3760682" y="1742230"/>
                  <a:pt x="3752806" y="1741033"/>
                </a:cubicBezTo>
                <a:lnTo>
                  <a:pt x="3749997" y="1735799"/>
                </a:lnTo>
                <a:lnTo>
                  <a:pt x="3736582" y="1735907"/>
                </a:lnTo>
                <a:lnTo>
                  <a:pt x="3733428" y="1734881"/>
                </a:lnTo>
                <a:cubicBezTo>
                  <a:pt x="3727408" y="1732899"/>
                  <a:pt x="3721365" y="1731108"/>
                  <a:pt x="3714911" y="1730056"/>
                </a:cubicBezTo>
                <a:cubicBezTo>
                  <a:pt x="3708355" y="1754554"/>
                  <a:pt x="3658933" y="1725152"/>
                  <a:pt x="3665172" y="1745936"/>
                </a:cubicBezTo>
                <a:cubicBezTo>
                  <a:pt x="3628569" y="1744420"/>
                  <a:pt x="3583742" y="1775884"/>
                  <a:pt x="3552006" y="1755220"/>
                </a:cubicBezTo>
                <a:cubicBezTo>
                  <a:pt x="3497522" y="1758390"/>
                  <a:pt x="3448310" y="1757433"/>
                  <a:pt x="3390301" y="1762546"/>
                </a:cubicBezTo>
                <a:cubicBezTo>
                  <a:pt x="3345266" y="1774524"/>
                  <a:pt x="3297039" y="1758531"/>
                  <a:pt x="3264312" y="1774620"/>
                </a:cubicBezTo>
                <a:cubicBezTo>
                  <a:pt x="3212634" y="1771139"/>
                  <a:pt x="3147905" y="1780248"/>
                  <a:pt x="3106901" y="1804264"/>
                </a:cubicBezTo>
                <a:cubicBezTo>
                  <a:pt x="3051355" y="1805490"/>
                  <a:pt x="3041708" y="1820368"/>
                  <a:pt x="2993303" y="1806542"/>
                </a:cubicBezTo>
                <a:cubicBezTo>
                  <a:pt x="2989182" y="1810139"/>
                  <a:pt x="2984377" y="1813039"/>
                  <a:pt x="2979115" y="1815432"/>
                </a:cubicBezTo>
                <a:lnTo>
                  <a:pt x="2963118" y="1820962"/>
                </a:lnTo>
                <a:lnTo>
                  <a:pt x="2961156" y="1820297"/>
                </a:lnTo>
                <a:lnTo>
                  <a:pt x="2925719" y="1828468"/>
                </a:lnTo>
                <a:lnTo>
                  <a:pt x="2857951" y="1842496"/>
                </a:lnTo>
                <a:lnTo>
                  <a:pt x="2857427" y="1841591"/>
                </a:lnTo>
                <a:cubicBezTo>
                  <a:pt x="2855386" y="1839734"/>
                  <a:pt x="2852250" y="1838690"/>
                  <a:pt x="2846731" y="1839316"/>
                </a:cubicBezTo>
                <a:cubicBezTo>
                  <a:pt x="2855175" y="1823564"/>
                  <a:pt x="2843311" y="1834035"/>
                  <a:pt x="2826290" y="1837274"/>
                </a:cubicBezTo>
                <a:cubicBezTo>
                  <a:pt x="2835609" y="1813530"/>
                  <a:pt x="2787284" y="1831665"/>
                  <a:pt x="2779146" y="1820071"/>
                </a:cubicBezTo>
                <a:cubicBezTo>
                  <a:pt x="2766432" y="1822985"/>
                  <a:pt x="2753158" y="1825635"/>
                  <a:pt x="2739608" y="1827861"/>
                </a:cubicBezTo>
                <a:lnTo>
                  <a:pt x="2731631" y="1828881"/>
                </a:lnTo>
                <a:cubicBezTo>
                  <a:pt x="2731575" y="1828813"/>
                  <a:pt x="2731521" y="1828744"/>
                  <a:pt x="2731464" y="1828677"/>
                </a:cubicBezTo>
                <a:cubicBezTo>
                  <a:pt x="2729715" y="1828415"/>
                  <a:pt x="2727085" y="1828569"/>
                  <a:pt x="2723037" y="1829303"/>
                </a:cubicBezTo>
                <a:lnTo>
                  <a:pt x="2701616" y="1832725"/>
                </a:lnTo>
                <a:lnTo>
                  <a:pt x="2696239" y="1831904"/>
                </a:lnTo>
                <a:lnTo>
                  <a:pt x="2663445" y="1825958"/>
                </a:lnTo>
                <a:cubicBezTo>
                  <a:pt x="2641260" y="1825904"/>
                  <a:pt x="2595040" y="1827674"/>
                  <a:pt x="2560925" y="1829094"/>
                </a:cubicBezTo>
                <a:cubicBezTo>
                  <a:pt x="2527977" y="1836499"/>
                  <a:pt x="2496507" y="1831991"/>
                  <a:pt x="2458739" y="1834479"/>
                </a:cubicBezTo>
                <a:cubicBezTo>
                  <a:pt x="2419379" y="1848893"/>
                  <a:pt x="2396428" y="1834257"/>
                  <a:pt x="2356074" y="1836991"/>
                </a:cubicBezTo>
                <a:cubicBezTo>
                  <a:pt x="2323435" y="1857644"/>
                  <a:pt x="2325610" y="1826053"/>
                  <a:pt x="2304241" y="1822021"/>
                </a:cubicBezTo>
                <a:lnTo>
                  <a:pt x="2298362" y="1822125"/>
                </a:lnTo>
                <a:lnTo>
                  <a:pt x="2283527" y="1826361"/>
                </a:lnTo>
                <a:lnTo>
                  <a:pt x="2278150" y="1828604"/>
                </a:lnTo>
                <a:cubicBezTo>
                  <a:pt x="2274371" y="1829907"/>
                  <a:pt x="2271762" y="1830461"/>
                  <a:pt x="2269853" y="1830502"/>
                </a:cubicBezTo>
                <a:lnTo>
                  <a:pt x="2269585" y="1830341"/>
                </a:lnTo>
                <a:lnTo>
                  <a:pt x="2225332" y="1845825"/>
                </a:lnTo>
                <a:cubicBezTo>
                  <a:pt x="2211505" y="1836594"/>
                  <a:pt x="2170867" y="1860661"/>
                  <a:pt x="2169048" y="1837658"/>
                </a:cubicBezTo>
                <a:cubicBezTo>
                  <a:pt x="2153238" y="1843278"/>
                  <a:pt x="2146132" y="1854645"/>
                  <a:pt x="2147231" y="1839027"/>
                </a:cubicBezTo>
                <a:cubicBezTo>
                  <a:pt x="2141901" y="1840465"/>
                  <a:pt x="2138205" y="1840014"/>
                  <a:pt x="2135241" y="1838652"/>
                </a:cubicBezTo>
                <a:lnTo>
                  <a:pt x="2099215" y="1850768"/>
                </a:lnTo>
                <a:lnTo>
                  <a:pt x="2094046" y="1850806"/>
                </a:lnTo>
                <a:lnTo>
                  <a:pt x="2071850" y="1861319"/>
                </a:lnTo>
                <a:lnTo>
                  <a:pt x="2039607" y="1874318"/>
                </a:lnTo>
                <a:lnTo>
                  <a:pt x="2037289" y="1874025"/>
                </a:lnTo>
                <a:lnTo>
                  <a:pt x="2023615" y="1881562"/>
                </a:lnTo>
                <a:cubicBezTo>
                  <a:pt x="2019390" y="1884562"/>
                  <a:pt x="1959668" y="1894795"/>
                  <a:pt x="1957176" y="1898709"/>
                </a:cubicBezTo>
                <a:cubicBezTo>
                  <a:pt x="1901224" y="1893805"/>
                  <a:pt x="1914145" y="1913274"/>
                  <a:pt x="1858081" y="1923144"/>
                </a:cubicBezTo>
                <a:cubicBezTo>
                  <a:pt x="1819487" y="1923227"/>
                  <a:pt x="1798952" y="1929741"/>
                  <a:pt x="1738865" y="1944965"/>
                </a:cubicBezTo>
                <a:cubicBezTo>
                  <a:pt x="1698633" y="1955957"/>
                  <a:pt x="1670491" y="1978862"/>
                  <a:pt x="1616692" y="1989107"/>
                </a:cubicBezTo>
                <a:cubicBezTo>
                  <a:pt x="1565257" y="2022368"/>
                  <a:pt x="1474172" y="2022156"/>
                  <a:pt x="1411898" y="2046254"/>
                </a:cubicBezTo>
                <a:cubicBezTo>
                  <a:pt x="1380237" y="2035952"/>
                  <a:pt x="1386648" y="2042292"/>
                  <a:pt x="1375780" y="2047961"/>
                </a:cubicBezTo>
                <a:cubicBezTo>
                  <a:pt x="1375756" y="2047968"/>
                  <a:pt x="1375731" y="2047974"/>
                  <a:pt x="1375707" y="2047981"/>
                </a:cubicBezTo>
                <a:lnTo>
                  <a:pt x="1285585" y="2047113"/>
                </a:lnTo>
                <a:cubicBezTo>
                  <a:pt x="1279541" y="2043453"/>
                  <a:pt x="1272537" y="2040974"/>
                  <a:pt x="1263658" y="2041397"/>
                </a:cubicBezTo>
                <a:cubicBezTo>
                  <a:pt x="1212454" y="2058890"/>
                  <a:pt x="1258499" y="2026611"/>
                  <a:pt x="1170403" y="2033399"/>
                </a:cubicBezTo>
                <a:cubicBezTo>
                  <a:pt x="1166530" y="2036274"/>
                  <a:pt x="1154254" y="2033463"/>
                  <a:pt x="1153718" y="2029576"/>
                </a:cubicBezTo>
                <a:cubicBezTo>
                  <a:pt x="1148486" y="2030819"/>
                  <a:pt x="1137980" y="2038354"/>
                  <a:pt x="1133937" y="2032149"/>
                </a:cubicBezTo>
                <a:cubicBezTo>
                  <a:pt x="1104720" y="2031606"/>
                  <a:pt x="1077532" y="2035424"/>
                  <a:pt x="1054999" y="2043242"/>
                </a:cubicBezTo>
                <a:cubicBezTo>
                  <a:pt x="1024875" y="2038090"/>
                  <a:pt x="1020473" y="2042711"/>
                  <a:pt x="1018405" y="2048281"/>
                </a:cubicBezTo>
                <a:lnTo>
                  <a:pt x="1016563" y="2051718"/>
                </a:lnTo>
                <a:lnTo>
                  <a:pt x="1008284" y="2046742"/>
                </a:lnTo>
                <a:cubicBezTo>
                  <a:pt x="999244" y="2043620"/>
                  <a:pt x="990505" y="2044937"/>
                  <a:pt x="981974" y="2048363"/>
                </a:cubicBezTo>
                <a:lnTo>
                  <a:pt x="971903" y="2053484"/>
                </a:lnTo>
                <a:lnTo>
                  <a:pt x="954015" y="2052529"/>
                </a:lnTo>
                <a:cubicBezTo>
                  <a:pt x="931960" y="2051365"/>
                  <a:pt x="861352" y="2046214"/>
                  <a:pt x="839571" y="2046509"/>
                </a:cubicBezTo>
                <a:lnTo>
                  <a:pt x="823321" y="2054296"/>
                </a:lnTo>
                <a:lnTo>
                  <a:pt x="800990" y="2051523"/>
                </a:lnTo>
                <a:cubicBezTo>
                  <a:pt x="790723" y="2052171"/>
                  <a:pt x="782268" y="2055403"/>
                  <a:pt x="776439" y="2062634"/>
                </a:cubicBezTo>
                <a:cubicBezTo>
                  <a:pt x="773155" y="2056184"/>
                  <a:pt x="769593" y="2059253"/>
                  <a:pt x="763041" y="2063995"/>
                </a:cubicBezTo>
                <a:lnTo>
                  <a:pt x="757863" y="2065877"/>
                </a:lnTo>
                <a:lnTo>
                  <a:pt x="745053" y="2051831"/>
                </a:lnTo>
                <a:lnTo>
                  <a:pt x="722609" y="2049504"/>
                </a:lnTo>
                <a:lnTo>
                  <a:pt x="717618" y="2042131"/>
                </a:lnTo>
                <a:lnTo>
                  <a:pt x="703285" y="2046808"/>
                </a:lnTo>
                <a:cubicBezTo>
                  <a:pt x="698219" y="2048137"/>
                  <a:pt x="690058" y="2049926"/>
                  <a:pt x="680199" y="2051947"/>
                </a:cubicBezTo>
                <a:lnTo>
                  <a:pt x="667351" y="2054469"/>
                </a:lnTo>
                <a:lnTo>
                  <a:pt x="660961" y="2049404"/>
                </a:lnTo>
                <a:lnTo>
                  <a:pt x="638282" y="2060093"/>
                </a:lnTo>
                <a:lnTo>
                  <a:pt x="583551" y="2070197"/>
                </a:lnTo>
                <a:cubicBezTo>
                  <a:pt x="569268" y="2091365"/>
                  <a:pt x="529124" y="2053106"/>
                  <a:pt x="525274" y="2079137"/>
                </a:cubicBezTo>
                <a:cubicBezTo>
                  <a:pt x="506495" y="2056498"/>
                  <a:pt x="440091" y="2069666"/>
                  <a:pt x="405635" y="2059339"/>
                </a:cubicBezTo>
                <a:cubicBezTo>
                  <a:pt x="397410" y="2069278"/>
                  <a:pt x="294416" y="2032966"/>
                  <a:pt x="281555" y="2022847"/>
                </a:cubicBezTo>
                <a:cubicBezTo>
                  <a:pt x="171589" y="1986245"/>
                  <a:pt x="126791" y="1985528"/>
                  <a:pt x="98513" y="1969504"/>
                </a:cubicBezTo>
                <a:cubicBezTo>
                  <a:pt x="85544" y="1965247"/>
                  <a:pt x="73324" y="1958000"/>
                  <a:pt x="56191" y="1950709"/>
                </a:cubicBezTo>
                <a:lnTo>
                  <a:pt x="0" y="19357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D775AD1-BAE5-10A7-59B3-FF3FE3B3305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37036" y="548640"/>
            <a:ext cx="9543405" cy="1188720"/>
          </a:xfrm>
        </p:spPr>
        <p:txBody>
          <a:bodyPr>
            <a:normAutofit/>
          </a:bodyPr>
          <a:lstStyle/>
          <a:p>
            <a:pPr lvl="0"/>
            <a:r>
              <a:rPr lang="es-E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$</a:t>
            </a:r>
            <a:r>
              <a:rPr lang="es-E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limit</a:t>
            </a:r>
            <a:endParaRPr lang="es-E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226F0F7-061E-4ACE-FEFE-CB2C1A8345AB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957987" y="2431765"/>
            <a:ext cx="8276026" cy="3320031"/>
          </a:xfrm>
        </p:spPr>
        <p:txBody>
          <a:bodyPr anchor="ctr">
            <a:normAutofit/>
          </a:bodyPr>
          <a:lstStyle/>
          <a:p>
            <a:pPr marL="0" lvl="0" indent="0">
              <a:buNone/>
            </a:pPr>
            <a:r>
              <a:rPr lang="es-ES" sz="2000">
                <a:solidFill>
                  <a:schemeClr val="tx1">
                    <a:lumMod val="85000"/>
                    <a:lumOff val="15000"/>
                  </a:schemeClr>
                </a:solidFill>
              </a:rPr>
              <a:t>db.universities.aggregate([</a:t>
            </a:r>
          </a:p>
          <a:p>
            <a:pPr marL="0" lvl="0" indent="0">
              <a:buNone/>
            </a:pPr>
            <a:r>
              <a:rPr lang="es-ES" sz="2000">
                <a:solidFill>
                  <a:schemeClr val="tx1">
                    <a:lumMod val="85000"/>
                    <a:lumOff val="15000"/>
                  </a:schemeClr>
                </a:solidFill>
              </a:rPr>
              <a:t>  { $match : { name : 'USAL' } },</a:t>
            </a:r>
          </a:p>
          <a:p>
            <a:pPr marL="0" lvl="0" indent="0">
              <a:buNone/>
            </a:pPr>
            <a:r>
              <a:rPr lang="es-ES" sz="2000">
                <a:solidFill>
                  <a:schemeClr val="tx1">
                    <a:lumMod val="85000"/>
                    <a:lumOff val="15000"/>
                  </a:schemeClr>
                </a:solidFill>
              </a:rPr>
              <a:t>  { $unwind : '$students' },</a:t>
            </a:r>
          </a:p>
          <a:p>
            <a:pPr marL="0" lvl="0" indent="0">
              <a:buNone/>
            </a:pPr>
            <a:r>
              <a:rPr lang="es-ES" sz="2000">
                <a:solidFill>
                  <a:schemeClr val="tx1">
                    <a:lumMod val="85000"/>
                    <a:lumOff val="15000"/>
                  </a:schemeClr>
                </a:solidFill>
              </a:rPr>
              <a:t>  { $project : { _id : 0, 'students.year' : 1, 'students.number' : 1 } },</a:t>
            </a:r>
          </a:p>
          <a:p>
            <a:pPr marL="0" lvl="0" indent="0">
              <a:buNone/>
            </a:pPr>
            <a:r>
              <a:rPr lang="es-ES" sz="2000">
                <a:solidFill>
                  <a:schemeClr val="tx1">
                    <a:lumMod val="85000"/>
                    <a:lumOff val="15000"/>
                  </a:schemeClr>
                </a:solidFill>
              </a:rPr>
              <a:t>  { $sort : { 'students.number' : -1 } },</a:t>
            </a:r>
          </a:p>
          <a:p>
            <a:pPr marL="0" lvl="0" indent="0">
              <a:buNone/>
            </a:pPr>
            <a:r>
              <a:rPr lang="es-ES" sz="2000">
                <a:solidFill>
                  <a:schemeClr val="tx1">
                    <a:lumMod val="85000"/>
                    <a:lumOff val="15000"/>
                  </a:schemeClr>
                </a:solidFill>
              </a:rPr>
              <a:t>  { $limit : 2 }</a:t>
            </a:r>
          </a:p>
          <a:p>
            <a:pPr marL="0" lvl="0" indent="0">
              <a:buNone/>
            </a:pPr>
            <a:r>
              <a:rPr lang="es-ES" sz="2000">
                <a:solidFill>
                  <a:schemeClr val="tx1">
                    <a:lumMod val="85000"/>
                    <a:lumOff val="15000"/>
                  </a:schemeClr>
                </a:solidFill>
              </a:rPr>
              <a:t>]).pretty()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42DCE2C-2863-46FA-9BE7-24365A24D9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24586" y="5970896"/>
            <a:ext cx="9967416" cy="887104"/>
          </a:xfrm>
          <a:custGeom>
            <a:avLst/>
            <a:gdLst>
              <a:gd name="connsiteX0" fmla="*/ 4686423 w 9517857"/>
              <a:gd name="connsiteY0" fmla="*/ 247919 h 918356"/>
              <a:gd name="connsiteX1" fmla="*/ 4689051 w 9517857"/>
              <a:gd name="connsiteY1" fmla="*/ 250968 h 918356"/>
              <a:gd name="connsiteX2" fmla="*/ 4687244 w 9517857"/>
              <a:gd name="connsiteY2" fmla="*/ 251298 h 918356"/>
              <a:gd name="connsiteX3" fmla="*/ 4685225 w 9517857"/>
              <a:gd name="connsiteY3" fmla="*/ 246530 h 918356"/>
              <a:gd name="connsiteX4" fmla="*/ 4686133 w 9517857"/>
              <a:gd name="connsiteY4" fmla="*/ 246727 h 918356"/>
              <a:gd name="connsiteX5" fmla="*/ 4686423 w 9517857"/>
              <a:gd name="connsiteY5" fmla="*/ 247919 h 918356"/>
              <a:gd name="connsiteX6" fmla="*/ 9517856 w 9517857"/>
              <a:gd name="connsiteY6" fmla="*/ 0 h 918356"/>
              <a:gd name="connsiteX7" fmla="*/ 9517857 w 9517857"/>
              <a:gd name="connsiteY7" fmla="*/ 12 h 918356"/>
              <a:gd name="connsiteX8" fmla="*/ 9517857 w 9517857"/>
              <a:gd name="connsiteY8" fmla="*/ 918356 h 918356"/>
              <a:gd name="connsiteX9" fmla="*/ 14604 w 9517857"/>
              <a:gd name="connsiteY9" fmla="*/ 918356 h 918356"/>
              <a:gd name="connsiteX10" fmla="*/ 12841 w 9517857"/>
              <a:gd name="connsiteY10" fmla="*/ 917763 h 918356"/>
              <a:gd name="connsiteX11" fmla="*/ 93 w 9517857"/>
              <a:gd name="connsiteY11" fmla="*/ 912471 h 918356"/>
              <a:gd name="connsiteX12" fmla="*/ 58674 w 9517857"/>
              <a:gd name="connsiteY12" fmla="*/ 890322 h 918356"/>
              <a:gd name="connsiteX13" fmla="*/ 275005 w 9517857"/>
              <a:gd name="connsiteY13" fmla="*/ 807229 h 918356"/>
              <a:gd name="connsiteX14" fmla="*/ 587824 w 9517857"/>
              <a:gd name="connsiteY14" fmla="*/ 798195 h 918356"/>
              <a:gd name="connsiteX15" fmla="*/ 651826 w 9517857"/>
              <a:gd name="connsiteY15" fmla="*/ 738338 h 918356"/>
              <a:gd name="connsiteX16" fmla="*/ 727985 w 9517857"/>
              <a:gd name="connsiteY16" fmla="*/ 719826 h 918356"/>
              <a:gd name="connsiteX17" fmla="*/ 778982 w 9517857"/>
              <a:gd name="connsiteY17" fmla="*/ 710142 h 918356"/>
              <a:gd name="connsiteX18" fmla="*/ 849944 w 9517857"/>
              <a:gd name="connsiteY18" fmla="*/ 717987 h 918356"/>
              <a:gd name="connsiteX19" fmla="*/ 921659 w 9517857"/>
              <a:gd name="connsiteY19" fmla="*/ 712695 h 918356"/>
              <a:gd name="connsiteX20" fmla="*/ 930946 w 9517857"/>
              <a:gd name="connsiteY20" fmla="*/ 734046 h 918356"/>
              <a:gd name="connsiteX21" fmla="*/ 986250 w 9517857"/>
              <a:gd name="connsiteY21" fmla="*/ 713530 h 918356"/>
              <a:gd name="connsiteX22" fmla="*/ 1013752 w 9517857"/>
              <a:gd name="connsiteY22" fmla="*/ 713361 h 918356"/>
              <a:gd name="connsiteX23" fmla="*/ 1023734 w 9517857"/>
              <a:gd name="connsiteY23" fmla="*/ 718571 h 918356"/>
              <a:gd name="connsiteX24" fmla="*/ 1063207 w 9517857"/>
              <a:gd name="connsiteY24" fmla="*/ 715651 h 918356"/>
              <a:gd name="connsiteX25" fmla="*/ 1081980 w 9517857"/>
              <a:gd name="connsiteY25" fmla="*/ 738455 h 918356"/>
              <a:gd name="connsiteX26" fmla="*/ 1218120 w 9517857"/>
              <a:gd name="connsiteY26" fmla="*/ 713280 h 918356"/>
              <a:gd name="connsiteX27" fmla="*/ 1397459 w 9517857"/>
              <a:gd name="connsiteY27" fmla="*/ 691190 h 918356"/>
              <a:gd name="connsiteX28" fmla="*/ 1580688 w 9517857"/>
              <a:gd name="connsiteY28" fmla="*/ 693697 h 918356"/>
              <a:gd name="connsiteX29" fmla="*/ 1772334 w 9517857"/>
              <a:gd name="connsiteY29" fmla="*/ 710640 h 918356"/>
              <a:gd name="connsiteX30" fmla="*/ 2002561 w 9517857"/>
              <a:gd name="connsiteY30" fmla="*/ 659917 h 918356"/>
              <a:gd name="connsiteX31" fmla="*/ 2135144 w 9517857"/>
              <a:gd name="connsiteY31" fmla="*/ 636501 h 918356"/>
              <a:gd name="connsiteX32" fmla="*/ 2440292 w 9517857"/>
              <a:gd name="connsiteY32" fmla="*/ 593862 h 918356"/>
              <a:gd name="connsiteX33" fmla="*/ 2547829 w 9517857"/>
              <a:gd name="connsiteY33" fmla="*/ 566150 h 918356"/>
              <a:gd name="connsiteX34" fmla="*/ 2658055 w 9517857"/>
              <a:gd name="connsiteY34" fmla="*/ 578727 h 918356"/>
              <a:gd name="connsiteX35" fmla="*/ 2693698 w 9517857"/>
              <a:gd name="connsiteY35" fmla="*/ 560029 h 918356"/>
              <a:gd name="connsiteX36" fmla="*/ 2699673 w 9517857"/>
              <a:gd name="connsiteY36" fmla="*/ 556400 h 918356"/>
              <a:gd name="connsiteX37" fmla="*/ 2727306 w 9517857"/>
              <a:gd name="connsiteY37" fmla="*/ 550698 h 918356"/>
              <a:gd name="connsiteX38" fmla="*/ 2730451 w 9517857"/>
              <a:gd name="connsiteY38" fmla="*/ 538058 h 918356"/>
              <a:gd name="connsiteX39" fmla="*/ 2768713 w 9517857"/>
              <a:gd name="connsiteY39" fmla="*/ 521575 h 918356"/>
              <a:gd name="connsiteX40" fmla="*/ 2820868 w 9517857"/>
              <a:gd name="connsiteY40" fmla="*/ 514160 h 918356"/>
              <a:gd name="connsiteX41" fmla="*/ 3073635 w 9517857"/>
              <a:gd name="connsiteY41" fmla="*/ 491294 h 918356"/>
              <a:gd name="connsiteX42" fmla="*/ 3222071 w 9517857"/>
              <a:gd name="connsiteY42" fmla="*/ 470559 h 918356"/>
              <a:gd name="connsiteX43" fmla="*/ 3274069 w 9517857"/>
              <a:gd name="connsiteY43" fmla="*/ 451605 h 918356"/>
              <a:gd name="connsiteX44" fmla="*/ 3349632 w 9517857"/>
              <a:gd name="connsiteY44" fmla="*/ 432583 h 918356"/>
              <a:gd name="connsiteX45" fmla="*/ 3479593 w 9517857"/>
              <a:gd name="connsiteY45" fmla="*/ 390437 h 918356"/>
              <a:gd name="connsiteX46" fmla="*/ 3660110 w 9517857"/>
              <a:gd name="connsiteY46" fmla="*/ 348726 h 918356"/>
              <a:gd name="connsiteX47" fmla="*/ 3750023 w 9517857"/>
              <a:gd name="connsiteY47" fmla="*/ 370678 h 918356"/>
              <a:gd name="connsiteX48" fmla="*/ 3844133 w 9517857"/>
              <a:gd name="connsiteY48" fmla="*/ 360648 h 918356"/>
              <a:gd name="connsiteX49" fmla="*/ 3913545 w 9517857"/>
              <a:gd name="connsiteY49" fmla="*/ 344235 h 918356"/>
              <a:gd name="connsiteX50" fmla="*/ 4266740 w 9517857"/>
              <a:gd name="connsiteY50" fmla="*/ 361454 h 918356"/>
              <a:gd name="connsiteX51" fmla="*/ 4430770 w 9517857"/>
              <a:gd name="connsiteY51" fmla="*/ 342643 h 918356"/>
              <a:gd name="connsiteX52" fmla="*/ 4512664 w 9517857"/>
              <a:gd name="connsiteY52" fmla="*/ 319948 h 918356"/>
              <a:gd name="connsiteX53" fmla="*/ 4616423 w 9517857"/>
              <a:gd name="connsiteY53" fmla="*/ 290914 h 918356"/>
              <a:gd name="connsiteX54" fmla="*/ 4691675 w 9517857"/>
              <a:gd name="connsiteY54" fmla="*/ 254011 h 918356"/>
              <a:gd name="connsiteX55" fmla="*/ 4689051 w 9517857"/>
              <a:gd name="connsiteY55" fmla="*/ 250968 h 918356"/>
              <a:gd name="connsiteX56" fmla="*/ 4719994 w 9517857"/>
              <a:gd name="connsiteY56" fmla="*/ 245307 h 918356"/>
              <a:gd name="connsiteX57" fmla="*/ 4752894 w 9517857"/>
              <a:gd name="connsiteY57" fmla="*/ 239875 h 918356"/>
              <a:gd name="connsiteX58" fmla="*/ 4769329 w 9517857"/>
              <a:gd name="connsiteY58" fmla="*/ 233585 h 918356"/>
              <a:gd name="connsiteX59" fmla="*/ 4775634 w 9517857"/>
              <a:gd name="connsiteY59" fmla="*/ 234063 h 918356"/>
              <a:gd name="connsiteX60" fmla="*/ 4790452 w 9517857"/>
              <a:gd name="connsiteY60" fmla="*/ 233572 h 918356"/>
              <a:gd name="connsiteX61" fmla="*/ 4789062 w 9517857"/>
              <a:gd name="connsiteY61" fmla="*/ 241924 h 918356"/>
              <a:gd name="connsiteX62" fmla="*/ 4827826 w 9517857"/>
              <a:gd name="connsiteY62" fmla="*/ 246977 h 918356"/>
              <a:gd name="connsiteX63" fmla="*/ 4892569 w 9517857"/>
              <a:gd name="connsiteY63" fmla="*/ 249933 h 918356"/>
              <a:gd name="connsiteX64" fmla="*/ 4896611 w 9517857"/>
              <a:gd name="connsiteY64" fmla="*/ 240448 h 918356"/>
              <a:gd name="connsiteX65" fmla="*/ 4917286 w 9517857"/>
              <a:gd name="connsiteY65" fmla="*/ 243659 h 918356"/>
              <a:gd name="connsiteX66" fmla="*/ 4981173 w 9517857"/>
              <a:gd name="connsiteY66" fmla="*/ 247103 h 918356"/>
              <a:gd name="connsiteX67" fmla="*/ 5060397 w 9517857"/>
              <a:gd name="connsiteY67" fmla="*/ 263688 h 918356"/>
              <a:gd name="connsiteX68" fmla="*/ 5252996 w 9517857"/>
              <a:gd name="connsiteY68" fmla="*/ 270655 h 918356"/>
              <a:gd name="connsiteX69" fmla="*/ 5358056 w 9517857"/>
              <a:gd name="connsiteY69" fmla="*/ 247248 h 918356"/>
              <a:gd name="connsiteX70" fmla="*/ 5426496 w 9517857"/>
              <a:gd name="connsiteY70" fmla="*/ 235142 h 918356"/>
              <a:gd name="connsiteX71" fmla="*/ 5497161 w 9517857"/>
              <a:gd name="connsiteY71" fmla="*/ 228808 h 918356"/>
              <a:gd name="connsiteX72" fmla="*/ 5826043 w 9517857"/>
              <a:gd name="connsiteY72" fmla="*/ 148073 h 918356"/>
              <a:gd name="connsiteX73" fmla="*/ 6013415 w 9517857"/>
              <a:gd name="connsiteY73" fmla="*/ 137316 h 918356"/>
              <a:gd name="connsiteX74" fmla="*/ 6080994 w 9517857"/>
              <a:gd name="connsiteY74" fmla="*/ 142938 h 918356"/>
              <a:gd name="connsiteX75" fmla="*/ 6194152 w 9517857"/>
              <a:gd name="connsiteY75" fmla="*/ 151772 h 918356"/>
              <a:gd name="connsiteX76" fmla="*/ 6281379 w 9517857"/>
              <a:gd name="connsiteY76" fmla="*/ 181626 h 918356"/>
              <a:gd name="connsiteX77" fmla="*/ 6374947 w 9517857"/>
              <a:gd name="connsiteY77" fmla="*/ 179799 h 918356"/>
              <a:gd name="connsiteX78" fmla="*/ 6448518 w 9517857"/>
              <a:gd name="connsiteY78" fmla="*/ 164378 h 918356"/>
              <a:gd name="connsiteX79" fmla="*/ 6544700 w 9517857"/>
              <a:gd name="connsiteY79" fmla="*/ 167161 h 918356"/>
              <a:gd name="connsiteX80" fmla="*/ 6648353 w 9517857"/>
              <a:gd name="connsiteY80" fmla="*/ 172250 h 918356"/>
              <a:gd name="connsiteX81" fmla="*/ 6736227 w 9517857"/>
              <a:gd name="connsiteY81" fmla="*/ 173216 h 918356"/>
              <a:gd name="connsiteX82" fmla="*/ 6977218 w 9517857"/>
              <a:gd name="connsiteY82" fmla="*/ 184289 h 918356"/>
              <a:gd name="connsiteX83" fmla="*/ 7065221 w 9517857"/>
              <a:gd name="connsiteY83" fmla="*/ 227531 h 918356"/>
              <a:gd name="connsiteX84" fmla="*/ 7366876 w 9517857"/>
              <a:gd name="connsiteY84" fmla="*/ 248468 h 918356"/>
              <a:gd name="connsiteX85" fmla="*/ 7565449 w 9517857"/>
              <a:gd name="connsiteY85" fmla="*/ 258950 h 918356"/>
              <a:gd name="connsiteX86" fmla="*/ 7599285 w 9517857"/>
              <a:gd name="connsiteY86" fmla="*/ 266021 h 918356"/>
              <a:gd name="connsiteX87" fmla="*/ 7644411 w 9517857"/>
              <a:gd name="connsiteY87" fmla="*/ 258986 h 918356"/>
              <a:gd name="connsiteX88" fmla="*/ 7825110 w 9517857"/>
              <a:gd name="connsiteY88" fmla="*/ 229109 h 918356"/>
              <a:gd name="connsiteX89" fmla="*/ 7965804 w 9517857"/>
              <a:gd name="connsiteY89" fmla="*/ 190545 h 918356"/>
              <a:gd name="connsiteX90" fmla="*/ 8147401 w 9517857"/>
              <a:gd name="connsiteY90" fmla="*/ 205617 h 918356"/>
              <a:gd name="connsiteX91" fmla="*/ 8256033 w 9517857"/>
              <a:gd name="connsiteY91" fmla="*/ 193713 h 918356"/>
              <a:gd name="connsiteX92" fmla="*/ 8410677 w 9517857"/>
              <a:gd name="connsiteY92" fmla="*/ 172167 h 918356"/>
              <a:gd name="connsiteX93" fmla="*/ 8617841 w 9517857"/>
              <a:gd name="connsiteY93" fmla="*/ 155167 h 918356"/>
              <a:gd name="connsiteX94" fmla="*/ 8715976 w 9517857"/>
              <a:gd name="connsiteY94" fmla="*/ 178374 h 918356"/>
              <a:gd name="connsiteX95" fmla="*/ 8778827 w 9517857"/>
              <a:gd name="connsiteY95" fmla="*/ 172936 h 918356"/>
              <a:gd name="connsiteX96" fmla="*/ 8840778 w 9517857"/>
              <a:gd name="connsiteY96" fmla="*/ 143149 h 918356"/>
              <a:gd name="connsiteX97" fmla="*/ 9010380 w 9517857"/>
              <a:gd name="connsiteY97" fmla="*/ 91891 h 918356"/>
              <a:gd name="connsiteX98" fmla="*/ 9110856 w 9517857"/>
              <a:gd name="connsiteY98" fmla="*/ 70997 h 918356"/>
              <a:gd name="connsiteX99" fmla="*/ 9268817 w 9517857"/>
              <a:gd name="connsiteY99" fmla="*/ 53082 h 918356"/>
              <a:gd name="connsiteX100" fmla="*/ 9316667 w 9517857"/>
              <a:gd name="connsiteY100" fmla="*/ 45047 h 918356"/>
              <a:gd name="connsiteX101" fmla="*/ 9428209 w 9517857"/>
              <a:gd name="connsiteY101" fmla="*/ 29923 h 918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9517857" h="918356">
                <a:moveTo>
                  <a:pt x="4686423" y="247919"/>
                </a:moveTo>
                <a:lnTo>
                  <a:pt x="4689051" y="250968"/>
                </a:lnTo>
                <a:lnTo>
                  <a:pt x="4687244" y="251298"/>
                </a:lnTo>
                <a:close/>
                <a:moveTo>
                  <a:pt x="4685225" y="246530"/>
                </a:moveTo>
                <a:cubicBezTo>
                  <a:pt x="4688837" y="243198"/>
                  <a:pt x="4687468" y="244598"/>
                  <a:pt x="4686133" y="246727"/>
                </a:cubicBezTo>
                <a:lnTo>
                  <a:pt x="4686423" y="247919"/>
                </a:lnTo>
                <a:close/>
                <a:moveTo>
                  <a:pt x="9517856" y="0"/>
                </a:moveTo>
                <a:lnTo>
                  <a:pt x="9517857" y="12"/>
                </a:lnTo>
                <a:lnTo>
                  <a:pt x="9517857" y="918356"/>
                </a:lnTo>
                <a:lnTo>
                  <a:pt x="14604" y="918356"/>
                </a:lnTo>
                <a:lnTo>
                  <a:pt x="12841" y="917763"/>
                </a:lnTo>
                <a:cubicBezTo>
                  <a:pt x="4532" y="914864"/>
                  <a:pt x="-773" y="912807"/>
                  <a:pt x="93" y="912471"/>
                </a:cubicBezTo>
                <a:cubicBezTo>
                  <a:pt x="172" y="912298"/>
                  <a:pt x="58594" y="890495"/>
                  <a:pt x="58674" y="890322"/>
                </a:cubicBezTo>
                <a:cubicBezTo>
                  <a:pt x="127436" y="929614"/>
                  <a:pt x="206243" y="828226"/>
                  <a:pt x="275005" y="807229"/>
                </a:cubicBezTo>
                <a:cubicBezTo>
                  <a:pt x="303983" y="806087"/>
                  <a:pt x="504960" y="777375"/>
                  <a:pt x="587824" y="798195"/>
                </a:cubicBezTo>
                <a:cubicBezTo>
                  <a:pt x="598733" y="769348"/>
                  <a:pt x="682904" y="785924"/>
                  <a:pt x="651826" y="738338"/>
                </a:cubicBezTo>
                <a:cubicBezTo>
                  <a:pt x="688440" y="737862"/>
                  <a:pt x="753255" y="750396"/>
                  <a:pt x="727985" y="719826"/>
                </a:cubicBezTo>
                <a:cubicBezTo>
                  <a:pt x="739648" y="718749"/>
                  <a:pt x="775717" y="715087"/>
                  <a:pt x="778982" y="710142"/>
                </a:cubicBezTo>
                <a:cubicBezTo>
                  <a:pt x="779189" y="709407"/>
                  <a:pt x="849736" y="718721"/>
                  <a:pt x="849944" y="717987"/>
                </a:cubicBezTo>
                <a:lnTo>
                  <a:pt x="921659" y="712695"/>
                </a:lnTo>
                <a:lnTo>
                  <a:pt x="930946" y="734046"/>
                </a:lnTo>
                <a:lnTo>
                  <a:pt x="986250" y="713530"/>
                </a:lnTo>
                <a:lnTo>
                  <a:pt x="1013752" y="713361"/>
                </a:lnTo>
                <a:lnTo>
                  <a:pt x="1023734" y="718571"/>
                </a:lnTo>
                <a:cubicBezTo>
                  <a:pt x="1033291" y="721276"/>
                  <a:pt x="1045398" y="721394"/>
                  <a:pt x="1063207" y="715651"/>
                </a:cubicBezTo>
                <a:lnTo>
                  <a:pt x="1081980" y="738455"/>
                </a:lnTo>
                <a:lnTo>
                  <a:pt x="1218120" y="713280"/>
                </a:lnTo>
                <a:cubicBezTo>
                  <a:pt x="1230137" y="716162"/>
                  <a:pt x="1387179" y="685179"/>
                  <a:pt x="1397459" y="691190"/>
                </a:cubicBezTo>
                <a:cubicBezTo>
                  <a:pt x="1490025" y="704984"/>
                  <a:pt x="1465878" y="715604"/>
                  <a:pt x="1580688" y="693697"/>
                </a:cubicBezTo>
                <a:cubicBezTo>
                  <a:pt x="1607067" y="704379"/>
                  <a:pt x="1719477" y="658239"/>
                  <a:pt x="1772334" y="710640"/>
                </a:cubicBezTo>
                <a:cubicBezTo>
                  <a:pt x="1745536" y="644824"/>
                  <a:pt x="1976078" y="716436"/>
                  <a:pt x="2002561" y="659917"/>
                </a:cubicBezTo>
                <a:cubicBezTo>
                  <a:pt x="2045346" y="660357"/>
                  <a:pt x="2166676" y="654391"/>
                  <a:pt x="2135144" y="636501"/>
                </a:cubicBezTo>
                <a:cubicBezTo>
                  <a:pt x="2276591" y="665055"/>
                  <a:pt x="2293173" y="591792"/>
                  <a:pt x="2440292" y="593862"/>
                </a:cubicBezTo>
                <a:cubicBezTo>
                  <a:pt x="2495160" y="534824"/>
                  <a:pt x="2473343" y="585644"/>
                  <a:pt x="2547829" y="566150"/>
                </a:cubicBezTo>
                <a:cubicBezTo>
                  <a:pt x="2545438" y="614169"/>
                  <a:pt x="2632278" y="528280"/>
                  <a:pt x="2658055" y="578727"/>
                </a:cubicBezTo>
                <a:cubicBezTo>
                  <a:pt x="2670795" y="573581"/>
                  <a:pt x="2682322" y="567005"/>
                  <a:pt x="2693698" y="560029"/>
                </a:cubicBezTo>
                <a:lnTo>
                  <a:pt x="2699673" y="556400"/>
                </a:lnTo>
                <a:lnTo>
                  <a:pt x="2727306" y="550698"/>
                </a:lnTo>
                <a:lnTo>
                  <a:pt x="2730451" y="538058"/>
                </a:lnTo>
                <a:lnTo>
                  <a:pt x="2768713" y="521575"/>
                </a:lnTo>
                <a:cubicBezTo>
                  <a:pt x="2783756" y="517104"/>
                  <a:pt x="2800788" y="514291"/>
                  <a:pt x="2820868" y="514160"/>
                </a:cubicBezTo>
                <a:cubicBezTo>
                  <a:pt x="2894791" y="532885"/>
                  <a:pt x="2981506" y="465507"/>
                  <a:pt x="3073635" y="491294"/>
                </a:cubicBezTo>
                <a:cubicBezTo>
                  <a:pt x="3106872" y="496624"/>
                  <a:pt x="3205785" y="487718"/>
                  <a:pt x="3222071" y="470559"/>
                </a:cubicBezTo>
                <a:cubicBezTo>
                  <a:pt x="3242193" y="465514"/>
                  <a:pt x="3267163" y="469136"/>
                  <a:pt x="3274069" y="451605"/>
                </a:cubicBezTo>
                <a:cubicBezTo>
                  <a:pt x="3286659" y="430165"/>
                  <a:pt x="3363648" y="455571"/>
                  <a:pt x="3349632" y="432583"/>
                </a:cubicBezTo>
                <a:cubicBezTo>
                  <a:pt x="3404182" y="449847"/>
                  <a:pt x="3438210" y="404323"/>
                  <a:pt x="3479593" y="390437"/>
                </a:cubicBezTo>
                <a:cubicBezTo>
                  <a:pt x="3523240" y="408403"/>
                  <a:pt x="3567027" y="361554"/>
                  <a:pt x="3660110" y="348726"/>
                </a:cubicBezTo>
                <a:cubicBezTo>
                  <a:pt x="3708299" y="369683"/>
                  <a:pt x="3662447" y="344775"/>
                  <a:pt x="3750023" y="370678"/>
                </a:cubicBezTo>
                <a:cubicBezTo>
                  <a:pt x="3752092" y="367132"/>
                  <a:pt x="3816880" y="365055"/>
                  <a:pt x="3844133" y="360648"/>
                </a:cubicBezTo>
                <a:cubicBezTo>
                  <a:pt x="3871386" y="356240"/>
                  <a:pt x="3882848" y="332490"/>
                  <a:pt x="3913545" y="344235"/>
                </a:cubicBezTo>
                <a:cubicBezTo>
                  <a:pt x="4050255" y="376864"/>
                  <a:pt x="4159924" y="363190"/>
                  <a:pt x="4266740" y="361454"/>
                </a:cubicBezTo>
                <a:cubicBezTo>
                  <a:pt x="4385770" y="354374"/>
                  <a:pt x="4314535" y="340143"/>
                  <a:pt x="4430770" y="342643"/>
                </a:cubicBezTo>
                <a:cubicBezTo>
                  <a:pt x="4439969" y="322594"/>
                  <a:pt x="4478290" y="314645"/>
                  <a:pt x="4512664" y="319948"/>
                </a:cubicBezTo>
                <a:cubicBezTo>
                  <a:pt x="4570011" y="315138"/>
                  <a:pt x="4549085" y="269599"/>
                  <a:pt x="4616423" y="290914"/>
                </a:cubicBezTo>
                <a:cubicBezTo>
                  <a:pt x="4599641" y="270277"/>
                  <a:pt x="4692085" y="269216"/>
                  <a:pt x="4691675" y="254011"/>
                </a:cubicBezTo>
                <a:lnTo>
                  <a:pt x="4689051" y="250968"/>
                </a:lnTo>
                <a:lnTo>
                  <a:pt x="4719994" y="245307"/>
                </a:lnTo>
                <a:cubicBezTo>
                  <a:pt x="4732635" y="242775"/>
                  <a:pt x="4745300" y="240335"/>
                  <a:pt x="4752894" y="239875"/>
                </a:cubicBezTo>
                <a:lnTo>
                  <a:pt x="4769329" y="233585"/>
                </a:lnTo>
                <a:lnTo>
                  <a:pt x="4775634" y="234063"/>
                </a:lnTo>
                <a:lnTo>
                  <a:pt x="4790452" y="233572"/>
                </a:lnTo>
                <a:cubicBezTo>
                  <a:pt x="4789989" y="236356"/>
                  <a:pt x="4789525" y="239141"/>
                  <a:pt x="4789062" y="241924"/>
                </a:cubicBezTo>
                <a:cubicBezTo>
                  <a:pt x="4786342" y="249932"/>
                  <a:pt x="4804560" y="248631"/>
                  <a:pt x="4827826" y="246977"/>
                </a:cubicBezTo>
                <a:cubicBezTo>
                  <a:pt x="4875782" y="239569"/>
                  <a:pt x="4874112" y="283413"/>
                  <a:pt x="4892569" y="249933"/>
                </a:cubicBezTo>
                <a:lnTo>
                  <a:pt x="4896611" y="240448"/>
                </a:lnTo>
                <a:lnTo>
                  <a:pt x="4917286" y="243659"/>
                </a:lnTo>
                <a:cubicBezTo>
                  <a:pt x="4923060" y="243799"/>
                  <a:pt x="4981729" y="240979"/>
                  <a:pt x="4981173" y="247103"/>
                </a:cubicBezTo>
                <a:cubicBezTo>
                  <a:pt x="5024880" y="220690"/>
                  <a:pt x="5014146" y="257963"/>
                  <a:pt x="5060397" y="263688"/>
                </a:cubicBezTo>
                <a:cubicBezTo>
                  <a:pt x="5093356" y="238589"/>
                  <a:pt x="5157892" y="275351"/>
                  <a:pt x="5252996" y="270655"/>
                </a:cubicBezTo>
                <a:cubicBezTo>
                  <a:pt x="5288840" y="241872"/>
                  <a:pt x="5287005" y="287921"/>
                  <a:pt x="5358056" y="247248"/>
                </a:cubicBezTo>
                <a:cubicBezTo>
                  <a:pt x="5361752" y="250257"/>
                  <a:pt x="5403312" y="238215"/>
                  <a:pt x="5426496" y="235142"/>
                </a:cubicBezTo>
                <a:cubicBezTo>
                  <a:pt x="5449679" y="232069"/>
                  <a:pt x="5473549" y="245611"/>
                  <a:pt x="5497161" y="228808"/>
                </a:cubicBezTo>
                <a:cubicBezTo>
                  <a:pt x="5611861" y="172767"/>
                  <a:pt x="5723211" y="165860"/>
                  <a:pt x="5826043" y="148073"/>
                </a:cubicBezTo>
                <a:cubicBezTo>
                  <a:pt x="5943127" y="133166"/>
                  <a:pt x="5872659" y="193078"/>
                  <a:pt x="6013415" y="137316"/>
                </a:cubicBezTo>
                <a:cubicBezTo>
                  <a:pt x="6031924" y="154783"/>
                  <a:pt x="6050745" y="154258"/>
                  <a:pt x="6080994" y="142938"/>
                </a:cubicBezTo>
                <a:cubicBezTo>
                  <a:pt x="6138083" y="137090"/>
                  <a:pt x="6140195" y="184383"/>
                  <a:pt x="6194152" y="151772"/>
                </a:cubicBezTo>
                <a:cubicBezTo>
                  <a:pt x="6187280" y="177783"/>
                  <a:pt x="6304222" y="153410"/>
                  <a:pt x="6281379" y="181626"/>
                </a:cubicBezTo>
                <a:cubicBezTo>
                  <a:pt x="6321899" y="201819"/>
                  <a:pt x="6335111" y="162590"/>
                  <a:pt x="6374947" y="179799"/>
                </a:cubicBezTo>
                <a:cubicBezTo>
                  <a:pt x="6417404" y="181336"/>
                  <a:pt x="6402484" y="169694"/>
                  <a:pt x="6448518" y="164378"/>
                </a:cubicBezTo>
                <a:cubicBezTo>
                  <a:pt x="6504958" y="162488"/>
                  <a:pt x="6493438" y="111203"/>
                  <a:pt x="6544700" y="167161"/>
                </a:cubicBezTo>
                <a:cubicBezTo>
                  <a:pt x="6601507" y="148697"/>
                  <a:pt x="6566269" y="164386"/>
                  <a:pt x="6648353" y="172250"/>
                </a:cubicBezTo>
                <a:cubicBezTo>
                  <a:pt x="6680008" y="155223"/>
                  <a:pt x="6707960" y="160673"/>
                  <a:pt x="6736227" y="173216"/>
                </a:cubicBezTo>
                <a:cubicBezTo>
                  <a:pt x="6813963" y="164284"/>
                  <a:pt x="6888143" y="181296"/>
                  <a:pt x="6977218" y="184289"/>
                </a:cubicBezTo>
                <a:cubicBezTo>
                  <a:pt x="7040424" y="188318"/>
                  <a:pt x="7000278" y="216835"/>
                  <a:pt x="7065221" y="227531"/>
                </a:cubicBezTo>
                <a:cubicBezTo>
                  <a:pt x="7130163" y="238228"/>
                  <a:pt x="7291878" y="238208"/>
                  <a:pt x="7366876" y="248468"/>
                </a:cubicBezTo>
                <a:cubicBezTo>
                  <a:pt x="7491356" y="206752"/>
                  <a:pt x="7367734" y="280166"/>
                  <a:pt x="7565449" y="258950"/>
                </a:cubicBezTo>
                <a:cubicBezTo>
                  <a:pt x="7575959" y="252432"/>
                  <a:pt x="7600854" y="257628"/>
                  <a:pt x="7599285" y="266021"/>
                </a:cubicBezTo>
                <a:cubicBezTo>
                  <a:pt x="7611616" y="262940"/>
                  <a:pt x="7639946" y="245819"/>
                  <a:pt x="7644411" y="258986"/>
                </a:cubicBezTo>
                <a:cubicBezTo>
                  <a:pt x="7708015" y="258012"/>
                  <a:pt x="7770249" y="247724"/>
                  <a:pt x="7825110" y="229109"/>
                </a:cubicBezTo>
                <a:cubicBezTo>
                  <a:pt x="7949762" y="247028"/>
                  <a:pt x="7921956" y="197757"/>
                  <a:pt x="7965804" y="190545"/>
                </a:cubicBezTo>
                <a:cubicBezTo>
                  <a:pt x="8039439" y="213878"/>
                  <a:pt x="8063651" y="191475"/>
                  <a:pt x="8147401" y="205617"/>
                </a:cubicBezTo>
                <a:cubicBezTo>
                  <a:pt x="8166453" y="196610"/>
                  <a:pt x="8225048" y="207099"/>
                  <a:pt x="8256033" y="193713"/>
                </a:cubicBezTo>
                <a:cubicBezTo>
                  <a:pt x="8311388" y="242017"/>
                  <a:pt x="8350376" y="178592"/>
                  <a:pt x="8410677" y="172167"/>
                </a:cubicBezTo>
                <a:cubicBezTo>
                  <a:pt x="8470978" y="165743"/>
                  <a:pt x="8572470" y="206385"/>
                  <a:pt x="8617841" y="155167"/>
                </a:cubicBezTo>
                <a:cubicBezTo>
                  <a:pt x="8646050" y="160448"/>
                  <a:pt x="8664949" y="183631"/>
                  <a:pt x="8715976" y="178374"/>
                </a:cubicBezTo>
                <a:cubicBezTo>
                  <a:pt x="8737194" y="188216"/>
                  <a:pt x="8738009" y="189511"/>
                  <a:pt x="8778827" y="172936"/>
                </a:cubicBezTo>
                <a:cubicBezTo>
                  <a:pt x="8725277" y="146372"/>
                  <a:pt x="8850819" y="175612"/>
                  <a:pt x="8840778" y="143149"/>
                </a:cubicBezTo>
                <a:cubicBezTo>
                  <a:pt x="8903519" y="121096"/>
                  <a:pt x="9021861" y="150359"/>
                  <a:pt x="9010380" y="91891"/>
                </a:cubicBezTo>
                <a:cubicBezTo>
                  <a:pt x="9027103" y="56852"/>
                  <a:pt x="9112524" y="108357"/>
                  <a:pt x="9110856" y="70997"/>
                </a:cubicBezTo>
                <a:cubicBezTo>
                  <a:pt x="9148189" y="94250"/>
                  <a:pt x="9209809" y="53285"/>
                  <a:pt x="9268817" y="53082"/>
                </a:cubicBezTo>
                <a:cubicBezTo>
                  <a:pt x="9279135" y="35997"/>
                  <a:pt x="9292736" y="36520"/>
                  <a:pt x="9316667" y="45047"/>
                </a:cubicBezTo>
                <a:cubicBezTo>
                  <a:pt x="9352186" y="45862"/>
                  <a:pt x="9390008" y="39799"/>
                  <a:pt x="9428209" y="29923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9A36457-A5F4-4103-A443-02581C091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C5FB7E8-B636-40FA-BE8D-48145C0F5C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"/>
            <a:ext cx="12192000" cy="2295238"/>
          </a:xfrm>
          <a:custGeom>
            <a:avLst/>
            <a:gdLst>
              <a:gd name="connsiteX0" fmla="*/ 12160143 w 12192000"/>
              <a:gd name="connsiteY0" fmla="*/ 831692 h 2079137"/>
              <a:gd name="connsiteX1" fmla="*/ 12159112 w 12192000"/>
              <a:gd name="connsiteY1" fmla="*/ 833361 h 2079137"/>
              <a:gd name="connsiteX2" fmla="*/ 12158912 w 12192000"/>
              <a:gd name="connsiteY2" fmla="*/ 832430 h 2079137"/>
              <a:gd name="connsiteX3" fmla="*/ 0 w 12192000"/>
              <a:gd name="connsiteY3" fmla="*/ 0 h 2079137"/>
              <a:gd name="connsiteX4" fmla="*/ 12192000 w 12192000"/>
              <a:gd name="connsiteY4" fmla="*/ 0 h 2079137"/>
              <a:gd name="connsiteX5" fmla="*/ 12192000 w 12192000"/>
              <a:gd name="connsiteY5" fmla="*/ 558063 h 2079137"/>
              <a:gd name="connsiteX6" fmla="*/ 12189259 w 12192000"/>
              <a:gd name="connsiteY6" fmla="*/ 810508 h 2079137"/>
              <a:gd name="connsiteX7" fmla="*/ 12170847 w 12192000"/>
              <a:gd name="connsiteY7" fmla="*/ 825280 h 2079137"/>
              <a:gd name="connsiteX8" fmla="*/ 12160143 w 12192000"/>
              <a:gd name="connsiteY8" fmla="*/ 831692 h 2079137"/>
              <a:gd name="connsiteX9" fmla="*/ 12163806 w 12192000"/>
              <a:gd name="connsiteY9" fmla="*/ 825759 h 2079137"/>
              <a:gd name="connsiteX10" fmla="*/ 12056557 w 12192000"/>
              <a:gd name="connsiteY10" fmla="*/ 810176 h 2079137"/>
              <a:gd name="connsiteX11" fmla="*/ 11900316 w 12192000"/>
              <a:gd name="connsiteY11" fmla="*/ 789618 h 2079137"/>
              <a:gd name="connsiteX12" fmla="*/ 11791206 w 12192000"/>
              <a:gd name="connsiteY12" fmla="*/ 824176 h 2079137"/>
              <a:gd name="connsiteX13" fmla="*/ 11659257 w 12192000"/>
              <a:gd name="connsiteY13" fmla="*/ 800841 h 2079137"/>
              <a:gd name="connsiteX14" fmla="*/ 11569789 w 12192000"/>
              <a:gd name="connsiteY14" fmla="*/ 797135 h 2079137"/>
              <a:gd name="connsiteX15" fmla="*/ 11367885 w 12192000"/>
              <a:gd name="connsiteY15" fmla="*/ 791985 h 2079137"/>
              <a:gd name="connsiteX16" fmla="*/ 11174663 w 12192000"/>
              <a:gd name="connsiteY16" fmla="*/ 788721 h 2079137"/>
              <a:gd name="connsiteX17" fmla="*/ 11068220 w 12192000"/>
              <a:gd name="connsiteY17" fmla="*/ 786994 h 2079137"/>
              <a:gd name="connsiteX18" fmla="*/ 10893266 w 12192000"/>
              <a:gd name="connsiteY18" fmla="*/ 794013 h 2079137"/>
              <a:gd name="connsiteX19" fmla="*/ 10844025 w 12192000"/>
              <a:gd name="connsiteY19" fmla="*/ 789857 h 2079137"/>
              <a:gd name="connsiteX20" fmla="*/ 10814353 w 12192000"/>
              <a:gd name="connsiteY20" fmla="*/ 789010 h 2079137"/>
              <a:gd name="connsiteX21" fmla="*/ 10748393 w 12192000"/>
              <a:gd name="connsiteY21" fmla="*/ 806738 h 2079137"/>
              <a:gd name="connsiteX22" fmla="*/ 10468256 w 12192000"/>
              <a:gd name="connsiteY22" fmla="*/ 778733 h 2079137"/>
              <a:gd name="connsiteX23" fmla="*/ 10256131 w 12192000"/>
              <a:gd name="connsiteY23" fmla="*/ 788332 h 2079137"/>
              <a:gd name="connsiteX24" fmla="*/ 10177442 w 12192000"/>
              <a:gd name="connsiteY24" fmla="*/ 777371 h 2079137"/>
              <a:gd name="connsiteX25" fmla="*/ 10006086 w 12192000"/>
              <a:gd name="connsiteY25" fmla="*/ 792651 h 2079137"/>
              <a:gd name="connsiteX26" fmla="*/ 9952382 w 12192000"/>
              <a:gd name="connsiteY26" fmla="*/ 815411 h 2079137"/>
              <a:gd name="connsiteX27" fmla="*/ 9926457 w 12192000"/>
              <a:gd name="connsiteY27" fmla="*/ 827295 h 2079137"/>
              <a:gd name="connsiteX28" fmla="*/ 9843405 w 12192000"/>
              <a:gd name="connsiteY28" fmla="*/ 867046 h 2079137"/>
              <a:gd name="connsiteX29" fmla="*/ 9830866 w 12192000"/>
              <a:gd name="connsiteY29" fmla="*/ 875047 h 2079137"/>
              <a:gd name="connsiteX30" fmla="*/ 9801807 w 12192000"/>
              <a:gd name="connsiteY30" fmla="*/ 872272 h 2079137"/>
              <a:gd name="connsiteX31" fmla="*/ 9785653 w 12192000"/>
              <a:gd name="connsiteY31" fmla="*/ 861743 h 2079137"/>
              <a:gd name="connsiteX32" fmla="*/ 9781177 w 12192000"/>
              <a:gd name="connsiteY32" fmla="*/ 864820 h 2079137"/>
              <a:gd name="connsiteX33" fmla="*/ 9768640 w 12192000"/>
              <a:gd name="connsiteY33" fmla="*/ 869379 h 2079137"/>
              <a:gd name="connsiteX34" fmla="*/ 9712211 w 12192000"/>
              <a:gd name="connsiteY34" fmla="*/ 900283 h 2079137"/>
              <a:gd name="connsiteX35" fmla="*/ 9689465 w 12192000"/>
              <a:gd name="connsiteY35" fmla="*/ 899268 h 2079137"/>
              <a:gd name="connsiteX36" fmla="*/ 9600339 w 12192000"/>
              <a:gd name="connsiteY36" fmla="*/ 922112 h 2079137"/>
              <a:gd name="connsiteX37" fmla="*/ 9582850 w 12192000"/>
              <a:gd name="connsiteY37" fmla="*/ 925510 h 2079137"/>
              <a:gd name="connsiteX38" fmla="*/ 9549638 w 12192000"/>
              <a:gd name="connsiteY38" fmla="*/ 940845 h 2079137"/>
              <a:gd name="connsiteX39" fmla="*/ 9539471 w 12192000"/>
              <a:gd name="connsiteY39" fmla="*/ 941799 h 2079137"/>
              <a:gd name="connsiteX40" fmla="*/ 9505592 w 12192000"/>
              <a:gd name="connsiteY40" fmla="*/ 955533 h 2079137"/>
              <a:gd name="connsiteX41" fmla="*/ 9432569 w 12192000"/>
              <a:gd name="connsiteY41" fmla="*/ 985377 h 2079137"/>
              <a:gd name="connsiteX42" fmla="*/ 9414216 w 12192000"/>
              <a:gd name="connsiteY42" fmla="*/ 992655 h 2079137"/>
              <a:gd name="connsiteX43" fmla="*/ 9397106 w 12192000"/>
              <a:gd name="connsiteY43" fmla="*/ 992980 h 2079137"/>
              <a:gd name="connsiteX44" fmla="*/ 9305108 w 12192000"/>
              <a:gd name="connsiteY44" fmla="*/ 1007767 h 2079137"/>
              <a:gd name="connsiteX45" fmla="*/ 9282434 w 12192000"/>
              <a:gd name="connsiteY45" fmla="*/ 1007523 h 2079137"/>
              <a:gd name="connsiteX46" fmla="*/ 9271941 w 12192000"/>
              <a:gd name="connsiteY46" fmla="*/ 1002839 h 2079137"/>
              <a:gd name="connsiteX47" fmla="*/ 9238227 w 12192000"/>
              <a:gd name="connsiteY47" fmla="*/ 1017668 h 2079137"/>
              <a:gd name="connsiteX48" fmla="*/ 9184265 w 12192000"/>
              <a:gd name="connsiteY48" fmla="*/ 1031275 h 2079137"/>
              <a:gd name="connsiteX49" fmla="*/ 9159000 w 12192000"/>
              <a:gd name="connsiteY49" fmla="*/ 1039569 h 2079137"/>
              <a:gd name="connsiteX50" fmla="*/ 9137031 w 12192000"/>
              <a:gd name="connsiteY50" fmla="*/ 1038699 h 2079137"/>
              <a:gd name="connsiteX51" fmla="*/ 9015702 w 12192000"/>
              <a:gd name="connsiteY51" fmla="*/ 1051400 h 2079137"/>
              <a:gd name="connsiteX52" fmla="*/ 8971403 w 12192000"/>
              <a:gd name="connsiteY52" fmla="*/ 1040542 h 2079137"/>
              <a:gd name="connsiteX53" fmla="*/ 8961826 w 12192000"/>
              <a:gd name="connsiteY53" fmla="*/ 1045364 h 2079137"/>
              <a:gd name="connsiteX54" fmla="*/ 8888623 w 12192000"/>
              <a:gd name="connsiteY54" fmla="*/ 1053908 h 2079137"/>
              <a:gd name="connsiteX55" fmla="*/ 8841066 w 12192000"/>
              <a:gd name="connsiteY55" fmla="*/ 1060421 h 2079137"/>
              <a:gd name="connsiteX56" fmla="*/ 8752342 w 12192000"/>
              <a:gd name="connsiteY56" fmla="*/ 1080646 h 2079137"/>
              <a:gd name="connsiteX57" fmla="*/ 8699139 w 12192000"/>
              <a:gd name="connsiteY57" fmla="*/ 1087885 h 2079137"/>
              <a:gd name="connsiteX58" fmla="*/ 8667273 w 12192000"/>
              <a:gd name="connsiteY58" fmla="*/ 1092062 h 2079137"/>
              <a:gd name="connsiteX59" fmla="*/ 8586064 w 12192000"/>
              <a:gd name="connsiteY59" fmla="*/ 1114603 h 2079137"/>
              <a:gd name="connsiteX60" fmla="*/ 8460312 w 12192000"/>
              <a:gd name="connsiteY60" fmla="*/ 1179878 h 2079137"/>
              <a:gd name="connsiteX61" fmla="*/ 8419023 w 12192000"/>
              <a:gd name="connsiteY61" fmla="*/ 1191748 h 2079137"/>
              <a:gd name="connsiteX62" fmla="*/ 8410939 w 12192000"/>
              <a:gd name="connsiteY62" fmla="*/ 1189696 h 2079137"/>
              <a:gd name="connsiteX63" fmla="*/ 8362040 w 12192000"/>
              <a:gd name="connsiteY63" fmla="*/ 1220820 h 2079137"/>
              <a:gd name="connsiteX64" fmla="*/ 8273677 w 12192000"/>
              <a:gd name="connsiteY64" fmla="*/ 1236495 h 2079137"/>
              <a:gd name="connsiteX65" fmla="*/ 8204283 w 12192000"/>
              <a:gd name="connsiteY65" fmla="*/ 1243537 h 2079137"/>
              <a:gd name="connsiteX66" fmla="*/ 8166550 w 12192000"/>
              <a:gd name="connsiteY66" fmla="*/ 1249551 h 2079137"/>
              <a:gd name="connsiteX67" fmla="*/ 8137785 w 12192000"/>
              <a:gd name="connsiteY67" fmla="*/ 1251636 h 2079137"/>
              <a:gd name="connsiteX68" fmla="*/ 8071596 w 12192000"/>
              <a:gd name="connsiteY68" fmla="*/ 1269274 h 2079137"/>
              <a:gd name="connsiteX69" fmla="*/ 7964816 w 12192000"/>
              <a:gd name="connsiteY69" fmla="*/ 1303668 h 2079137"/>
              <a:gd name="connsiteX70" fmla="*/ 7941495 w 12192000"/>
              <a:gd name="connsiteY70" fmla="*/ 1309821 h 2079137"/>
              <a:gd name="connsiteX71" fmla="*/ 7919123 w 12192000"/>
              <a:gd name="connsiteY71" fmla="*/ 1310466 h 2079137"/>
              <a:gd name="connsiteX72" fmla="*/ 7911902 w 12192000"/>
              <a:gd name="connsiteY72" fmla="*/ 1306569 h 2079137"/>
              <a:gd name="connsiteX73" fmla="*/ 7898703 w 12192000"/>
              <a:gd name="connsiteY73" fmla="*/ 1309208 h 2079137"/>
              <a:gd name="connsiteX74" fmla="*/ 7894703 w 12192000"/>
              <a:gd name="connsiteY74" fmla="*/ 1308939 h 2079137"/>
              <a:gd name="connsiteX75" fmla="*/ 7872267 w 12192000"/>
              <a:gd name="connsiteY75" fmla="*/ 1308370 h 2079137"/>
              <a:gd name="connsiteX76" fmla="*/ 7836454 w 12192000"/>
              <a:gd name="connsiteY76" fmla="*/ 1331265 h 2079137"/>
              <a:gd name="connsiteX77" fmla="*/ 7782451 w 12192000"/>
              <a:gd name="connsiteY77" fmla="*/ 1339601 h 2079137"/>
              <a:gd name="connsiteX78" fmla="*/ 7542969 w 12192000"/>
              <a:gd name="connsiteY78" fmla="*/ 1372495 h 2079137"/>
              <a:gd name="connsiteX79" fmla="*/ 7476832 w 12192000"/>
              <a:gd name="connsiteY79" fmla="*/ 1431655 h 2079137"/>
              <a:gd name="connsiteX80" fmla="*/ 7370237 w 12192000"/>
              <a:gd name="connsiteY80" fmla="*/ 1474339 h 2079137"/>
              <a:gd name="connsiteX81" fmla="*/ 7222223 w 12192000"/>
              <a:gd name="connsiteY81" fmla="*/ 1510199 h 2079137"/>
              <a:gd name="connsiteX82" fmla="*/ 7215703 w 12192000"/>
              <a:gd name="connsiteY82" fmla="*/ 1520424 h 2079137"/>
              <a:gd name="connsiteX83" fmla="*/ 7204548 w 12192000"/>
              <a:gd name="connsiteY83" fmla="*/ 1528145 h 2079137"/>
              <a:gd name="connsiteX84" fmla="*/ 7202038 w 12192000"/>
              <a:gd name="connsiteY84" fmla="*/ 1527954 h 2079137"/>
              <a:gd name="connsiteX85" fmla="*/ 7173860 w 12192000"/>
              <a:gd name="connsiteY85" fmla="*/ 1541605 h 2079137"/>
              <a:gd name="connsiteX86" fmla="*/ 7155079 w 12192000"/>
              <a:gd name="connsiteY86" fmla="*/ 1552495 h 2079137"/>
              <a:gd name="connsiteX87" fmla="*/ 7149757 w 12192000"/>
              <a:gd name="connsiteY87" fmla="*/ 1552732 h 2079137"/>
              <a:gd name="connsiteX88" fmla="*/ 7104804 w 12192000"/>
              <a:gd name="connsiteY88" fmla="*/ 1565792 h 2079137"/>
              <a:gd name="connsiteX89" fmla="*/ 7082824 w 12192000"/>
              <a:gd name="connsiteY89" fmla="*/ 1567947 h 2079137"/>
              <a:gd name="connsiteX90" fmla="*/ 7021520 w 12192000"/>
              <a:gd name="connsiteY90" fmla="*/ 1562334 h 2079137"/>
              <a:gd name="connsiteX91" fmla="*/ 6988956 w 12192000"/>
              <a:gd name="connsiteY91" fmla="*/ 1576442 h 2079137"/>
              <a:gd name="connsiteX92" fmla="*/ 6981922 w 12192000"/>
              <a:gd name="connsiteY92" fmla="*/ 1578821 h 2079137"/>
              <a:gd name="connsiteX93" fmla="*/ 6981583 w 12192000"/>
              <a:gd name="connsiteY93" fmla="*/ 1578678 h 2079137"/>
              <a:gd name="connsiteX94" fmla="*/ 6973762 w 12192000"/>
              <a:gd name="connsiteY94" fmla="*/ 1580811 h 2079137"/>
              <a:gd name="connsiteX95" fmla="*/ 6969093 w 12192000"/>
              <a:gd name="connsiteY95" fmla="*/ 1583157 h 2079137"/>
              <a:gd name="connsiteX96" fmla="*/ 6890037 w 12192000"/>
              <a:gd name="connsiteY96" fmla="*/ 1575825 h 2079137"/>
              <a:gd name="connsiteX97" fmla="*/ 6785054 w 12192000"/>
              <a:gd name="connsiteY97" fmla="*/ 1582200 h 2079137"/>
              <a:gd name="connsiteX98" fmla="*/ 6681692 w 12192000"/>
              <a:gd name="connsiteY98" fmla="*/ 1591296 h 2079137"/>
              <a:gd name="connsiteX99" fmla="*/ 6644556 w 12192000"/>
              <a:gd name="connsiteY99" fmla="*/ 1595940 h 2079137"/>
              <a:gd name="connsiteX100" fmla="*/ 6577106 w 12192000"/>
              <a:gd name="connsiteY100" fmla="*/ 1598261 h 2079137"/>
              <a:gd name="connsiteX101" fmla="*/ 6544183 w 12192000"/>
              <a:gd name="connsiteY101" fmla="*/ 1596149 h 2079137"/>
              <a:gd name="connsiteX102" fmla="*/ 6540921 w 12192000"/>
              <a:gd name="connsiteY102" fmla="*/ 1593857 h 2079137"/>
              <a:gd name="connsiteX103" fmla="*/ 6535046 w 12192000"/>
              <a:gd name="connsiteY103" fmla="*/ 1593283 h 2079137"/>
              <a:gd name="connsiteX104" fmla="*/ 6519853 w 12192000"/>
              <a:gd name="connsiteY104" fmla="*/ 1595771 h 2079137"/>
              <a:gd name="connsiteX105" fmla="*/ 6514280 w 12192000"/>
              <a:gd name="connsiteY105" fmla="*/ 1597376 h 2079137"/>
              <a:gd name="connsiteX106" fmla="*/ 6505824 w 12192000"/>
              <a:gd name="connsiteY106" fmla="*/ 1598298 h 2079137"/>
              <a:gd name="connsiteX107" fmla="*/ 6505573 w 12192000"/>
              <a:gd name="connsiteY107" fmla="*/ 1598109 h 2079137"/>
              <a:gd name="connsiteX108" fmla="*/ 6497741 w 12192000"/>
              <a:gd name="connsiteY108" fmla="*/ 1599392 h 2079137"/>
              <a:gd name="connsiteX109" fmla="*/ 6459992 w 12192000"/>
              <a:gd name="connsiteY109" fmla="*/ 1608358 h 2079137"/>
              <a:gd name="connsiteX110" fmla="*/ 6404572 w 12192000"/>
              <a:gd name="connsiteY110" fmla="*/ 1593771 h 2079137"/>
              <a:gd name="connsiteX111" fmla="*/ 6382671 w 12192000"/>
              <a:gd name="connsiteY111" fmla="*/ 1592612 h 2079137"/>
              <a:gd name="connsiteX112" fmla="*/ 6369843 w 12192000"/>
              <a:gd name="connsiteY112" fmla="*/ 1590015 h 2079137"/>
              <a:gd name="connsiteX113" fmla="*/ 6269740 w 12192000"/>
              <a:gd name="connsiteY113" fmla="*/ 1614633 h 2079137"/>
              <a:gd name="connsiteX114" fmla="*/ 6255405 w 12192000"/>
              <a:gd name="connsiteY114" fmla="*/ 1620529 h 2079137"/>
              <a:gd name="connsiteX115" fmla="*/ 6244248 w 12192000"/>
              <a:gd name="connsiteY115" fmla="*/ 1629561 h 2079137"/>
              <a:gd name="connsiteX116" fmla="*/ 6086396 w 12192000"/>
              <a:gd name="connsiteY116" fmla="*/ 1642666 h 2079137"/>
              <a:gd name="connsiteX117" fmla="*/ 5867429 w 12192000"/>
              <a:gd name="connsiteY117" fmla="*/ 1695554 h 2079137"/>
              <a:gd name="connsiteX118" fmla="*/ 5772864 w 12192000"/>
              <a:gd name="connsiteY118" fmla="*/ 1689002 h 2079137"/>
              <a:gd name="connsiteX119" fmla="*/ 5629833 w 12192000"/>
              <a:gd name="connsiteY119" fmla="*/ 1713273 h 2079137"/>
              <a:gd name="connsiteX120" fmla="*/ 5504771 w 12192000"/>
              <a:gd name="connsiteY120" fmla="*/ 1725744 h 2079137"/>
              <a:gd name="connsiteX121" fmla="*/ 5490967 w 12192000"/>
              <a:gd name="connsiteY121" fmla="*/ 1726367 h 2079137"/>
              <a:gd name="connsiteX122" fmla="*/ 5486015 w 12192000"/>
              <a:gd name="connsiteY122" fmla="*/ 1721481 h 2079137"/>
              <a:gd name="connsiteX123" fmla="*/ 5439364 w 12192000"/>
              <a:gd name="connsiteY123" fmla="*/ 1721349 h 2079137"/>
              <a:gd name="connsiteX124" fmla="*/ 5350025 w 12192000"/>
              <a:gd name="connsiteY124" fmla="*/ 1729885 h 2079137"/>
              <a:gd name="connsiteX125" fmla="*/ 5336104 w 12192000"/>
              <a:gd name="connsiteY125" fmla="*/ 1734377 h 2079137"/>
              <a:gd name="connsiteX126" fmla="*/ 5245234 w 12192000"/>
              <a:gd name="connsiteY126" fmla="*/ 1738520 h 2079137"/>
              <a:gd name="connsiteX127" fmla="*/ 5182955 w 12192000"/>
              <a:gd name="connsiteY127" fmla="*/ 1744622 h 2079137"/>
              <a:gd name="connsiteX128" fmla="*/ 5169506 w 12192000"/>
              <a:gd name="connsiteY128" fmla="*/ 1748993 h 2079137"/>
              <a:gd name="connsiteX129" fmla="*/ 5154299 w 12192000"/>
              <a:gd name="connsiteY129" fmla="*/ 1744080 h 2079137"/>
              <a:gd name="connsiteX130" fmla="*/ 5149917 w 12192000"/>
              <a:gd name="connsiteY130" fmla="*/ 1739727 h 2079137"/>
              <a:gd name="connsiteX131" fmla="*/ 5100319 w 12192000"/>
              <a:gd name="connsiteY131" fmla="*/ 1745797 h 2079137"/>
              <a:gd name="connsiteX132" fmla="*/ 5094361 w 12192000"/>
              <a:gd name="connsiteY132" fmla="*/ 1745767 h 2079137"/>
              <a:gd name="connsiteX133" fmla="*/ 5053410 w 12192000"/>
              <a:gd name="connsiteY133" fmla="*/ 1742790 h 2079137"/>
              <a:gd name="connsiteX134" fmla="*/ 4992711 w 12192000"/>
              <a:gd name="connsiteY134" fmla="*/ 1734075 h 2079137"/>
              <a:gd name="connsiteX135" fmla="*/ 4930098 w 12192000"/>
              <a:gd name="connsiteY135" fmla="*/ 1717312 h 2079137"/>
              <a:gd name="connsiteX136" fmla="*/ 4893834 w 12192000"/>
              <a:gd name="connsiteY136" fmla="*/ 1710028 h 2079137"/>
              <a:gd name="connsiteX137" fmla="*/ 4868730 w 12192000"/>
              <a:gd name="connsiteY137" fmla="*/ 1702384 h 2079137"/>
              <a:gd name="connsiteX138" fmla="*/ 4797925 w 12192000"/>
              <a:gd name="connsiteY138" fmla="*/ 1695535 h 2079137"/>
              <a:gd name="connsiteX139" fmla="*/ 4677670 w 12192000"/>
              <a:gd name="connsiteY139" fmla="*/ 1689453 h 2079137"/>
              <a:gd name="connsiteX140" fmla="*/ 4634248 w 12192000"/>
              <a:gd name="connsiteY140" fmla="*/ 1680227 h 2079137"/>
              <a:gd name="connsiteX141" fmla="*/ 4632434 w 12192000"/>
              <a:gd name="connsiteY141" fmla="*/ 1674607 h 2079137"/>
              <a:gd name="connsiteX142" fmla="*/ 4619204 w 12192000"/>
              <a:gd name="connsiteY142" fmla="*/ 1672507 h 2079137"/>
              <a:gd name="connsiteX143" fmla="*/ 4616283 w 12192000"/>
              <a:gd name="connsiteY143" fmla="*/ 1670977 h 2079137"/>
              <a:gd name="connsiteX144" fmla="*/ 4598926 w 12192000"/>
              <a:gd name="connsiteY144" fmla="*/ 1663178 h 2079137"/>
              <a:gd name="connsiteX145" fmla="*/ 4547069 w 12192000"/>
              <a:gd name="connsiteY145" fmla="*/ 1670642 h 2079137"/>
              <a:gd name="connsiteX146" fmla="*/ 4523516 w 12192000"/>
              <a:gd name="connsiteY146" fmla="*/ 1669785 h 2079137"/>
              <a:gd name="connsiteX147" fmla="*/ 4500586 w 12192000"/>
              <a:gd name="connsiteY147" fmla="*/ 1675912 h 2079137"/>
              <a:gd name="connsiteX148" fmla="*/ 4488196 w 12192000"/>
              <a:gd name="connsiteY148" fmla="*/ 1683463 h 2079137"/>
              <a:gd name="connsiteX149" fmla="*/ 4445463 w 12192000"/>
              <a:gd name="connsiteY149" fmla="*/ 1695634 h 2079137"/>
              <a:gd name="connsiteX150" fmla="*/ 4446550 w 12192000"/>
              <a:gd name="connsiteY150" fmla="*/ 1680538 h 2079137"/>
              <a:gd name="connsiteX151" fmla="*/ 4365375 w 12192000"/>
              <a:gd name="connsiteY151" fmla="*/ 1697935 h 2079137"/>
              <a:gd name="connsiteX152" fmla="*/ 4305123 w 12192000"/>
              <a:gd name="connsiteY152" fmla="*/ 1714185 h 2079137"/>
              <a:gd name="connsiteX153" fmla="*/ 4292665 w 12192000"/>
              <a:gd name="connsiteY153" fmla="*/ 1720703 h 2079137"/>
              <a:gd name="connsiteX154" fmla="*/ 4276789 w 12192000"/>
              <a:gd name="connsiteY154" fmla="*/ 1718367 h 2079137"/>
              <a:gd name="connsiteX155" fmla="*/ 4271683 w 12192000"/>
              <a:gd name="connsiteY155" fmla="*/ 1714801 h 2079137"/>
              <a:gd name="connsiteX156" fmla="*/ 4223918 w 12192000"/>
              <a:gd name="connsiteY156" fmla="*/ 1728936 h 2079137"/>
              <a:gd name="connsiteX157" fmla="*/ 4218039 w 12192000"/>
              <a:gd name="connsiteY157" fmla="*/ 1729885 h 2079137"/>
              <a:gd name="connsiteX158" fmla="*/ 4177153 w 12192000"/>
              <a:gd name="connsiteY158" fmla="*/ 1733691 h 2079137"/>
              <a:gd name="connsiteX159" fmla="*/ 4051032 w 12192000"/>
              <a:gd name="connsiteY159" fmla="*/ 1728886 h 2079137"/>
              <a:gd name="connsiteX160" fmla="*/ 4013978 w 12192000"/>
              <a:gd name="connsiteY160" fmla="*/ 1727679 h 2079137"/>
              <a:gd name="connsiteX161" fmla="*/ 3987857 w 12192000"/>
              <a:gd name="connsiteY161" fmla="*/ 1724282 h 2079137"/>
              <a:gd name="connsiteX162" fmla="*/ 3916852 w 12192000"/>
              <a:gd name="connsiteY162" fmla="*/ 1729184 h 2079137"/>
              <a:gd name="connsiteX163" fmla="*/ 3797263 w 12192000"/>
              <a:gd name="connsiteY163" fmla="*/ 1742976 h 2079137"/>
              <a:gd name="connsiteX164" fmla="*/ 3752806 w 12192000"/>
              <a:gd name="connsiteY164" fmla="*/ 1741033 h 2079137"/>
              <a:gd name="connsiteX165" fmla="*/ 3749997 w 12192000"/>
              <a:gd name="connsiteY165" fmla="*/ 1735799 h 2079137"/>
              <a:gd name="connsiteX166" fmla="*/ 3736582 w 12192000"/>
              <a:gd name="connsiteY166" fmla="*/ 1735907 h 2079137"/>
              <a:gd name="connsiteX167" fmla="*/ 3733428 w 12192000"/>
              <a:gd name="connsiteY167" fmla="*/ 1734881 h 2079137"/>
              <a:gd name="connsiteX168" fmla="*/ 3714911 w 12192000"/>
              <a:gd name="connsiteY168" fmla="*/ 1730056 h 2079137"/>
              <a:gd name="connsiteX169" fmla="*/ 3665172 w 12192000"/>
              <a:gd name="connsiteY169" fmla="*/ 1745936 h 2079137"/>
              <a:gd name="connsiteX170" fmla="*/ 3552006 w 12192000"/>
              <a:gd name="connsiteY170" fmla="*/ 1755220 h 2079137"/>
              <a:gd name="connsiteX171" fmla="*/ 3390301 w 12192000"/>
              <a:gd name="connsiteY171" fmla="*/ 1762546 h 2079137"/>
              <a:gd name="connsiteX172" fmla="*/ 3264312 w 12192000"/>
              <a:gd name="connsiteY172" fmla="*/ 1774620 h 2079137"/>
              <a:gd name="connsiteX173" fmla="*/ 3106901 w 12192000"/>
              <a:gd name="connsiteY173" fmla="*/ 1804264 h 2079137"/>
              <a:gd name="connsiteX174" fmla="*/ 2993303 w 12192000"/>
              <a:gd name="connsiteY174" fmla="*/ 1806542 h 2079137"/>
              <a:gd name="connsiteX175" fmla="*/ 2979115 w 12192000"/>
              <a:gd name="connsiteY175" fmla="*/ 1815432 h 2079137"/>
              <a:gd name="connsiteX176" fmla="*/ 2963118 w 12192000"/>
              <a:gd name="connsiteY176" fmla="*/ 1820962 h 2079137"/>
              <a:gd name="connsiteX177" fmla="*/ 2961156 w 12192000"/>
              <a:gd name="connsiteY177" fmla="*/ 1820297 h 2079137"/>
              <a:gd name="connsiteX178" fmla="*/ 2925719 w 12192000"/>
              <a:gd name="connsiteY178" fmla="*/ 1828468 h 2079137"/>
              <a:gd name="connsiteX179" fmla="*/ 2857951 w 12192000"/>
              <a:gd name="connsiteY179" fmla="*/ 1842496 h 2079137"/>
              <a:gd name="connsiteX180" fmla="*/ 2857427 w 12192000"/>
              <a:gd name="connsiteY180" fmla="*/ 1841591 h 2079137"/>
              <a:gd name="connsiteX181" fmla="*/ 2846731 w 12192000"/>
              <a:gd name="connsiteY181" fmla="*/ 1839316 h 2079137"/>
              <a:gd name="connsiteX182" fmla="*/ 2826290 w 12192000"/>
              <a:gd name="connsiteY182" fmla="*/ 1837274 h 2079137"/>
              <a:gd name="connsiteX183" fmla="*/ 2779146 w 12192000"/>
              <a:gd name="connsiteY183" fmla="*/ 1820071 h 2079137"/>
              <a:gd name="connsiteX184" fmla="*/ 2739608 w 12192000"/>
              <a:gd name="connsiteY184" fmla="*/ 1827861 h 2079137"/>
              <a:gd name="connsiteX185" fmla="*/ 2731631 w 12192000"/>
              <a:gd name="connsiteY185" fmla="*/ 1828881 h 2079137"/>
              <a:gd name="connsiteX186" fmla="*/ 2731464 w 12192000"/>
              <a:gd name="connsiteY186" fmla="*/ 1828677 h 2079137"/>
              <a:gd name="connsiteX187" fmla="*/ 2723037 w 12192000"/>
              <a:gd name="connsiteY187" fmla="*/ 1829303 h 2079137"/>
              <a:gd name="connsiteX188" fmla="*/ 2701616 w 12192000"/>
              <a:gd name="connsiteY188" fmla="*/ 1832725 h 2079137"/>
              <a:gd name="connsiteX189" fmla="*/ 2696239 w 12192000"/>
              <a:gd name="connsiteY189" fmla="*/ 1831904 h 2079137"/>
              <a:gd name="connsiteX190" fmla="*/ 2663445 w 12192000"/>
              <a:gd name="connsiteY190" fmla="*/ 1825958 h 2079137"/>
              <a:gd name="connsiteX191" fmla="*/ 2560925 w 12192000"/>
              <a:gd name="connsiteY191" fmla="*/ 1829094 h 2079137"/>
              <a:gd name="connsiteX192" fmla="*/ 2458739 w 12192000"/>
              <a:gd name="connsiteY192" fmla="*/ 1834479 h 2079137"/>
              <a:gd name="connsiteX193" fmla="*/ 2356074 w 12192000"/>
              <a:gd name="connsiteY193" fmla="*/ 1836991 h 2079137"/>
              <a:gd name="connsiteX194" fmla="*/ 2304241 w 12192000"/>
              <a:gd name="connsiteY194" fmla="*/ 1822021 h 2079137"/>
              <a:gd name="connsiteX195" fmla="*/ 2298362 w 12192000"/>
              <a:gd name="connsiteY195" fmla="*/ 1822125 h 2079137"/>
              <a:gd name="connsiteX196" fmla="*/ 2283527 w 12192000"/>
              <a:gd name="connsiteY196" fmla="*/ 1826361 h 2079137"/>
              <a:gd name="connsiteX197" fmla="*/ 2278150 w 12192000"/>
              <a:gd name="connsiteY197" fmla="*/ 1828604 h 2079137"/>
              <a:gd name="connsiteX198" fmla="*/ 2269853 w 12192000"/>
              <a:gd name="connsiteY198" fmla="*/ 1830502 h 2079137"/>
              <a:gd name="connsiteX199" fmla="*/ 2269585 w 12192000"/>
              <a:gd name="connsiteY199" fmla="*/ 1830341 h 2079137"/>
              <a:gd name="connsiteX200" fmla="*/ 2225332 w 12192000"/>
              <a:gd name="connsiteY200" fmla="*/ 1845825 h 2079137"/>
              <a:gd name="connsiteX201" fmla="*/ 2169048 w 12192000"/>
              <a:gd name="connsiteY201" fmla="*/ 1837658 h 2079137"/>
              <a:gd name="connsiteX202" fmla="*/ 2147231 w 12192000"/>
              <a:gd name="connsiteY202" fmla="*/ 1839027 h 2079137"/>
              <a:gd name="connsiteX203" fmla="*/ 2135241 w 12192000"/>
              <a:gd name="connsiteY203" fmla="*/ 1838652 h 2079137"/>
              <a:gd name="connsiteX204" fmla="*/ 2099215 w 12192000"/>
              <a:gd name="connsiteY204" fmla="*/ 1850768 h 2079137"/>
              <a:gd name="connsiteX205" fmla="*/ 2094046 w 12192000"/>
              <a:gd name="connsiteY205" fmla="*/ 1850806 h 2079137"/>
              <a:gd name="connsiteX206" fmla="*/ 2071850 w 12192000"/>
              <a:gd name="connsiteY206" fmla="*/ 1861319 h 2079137"/>
              <a:gd name="connsiteX207" fmla="*/ 2039607 w 12192000"/>
              <a:gd name="connsiteY207" fmla="*/ 1874318 h 2079137"/>
              <a:gd name="connsiteX208" fmla="*/ 2037289 w 12192000"/>
              <a:gd name="connsiteY208" fmla="*/ 1874025 h 2079137"/>
              <a:gd name="connsiteX209" fmla="*/ 2023615 w 12192000"/>
              <a:gd name="connsiteY209" fmla="*/ 1881562 h 2079137"/>
              <a:gd name="connsiteX210" fmla="*/ 1957176 w 12192000"/>
              <a:gd name="connsiteY210" fmla="*/ 1898709 h 2079137"/>
              <a:gd name="connsiteX211" fmla="*/ 1858081 w 12192000"/>
              <a:gd name="connsiteY211" fmla="*/ 1923144 h 2079137"/>
              <a:gd name="connsiteX212" fmla="*/ 1738865 w 12192000"/>
              <a:gd name="connsiteY212" fmla="*/ 1944965 h 2079137"/>
              <a:gd name="connsiteX213" fmla="*/ 1616692 w 12192000"/>
              <a:gd name="connsiteY213" fmla="*/ 1989107 h 2079137"/>
              <a:gd name="connsiteX214" fmla="*/ 1411898 w 12192000"/>
              <a:gd name="connsiteY214" fmla="*/ 2046254 h 2079137"/>
              <a:gd name="connsiteX215" fmla="*/ 1375780 w 12192000"/>
              <a:gd name="connsiteY215" fmla="*/ 2047961 h 2079137"/>
              <a:gd name="connsiteX216" fmla="*/ 1375707 w 12192000"/>
              <a:gd name="connsiteY216" fmla="*/ 2047981 h 2079137"/>
              <a:gd name="connsiteX217" fmla="*/ 1285585 w 12192000"/>
              <a:gd name="connsiteY217" fmla="*/ 2047113 h 2079137"/>
              <a:gd name="connsiteX218" fmla="*/ 1263658 w 12192000"/>
              <a:gd name="connsiteY218" fmla="*/ 2041397 h 2079137"/>
              <a:gd name="connsiteX219" fmla="*/ 1170403 w 12192000"/>
              <a:gd name="connsiteY219" fmla="*/ 2033399 h 2079137"/>
              <a:gd name="connsiteX220" fmla="*/ 1153718 w 12192000"/>
              <a:gd name="connsiteY220" fmla="*/ 2029576 h 2079137"/>
              <a:gd name="connsiteX221" fmla="*/ 1133937 w 12192000"/>
              <a:gd name="connsiteY221" fmla="*/ 2032149 h 2079137"/>
              <a:gd name="connsiteX222" fmla="*/ 1054999 w 12192000"/>
              <a:gd name="connsiteY222" fmla="*/ 2043242 h 2079137"/>
              <a:gd name="connsiteX223" fmla="*/ 1018405 w 12192000"/>
              <a:gd name="connsiteY223" fmla="*/ 2048281 h 2079137"/>
              <a:gd name="connsiteX224" fmla="*/ 1016563 w 12192000"/>
              <a:gd name="connsiteY224" fmla="*/ 2051718 h 2079137"/>
              <a:gd name="connsiteX225" fmla="*/ 1008284 w 12192000"/>
              <a:gd name="connsiteY225" fmla="*/ 2046742 h 2079137"/>
              <a:gd name="connsiteX226" fmla="*/ 981974 w 12192000"/>
              <a:gd name="connsiteY226" fmla="*/ 2048363 h 2079137"/>
              <a:gd name="connsiteX227" fmla="*/ 971903 w 12192000"/>
              <a:gd name="connsiteY227" fmla="*/ 2053484 h 2079137"/>
              <a:gd name="connsiteX228" fmla="*/ 954015 w 12192000"/>
              <a:gd name="connsiteY228" fmla="*/ 2052529 h 2079137"/>
              <a:gd name="connsiteX229" fmla="*/ 839571 w 12192000"/>
              <a:gd name="connsiteY229" fmla="*/ 2046509 h 2079137"/>
              <a:gd name="connsiteX230" fmla="*/ 823321 w 12192000"/>
              <a:gd name="connsiteY230" fmla="*/ 2054296 h 2079137"/>
              <a:gd name="connsiteX231" fmla="*/ 800990 w 12192000"/>
              <a:gd name="connsiteY231" fmla="*/ 2051523 h 2079137"/>
              <a:gd name="connsiteX232" fmla="*/ 776439 w 12192000"/>
              <a:gd name="connsiteY232" fmla="*/ 2062634 h 2079137"/>
              <a:gd name="connsiteX233" fmla="*/ 763041 w 12192000"/>
              <a:gd name="connsiteY233" fmla="*/ 2063995 h 2079137"/>
              <a:gd name="connsiteX234" fmla="*/ 757863 w 12192000"/>
              <a:gd name="connsiteY234" fmla="*/ 2065877 h 2079137"/>
              <a:gd name="connsiteX235" fmla="*/ 745053 w 12192000"/>
              <a:gd name="connsiteY235" fmla="*/ 2051831 h 2079137"/>
              <a:gd name="connsiteX236" fmla="*/ 722609 w 12192000"/>
              <a:gd name="connsiteY236" fmla="*/ 2049504 h 2079137"/>
              <a:gd name="connsiteX237" fmla="*/ 717618 w 12192000"/>
              <a:gd name="connsiteY237" fmla="*/ 2042131 h 2079137"/>
              <a:gd name="connsiteX238" fmla="*/ 703285 w 12192000"/>
              <a:gd name="connsiteY238" fmla="*/ 2046808 h 2079137"/>
              <a:gd name="connsiteX239" fmla="*/ 680199 w 12192000"/>
              <a:gd name="connsiteY239" fmla="*/ 2051947 h 2079137"/>
              <a:gd name="connsiteX240" fmla="*/ 667351 w 12192000"/>
              <a:gd name="connsiteY240" fmla="*/ 2054469 h 2079137"/>
              <a:gd name="connsiteX241" fmla="*/ 660961 w 12192000"/>
              <a:gd name="connsiteY241" fmla="*/ 2049404 h 2079137"/>
              <a:gd name="connsiteX242" fmla="*/ 638282 w 12192000"/>
              <a:gd name="connsiteY242" fmla="*/ 2060093 h 2079137"/>
              <a:gd name="connsiteX243" fmla="*/ 583551 w 12192000"/>
              <a:gd name="connsiteY243" fmla="*/ 2070197 h 2079137"/>
              <a:gd name="connsiteX244" fmla="*/ 525274 w 12192000"/>
              <a:gd name="connsiteY244" fmla="*/ 2079137 h 2079137"/>
              <a:gd name="connsiteX245" fmla="*/ 405635 w 12192000"/>
              <a:gd name="connsiteY245" fmla="*/ 2059339 h 2079137"/>
              <a:gd name="connsiteX246" fmla="*/ 281555 w 12192000"/>
              <a:gd name="connsiteY246" fmla="*/ 2022847 h 2079137"/>
              <a:gd name="connsiteX247" fmla="*/ 98513 w 12192000"/>
              <a:gd name="connsiteY247" fmla="*/ 1969504 h 2079137"/>
              <a:gd name="connsiteX248" fmla="*/ 56191 w 12192000"/>
              <a:gd name="connsiteY248" fmla="*/ 1950709 h 2079137"/>
              <a:gd name="connsiteX249" fmla="*/ 0 w 12192000"/>
              <a:gd name="connsiteY249" fmla="*/ 1935789 h 2079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</a:cxnLst>
            <a:rect l="l" t="t" r="r" b="b"/>
            <a:pathLst>
              <a:path w="12192000" h="2079137">
                <a:moveTo>
                  <a:pt x="12160143" y="831692"/>
                </a:moveTo>
                <a:lnTo>
                  <a:pt x="12159112" y="833361"/>
                </a:lnTo>
                <a:cubicBezTo>
                  <a:pt x="12157915" y="833832"/>
                  <a:pt x="12157402" y="833649"/>
                  <a:pt x="12158912" y="83243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558063"/>
                </a:lnTo>
                <a:lnTo>
                  <a:pt x="12189259" y="810508"/>
                </a:lnTo>
                <a:lnTo>
                  <a:pt x="12170847" y="825280"/>
                </a:lnTo>
                <a:lnTo>
                  <a:pt x="12160143" y="831692"/>
                </a:lnTo>
                <a:lnTo>
                  <a:pt x="12163806" y="825759"/>
                </a:lnTo>
                <a:cubicBezTo>
                  <a:pt x="12125449" y="821525"/>
                  <a:pt x="12082203" y="824698"/>
                  <a:pt x="12056557" y="810176"/>
                </a:cubicBezTo>
                <a:cubicBezTo>
                  <a:pt x="12050902" y="790976"/>
                  <a:pt x="11923731" y="799312"/>
                  <a:pt x="11900316" y="789618"/>
                </a:cubicBezTo>
                <a:cubicBezTo>
                  <a:pt x="11841702" y="803374"/>
                  <a:pt x="11823963" y="832645"/>
                  <a:pt x="11791206" y="824176"/>
                </a:cubicBezTo>
                <a:cubicBezTo>
                  <a:pt x="11768977" y="817380"/>
                  <a:pt x="11683857" y="828947"/>
                  <a:pt x="11659257" y="800841"/>
                </a:cubicBezTo>
                <a:cubicBezTo>
                  <a:pt x="11617173" y="818107"/>
                  <a:pt x="11602556" y="790694"/>
                  <a:pt x="11569789" y="797135"/>
                </a:cubicBezTo>
                <a:cubicBezTo>
                  <a:pt x="11498310" y="795094"/>
                  <a:pt x="11458472" y="819882"/>
                  <a:pt x="11367885" y="791985"/>
                </a:cubicBezTo>
                <a:cubicBezTo>
                  <a:pt x="11325508" y="798158"/>
                  <a:pt x="11266580" y="755023"/>
                  <a:pt x="11174663" y="788721"/>
                </a:cubicBezTo>
                <a:cubicBezTo>
                  <a:pt x="11122703" y="792192"/>
                  <a:pt x="11150009" y="775410"/>
                  <a:pt x="11068220" y="786994"/>
                </a:cubicBezTo>
                <a:cubicBezTo>
                  <a:pt x="11046931" y="759861"/>
                  <a:pt x="10919185" y="793102"/>
                  <a:pt x="10893266" y="794013"/>
                </a:cubicBezTo>
                <a:cubicBezTo>
                  <a:pt x="10874184" y="776189"/>
                  <a:pt x="10862860" y="788743"/>
                  <a:pt x="10844025" y="789857"/>
                </a:cubicBezTo>
                <a:cubicBezTo>
                  <a:pt x="10836453" y="779294"/>
                  <a:pt x="10820690" y="778184"/>
                  <a:pt x="10814353" y="789010"/>
                </a:cubicBezTo>
                <a:cubicBezTo>
                  <a:pt x="10819669" y="816016"/>
                  <a:pt x="10754019" y="789067"/>
                  <a:pt x="10748393" y="806738"/>
                </a:cubicBezTo>
                <a:cubicBezTo>
                  <a:pt x="10687156" y="807873"/>
                  <a:pt x="10550299" y="781800"/>
                  <a:pt x="10468256" y="778733"/>
                </a:cubicBezTo>
                <a:cubicBezTo>
                  <a:pt x="10436666" y="770025"/>
                  <a:pt x="10371995" y="797252"/>
                  <a:pt x="10256131" y="788332"/>
                </a:cubicBezTo>
                <a:cubicBezTo>
                  <a:pt x="10240995" y="781626"/>
                  <a:pt x="10182664" y="765742"/>
                  <a:pt x="10177442" y="777371"/>
                </a:cubicBezTo>
                <a:cubicBezTo>
                  <a:pt x="10141447" y="775683"/>
                  <a:pt x="10030323" y="810071"/>
                  <a:pt x="10006086" y="792651"/>
                </a:cubicBezTo>
                <a:cubicBezTo>
                  <a:pt x="10009448" y="818833"/>
                  <a:pt x="9960389" y="791426"/>
                  <a:pt x="9952382" y="815411"/>
                </a:cubicBezTo>
                <a:lnTo>
                  <a:pt x="9926457" y="827295"/>
                </a:lnTo>
                <a:lnTo>
                  <a:pt x="9843405" y="867046"/>
                </a:lnTo>
                <a:lnTo>
                  <a:pt x="9830866" y="875047"/>
                </a:lnTo>
                <a:lnTo>
                  <a:pt x="9801807" y="872272"/>
                </a:lnTo>
                <a:lnTo>
                  <a:pt x="9785653" y="861743"/>
                </a:lnTo>
                <a:lnTo>
                  <a:pt x="9781177" y="864820"/>
                </a:lnTo>
                <a:cubicBezTo>
                  <a:pt x="9776153" y="871003"/>
                  <a:pt x="9773556" y="874842"/>
                  <a:pt x="9768640" y="869379"/>
                </a:cubicBezTo>
                <a:lnTo>
                  <a:pt x="9712211" y="900283"/>
                </a:lnTo>
                <a:cubicBezTo>
                  <a:pt x="9706243" y="902750"/>
                  <a:pt x="9698952" y="902954"/>
                  <a:pt x="9689465" y="899268"/>
                </a:cubicBezTo>
                <a:cubicBezTo>
                  <a:pt x="9670819" y="902906"/>
                  <a:pt x="9618108" y="917739"/>
                  <a:pt x="9600339" y="922112"/>
                </a:cubicBezTo>
                <a:lnTo>
                  <a:pt x="9582850" y="925510"/>
                </a:lnTo>
                <a:cubicBezTo>
                  <a:pt x="9574400" y="928631"/>
                  <a:pt x="9556868" y="938130"/>
                  <a:pt x="9549638" y="940845"/>
                </a:cubicBezTo>
                <a:cubicBezTo>
                  <a:pt x="9543792" y="942327"/>
                  <a:pt x="9546812" y="939351"/>
                  <a:pt x="9539471" y="941799"/>
                </a:cubicBezTo>
                <a:cubicBezTo>
                  <a:pt x="9538994" y="947702"/>
                  <a:pt x="9536009" y="953248"/>
                  <a:pt x="9505592" y="955533"/>
                </a:cubicBezTo>
                <a:cubicBezTo>
                  <a:pt x="9486013" y="968563"/>
                  <a:pt x="9460860" y="978842"/>
                  <a:pt x="9432569" y="985377"/>
                </a:cubicBezTo>
                <a:cubicBezTo>
                  <a:pt x="9426990" y="980335"/>
                  <a:pt x="9418918" y="990185"/>
                  <a:pt x="9414216" y="992655"/>
                </a:cubicBezTo>
                <a:cubicBezTo>
                  <a:pt x="9412644" y="989014"/>
                  <a:pt x="9400057" y="989255"/>
                  <a:pt x="9397106" y="992980"/>
                </a:cubicBezTo>
                <a:cubicBezTo>
                  <a:pt x="9314093" y="1020862"/>
                  <a:pt x="9349678" y="978420"/>
                  <a:pt x="9305108" y="1007767"/>
                </a:cubicBezTo>
                <a:cubicBezTo>
                  <a:pt x="9296670" y="1010324"/>
                  <a:pt x="9289251" y="1009612"/>
                  <a:pt x="9282434" y="1007523"/>
                </a:cubicBezTo>
                <a:lnTo>
                  <a:pt x="9271941" y="1002839"/>
                </a:lnTo>
                <a:lnTo>
                  <a:pt x="9238227" y="1017668"/>
                </a:lnTo>
                <a:cubicBezTo>
                  <a:pt x="9221294" y="1023415"/>
                  <a:pt x="9203166" y="1027997"/>
                  <a:pt x="9184265" y="1031275"/>
                </a:cubicBezTo>
                <a:cubicBezTo>
                  <a:pt x="9178371" y="1024135"/>
                  <a:pt x="9165618" y="1036637"/>
                  <a:pt x="9159000" y="1039569"/>
                </a:cubicBezTo>
                <a:cubicBezTo>
                  <a:pt x="9157881" y="1034602"/>
                  <a:pt x="9141725" y="1033964"/>
                  <a:pt x="9137031" y="1038699"/>
                </a:cubicBezTo>
                <a:cubicBezTo>
                  <a:pt x="9023973" y="1069523"/>
                  <a:pt x="9079946" y="1015706"/>
                  <a:pt x="9015702" y="1051400"/>
                </a:cubicBezTo>
                <a:lnTo>
                  <a:pt x="8971403" y="1040542"/>
                </a:lnTo>
                <a:lnTo>
                  <a:pt x="8961826" y="1045364"/>
                </a:lnTo>
                <a:cubicBezTo>
                  <a:pt x="8922837" y="1050010"/>
                  <a:pt x="8909116" y="1040754"/>
                  <a:pt x="8888623" y="1053908"/>
                </a:cubicBezTo>
                <a:cubicBezTo>
                  <a:pt x="8850424" y="1035587"/>
                  <a:pt x="8865892" y="1054194"/>
                  <a:pt x="8841066" y="1060421"/>
                </a:cubicBezTo>
                <a:cubicBezTo>
                  <a:pt x="8818353" y="1064878"/>
                  <a:pt x="8775995" y="1076068"/>
                  <a:pt x="8752342" y="1080646"/>
                </a:cubicBezTo>
                <a:cubicBezTo>
                  <a:pt x="8736966" y="1099406"/>
                  <a:pt x="8723186" y="1079948"/>
                  <a:pt x="8699139" y="1087885"/>
                </a:cubicBezTo>
                <a:cubicBezTo>
                  <a:pt x="8688630" y="1095506"/>
                  <a:pt x="8680324" y="1097539"/>
                  <a:pt x="8667273" y="1092062"/>
                </a:cubicBezTo>
                <a:cubicBezTo>
                  <a:pt x="8619205" y="1128818"/>
                  <a:pt x="8634590" y="1097116"/>
                  <a:pt x="8586064" y="1114603"/>
                </a:cubicBezTo>
                <a:cubicBezTo>
                  <a:pt x="8544721" y="1131913"/>
                  <a:pt x="8496602" y="1145520"/>
                  <a:pt x="8460312" y="1179878"/>
                </a:cubicBezTo>
                <a:cubicBezTo>
                  <a:pt x="8454266" y="1189140"/>
                  <a:pt x="8435781" y="1194455"/>
                  <a:pt x="8419023" y="1191748"/>
                </a:cubicBezTo>
                <a:cubicBezTo>
                  <a:pt x="8416138" y="1191283"/>
                  <a:pt x="8413416" y="1190591"/>
                  <a:pt x="8410939" y="1189696"/>
                </a:cubicBezTo>
                <a:cubicBezTo>
                  <a:pt x="8390077" y="1213458"/>
                  <a:pt x="8370324" y="1205397"/>
                  <a:pt x="8362040" y="1220820"/>
                </a:cubicBezTo>
                <a:cubicBezTo>
                  <a:pt x="8320616" y="1231942"/>
                  <a:pt x="8281663" y="1222882"/>
                  <a:pt x="8273677" y="1236495"/>
                </a:cubicBezTo>
                <a:cubicBezTo>
                  <a:pt x="8251358" y="1238573"/>
                  <a:pt x="8216738" y="1228341"/>
                  <a:pt x="8204283" y="1243537"/>
                </a:cubicBezTo>
                <a:cubicBezTo>
                  <a:pt x="8198634" y="1233135"/>
                  <a:pt x="8181550" y="1254947"/>
                  <a:pt x="8166550" y="1249551"/>
                </a:cubicBezTo>
                <a:cubicBezTo>
                  <a:pt x="8155570" y="1244572"/>
                  <a:pt x="8147825" y="1250027"/>
                  <a:pt x="8137785" y="1251636"/>
                </a:cubicBezTo>
                <a:cubicBezTo>
                  <a:pt x="8123427" y="1248361"/>
                  <a:pt x="8081662" y="1261833"/>
                  <a:pt x="8071596" y="1269274"/>
                </a:cubicBezTo>
                <a:cubicBezTo>
                  <a:pt x="8048949" y="1293759"/>
                  <a:pt x="7983924" y="1284712"/>
                  <a:pt x="7964816" y="1303668"/>
                </a:cubicBezTo>
                <a:cubicBezTo>
                  <a:pt x="7957137" y="1306992"/>
                  <a:pt x="7949335" y="1308861"/>
                  <a:pt x="7941495" y="1309821"/>
                </a:cubicBezTo>
                <a:lnTo>
                  <a:pt x="7919123" y="1310466"/>
                </a:lnTo>
                <a:lnTo>
                  <a:pt x="7911902" y="1306569"/>
                </a:lnTo>
                <a:lnTo>
                  <a:pt x="7898703" y="1309208"/>
                </a:lnTo>
                <a:lnTo>
                  <a:pt x="7894703" y="1308939"/>
                </a:lnTo>
                <a:lnTo>
                  <a:pt x="7872267" y="1308370"/>
                </a:lnTo>
                <a:cubicBezTo>
                  <a:pt x="7886550" y="1330359"/>
                  <a:pt x="7812648" y="1314851"/>
                  <a:pt x="7836454" y="1331265"/>
                </a:cubicBezTo>
                <a:cubicBezTo>
                  <a:pt x="7798907" y="1336933"/>
                  <a:pt x="7831419" y="1351068"/>
                  <a:pt x="7782451" y="1339601"/>
                </a:cubicBezTo>
                <a:cubicBezTo>
                  <a:pt x="7727636" y="1365002"/>
                  <a:pt x="7583002" y="1338768"/>
                  <a:pt x="7542969" y="1372495"/>
                </a:cubicBezTo>
                <a:cubicBezTo>
                  <a:pt x="7546396" y="1360942"/>
                  <a:pt x="7492851" y="1424323"/>
                  <a:pt x="7476832" y="1431655"/>
                </a:cubicBezTo>
                <a:cubicBezTo>
                  <a:pt x="7439619" y="1443703"/>
                  <a:pt x="7425596" y="1454661"/>
                  <a:pt x="7370237" y="1474339"/>
                </a:cubicBezTo>
                <a:cubicBezTo>
                  <a:pt x="7316246" y="1485928"/>
                  <a:pt x="7281903" y="1512712"/>
                  <a:pt x="7222223" y="1510199"/>
                </a:cubicBezTo>
                <a:cubicBezTo>
                  <a:pt x="7221190" y="1514030"/>
                  <a:pt x="7218885" y="1517398"/>
                  <a:pt x="7215703" y="1520424"/>
                </a:cubicBezTo>
                <a:lnTo>
                  <a:pt x="7204548" y="1528145"/>
                </a:lnTo>
                <a:lnTo>
                  <a:pt x="7202038" y="1527954"/>
                </a:lnTo>
                <a:lnTo>
                  <a:pt x="7173860" y="1541605"/>
                </a:lnTo>
                <a:lnTo>
                  <a:pt x="7155079" y="1552495"/>
                </a:lnTo>
                <a:lnTo>
                  <a:pt x="7149757" y="1552732"/>
                </a:lnTo>
                <a:cubicBezTo>
                  <a:pt x="7141378" y="1554948"/>
                  <a:pt x="7115959" y="1563256"/>
                  <a:pt x="7104804" y="1565792"/>
                </a:cubicBezTo>
                <a:cubicBezTo>
                  <a:pt x="7099811" y="1550850"/>
                  <a:pt x="7096935" y="1561973"/>
                  <a:pt x="7082824" y="1567947"/>
                </a:cubicBezTo>
                <a:cubicBezTo>
                  <a:pt x="7071919" y="1546070"/>
                  <a:pt x="7039417" y="1570606"/>
                  <a:pt x="7021520" y="1562334"/>
                </a:cubicBezTo>
                <a:cubicBezTo>
                  <a:pt x="7011400" y="1567217"/>
                  <a:pt x="7000495" y="1571981"/>
                  <a:pt x="6988956" y="1576442"/>
                </a:cubicBezTo>
                <a:lnTo>
                  <a:pt x="6981922" y="1578821"/>
                </a:lnTo>
                <a:lnTo>
                  <a:pt x="6981583" y="1578678"/>
                </a:lnTo>
                <a:cubicBezTo>
                  <a:pt x="6979627" y="1578791"/>
                  <a:pt x="6977153" y="1579421"/>
                  <a:pt x="6973762" y="1580811"/>
                </a:cubicBezTo>
                <a:lnTo>
                  <a:pt x="6969093" y="1583157"/>
                </a:lnTo>
                <a:lnTo>
                  <a:pt x="6890037" y="1575825"/>
                </a:lnTo>
                <a:cubicBezTo>
                  <a:pt x="6849459" y="1579997"/>
                  <a:pt x="6820022" y="1566922"/>
                  <a:pt x="6785054" y="1582200"/>
                </a:cubicBezTo>
                <a:cubicBezTo>
                  <a:pt x="6747047" y="1586037"/>
                  <a:pt x="6712794" y="1582954"/>
                  <a:pt x="6681692" y="1591296"/>
                </a:cubicBezTo>
                <a:cubicBezTo>
                  <a:pt x="6667557" y="1587501"/>
                  <a:pt x="6654822" y="1586753"/>
                  <a:pt x="6644556" y="1595940"/>
                </a:cubicBezTo>
                <a:cubicBezTo>
                  <a:pt x="6608615" y="1597269"/>
                  <a:pt x="6597697" y="1587005"/>
                  <a:pt x="6577106" y="1598261"/>
                </a:cubicBezTo>
                <a:lnTo>
                  <a:pt x="6544183" y="1596149"/>
                </a:lnTo>
                <a:lnTo>
                  <a:pt x="6540921" y="1593857"/>
                </a:lnTo>
                <a:lnTo>
                  <a:pt x="6535046" y="1593283"/>
                </a:lnTo>
                <a:lnTo>
                  <a:pt x="6519853" y="1595771"/>
                </a:lnTo>
                <a:lnTo>
                  <a:pt x="6514280" y="1597376"/>
                </a:lnTo>
                <a:cubicBezTo>
                  <a:pt x="6510385" y="1598232"/>
                  <a:pt x="6507735" y="1598481"/>
                  <a:pt x="6505824" y="1598298"/>
                </a:cubicBezTo>
                <a:lnTo>
                  <a:pt x="6505573" y="1598109"/>
                </a:lnTo>
                <a:lnTo>
                  <a:pt x="6497741" y="1599392"/>
                </a:lnTo>
                <a:cubicBezTo>
                  <a:pt x="6484628" y="1602044"/>
                  <a:pt x="6471968" y="1605085"/>
                  <a:pt x="6459992" y="1608358"/>
                </a:cubicBezTo>
                <a:cubicBezTo>
                  <a:pt x="6447037" y="1597612"/>
                  <a:pt x="6404274" y="1616787"/>
                  <a:pt x="6404572" y="1593771"/>
                </a:cubicBezTo>
                <a:cubicBezTo>
                  <a:pt x="6388277" y="1597519"/>
                  <a:pt x="6380141" y="1607970"/>
                  <a:pt x="6382671" y="1592612"/>
                </a:cubicBezTo>
                <a:lnTo>
                  <a:pt x="6369843" y="1590015"/>
                </a:lnTo>
                <a:lnTo>
                  <a:pt x="6269740" y="1614633"/>
                </a:lnTo>
                <a:lnTo>
                  <a:pt x="6255405" y="1620529"/>
                </a:lnTo>
                <a:cubicBezTo>
                  <a:pt x="6250911" y="1623016"/>
                  <a:pt x="6247090" y="1625968"/>
                  <a:pt x="6244248" y="1629561"/>
                </a:cubicBezTo>
                <a:cubicBezTo>
                  <a:pt x="6188859" y="1618246"/>
                  <a:pt x="6143250" y="1639346"/>
                  <a:pt x="6086396" y="1642666"/>
                </a:cubicBezTo>
                <a:cubicBezTo>
                  <a:pt x="6024311" y="1653696"/>
                  <a:pt x="5889522" y="1686499"/>
                  <a:pt x="5867429" y="1695554"/>
                </a:cubicBezTo>
                <a:cubicBezTo>
                  <a:pt x="5848669" y="1700350"/>
                  <a:pt x="5763994" y="1699795"/>
                  <a:pt x="5772864" y="1689002"/>
                </a:cubicBezTo>
                <a:cubicBezTo>
                  <a:pt x="5718480" y="1716048"/>
                  <a:pt x="5694188" y="1696562"/>
                  <a:pt x="5629833" y="1713273"/>
                </a:cubicBezTo>
                <a:lnTo>
                  <a:pt x="5504771" y="1725744"/>
                </a:lnTo>
                <a:lnTo>
                  <a:pt x="5490967" y="1726367"/>
                </a:lnTo>
                <a:lnTo>
                  <a:pt x="5486015" y="1721481"/>
                </a:lnTo>
                <a:lnTo>
                  <a:pt x="5439364" y="1721349"/>
                </a:lnTo>
                <a:cubicBezTo>
                  <a:pt x="5418850" y="1733129"/>
                  <a:pt x="5381503" y="1725668"/>
                  <a:pt x="5350025" y="1729885"/>
                </a:cubicBezTo>
                <a:lnTo>
                  <a:pt x="5336104" y="1734377"/>
                </a:lnTo>
                <a:lnTo>
                  <a:pt x="5245234" y="1738520"/>
                </a:lnTo>
                <a:lnTo>
                  <a:pt x="5182955" y="1744622"/>
                </a:lnTo>
                <a:lnTo>
                  <a:pt x="5169506" y="1748993"/>
                </a:lnTo>
                <a:lnTo>
                  <a:pt x="5154299" y="1744080"/>
                </a:lnTo>
                <a:cubicBezTo>
                  <a:pt x="5152463" y="1742751"/>
                  <a:pt x="5150989" y="1741283"/>
                  <a:pt x="5149917" y="1739727"/>
                </a:cubicBezTo>
                <a:lnTo>
                  <a:pt x="5100319" y="1745797"/>
                </a:lnTo>
                <a:lnTo>
                  <a:pt x="5094361" y="1745767"/>
                </a:lnTo>
                <a:lnTo>
                  <a:pt x="5053410" y="1742790"/>
                </a:lnTo>
                <a:lnTo>
                  <a:pt x="4992711" y="1734075"/>
                </a:lnTo>
                <a:cubicBezTo>
                  <a:pt x="4972764" y="1728527"/>
                  <a:pt x="4955480" y="1708667"/>
                  <a:pt x="4930098" y="1717312"/>
                </a:cubicBezTo>
                <a:cubicBezTo>
                  <a:pt x="4936142" y="1706767"/>
                  <a:pt x="4900350" y="1719438"/>
                  <a:pt x="4893834" y="1710028"/>
                </a:cubicBezTo>
                <a:cubicBezTo>
                  <a:pt x="4890113" y="1702277"/>
                  <a:pt x="4878389" y="1704314"/>
                  <a:pt x="4868730" y="1702384"/>
                </a:cubicBezTo>
                <a:cubicBezTo>
                  <a:pt x="4860577" y="1694955"/>
                  <a:pt x="4813519" y="1692594"/>
                  <a:pt x="4797925" y="1695535"/>
                </a:cubicBezTo>
                <a:cubicBezTo>
                  <a:pt x="4754973" y="1708626"/>
                  <a:pt x="4712186" y="1679830"/>
                  <a:pt x="4677670" y="1689453"/>
                </a:cubicBezTo>
                <a:cubicBezTo>
                  <a:pt x="4650390" y="1686902"/>
                  <a:pt x="4641786" y="1682702"/>
                  <a:pt x="4634248" y="1680227"/>
                </a:cubicBezTo>
                <a:lnTo>
                  <a:pt x="4632434" y="1674607"/>
                </a:lnTo>
                <a:lnTo>
                  <a:pt x="4619204" y="1672507"/>
                </a:lnTo>
                <a:lnTo>
                  <a:pt x="4616283" y="1670977"/>
                </a:lnTo>
                <a:cubicBezTo>
                  <a:pt x="4610716" y="1668036"/>
                  <a:pt x="4605090" y="1665277"/>
                  <a:pt x="4598926" y="1663178"/>
                </a:cubicBezTo>
                <a:cubicBezTo>
                  <a:pt x="4588025" y="1686237"/>
                  <a:pt x="4544698" y="1649138"/>
                  <a:pt x="4547069" y="1670642"/>
                </a:cubicBezTo>
                <a:lnTo>
                  <a:pt x="4523516" y="1669785"/>
                </a:lnTo>
                <a:lnTo>
                  <a:pt x="4500586" y="1675912"/>
                </a:lnTo>
                <a:lnTo>
                  <a:pt x="4488196" y="1683463"/>
                </a:lnTo>
                <a:lnTo>
                  <a:pt x="4445463" y="1695634"/>
                </a:lnTo>
                <a:lnTo>
                  <a:pt x="4446550" y="1680538"/>
                </a:lnTo>
                <a:lnTo>
                  <a:pt x="4365375" y="1697935"/>
                </a:lnTo>
                <a:lnTo>
                  <a:pt x="4305123" y="1714185"/>
                </a:lnTo>
                <a:lnTo>
                  <a:pt x="4292665" y="1720703"/>
                </a:lnTo>
                <a:lnTo>
                  <a:pt x="4276789" y="1718367"/>
                </a:lnTo>
                <a:cubicBezTo>
                  <a:pt x="4274740" y="1717359"/>
                  <a:pt x="4273021" y="1716157"/>
                  <a:pt x="4271683" y="1714801"/>
                </a:cubicBezTo>
                <a:lnTo>
                  <a:pt x="4223918" y="1728936"/>
                </a:lnTo>
                <a:lnTo>
                  <a:pt x="4218039" y="1729885"/>
                </a:lnTo>
                <a:lnTo>
                  <a:pt x="4177153" y="1733691"/>
                </a:lnTo>
                <a:lnTo>
                  <a:pt x="4051032" y="1728886"/>
                </a:lnTo>
                <a:cubicBezTo>
                  <a:pt x="4055072" y="1717510"/>
                  <a:pt x="4022108" y="1735873"/>
                  <a:pt x="4013978" y="1727679"/>
                </a:cubicBezTo>
                <a:cubicBezTo>
                  <a:pt x="4008905" y="1720660"/>
                  <a:pt x="3997723" y="1724594"/>
                  <a:pt x="3987857" y="1724282"/>
                </a:cubicBezTo>
                <a:cubicBezTo>
                  <a:pt x="3978476" y="1718309"/>
                  <a:pt x="3931683" y="1723723"/>
                  <a:pt x="3916852" y="1729184"/>
                </a:cubicBezTo>
                <a:cubicBezTo>
                  <a:pt x="3876910" y="1749138"/>
                  <a:pt x="3829523" y="1727824"/>
                  <a:pt x="3797263" y="1742976"/>
                </a:cubicBezTo>
                <a:cubicBezTo>
                  <a:pt x="3769922" y="1744951"/>
                  <a:pt x="3760682" y="1742230"/>
                  <a:pt x="3752806" y="1741033"/>
                </a:cubicBezTo>
                <a:lnTo>
                  <a:pt x="3749997" y="1735799"/>
                </a:lnTo>
                <a:lnTo>
                  <a:pt x="3736582" y="1735907"/>
                </a:lnTo>
                <a:lnTo>
                  <a:pt x="3733428" y="1734881"/>
                </a:lnTo>
                <a:cubicBezTo>
                  <a:pt x="3727408" y="1732899"/>
                  <a:pt x="3721365" y="1731108"/>
                  <a:pt x="3714911" y="1730056"/>
                </a:cubicBezTo>
                <a:cubicBezTo>
                  <a:pt x="3708355" y="1754554"/>
                  <a:pt x="3658933" y="1725152"/>
                  <a:pt x="3665172" y="1745936"/>
                </a:cubicBezTo>
                <a:cubicBezTo>
                  <a:pt x="3628569" y="1744420"/>
                  <a:pt x="3583742" y="1775884"/>
                  <a:pt x="3552006" y="1755220"/>
                </a:cubicBezTo>
                <a:cubicBezTo>
                  <a:pt x="3497522" y="1758390"/>
                  <a:pt x="3448310" y="1757433"/>
                  <a:pt x="3390301" y="1762546"/>
                </a:cubicBezTo>
                <a:cubicBezTo>
                  <a:pt x="3345266" y="1774524"/>
                  <a:pt x="3297039" y="1758531"/>
                  <a:pt x="3264312" y="1774620"/>
                </a:cubicBezTo>
                <a:cubicBezTo>
                  <a:pt x="3212634" y="1771139"/>
                  <a:pt x="3147905" y="1780248"/>
                  <a:pt x="3106901" y="1804264"/>
                </a:cubicBezTo>
                <a:cubicBezTo>
                  <a:pt x="3051355" y="1805490"/>
                  <a:pt x="3041708" y="1820368"/>
                  <a:pt x="2993303" y="1806542"/>
                </a:cubicBezTo>
                <a:cubicBezTo>
                  <a:pt x="2989182" y="1810139"/>
                  <a:pt x="2984377" y="1813039"/>
                  <a:pt x="2979115" y="1815432"/>
                </a:cubicBezTo>
                <a:lnTo>
                  <a:pt x="2963118" y="1820962"/>
                </a:lnTo>
                <a:lnTo>
                  <a:pt x="2961156" y="1820297"/>
                </a:lnTo>
                <a:lnTo>
                  <a:pt x="2925719" y="1828468"/>
                </a:lnTo>
                <a:lnTo>
                  <a:pt x="2857951" y="1842496"/>
                </a:lnTo>
                <a:lnTo>
                  <a:pt x="2857427" y="1841591"/>
                </a:lnTo>
                <a:cubicBezTo>
                  <a:pt x="2855386" y="1839734"/>
                  <a:pt x="2852250" y="1838690"/>
                  <a:pt x="2846731" y="1839316"/>
                </a:cubicBezTo>
                <a:cubicBezTo>
                  <a:pt x="2855175" y="1823564"/>
                  <a:pt x="2843311" y="1834035"/>
                  <a:pt x="2826290" y="1837274"/>
                </a:cubicBezTo>
                <a:cubicBezTo>
                  <a:pt x="2835609" y="1813530"/>
                  <a:pt x="2787284" y="1831665"/>
                  <a:pt x="2779146" y="1820071"/>
                </a:cubicBezTo>
                <a:cubicBezTo>
                  <a:pt x="2766432" y="1822985"/>
                  <a:pt x="2753158" y="1825635"/>
                  <a:pt x="2739608" y="1827861"/>
                </a:cubicBezTo>
                <a:lnTo>
                  <a:pt x="2731631" y="1828881"/>
                </a:lnTo>
                <a:cubicBezTo>
                  <a:pt x="2731575" y="1828813"/>
                  <a:pt x="2731521" y="1828744"/>
                  <a:pt x="2731464" y="1828677"/>
                </a:cubicBezTo>
                <a:cubicBezTo>
                  <a:pt x="2729715" y="1828415"/>
                  <a:pt x="2727085" y="1828569"/>
                  <a:pt x="2723037" y="1829303"/>
                </a:cubicBezTo>
                <a:lnTo>
                  <a:pt x="2701616" y="1832725"/>
                </a:lnTo>
                <a:lnTo>
                  <a:pt x="2696239" y="1831904"/>
                </a:lnTo>
                <a:lnTo>
                  <a:pt x="2663445" y="1825958"/>
                </a:lnTo>
                <a:cubicBezTo>
                  <a:pt x="2641260" y="1825904"/>
                  <a:pt x="2595040" y="1827674"/>
                  <a:pt x="2560925" y="1829094"/>
                </a:cubicBezTo>
                <a:cubicBezTo>
                  <a:pt x="2527977" y="1836499"/>
                  <a:pt x="2496507" y="1831991"/>
                  <a:pt x="2458739" y="1834479"/>
                </a:cubicBezTo>
                <a:cubicBezTo>
                  <a:pt x="2419379" y="1848893"/>
                  <a:pt x="2396428" y="1834257"/>
                  <a:pt x="2356074" y="1836991"/>
                </a:cubicBezTo>
                <a:cubicBezTo>
                  <a:pt x="2323435" y="1857644"/>
                  <a:pt x="2325610" y="1826053"/>
                  <a:pt x="2304241" y="1822021"/>
                </a:cubicBezTo>
                <a:lnTo>
                  <a:pt x="2298362" y="1822125"/>
                </a:lnTo>
                <a:lnTo>
                  <a:pt x="2283527" y="1826361"/>
                </a:lnTo>
                <a:lnTo>
                  <a:pt x="2278150" y="1828604"/>
                </a:lnTo>
                <a:cubicBezTo>
                  <a:pt x="2274371" y="1829907"/>
                  <a:pt x="2271762" y="1830461"/>
                  <a:pt x="2269853" y="1830502"/>
                </a:cubicBezTo>
                <a:lnTo>
                  <a:pt x="2269585" y="1830341"/>
                </a:lnTo>
                <a:lnTo>
                  <a:pt x="2225332" y="1845825"/>
                </a:lnTo>
                <a:cubicBezTo>
                  <a:pt x="2211505" y="1836594"/>
                  <a:pt x="2170867" y="1860661"/>
                  <a:pt x="2169048" y="1837658"/>
                </a:cubicBezTo>
                <a:cubicBezTo>
                  <a:pt x="2153238" y="1843278"/>
                  <a:pt x="2146132" y="1854645"/>
                  <a:pt x="2147231" y="1839027"/>
                </a:cubicBezTo>
                <a:cubicBezTo>
                  <a:pt x="2141901" y="1840465"/>
                  <a:pt x="2138205" y="1840014"/>
                  <a:pt x="2135241" y="1838652"/>
                </a:cubicBezTo>
                <a:lnTo>
                  <a:pt x="2099215" y="1850768"/>
                </a:lnTo>
                <a:lnTo>
                  <a:pt x="2094046" y="1850806"/>
                </a:lnTo>
                <a:lnTo>
                  <a:pt x="2071850" y="1861319"/>
                </a:lnTo>
                <a:lnTo>
                  <a:pt x="2039607" y="1874318"/>
                </a:lnTo>
                <a:lnTo>
                  <a:pt x="2037289" y="1874025"/>
                </a:lnTo>
                <a:lnTo>
                  <a:pt x="2023615" y="1881562"/>
                </a:lnTo>
                <a:cubicBezTo>
                  <a:pt x="2019390" y="1884562"/>
                  <a:pt x="1959668" y="1894795"/>
                  <a:pt x="1957176" y="1898709"/>
                </a:cubicBezTo>
                <a:cubicBezTo>
                  <a:pt x="1901224" y="1893805"/>
                  <a:pt x="1914145" y="1913274"/>
                  <a:pt x="1858081" y="1923144"/>
                </a:cubicBezTo>
                <a:cubicBezTo>
                  <a:pt x="1819487" y="1923227"/>
                  <a:pt x="1798952" y="1929741"/>
                  <a:pt x="1738865" y="1944965"/>
                </a:cubicBezTo>
                <a:cubicBezTo>
                  <a:pt x="1698633" y="1955957"/>
                  <a:pt x="1670491" y="1978862"/>
                  <a:pt x="1616692" y="1989107"/>
                </a:cubicBezTo>
                <a:cubicBezTo>
                  <a:pt x="1565257" y="2022368"/>
                  <a:pt x="1474172" y="2022156"/>
                  <a:pt x="1411898" y="2046254"/>
                </a:cubicBezTo>
                <a:cubicBezTo>
                  <a:pt x="1380237" y="2035952"/>
                  <a:pt x="1386648" y="2042292"/>
                  <a:pt x="1375780" y="2047961"/>
                </a:cubicBezTo>
                <a:cubicBezTo>
                  <a:pt x="1375756" y="2047968"/>
                  <a:pt x="1375731" y="2047974"/>
                  <a:pt x="1375707" y="2047981"/>
                </a:cubicBezTo>
                <a:lnTo>
                  <a:pt x="1285585" y="2047113"/>
                </a:lnTo>
                <a:cubicBezTo>
                  <a:pt x="1279541" y="2043453"/>
                  <a:pt x="1272537" y="2040974"/>
                  <a:pt x="1263658" y="2041397"/>
                </a:cubicBezTo>
                <a:cubicBezTo>
                  <a:pt x="1212454" y="2058890"/>
                  <a:pt x="1258499" y="2026611"/>
                  <a:pt x="1170403" y="2033399"/>
                </a:cubicBezTo>
                <a:cubicBezTo>
                  <a:pt x="1166530" y="2036274"/>
                  <a:pt x="1154254" y="2033463"/>
                  <a:pt x="1153718" y="2029576"/>
                </a:cubicBezTo>
                <a:cubicBezTo>
                  <a:pt x="1148486" y="2030819"/>
                  <a:pt x="1137980" y="2038354"/>
                  <a:pt x="1133937" y="2032149"/>
                </a:cubicBezTo>
                <a:cubicBezTo>
                  <a:pt x="1104720" y="2031606"/>
                  <a:pt x="1077532" y="2035424"/>
                  <a:pt x="1054999" y="2043242"/>
                </a:cubicBezTo>
                <a:cubicBezTo>
                  <a:pt x="1024875" y="2038090"/>
                  <a:pt x="1020473" y="2042711"/>
                  <a:pt x="1018405" y="2048281"/>
                </a:cubicBezTo>
                <a:lnTo>
                  <a:pt x="1016563" y="2051718"/>
                </a:lnTo>
                <a:lnTo>
                  <a:pt x="1008284" y="2046742"/>
                </a:lnTo>
                <a:cubicBezTo>
                  <a:pt x="999244" y="2043620"/>
                  <a:pt x="990505" y="2044937"/>
                  <a:pt x="981974" y="2048363"/>
                </a:cubicBezTo>
                <a:lnTo>
                  <a:pt x="971903" y="2053484"/>
                </a:lnTo>
                <a:lnTo>
                  <a:pt x="954015" y="2052529"/>
                </a:lnTo>
                <a:cubicBezTo>
                  <a:pt x="931960" y="2051365"/>
                  <a:pt x="861352" y="2046214"/>
                  <a:pt x="839571" y="2046509"/>
                </a:cubicBezTo>
                <a:lnTo>
                  <a:pt x="823321" y="2054296"/>
                </a:lnTo>
                <a:lnTo>
                  <a:pt x="800990" y="2051523"/>
                </a:lnTo>
                <a:cubicBezTo>
                  <a:pt x="790723" y="2052171"/>
                  <a:pt x="782268" y="2055403"/>
                  <a:pt x="776439" y="2062634"/>
                </a:cubicBezTo>
                <a:cubicBezTo>
                  <a:pt x="773155" y="2056184"/>
                  <a:pt x="769593" y="2059253"/>
                  <a:pt x="763041" y="2063995"/>
                </a:cubicBezTo>
                <a:lnTo>
                  <a:pt x="757863" y="2065877"/>
                </a:lnTo>
                <a:lnTo>
                  <a:pt x="745053" y="2051831"/>
                </a:lnTo>
                <a:lnTo>
                  <a:pt x="722609" y="2049504"/>
                </a:lnTo>
                <a:lnTo>
                  <a:pt x="717618" y="2042131"/>
                </a:lnTo>
                <a:lnTo>
                  <a:pt x="703285" y="2046808"/>
                </a:lnTo>
                <a:cubicBezTo>
                  <a:pt x="698219" y="2048137"/>
                  <a:pt x="690058" y="2049926"/>
                  <a:pt x="680199" y="2051947"/>
                </a:cubicBezTo>
                <a:lnTo>
                  <a:pt x="667351" y="2054469"/>
                </a:lnTo>
                <a:lnTo>
                  <a:pt x="660961" y="2049404"/>
                </a:lnTo>
                <a:lnTo>
                  <a:pt x="638282" y="2060093"/>
                </a:lnTo>
                <a:lnTo>
                  <a:pt x="583551" y="2070197"/>
                </a:lnTo>
                <a:cubicBezTo>
                  <a:pt x="569268" y="2091365"/>
                  <a:pt x="529124" y="2053106"/>
                  <a:pt x="525274" y="2079137"/>
                </a:cubicBezTo>
                <a:cubicBezTo>
                  <a:pt x="506495" y="2056498"/>
                  <a:pt x="440091" y="2069666"/>
                  <a:pt x="405635" y="2059339"/>
                </a:cubicBezTo>
                <a:cubicBezTo>
                  <a:pt x="397410" y="2069278"/>
                  <a:pt x="294416" y="2032966"/>
                  <a:pt x="281555" y="2022847"/>
                </a:cubicBezTo>
                <a:cubicBezTo>
                  <a:pt x="171589" y="1986245"/>
                  <a:pt x="126791" y="1985528"/>
                  <a:pt x="98513" y="1969504"/>
                </a:cubicBezTo>
                <a:cubicBezTo>
                  <a:pt x="85544" y="1965247"/>
                  <a:pt x="73324" y="1958000"/>
                  <a:pt x="56191" y="1950709"/>
                </a:cubicBezTo>
                <a:lnTo>
                  <a:pt x="0" y="19357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30A84CE-4885-72A3-FF46-2AAB08321AA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37036" y="548640"/>
            <a:ext cx="9543405" cy="1188720"/>
          </a:xfrm>
        </p:spPr>
        <p:txBody>
          <a:bodyPr>
            <a:normAutofit/>
          </a:bodyPr>
          <a:lstStyle/>
          <a:p>
            <a:pPr lvl="0"/>
            <a:r>
              <a:rPr lang="es-ES">
                <a:solidFill>
                  <a:schemeClr val="tx1">
                    <a:lumMod val="85000"/>
                    <a:lumOff val="15000"/>
                  </a:schemeClr>
                </a:solidFill>
              </a:rPr>
              <a:t>$addFields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EEC5943-2106-1F0D-2FDA-61D7909DA0AF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957987" y="2431765"/>
            <a:ext cx="8276026" cy="3320031"/>
          </a:xfrm>
        </p:spPr>
        <p:txBody>
          <a:bodyPr anchor="ctr">
            <a:normAutofit/>
          </a:bodyPr>
          <a:lstStyle/>
          <a:p>
            <a:pPr marL="0" lvl="0" indent="0">
              <a:buNone/>
            </a:pPr>
            <a:r>
              <a:rPr lang="es-ES" sz="2000">
                <a:solidFill>
                  <a:schemeClr val="tx1">
                    <a:lumMod val="85000"/>
                    <a:lumOff val="15000"/>
                  </a:schemeClr>
                </a:solidFill>
              </a:rPr>
              <a:t>db.universities.aggregate([</a:t>
            </a:r>
          </a:p>
          <a:p>
            <a:pPr marL="0" lvl="0" indent="0">
              <a:buNone/>
            </a:pPr>
            <a:r>
              <a:rPr lang="es-ES" sz="2000">
                <a:solidFill>
                  <a:schemeClr val="tx1">
                    <a:lumMod val="85000"/>
                    <a:lumOff val="15000"/>
                  </a:schemeClr>
                </a:solidFill>
              </a:rPr>
              <a:t>  { $match : { name : 'USAL' } },</a:t>
            </a:r>
          </a:p>
          <a:p>
            <a:pPr marL="0" lvl="0" indent="0">
              <a:buNone/>
            </a:pPr>
            <a:r>
              <a:rPr lang="es-ES" sz="2000">
                <a:solidFill>
                  <a:schemeClr val="tx1">
                    <a:lumMod val="85000"/>
                    <a:lumOff val="15000"/>
                  </a:schemeClr>
                </a:solidFill>
              </a:rPr>
              <a:t>  { $addFields : { foundation_year : 1218 } }</a:t>
            </a:r>
          </a:p>
          <a:p>
            <a:pPr marL="0" lvl="0" indent="0">
              <a:buNone/>
            </a:pPr>
            <a:r>
              <a:rPr lang="es-ES" sz="2000">
                <a:solidFill>
                  <a:schemeClr val="tx1">
                    <a:lumMod val="85000"/>
                    <a:lumOff val="15000"/>
                  </a:schemeClr>
                </a:solidFill>
              </a:rPr>
              <a:t>]).pretty()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42DCE2C-2863-46FA-9BE7-24365A24D9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24586" y="5970896"/>
            <a:ext cx="9967416" cy="887104"/>
          </a:xfrm>
          <a:custGeom>
            <a:avLst/>
            <a:gdLst>
              <a:gd name="connsiteX0" fmla="*/ 4686423 w 9517857"/>
              <a:gd name="connsiteY0" fmla="*/ 247919 h 918356"/>
              <a:gd name="connsiteX1" fmla="*/ 4689051 w 9517857"/>
              <a:gd name="connsiteY1" fmla="*/ 250968 h 918356"/>
              <a:gd name="connsiteX2" fmla="*/ 4687244 w 9517857"/>
              <a:gd name="connsiteY2" fmla="*/ 251298 h 918356"/>
              <a:gd name="connsiteX3" fmla="*/ 4685225 w 9517857"/>
              <a:gd name="connsiteY3" fmla="*/ 246530 h 918356"/>
              <a:gd name="connsiteX4" fmla="*/ 4686133 w 9517857"/>
              <a:gd name="connsiteY4" fmla="*/ 246727 h 918356"/>
              <a:gd name="connsiteX5" fmla="*/ 4686423 w 9517857"/>
              <a:gd name="connsiteY5" fmla="*/ 247919 h 918356"/>
              <a:gd name="connsiteX6" fmla="*/ 9517856 w 9517857"/>
              <a:gd name="connsiteY6" fmla="*/ 0 h 918356"/>
              <a:gd name="connsiteX7" fmla="*/ 9517857 w 9517857"/>
              <a:gd name="connsiteY7" fmla="*/ 12 h 918356"/>
              <a:gd name="connsiteX8" fmla="*/ 9517857 w 9517857"/>
              <a:gd name="connsiteY8" fmla="*/ 918356 h 918356"/>
              <a:gd name="connsiteX9" fmla="*/ 14604 w 9517857"/>
              <a:gd name="connsiteY9" fmla="*/ 918356 h 918356"/>
              <a:gd name="connsiteX10" fmla="*/ 12841 w 9517857"/>
              <a:gd name="connsiteY10" fmla="*/ 917763 h 918356"/>
              <a:gd name="connsiteX11" fmla="*/ 93 w 9517857"/>
              <a:gd name="connsiteY11" fmla="*/ 912471 h 918356"/>
              <a:gd name="connsiteX12" fmla="*/ 58674 w 9517857"/>
              <a:gd name="connsiteY12" fmla="*/ 890322 h 918356"/>
              <a:gd name="connsiteX13" fmla="*/ 275005 w 9517857"/>
              <a:gd name="connsiteY13" fmla="*/ 807229 h 918356"/>
              <a:gd name="connsiteX14" fmla="*/ 587824 w 9517857"/>
              <a:gd name="connsiteY14" fmla="*/ 798195 h 918356"/>
              <a:gd name="connsiteX15" fmla="*/ 651826 w 9517857"/>
              <a:gd name="connsiteY15" fmla="*/ 738338 h 918356"/>
              <a:gd name="connsiteX16" fmla="*/ 727985 w 9517857"/>
              <a:gd name="connsiteY16" fmla="*/ 719826 h 918356"/>
              <a:gd name="connsiteX17" fmla="*/ 778982 w 9517857"/>
              <a:gd name="connsiteY17" fmla="*/ 710142 h 918356"/>
              <a:gd name="connsiteX18" fmla="*/ 849944 w 9517857"/>
              <a:gd name="connsiteY18" fmla="*/ 717987 h 918356"/>
              <a:gd name="connsiteX19" fmla="*/ 921659 w 9517857"/>
              <a:gd name="connsiteY19" fmla="*/ 712695 h 918356"/>
              <a:gd name="connsiteX20" fmla="*/ 930946 w 9517857"/>
              <a:gd name="connsiteY20" fmla="*/ 734046 h 918356"/>
              <a:gd name="connsiteX21" fmla="*/ 986250 w 9517857"/>
              <a:gd name="connsiteY21" fmla="*/ 713530 h 918356"/>
              <a:gd name="connsiteX22" fmla="*/ 1013752 w 9517857"/>
              <a:gd name="connsiteY22" fmla="*/ 713361 h 918356"/>
              <a:gd name="connsiteX23" fmla="*/ 1023734 w 9517857"/>
              <a:gd name="connsiteY23" fmla="*/ 718571 h 918356"/>
              <a:gd name="connsiteX24" fmla="*/ 1063207 w 9517857"/>
              <a:gd name="connsiteY24" fmla="*/ 715651 h 918356"/>
              <a:gd name="connsiteX25" fmla="*/ 1081980 w 9517857"/>
              <a:gd name="connsiteY25" fmla="*/ 738455 h 918356"/>
              <a:gd name="connsiteX26" fmla="*/ 1218120 w 9517857"/>
              <a:gd name="connsiteY26" fmla="*/ 713280 h 918356"/>
              <a:gd name="connsiteX27" fmla="*/ 1397459 w 9517857"/>
              <a:gd name="connsiteY27" fmla="*/ 691190 h 918356"/>
              <a:gd name="connsiteX28" fmla="*/ 1580688 w 9517857"/>
              <a:gd name="connsiteY28" fmla="*/ 693697 h 918356"/>
              <a:gd name="connsiteX29" fmla="*/ 1772334 w 9517857"/>
              <a:gd name="connsiteY29" fmla="*/ 710640 h 918356"/>
              <a:gd name="connsiteX30" fmla="*/ 2002561 w 9517857"/>
              <a:gd name="connsiteY30" fmla="*/ 659917 h 918356"/>
              <a:gd name="connsiteX31" fmla="*/ 2135144 w 9517857"/>
              <a:gd name="connsiteY31" fmla="*/ 636501 h 918356"/>
              <a:gd name="connsiteX32" fmla="*/ 2440292 w 9517857"/>
              <a:gd name="connsiteY32" fmla="*/ 593862 h 918356"/>
              <a:gd name="connsiteX33" fmla="*/ 2547829 w 9517857"/>
              <a:gd name="connsiteY33" fmla="*/ 566150 h 918356"/>
              <a:gd name="connsiteX34" fmla="*/ 2658055 w 9517857"/>
              <a:gd name="connsiteY34" fmla="*/ 578727 h 918356"/>
              <a:gd name="connsiteX35" fmla="*/ 2693698 w 9517857"/>
              <a:gd name="connsiteY35" fmla="*/ 560029 h 918356"/>
              <a:gd name="connsiteX36" fmla="*/ 2699673 w 9517857"/>
              <a:gd name="connsiteY36" fmla="*/ 556400 h 918356"/>
              <a:gd name="connsiteX37" fmla="*/ 2727306 w 9517857"/>
              <a:gd name="connsiteY37" fmla="*/ 550698 h 918356"/>
              <a:gd name="connsiteX38" fmla="*/ 2730451 w 9517857"/>
              <a:gd name="connsiteY38" fmla="*/ 538058 h 918356"/>
              <a:gd name="connsiteX39" fmla="*/ 2768713 w 9517857"/>
              <a:gd name="connsiteY39" fmla="*/ 521575 h 918356"/>
              <a:gd name="connsiteX40" fmla="*/ 2820868 w 9517857"/>
              <a:gd name="connsiteY40" fmla="*/ 514160 h 918356"/>
              <a:gd name="connsiteX41" fmla="*/ 3073635 w 9517857"/>
              <a:gd name="connsiteY41" fmla="*/ 491294 h 918356"/>
              <a:gd name="connsiteX42" fmla="*/ 3222071 w 9517857"/>
              <a:gd name="connsiteY42" fmla="*/ 470559 h 918356"/>
              <a:gd name="connsiteX43" fmla="*/ 3274069 w 9517857"/>
              <a:gd name="connsiteY43" fmla="*/ 451605 h 918356"/>
              <a:gd name="connsiteX44" fmla="*/ 3349632 w 9517857"/>
              <a:gd name="connsiteY44" fmla="*/ 432583 h 918356"/>
              <a:gd name="connsiteX45" fmla="*/ 3479593 w 9517857"/>
              <a:gd name="connsiteY45" fmla="*/ 390437 h 918356"/>
              <a:gd name="connsiteX46" fmla="*/ 3660110 w 9517857"/>
              <a:gd name="connsiteY46" fmla="*/ 348726 h 918356"/>
              <a:gd name="connsiteX47" fmla="*/ 3750023 w 9517857"/>
              <a:gd name="connsiteY47" fmla="*/ 370678 h 918356"/>
              <a:gd name="connsiteX48" fmla="*/ 3844133 w 9517857"/>
              <a:gd name="connsiteY48" fmla="*/ 360648 h 918356"/>
              <a:gd name="connsiteX49" fmla="*/ 3913545 w 9517857"/>
              <a:gd name="connsiteY49" fmla="*/ 344235 h 918356"/>
              <a:gd name="connsiteX50" fmla="*/ 4266740 w 9517857"/>
              <a:gd name="connsiteY50" fmla="*/ 361454 h 918356"/>
              <a:gd name="connsiteX51" fmla="*/ 4430770 w 9517857"/>
              <a:gd name="connsiteY51" fmla="*/ 342643 h 918356"/>
              <a:gd name="connsiteX52" fmla="*/ 4512664 w 9517857"/>
              <a:gd name="connsiteY52" fmla="*/ 319948 h 918356"/>
              <a:gd name="connsiteX53" fmla="*/ 4616423 w 9517857"/>
              <a:gd name="connsiteY53" fmla="*/ 290914 h 918356"/>
              <a:gd name="connsiteX54" fmla="*/ 4691675 w 9517857"/>
              <a:gd name="connsiteY54" fmla="*/ 254011 h 918356"/>
              <a:gd name="connsiteX55" fmla="*/ 4689051 w 9517857"/>
              <a:gd name="connsiteY55" fmla="*/ 250968 h 918356"/>
              <a:gd name="connsiteX56" fmla="*/ 4719994 w 9517857"/>
              <a:gd name="connsiteY56" fmla="*/ 245307 h 918356"/>
              <a:gd name="connsiteX57" fmla="*/ 4752894 w 9517857"/>
              <a:gd name="connsiteY57" fmla="*/ 239875 h 918356"/>
              <a:gd name="connsiteX58" fmla="*/ 4769329 w 9517857"/>
              <a:gd name="connsiteY58" fmla="*/ 233585 h 918356"/>
              <a:gd name="connsiteX59" fmla="*/ 4775634 w 9517857"/>
              <a:gd name="connsiteY59" fmla="*/ 234063 h 918356"/>
              <a:gd name="connsiteX60" fmla="*/ 4790452 w 9517857"/>
              <a:gd name="connsiteY60" fmla="*/ 233572 h 918356"/>
              <a:gd name="connsiteX61" fmla="*/ 4789062 w 9517857"/>
              <a:gd name="connsiteY61" fmla="*/ 241924 h 918356"/>
              <a:gd name="connsiteX62" fmla="*/ 4827826 w 9517857"/>
              <a:gd name="connsiteY62" fmla="*/ 246977 h 918356"/>
              <a:gd name="connsiteX63" fmla="*/ 4892569 w 9517857"/>
              <a:gd name="connsiteY63" fmla="*/ 249933 h 918356"/>
              <a:gd name="connsiteX64" fmla="*/ 4896611 w 9517857"/>
              <a:gd name="connsiteY64" fmla="*/ 240448 h 918356"/>
              <a:gd name="connsiteX65" fmla="*/ 4917286 w 9517857"/>
              <a:gd name="connsiteY65" fmla="*/ 243659 h 918356"/>
              <a:gd name="connsiteX66" fmla="*/ 4981173 w 9517857"/>
              <a:gd name="connsiteY66" fmla="*/ 247103 h 918356"/>
              <a:gd name="connsiteX67" fmla="*/ 5060397 w 9517857"/>
              <a:gd name="connsiteY67" fmla="*/ 263688 h 918356"/>
              <a:gd name="connsiteX68" fmla="*/ 5252996 w 9517857"/>
              <a:gd name="connsiteY68" fmla="*/ 270655 h 918356"/>
              <a:gd name="connsiteX69" fmla="*/ 5358056 w 9517857"/>
              <a:gd name="connsiteY69" fmla="*/ 247248 h 918356"/>
              <a:gd name="connsiteX70" fmla="*/ 5426496 w 9517857"/>
              <a:gd name="connsiteY70" fmla="*/ 235142 h 918356"/>
              <a:gd name="connsiteX71" fmla="*/ 5497161 w 9517857"/>
              <a:gd name="connsiteY71" fmla="*/ 228808 h 918356"/>
              <a:gd name="connsiteX72" fmla="*/ 5826043 w 9517857"/>
              <a:gd name="connsiteY72" fmla="*/ 148073 h 918356"/>
              <a:gd name="connsiteX73" fmla="*/ 6013415 w 9517857"/>
              <a:gd name="connsiteY73" fmla="*/ 137316 h 918356"/>
              <a:gd name="connsiteX74" fmla="*/ 6080994 w 9517857"/>
              <a:gd name="connsiteY74" fmla="*/ 142938 h 918356"/>
              <a:gd name="connsiteX75" fmla="*/ 6194152 w 9517857"/>
              <a:gd name="connsiteY75" fmla="*/ 151772 h 918356"/>
              <a:gd name="connsiteX76" fmla="*/ 6281379 w 9517857"/>
              <a:gd name="connsiteY76" fmla="*/ 181626 h 918356"/>
              <a:gd name="connsiteX77" fmla="*/ 6374947 w 9517857"/>
              <a:gd name="connsiteY77" fmla="*/ 179799 h 918356"/>
              <a:gd name="connsiteX78" fmla="*/ 6448518 w 9517857"/>
              <a:gd name="connsiteY78" fmla="*/ 164378 h 918356"/>
              <a:gd name="connsiteX79" fmla="*/ 6544700 w 9517857"/>
              <a:gd name="connsiteY79" fmla="*/ 167161 h 918356"/>
              <a:gd name="connsiteX80" fmla="*/ 6648353 w 9517857"/>
              <a:gd name="connsiteY80" fmla="*/ 172250 h 918356"/>
              <a:gd name="connsiteX81" fmla="*/ 6736227 w 9517857"/>
              <a:gd name="connsiteY81" fmla="*/ 173216 h 918356"/>
              <a:gd name="connsiteX82" fmla="*/ 6977218 w 9517857"/>
              <a:gd name="connsiteY82" fmla="*/ 184289 h 918356"/>
              <a:gd name="connsiteX83" fmla="*/ 7065221 w 9517857"/>
              <a:gd name="connsiteY83" fmla="*/ 227531 h 918356"/>
              <a:gd name="connsiteX84" fmla="*/ 7366876 w 9517857"/>
              <a:gd name="connsiteY84" fmla="*/ 248468 h 918356"/>
              <a:gd name="connsiteX85" fmla="*/ 7565449 w 9517857"/>
              <a:gd name="connsiteY85" fmla="*/ 258950 h 918356"/>
              <a:gd name="connsiteX86" fmla="*/ 7599285 w 9517857"/>
              <a:gd name="connsiteY86" fmla="*/ 266021 h 918356"/>
              <a:gd name="connsiteX87" fmla="*/ 7644411 w 9517857"/>
              <a:gd name="connsiteY87" fmla="*/ 258986 h 918356"/>
              <a:gd name="connsiteX88" fmla="*/ 7825110 w 9517857"/>
              <a:gd name="connsiteY88" fmla="*/ 229109 h 918356"/>
              <a:gd name="connsiteX89" fmla="*/ 7965804 w 9517857"/>
              <a:gd name="connsiteY89" fmla="*/ 190545 h 918356"/>
              <a:gd name="connsiteX90" fmla="*/ 8147401 w 9517857"/>
              <a:gd name="connsiteY90" fmla="*/ 205617 h 918356"/>
              <a:gd name="connsiteX91" fmla="*/ 8256033 w 9517857"/>
              <a:gd name="connsiteY91" fmla="*/ 193713 h 918356"/>
              <a:gd name="connsiteX92" fmla="*/ 8410677 w 9517857"/>
              <a:gd name="connsiteY92" fmla="*/ 172167 h 918356"/>
              <a:gd name="connsiteX93" fmla="*/ 8617841 w 9517857"/>
              <a:gd name="connsiteY93" fmla="*/ 155167 h 918356"/>
              <a:gd name="connsiteX94" fmla="*/ 8715976 w 9517857"/>
              <a:gd name="connsiteY94" fmla="*/ 178374 h 918356"/>
              <a:gd name="connsiteX95" fmla="*/ 8778827 w 9517857"/>
              <a:gd name="connsiteY95" fmla="*/ 172936 h 918356"/>
              <a:gd name="connsiteX96" fmla="*/ 8840778 w 9517857"/>
              <a:gd name="connsiteY96" fmla="*/ 143149 h 918356"/>
              <a:gd name="connsiteX97" fmla="*/ 9010380 w 9517857"/>
              <a:gd name="connsiteY97" fmla="*/ 91891 h 918356"/>
              <a:gd name="connsiteX98" fmla="*/ 9110856 w 9517857"/>
              <a:gd name="connsiteY98" fmla="*/ 70997 h 918356"/>
              <a:gd name="connsiteX99" fmla="*/ 9268817 w 9517857"/>
              <a:gd name="connsiteY99" fmla="*/ 53082 h 918356"/>
              <a:gd name="connsiteX100" fmla="*/ 9316667 w 9517857"/>
              <a:gd name="connsiteY100" fmla="*/ 45047 h 918356"/>
              <a:gd name="connsiteX101" fmla="*/ 9428209 w 9517857"/>
              <a:gd name="connsiteY101" fmla="*/ 29923 h 918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9517857" h="918356">
                <a:moveTo>
                  <a:pt x="4686423" y="247919"/>
                </a:moveTo>
                <a:lnTo>
                  <a:pt x="4689051" y="250968"/>
                </a:lnTo>
                <a:lnTo>
                  <a:pt x="4687244" y="251298"/>
                </a:lnTo>
                <a:close/>
                <a:moveTo>
                  <a:pt x="4685225" y="246530"/>
                </a:moveTo>
                <a:cubicBezTo>
                  <a:pt x="4688837" y="243198"/>
                  <a:pt x="4687468" y="244598"/>
                  <a:pt x="4686133" y="246727"/>
                </a:cubicBezTo>
                <a:lnTo>
                  <a:pt x="4686423" y="247919"/>
                </a:lnTo>
                <a:close/>
                <a:moveTo>
                  <a:pt x="9517856" y="0"/>
                </a:moveTo>
                <a:lnTo>
                  <a:pt x="9517857" y="12"/>
                </a:lnTo>
                <a:lnTo>
                  <a:pt x="9517857" y="918356"/>
                </a:lnTo>
                <a:lnTo>
                  <a:pt x="14604" y="918356"/>
                </a:lnTo>
                <a:lnTo>
                  <a:pt x="12841" y="917763"/>
                </a:lnTo>
                <a:cubicBezTo>
                  <a:pt x="4532" y="914864"/>
                  <a:pt x="-773" y="912807"/>
                  <a:pt x="93" y="912471"/>
                </a:cubicBezTo>
                <a:cubicBezTo>
                  <a:pt x="172" y="912298"/>
                  <a:pt x="58594" y="890495"/>
                  <a:pt x="58674" y="890322"/>
                </a:cubicBezTo>
                <a:cubicBezTo>
                  <a:pt x="127436" y="929614"/>
                  <a:pt x="206243" y="828226"/>
                  <a:pt x="275005" y="807229"/>
                </a:cubicBezTo>
                <a:cubicBezTo>
                  <a:pt x="303983" y="806087"/>
                  <a:pt x="504960" y="777375"/>
                  <a:pt x="587824" y="798195"/>
                </a:cubicBezTo>
                <a:cubicBezTo>
                  <a:pt x="598733" y="769348"/>
                  <a:pt x="682904" y="785924"/>
                  <a:pt x="651826" y="738338"/>
                </a:cubicBezTo>
                <a:cubicBezTo>
                  <a:pt x="688440" y="737862"/>
                  <a:pt x="753255" y="750396"/>
                  <a:pt x="727985" y="719826"/>
                </a:cubicBezTo>
                <a:cubicBezTo>
                  <a:pt x="739648" y="718749"/>
                  <a:pt x="775717" y="715087"/>
                  <a:pt x="778982" y="710142"/>
                </a:cubicBezTo>
                <a:cubicBezTo>
                  <a:pt x="779189" y="709407"/>
                  <a:pt x="849736" y="718721"/>
                  <a:pt x="849944" y="717987"/>
                </a:cubicBezTo>
                <a:lnTo>
                  <a:pt x="921659" y="712695"/>
                </a:lnTo>
                <a:lnTo>
                  <a:pt x="930946" y="734046"/>
                </a:lnTo>
                <a:lnTo>
                  <a:pt x="986250" y="713530"/>
                </a:lnTo>
                <a:lnTo>
                  <a:pt x="1013752" y="713361"/>
                </a:lnTo>
                <a:lnTo>
                  <a:pt x="1023734" y="718571"/>
                </a:lnTo>
                <a:cubicBezTo>
                  <a:pt x="1033291" y="721276"/>
                  <a:pt x="1045398" y="721394"/>
                  <a:pt x="1063207" y="715651"/>
                </a:cubicBezTo>
                <a:lnTo>
                  <a:pt x="1081980" y="738455"/>
                </a:lnTo>
                <a:lnTo>
                  <a:pt x="1218120" y="713280"/>
                </a:lnTo>
                <a:cubicBezTo>
                  <a:pt x="1230137" y="716162"/>
                  <a:pt x="1387179" y="685179"/>
                  <a:pt x="1397459" y="691190"/>
                </a:cubicBezTo>
                <a:cubicBezTo>
                  <a:pt x="1490025" y="704984"/>
                  <a:pt x="1465878" y="715604"/>
                  <a:pt x="1580688" y="693697"/>
                </a:cubicBezTo>
                <a:cubicBezTo>
                  <a:pt x="1607067" y="704379"/>
                  <a:pt x="1719477" y="658239"/>
                  <a:pt x="1772334" y="710640"/>
                </a:cubicBezTo>
                <a:cubicBezTo>
                  <a:pt x="1745536" y="644824"/>
                  <a:pt x="1976078" y="716436"/>
                  <a:pt x="2002561" y="659917"/>
                </a:cubicBezTo>
                <a:cubicBezTo>
                  <a:pt x="2045346" y="660357"/>
                  <a:pt x="2166676" y="654391"/>
                  <a:pt x="2135144" y="636501"/>
                </a:cubicBezTo>
                <a:cubicBezTo>
                  <a:pt x="2276591" y="665055"/>
                  <a:pt x="2293173" y="591792"/>
                  <a:pt x="2440292" y="593862"/>
                </a:cubicBezTo>
                <a:cubicBezTo>
                  <a:pt x="2495160" y="534824"/>
                  <a:pt x="2473343" y="585644"/>
                  <a:pt x="2547829" y="566150"/>
                </a:cubicBezTo>
                <a:cubicBezTo>
                  <a:pt x="2545438" y="614169"/>
                  <a:pt x="2632278" y="528280"/>
                  <a:pt x="2658055" y="578727"/>
                </a:cubicBezTo>
                <a:cubicBezTo>
                  <a:pt x="2670795" y="573581"/>
                  <a:pt x="2682322" y="567005"/>
                  <a:pt x="2693698" y="560029"/>
                </a:cubicBezTo>
                <a:lnTo>
                  <a:pt x="2699673" y="556400"/>
                </a:lnTo>
                <a:lnTo>
                  <a:pt x="2727306" y="550698"/>
                </a:lnTo>
                <a:lnTo>
                  <a:pt x="2730451" y="538058"/>
                </a:lnTo>
                <a:lnTo>
                  <a:pt x="2768713" y="521575"/>
                </a:lnTo>
                <a:cubicBezTo>
                  <a:pt x="2783756" y="517104"/>
                  <a:pt x="2800788" y="514291"/>
                  <a:pt x="2820868" y="514160"/>
                </a:cubicBezTo>
                <a:cubicBezTo>
                  <a:pt x="2894791" y="532885"/>
                  <a:pt x="2981506" y="465507"/>
                  <a:pt x="3073635" y="491294"/>
                </a:cubicBezTo>
                <a:cubicBezTo>
                  <a:pt x="3106872" y="496624"/>
                  <a:pt x="3205785" y="487718"/>
                  <a:pt x="3222071" y="470559"/>
                </a:cubicBezTo>
                <a:cubicBezTo>
                  <a:pt x="3242193" y="465514"/>
                  <a:pt x="3267163" y="469136"/>
                  <a:pt x="3274069" y="451605"/>
                </a:cubicBezTo>
                <a:cubicBezTo>
                  <a:pt x="3286659" y="430165"/>
                  <a:pt x="3363648" y="455571"/>
                  <a:pt x="3349632" y="432583"/>
                </a:cubicBezTo>
                <a:cubicBezTo>
                  <a:pt x="3404182" y="449847"/>
                  <a:pt x="3438210" y="404323"/>
                  <a:pt x="3479593" y="390437"/>
                </a:cubicBezTo>
                <a:cubicBezTo>
                  <a:pt x="3523240" y="408403"/>
                  <a:pt x="3567027" y="361554"/>
                  <a:pt x="3660110" y="348726"/>
                </a:cubicBezTo>
                <a:cubicBezTo>
                  <a:pt x="3708299" y="369683"/>
                  <a:pt x="3662447" y="344775"/>
                  <a:pt x="3750023" y="370678"/>
                </a:cubicBezTo>
                <a:cubicBezTo>
                  <a:pt x="3752092" y="367132"/>
                  <a:pt x="3816880" y="365055"/>
                  <a:pt x="3844133" y="360648"/>
                </a:cubicBezTo>
                <a:cubicBezTo>
                  <a:pt x="3871386" y="356240"/>
                  <a:pt x="3882848" y="332490"/>
                  <a:pt x="3913545" y="344235"/>
                </a:cubicBezTo>
                <a:cubicBezTo>
                  <a:pt x="4050255" y="376864"/>
                  <a:pt x="4159924" y="363190"/>
                  <a:pt x="4266740" y="361454"/>
                </a:cubicBezTo>
                <a:cubicBezTo>
                  <a:pt x="4385770" y="354374"/>
                  <a:pt x="4314535" y="340143"/>
                  <a:pt x="4430770" y="342643"/>
                </a:cubicBezTo>
                <a:cubicBezTo>
                  <a:pt x="4439969" y="322594"/>
                  <a:pt x="4478290" y="314645"/>
                  <a:pt x="4512664" y="319948"/>
                </a:cubicBezTo>
                <a:cubicBezTo>
                  <a:pt x="4570011" y="315138"/>
                  <a:pt x="4549085" y="269599"/>
                  <a:pt x="4616423" y="290914"/>
                </a:cubicBezTo>
                <a:cubicBezTo>
                  <a:pt x="4599641" y="270277"/>
                  <a:pt x="4692085" y="269216"/>
                  <a:pt x="4691675" y="254011"/>
                </a:cubicBezTo>
                <a:lnTo>
                  <a:pt x="4689051" y="250968"/>
                </a:lnTo>
                <a:lnTo>
                  <a:pt x="4719994" y="245307"/>
                </a:lnTo>
                <a:cubicBezTo>
                  <a:pt x="4732635" y="242775"/>
                  <a:pt x="4745300" y="240335"/>
                  <a:pt x="4752894" y="239875"/>
                </a:cubicBezTo>
                <a:lnTo>
                  <a:pt x="4769329" y="233585"/>
                </a:lnTo>
                <a:lnTo>
                  <a:pt x="4775634" y="234063"/>
                </a:lnTo>
                <a:lnTo>
                  <a:pt x="4790452" y="233572"/>
                </a:lnTo>
                <a:cubicBezTo>
                  <a:pt x="4789989" y="236356"/>
                  <a:pt x="4789525" y="239141"/>
                  <a:pt x="4789062" y="241924"/>
                </a:cubicBezTo>
                <a:cubicBezTo>
                  <a:pt x="4786342" y="249932"/>
                  <a:pt x="4804560" y="248631"/>
                  <a:pt x="4827826" y="246977"/>
                </a:cubicBezTo>
                <a:cubicBezTo>
                  <a:pt x="4875782" y="239569"/>
                  <a:pt x="4874112" y="283413"/>
                  <a:pt x="4892569" y="249933"/>
                </a:cubicBezTo>
                <a:lnTo>
                  <a:pt x="4896611" y="240448"/>
                </a:lnTo>
                <a:lnTo>
                  <a:pt x="4917286" y="243659"/>
                </a:lnTo>
                <a:cubicBezTo>
                  <a:pt x="4923060" y="243799"/>
                  <a:pt x="4981729" y="240979"/>
                  <a:pt x="4981173" y="247103"/>
                </a:cubicBezTo>
                <a:cubicBezTo>
                  <a:pt x="5024880" y="220690"/>
                  <a:pt x="5014146" y="257963"/>
                  <a:pt x="5060397" y="263688"/>
                </a:cubicBezTo>
                <a:cubicBezTo>
                  <a:pt x="5093356" y="238589"/>
                  <a:pt x="5157892" y="275351"/>
                  <a:pt x="5252996" y="270655"/>
                </a:cubicBezTo>
                <a:cubicBezTo>
                  <a:pt x="5288840" y="241872"/>
                  <a:pt x="5287005" y="287921"/>
                  <a:pt x="5358056" y="247248"/>
                </a:cubicBezTo>
                <a:cubicBezTo>
                  <a:pt x="5361752" y="250257"/>
                  <a:pt x="5403312" y="238215"/>
                  <a:pt x="5426496" y="235142"/>
                </a:cubicBezTo>
                <a:cubicBezTo>
                  <a:pt x="5449679" y="232069"/>
                  <a:pt x="5473549" y="245611"/>
                  <a:pt x="5497161" y="228808"/>
                </a:cubicBezTo>
                <a:cubicBezTo>
                  <a:pt x="5611861" y="172767"/>
                  <a:pt x="5723211" y="165860"/>
                  <a:pt x="5826043" y="148073"/>
                </a:cubicBezTo>
                <a:cubicBezTo>
                  <a:pt x="5943127" y="133166"/>
                  <a:pt x="5872659" y="193078"/>
                  <a:pt x="6013415" y="137316"/>
                </a:cubicBezTo>
                <a:cubicBezTo>
                  <a:pt x="6031924" y="154783"/>
                  <a:pt x="6050745" y="154258"/>
                  <a:pt x="6080994" y="142938"/>
                </a:cubicBezTo>
                <a:cubicBezTo>
                  <a:pt x="6138083" y="137090"/>
                  <a:pt x="6140195" y="184383"/>
                  <a:pt x="6194152" y="151772"/>
                </a:cubicBezTo>
                <a:cubicBezTo>
                  <a:pt x="6187280" y="177783"/>
                  <a:pt x="6304222" y="153410"/>
                  <a:pt x="6281379" y="181626"/>
                </a:cubicBezTo>
                <a:cubicBezTo>
                  <a:pt x="6321899" y="201819"/>
                  <a:pt x="6335111" y="162590"/>
                  <a:pt x="6374947" y="179799"/>
                </a:cubicBezTo>
                <a:cubicBezTo>
                  <a:pt x="6417404" y="181336"/>
                  <a:pt x="6402484" y="169694"/>
                  <a:pt x="6448518" y="164378"/>
                </a:cubicBezTo>
                <a:cubicBezTo>
                  <a:pt x="6504958" y="162488"/>
                  <a:pt x="6493438" y="111203"/>
                  <a:pt x="6544700" y="167161"/>
                </a:cubicBezTo>
                <a:cubicBezTo>
                  <a:pt x="6601507" y="148697"/>
                  <a:pt x="6566269" y="164386"/>
                  <a:pt x="6648353" y="172250"/>
                </a:cubicBezTo>
                <a:cubicBezTo>
                  <a:pt x="6680008" y="155223"/>
                  <a:pt x="6707960" y="160673"/>
                  <a:pt x="6736227" y="173216"/>
                </a:cubicBezTo>
                <a:cubicBezTo>
                  <a:pt x="6813963" y="164284"/>
                  <a:pt x="6888143" y="181296"/>
                  <a:pt x="6977218" y="184289"/>
                </a:cubicBezTo>
                <a:cubicBezTo>
                  <a:pt x="7040424" y="188318"/>
                  <a:pt x="7000278" y="216835"/>
                  <a:pt x="7065221" y="227531"/>
                </a:cubicBezTo>
                <a:cubicBezTo>
                  <a:pt x="7130163" y="238228"/>
                  <a:pt x="7291878" y="238208"/>
                  <a:pt x="7366876" y="248468"/>
                </a:cubicBezTo>
                <a:cubicBezTo>
                  <a:pt x="7491356" y="206752"/>
                  <a:pt x="7367734" y="280166"/>
                  <a:pt x="7565449" y="258950"/>
                </a:cubicBezTo>
                <a:cubicBezTo>
                  <a:pt x="7575959" y="252432"/>
                  <a:pt x="7600854" y="257628"/>
                  <a:pt x="7599285" y="266021"/>
                </a:cubicBezTo>
                <a:cubicBezTo>
                  <a:pt x="7611616" y="262940"/>
                  <a:pt x="7639946" y="245819"/>
                  <a:pt x="7644411" y="258986"/>
                </a:cubicBezTo>
                <a:cubicBezTo>
                  <a:pt x="7708015" y="258012"/>
                  <a:pt x="7770249" y="247724"/>
                  <a:pt x="7825110" y="229109"/>
                </a:cubicBezTo>
                <a:cubicBezTo>
                  <a:pt x="7949762" y="247028"/>
                  <a:pt x="7921956" y="197757"/>
                  <a:pt x="7965804" y="190545"/>
                </a:cubicBezTo>
                <a:cubicBezTo>
                  <a:pt x="8039439" y="213878"/>
                  <a:pt x="8063651" y="191475"/>
                  <a:pt x="8147401" y="205617"/>
                </a:cubicBezTo>
                <a:cubicBezTo>
                  <a:pt x="8166453" y="196610"/>
                  <a:pt x="8225048" y="207099"/>
                  <a:pt x="8256033" y="193713"/>
                </a:cubicBezTo>
                <a:cubicBezTo>
                  <a:pt x="8311388" y="242017"/>
                  <a:pt x="8350376" y="178592"/>
                  <a:pt x="8410677" y="172167"/>
                </a:cubicBezTo>
                <a:cubicBezTo>
                  <a:pt x="8470978" y="165743"/>
                  <a:pt x="8572470" y="206385"/>
                  <a:pt x="8617841" y="155167"/>
                </a:cubicBezTo>
                <a:cubicBezTo>
                  <a:pt x="8646050" y="160448"/>
                  <a:pt x="8664949" y="183631"/>
                  <a:pt x="8715976" y="178374"/>
                </a:cubicBezTo>
                <a:cubicBezTo>
                  <a:pt x="8737194" y="188216"/>
                  <a:pt x="8738009" y="189511"/>
                  <a:pt x="8778827" y="172936"/>
                </a:cubicBezTo>
                <a:cubicBezTo>
                  <a:pt x="8725277" y="146372"/>
                  <a:pt x="8850819" y="175612"/>
                  <a:pt x="8840778" y="143149"/>
                </a:cubicBezTo>
                <a:cubicBezTo>
                  <a:pt x="8903519" y="121096"/>
                  <a:pt x="9021861" y="150359"/>
                  <a:pt x="9010380" y="91891"/>
                </a:cubicBezTo>
                <a:cubicBezTo>
                  <a:pt x="9027103" y="56852"/>
                  <a:pt x="9112524" y="108357"/>
                  <a:pt x="9110856" y="70997"/>
                </a:cubicBezTo>
                <a:cubicBezTo>
                  <a:pt x="9148189" y="94250"/>
                  <a:pt x="9209809" y="53285"/>
                  <a:pt x="9268817" y="53082"/>
                </a:cubicBezTo>
                <a:cubicBezTo>
                  <a:pt x="9279135" y="35997"/>
                  <a:pt x="9292736" y="36520"/>
                  <a:pt x="9316667" y="45047"/>
                </a:cubicBezTo>
                <a:cubicBezTo>
                  <a:pt x="9352186" y="45862"/>
                  <a:pt x="9390008" y="39799"/>
                  <a:pt x="9428209" y="29923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9A36457-A5F4-4103-A443-02581C091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C5FB7E8-B636-40FA-BE8D-48145C0F5C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"/>
            <a:ext cx="12192000" cy="2295238"/>
          </a:xfrm>
          <a:custGeom>
            <a:avLst/>
            <a:gdLst>
              <a:gd name="connsiteX0" fmla="*/ 12160143 w 12192000"/>
              <a:gd name="connsiteY0" fmla="*/ 831692 h 2079137"/>
              <a:gd name="connsiteX1" fmla="*/ 12159112 w 12192000"/>
              <a:gd name="connsiteY1" fmla="*/ 833361 h 2079137"/>
              <a:gd name="connsiteX2" fmla="*/ 12158912 w 12192000"/>
              <a:gd name="connsiteY2" fmla="*/ 832430 h 2079137"/>
              <a:gd name="connsiteX3" fmla="*/ 0 w 12192000"/>
              <a:gd name="connsiteY3" fmla="*/ 0 h 2079137"/>
              <a:gd name="connsiteX4" fmla="*/ 12192000 w 12192000"/>
              <a:gd name="connsiteY4" fmla="*/ 0 h 2079137"/>
              <a:gd name="connsiteX5" fmla="*/ 12192000 w 12192000"/>
              <a:gd name="connsiteY5" fmla="*/ 558063 h 2079137"/>
              <a:gd name="connsiteX6" fmla="*/ 12189259 w 12192000"/>
              <a:gd name="connsiteY6" fmla="*/ 810508 h 2079137"/>
              <a:gd name="connsiteX7" fmla="*/ 12170847 w 12192000"/>
              <a:gd name="connsiteY7" fmla="*/ 825280 h 2079137"/>
              <a:gd name="connsiteX8" fmla="*/ 12160143 w 12192000"/>
              <a:gd name="connsiteY8" fmla="*/ 831692 h 2079137"/>
              <a:gd name="connsiteX9" fmla="*/ 12163806 w 12192000"/>
              <a:gd name="connsiteY9" fmla="*/ 825759 h 2079137"/>
              <a:gd name="connsiteX10" fmla="*/ 12056557 w 12192000"/>
              <a:gd name="connsiteY10" fmla="*/ 810176 h 2079137"/>
              <a:gd name="connsiteX11" fmla="*/ 11900316 w 12192000"/>
              <a:gd name="connsiteY11" fmla="*/ 789618 h 2079137"/>
              <a:gd name="connsiteX12" fmla="*/ 11791206 w 12192000"/>
              <a:gd name="connsiteY12" fmla="*/ 824176 h 2079137"/>
              <a:gd name="connsiteX13" fmla="*/ 11659257 w 12192000"/>
              <a:gd name="connsiteY13" fmla="*/ 800841 h 2079137"/>
              <a:gd name="connsiteX14" fmla="*/ 11569789 w 12192000"/>
              <a:gd name="connsiteY14" fmla="*/ 797135 h 2079137"/>
              <a:gd name="connsiteX15" fmla="*/ 11367885 w 12192000"/>
              <a:gd name="connsiteY15" fmla="*/ 791985 h 2079137"/>
              <a:gd name="connsiteX16" fmla="*/ 11174663 w 12192000"/>
              <a:gd name="connsiteY16" fmla="*/ 788721 h 2079137"/>
              <a:gd name="connsiteX17" fmla="*/ 11068220 w 12192000"/>
              <a:gd name="connsiteY17" fmla="*/ 786994 h 2079137"/>
              <a:gd name="connsiteX18" fmla="*/ 10893266 w 12192000"/>
              <a:gd name="connsiteY18" fmla="*/ 794013 h 2079137"/>
              <a:gd name="connsiteX19" fmla="*/ 10844025 w 12192000"/>
              <a:gd name="connsiteY19" fmla="*/ 789857 h 2079137"/>
              <a:gd name="connsiteX20" fmla="*/ 10814353 w 12192000"/>
              <a:gd name="connsiteY20" fmla="*/ 789010 h 2079137"/>
              <a:gd name="connsiteX21" fmla="*/ 10748393 w 12192000"/>
              <a:gd name="connsiteY21" fmla="*/ 806738 h 2079137"/>
              <a:gd name="connsiteX22" fmla="*/ 10468256 w 12192000"/>
              <a:gd name="connsiteY22" fmla="*/ 778733 h 2079137"/>
              <a:gd name="connsiteX23" fmla="*/ 10256131 w 12192000"/>
              <a:gd name="connsiteY23" fmla="*/ 788332 h 2079137"/>
              <a:gd name="connsiteX24" fmla="*/ 10177442 w 12192000"/>
              <a:gd name="connsiteY24" fmla="*/ 777371 h 2079137"/>
              <a:gd name="connsiteX25" fmla="*/ 10006086 w 12192000"/>
              <a:gd name="connsiteY25" fmla="*/ 792651 h 2079137"/>
              <a:gd name="connsiteX26" fmla="*/ 9952382 w 12192000"/>
              <a:gd name="connsiteY26" fmla="*/ 815411 h 2079137"/>
              <a:gd name="connsiteX27" fmla="*/ 9926457 w 12192000"/>
              <a:gd name="connsiteY27" fmla="*/ 827295 h 2079137"/>
              <a:gd name="connsiteX28" fmla="*/ 9843405 w 12192000"/>
              <a:gd name="connsiteY28" fmla="*/ 867046 h 2079137"/>
              <a:gd name="connsiteX29" fmla="*/ 9830866 w 12192000"/>
              <a:gd name="connsiteY29" fmla="*/ 875047 h 2079137"/>
              <a:gd name="connsiteX30" fmla="*/ 9801807 w 12192000"/>
              <a:gd name="connsiteY30" fmla="*/ 872272 h 2079137"/>
              <a:gd name="connsiteX31" fmla="*/ 9785653 w 12192000"/>
              <a:gd name="connsiteY31" fmla="*/ 861743 h 2079137"/>
              <a:gd name="connsiteX32" fmla="*/ 9781177 w 12192000"/>
              <a:gd name="connsiteY32" fmla="*/ 864820 h 2079137"/>
              <a:gd name="connsiteX33" fmla="*/ 9768640 w 12192000"/>
              <a:gd name="connsiteY33" fmla="*/ 869379 h 2079137"/>
              <a:gd name="connsiteX34" fmla="*/ 9712211 w 12192000"/>
              <a:gd name="connsiteY34" fmla="*/ 900283 h 2079137"/>
              <a:gd name="connsiteX35" fmla="*/ 9689465 w 12192000"/>
              <a:gd name="connsiteY35" fmla="*/ 899268 h 2079137"/>
              <a:gd name="connsiteX36" fmla="*/ 9600339 w 12192000"/>
              <a:gd name="connsiteY36" fmla="*/ 922112 h 2079137"/>
              <a:gd name="connsiteX37" fmla="*/ 9582850 w 12192000"/>
              <a:gd name="connsiteY37" fmla="*/ 925510 h 2079137"/>
              <a:gd name="connsiteX38" fmla="*/ 9549638 w 12192000"/>
              <a:gd name="connsiteY38" fmla="*/ 940845 h 2079137"/>
              <a:gd name="connsiteX39" fmla="*/ 9539471 w 12192000"/>
              <a:gd name="connsiteY39" fmla="*/ 941799 h 2079137"/>
              <a:gd name="connsiteX40" fmla="*/ 9505592 w 12192000"/>
              <a:gd name="connsiteY40" fmla="*/ 955533 h 2079137"/>
              <a:gd name="connsiteX41" fmla="*/ 9432569 w 12192000"/>
              <a:gd name="connsiteY41" fmla="*/ 985377 h 2079137"/>
              <a:gd name="connsiteX42" fmla="*/ 9414216 w 12192000"/>
              <a:gd name="connsiteY42" fmla="*/ 992655 h 2079137"/>
              <a:gd name="connsiteX43" fmla="*/ 9397106 w 12192000"/>
              <a:gd name="connsiteY43" fmla="*/ 992980 h 2079137"/>
              <a:gd name="connsiteX44" fmla="*/ 9305108 w 12192000"/>
              <a:gd name="connsiteY44" fmla="*/ 1007767 h 2079137"/>
              <a:gd name="connsiteX45" fmla="*/ 9282434 w 12192000"/>
              <a:gd name="connsiteY45" fmla="*/ 1007523 h 2079137"/>
              <a:gd name="connsiteX46" fmla="*/ 9271941 w 12192000"/>
              <a:gd name="connsiteY46" fmla="*/ 1002839 h 2079137"/>
              <a:gd name="connsiteX47" fmla="*/ 9238227 w 12192000"/>
              <a:gd name="connsiteY47" fmla="*/ 1017668 h 2079137"/>
              <a:gd name="connsiteX48" fmla="*/ 9184265 w 12192000"/>
              <a:gd name="connsiteY48" fmla="*/ 1031275 h 2079137"/>
              <a:gd name="connsiteX49" fmla="*/ 9159000 w 12192000"/>
              <a:gd name="connsiteY49" fmla="*/ 1039569 h 2079137"/>
              <a:gd name="connsiteX50" fmla="*/ 9137031 w 12192000"/>
              <a:gd name="connsiteY50" fmla="*/ 1038699 h 2079137"/>
              <a:gd name="connsiteX51" fmla="*/ 9015702 w 12192000"/>
              <a:gd name="connsiteY51" fmla="*/ 1051400 h 2079137"/>
              <a:gd name="connsiteX52" fmla="*/ 8971403 w 12192000"/>
              <a:gd name="connsiteY52" fmla="*/ 1040542 h 2079137"/>
              <a:gd name="connsiteX53" fmla="*/ 8961826 w 12192000"/>
              <a:gd name="connsiteY53" fmla="*/ 1045364 h 2079137"/>
              <a:gd name="connsiteX54" fmla="*/ 8888623 w 12192000"/>
              <a:gd name="connsiteY54" fmla="*/ 1053908 h 2079137"/>
              <a:gd name="connsiteX55" fmla="*/ 8841066 w 12192000"/>
              <a:gd name="connsiteY55" fmla="*/ 1060421 h 2079137"/>
              <a:gd name="connsiteX56" fmla="*/ 8752342 w 12192000"/>
              <a:gd name="connsiteY56" fmla="*/ 1080646 h 2079137"/>
              <a:gd name="connsiteX57" fmla="*/ 8699139 w 12192000"/>
              <a:gd name="connsiteY57" fmla="*/ 1087885 h 2079137"/>
              <a:gd name="connsiteX58" fmla="*/ 8667273 w 12192000"/>
              <a:gd name="connsiteY58" fmla="*/ 1092062 h 2079137"/>
              <a:gd name="connsiteX59" fmla="*/ 8586064 w 12192000"/>
              <a:gd name="connsiteY59" fmla="*/ 1114603 h 2079137"/>
              <a:gd name="connsiteX60" fmla="*/ 8460312 w 12192000"/>
              <a:gd name="connsiteY60" fmla="*/ 1179878 h 2079137"/>
              <a:gd name="connsiteX61" fmla="*/ 8419023 w 12192000"/>
              <a:gd name="connsiteY61" fmla="*/ 1191748 h 2079137"/>
              <a:gd name="connsiteX62" fmla="*/ 8410939 w 12192000"/>
              <a:gd name="connsiteY62" fmla="*/ 1189696 h 2079137"/>
              <a:gd name="connsiteX63" fmla="*/ 8362040 w 12192000"/>
              <a:gd name="connsiteY63" fmla="*/ 1220820 h 2079137"/>
              <a:gd name="connsiteX64" fmla="*/ 8273677 w 12192000"/>
              <a:gd name="connsiteY64" fmla="*/ 1236495 h 2079137"/>
              <a:gd name="connsiteX65" fmla="*/ 8204283 w 12192000"/>
              <a:gd name="connsiteY65" fmla="*/ 1243537 h 2079137"/>
              <a:gd name="connsiteX66" fmla="*/ 8166550 w 12192000"/>
              <a:gd name="connsiteY66" fmla="*/ 1249551 h 2079137"/>
              <a:gd name="connsiteX67" fmla="*/ 8137785 w 12192000"/>
              <a:gd name="connsiteY67" fmla="*/ 1251636 h 2079137"/>
              <a:gd name="connsiteX68" fmla="*/ 8071596 w 12192000"/>
              <a:gd name="connsiteY68" fmla="*/ 1269274 h 2079137"/>
              <a:gd name="connsiteX69" fmla="*/ 7964816 w 12192000"/>
              <a:gd name="connsiteY69" fmla="*/ 1303668 h 2079137"/>
              <a:gd name="connsiteX70" fmla="*/ 7941495 w 12192000"/>
              <a:gd name="connsiteY70" fmla="*/ 1309821 h 2079137"/>
              <a:gd name="connsiteX71" fmla="*/ 7919123 w 12192000"/>
              <a:gd name="connsiteY71" fmla="*/ 1310466 h 2079137"/>
              <a:gd name="connsiteX72" fmla="*/ 7911902 w 12192000"/>
              <a:gd name="connsiteY72" fmla="*/ 1306569 h 2079137"/>
              <a:gd name="connsiteX73" fmla="*/ 7898703 w 12192000"/>
              <a:gd name="connsiteY73" fmla="*/ 1309208 h 2079137"/>
              <a:gd name="connsiteX74" fmla="*/ 7894703 w 12192000"/>
              <a:gd name="connsiteY74" fmla="*/ 1308939 h 2079137"/>
              <a:gd name="connsiteX75" fmla="*/ 7872267 w 12192000"/>
              <a:gd name="connsiteY75" fmla="*/ 1308370 h 2079137"/>
              <a:gd name="connsiteX76" fmla="*/ 7836454 w 12192000"/>
              <a:gd name="connsiteY76" fmla="*/ 1331265 h 2079137"/>
              <a:gd name="connsiteX77" fmla="*/ 7782451 w 12192000"/>
              <a:gd name="connsiteY77" fmla="*/ 1339601 h 2079137"/>
              <a:gd name="connsiteX78" fmla="*/ 7542969 w 12192000"/>
              <a:gd name="connsiteY78" fmla="*/ 1372495 h 2079137"/>
              <a:gd name="connsiteX79" fmla="*/ 7476832 w 12192000"/>
              <a:gd name="connsiteY79" fmla="*/ 1431655 h 2079137"/>
              <a:gd name="connsiteX80" fmla="*/ 7370237 w 12192000"/>
              <a:gd name="connsiteY80" fmla="*/ 1474339 h 2079137"/>
              <a:gd name="connsiteX81" fmla="*/ 7222223 w 12192000"/>
              <a:gd name="connsiteY81" fmla="*/ 1510199 h 2079137"/>
              <a:gd name="connsiteX82" fmla="*/ 7215703 w 12192000"/>
              <a:gd name="connsiteY82" fmla="*/ 1520424 h 2079137"/>
              <a:gd name="connsiteX83" fmla="*/ 7204548 w 12192000"/>
              <a:gd name="connsiteY83" fmla="*/ 1528145 h 2079137"/>
              <a:gd name="connsiteX84" fmla="*/ 7202038 w 12192000"/>
              <a:gd name="connsiteY84" fmla="*/ 1527954 h 2079137"/>
              <a:gd name="connsiteX85" fmla="*/ 7173860 w 12192000"/>
              <a:gd name="connsiteY85" fmla="*/ 1541605 h 2079137"/>
              <a:gd name="connsiteX86" fmla="*/ 7155079 w 12192000"/>
              <a:gd name="connsiteY86" fmla="*/ 1552495 h 2079137"/>
              <a:gd name="connsiteX87" fmla="*/ 7149757 w 12192000"/>
              <a:gd name="connsiteY87" fmla="*/ 1552732 h 2079137"/>
              <a:gd name="connsiteX88" fmla="*/ 7104804 w 12192000"/>
              <a:gd name="connsiteY88" fmla="*/ 1565792 h 2079137"/>
              <a:gd name="connsiteX89" fmla="*/ 7082824 w 12192000"/>
              <a:gd name="connsiteY89" fmla="*/ 1567947 h 2079137"/>
              <a:gd name="connsiteX90" fmla="*/ 7021520 w 12192000"/>
              <a:gd name="connsiteY90" fmla="*/ 1562334 h 2079137"/>
              <a:gd name="connsiteX91" fmla="*/ 6988956 w 12192000"/>
              <a:gd name="connsiteY91" fmla="*/ 1576442 h 2079137"/>
              <a:gd name="connsiteX92" fmla="*/ 6981922 w 12192000"/>
              <a:gd name="connsiteY92" fmla="*/ 1578821 h 2079137"/>
              <a:gd name="connsiteX93" fmla="*/ 6981583 w 12192000"/>
              <a:gd name="connsiteY93" fmla="*/ 1578678 h 2079137"/>
              <a:gd name="connsiteX94" fmla="*/ 6973762 w 12192000"/>
              <a:gd name="connsiteY94" fmla="*/ 1580811 h 2079137"/>
              <a:gd name="connsiteX95" fmla="*/ 6969093 w 12192000"/>
              <a:gd name="connsiteY95" fmla="*/ 1583157 h 2079137"/>
              <a:gd name="connsiteX96" fmla="*/ 6890037 w 12192000"/>
              <a:gd name="connsiteY96" fmla="*/ 1575825 h 2079137"/>
              <a:gd name="connsiteX97" fmla="*/ 6785054 w 12192000"/>
              <a:gd name="connsiteY97" fmla="*/ 1582200 h 2079137"/>
              <a:gd name="connsiteX98" fmla="*/ 6681692 w 12192000"/>
              <a:gd name="connsiteY98" fmla="*/ 1591296 h 2079137"/>
              <a:gd name="connsiteX99" fmla="*/ 6644556 w 12192000"/>
              <a:gd name="connsiteY99" fmla="*/ 1595940 h 2079137"/>
              <a:gd name="connsiteX100" fmla="*/ 6577106 w 12192000"/>
              <a:gd name="connsiteY100" fmla="*/ 1598261 h 2079137"/>
              <a:gd name="connsiteX101" fmla="*/ 6544183 w 12192000"/>
              <a:gd name="connsiteY101" fmla="*/ 1596149 h 2079137"/>
              <a:gd name="connsiteX102" fmla="*/ 6540921 w 12192000"/>
              <a:gd name="connsiteY102" fmla="*/ 1593857 h 2079137"/>
              <a:gd name="connsiteX103" fmla="*/ 6535046 w 12192000"/>
              <a:gd name="connsiteY103" fmla="*/ 1593283 h 2079137"/>
              <a:gd name="connsiteX104" fmla="*/ 6519853 w 12192000"/>
              <a:gd name="connsiteY104" fmla="*/ 1595771 h 2079137"/>
              <a:gd name="connsiteX105" fmla="*/ 6514280 w 12192000"/>
              <a:gd name="connsiteY105" fmla="*/ 1597376 h 2079137"/>
              <a:gd name="connsiteX106" fmla="*/ 6505824 w 12192000"/>
              <a:gd name="connsiteY106" fmla="*/ 1598298 h 2079137"/>
              <a:gd name="connsiteX107" fmla="*/ 6505573 w 12192000"/>
              <a:gd name="connsiteY107" fmla="*/ 1598109 h 2079137"/>
              <a:gd name="connsiteX108" fmla="*/ 6497741 w 12192000"/>
              <a:gd name="connsiteY108" fmla="*/ 1599392 h 2079137"/>
              <a:gd name="connsiteX109" fmla="*/ 6459992 w 12192000"/>
              <a:gd name="connsiteY109" fmla="*/ 1608358 h 2079137"/>
              <a:gd name="connsiteX110" fmla="*/ 6404572 w 12192000"/>
              <a:gd name="connsiteY110" fmla="*/ 1593771 h 2079137"/>
              <a:gd name="connsiteX111" fmla="*/ 6382671 w 12192000"/>
              <a:gd name="connsiteY111" fmla="*/ 1592612 h 2079137"/>
              <a:gd name="connsiteX112" fmla="*/ 6369843 w 12192000"/>
              <a:gd name="connsiteY112" fmla="*/ 1590015 h 2079137"/>
              <a:gd name="connsiteX113" fmla="*/ 6269740 w 12192000"/>
              <a:gd name="connsiteY113" fmla="*/ 1614633 h 2079137"/>
              <a:gd name="connsiteX114" fmla="*/ 6255405 w 12192000"/>
              <a:gd name="connsiteY114" fmla="*/ 1620529 h 2079137"/>
              <a:gd name="connsiteX115" fmla="*/ 6244248 w 12192000"/>
              <a:gd name="connsiteY115" fmla="*/ 1629561 h 2079137"/>
              <a:gd name="connsiteX116" fmla="*/ 6086396 w 12192000"/>
              <a:gd name="connsiteY116" fmla="*/ 1642666 h 2079137"/>
              <a:gd name="connsiteX117" fmla="*/ 5867429 w 12192000"/>
              <a:gd name="connsiteY117" fmla="*/ 1695554 h 2079137"/>
              <a:gd name="connsiteX118" fmla="*/ 5772864 w 12192000"/>
              <a:gd name="connsiteY118" fmla="*/ 1689002 h 2079137"/>
              <a:gd name="connsiteX119" fmla="*/ 5629833 w 12192000"/>
              <a:gd name="connsiteY119" fmla="*/ 1713273 h 2079137"/>
              <a:gd name="connsiteX120" fmla="*/ 5504771 w 12192000"/>
              <a:gd name="connsiteY120" fmla="*/ 1725744 h 2079137"/>
              <a:gd name="connsiteX121" fmla="*/ 5490967 w 12192000"/>
              <a:gd name="connsiteY121" fmla="*/ 1726367 h 2079137"/>
              <a:gd name="connsiteX122" fmla="*/ 5486015 w 12192000"/>
              <a:gd name="connsiteY122" fmla="*/ 1721481 h 2079137"/>
              <a:gd name="connsiteX123" fmla="*/ 5439364 w 12192000"/>
              <a:gd name="connsiteY123" fmla="*/ 1721349 h 2079137"/>
              <a:gd name="connsiteX124" fmla="*/ 5350025 w 12192000"/>
              <a:gd name="connsiteY124" fmla="*/ 1729885 h 2079137"/>
              <a:gd name="connsiteX125" fmla="*/ 5336104 w 12192000"/>
              <a:gd name="connsiteY125" fmla="*/ 1734377 h 2079137"/>
              <a:gd name="connsiteX126" fmla="*/ 5245234 w 12192000"/>
              <a:gd name="connsiteY126" fmla="*/ 1738520 h 2079137"/>
              <a:gd name="connsiteX127" fmla="*/ 5182955 w 12192000"/>
              <a:gd name="connsiteY127" fmla="*/ 1744622 h 2079137"/>
              <a:gd name="connsiteX128" fmla="*/ 5169506 w 12192000"/>
              <a:gd name="connsiteY128" fmla="*/ 1748993 h 2079137"/>
              <a:gd name="connsiteX129" fmla="*/ 5154299 w 12192000"/>
              <a:gd name="connsiteY129" fmla="*/ 1744080 h 2079137"/>
              <a:gd name="connsiteX130" fmla="*/ 5149917 w 12192000"/>
              <a:gd name="connsiteY130" fmla="*/ 1739727 h 2079137"/>
              <a:gd name="connsiteX131" fmla="*/ 5100319 w 12192000"/>
              <a:gd name="connsiteY131" fmla="*/ 1745797 h 2079137"/>
              <a:gd name="connsiteX132" fmla="*/ 5094361 w 12192000"/>
              <a:gd name="connsiteY132" fmla="*/ 1745767 h 2079137"/>
              <a:gd name="connsiteX133" fmla="*/ 5053410 w 12192000"/>
              <a:gd name="connsiteY133" fmla="*/ 1742790 h 2079137"/>
              <a:gd name="connsiteX134" fmla="*/ 4992711 w 12192000"/>
              <a:gd name="connsiteY134" fmla="*/ 1734075 h 2079137"/>
              <a:gd name="connsiteX135" fmla="*/ 4930098 w 12192000"/>
              <a:gd name="connsiteY135" fmla="*/ 1717312 h 2079137"/>
              <a:gd name="connsiteX136" fmla="*/ 4893834 w 12192000"/>
              <a:gd name="connsiteY136" fmla="*/ 1710028 h 2079137"/>
              <a:gd name="connsiteX137" fmla="*/ 4868730 w 12192000"/>
              <a:gd name="connsiteY137" fmla="*/ 1702384 h 2079137"/>
              <a:gd name="connsiteX138" fmla="*/ 4797925 w 12192000"/>
              <a:gd name="connsiteY138" fmla="*/ 1695535 h 2079137"/>
              <a:gd name="connsiteX139" fmla="*/ 4677670 w 12192000"/>
              <a:gd name="connsiteY139" fmla="*/ 1689453 h 2079137"/>
              <a:gd name="connsiteX140" fmla="*/ 4634248 w 12192000"/>
              <a:gd name="connsiteY140" fmla="*/ 1680227 h 2079137"/>
              <a:gd name="connsiteX141" fmla="*/ 4632434 w 12192000"/>
              <a:gd name="connsiteY141" fmla="*/ 1674607 h 2079137"/>
              <a:gd name="connsiteX142" fmla="*/ 4619204 w 12192000"/>
              <a:gd name="connsiteY142" fmla="*/ 1672507 h 2079137"/>
              <a:gd name="connsiteX143" fmla="*/ 4616283 w 12192000"/>
              <a:gd name="connsiteY143" fmla="*/ 1670977 h 2079137"/>
              <a:gd name="connsiteX144" fmla="*/ 4598926 w 12192000"/>
              <a:gd name="connsiteY144" fmla="*/ 1663178 h 2079137"/>
              <a:gd name="connsiteX145" fmla="*/ 4547069 w 12192000"/>
              <a:gd name="connsiteY145" fmla="*/ 1670642 h 2079137"/>
              <a:gd name="connsiteX146" fmla="*/ 4523516 w 12192000"/>
              <a:gd name="connsiteY146" fmla="*/ 1669785 h 2079137"/>
              <a:gd name="connsiteX147" fmla="*/ 4500586 w 12192000"/>
              <a:gd name="connsiteY147" fmla="*/ 1675912 h 2079137"/>
              <a:gd name="connsiteX148" fmla="*/ 4488196 w 12192000"/>
              <a:gd name="connsiteY148" fmla="*/ 1683463 h 2079137"/>
              <a:gd name="connsiteX149" fmla="*/ 4445463 w 12192000"/>
              <a:gd name="connsiteY149" fmla="*/ 1695634 h 2079137"/>
              <a:gd name="connsiteX150" fmla="*/ 4446550 w 12192000"/>
              <a:gd name="connsiteY150" fmla="*/ 1680538 h 2079137"/>
              <a:gd name="connsiteX151" fmla="*/ 4365375 w 12192000"/>
              <a:gd name="connsiteY151" fmla="*/ 1697935 h 2079137"/>
              <a:gd name="connsiteX152" fmla="*/ 4305123 w 12192000"/>
              <a:gd name="connsiteY152" fmla="*/ 1714185 h 2079137"/>
              <a:gd name="connsiteX153" fmla="*/ 4292665 w 12192000"/>
              <a:gd name="connsiteY153" fmla="*/ 1720703 h 2079137"/>
              <a:gd name="connsiteX154" fmla="*/ 4276789 w 12192000"/>
              <a:gd name="connsiteY154" fmla="*/ 1718367 h 2079137"/>
              <a:gd name="connsiteX155" fmla="*/ 4271683 w 12192000"/>
              <a:gd name="connsiteY155" fmla="*/ 1714801 h 2079137"/>
              <a:gd name="connsiteX156" fmla="*/ 4223918 w 12192000"/>
              <a:gd name="connsiteY156" fmla="*/ 1728936 h 2079137"/>
              <a:gd name="connsiteX157" fmla="*/ 4218039 w 12192000"/>
              <a:gd name="connsiteY157" fmla="*/ 1729885 h 2079137"/>
              <a:gd name="connsiteX158" fmla="*/ 4177153 w 12192000"/>
              <a:gd name="connsiteY158" fmla="*/ 1733691 h 2079137"/>
              <a:gd name="connsiteX159" fmla="*/ 4051032 w 12192000"/>
              <a:gd name="connsiteY159" fmla="*/ 1728886 h 2079137"/>
              <a:gd name="connsiteX160" fmla="*/ 4013978 w 12192000"/>
              <a:gd name="connsiteY160" fmla="*/ 1727679 h 2079137"/>
              <a:gd name="connsiteX161" fmla="*/ 3987857 w 12192000"/>
              <a:gd name="connsiteY161" fmla="*/ 1724282 h 2079137"/>
              <a:gd name="connsiteX162" fmla="*/ 3916852 w 12192000"/>
              <a:gd name="connsiteY162" fmla="*/ 1729184 h 2079137"/>
              <a:gd name="connsiteX163" fmla="*/ 3797263 w 12192000"/>
              <a:gd name="connsiteY163" fmla="*/ 1742976 h 2079137"/>
              <a:gd name="connsiteX164" fmla="*/ 3752806 w 12192000"/>
              <a:gd name="connsiteY164" fmla="*/ 1741033 h 2079137"/>
              <a:gd name="connsiteX165" fmla="*/ 3749997 w 12192000"/>
              <a:gd name="connsiteY165" fmla="*/ 1735799 h 2079137"/>
              <a:gd name="connsiteX166" fmla="*/ 3736582 w 12192000"/>
              <a:gd name="connsiteY166" fmla="*/ 1735907 h 2079137"/>
              <a:gd name="connsiteX167" fmla="*/ 3733428 w 12192000"/>
              <a:gd name="connsiteY167" fmla="*/ 1734881 h 2079137"/>
              <a:gd name="connsiteX168" fmla="*/ 3714911 w 12192000"/>
              <a:gd name="connsiteY168" fmla="*/ 1730056 h 2079137"/>
              <a:gd name="connsiteX169" fmla="*/ 3665172 w 12192000"/>
              <a:gd name="connsiteY169" fmla="*/ 1745936 h 2079137"/>
              <a:gd name="connsiteX170" fmla="*/ 3552006 w 12192000"/>
              <a:gd name="connsiteY170" fmla="*/ 1755220 h 2079137"/>
              <a:gd name="connsiteX171" fmla="*/ 3390301 w 12192000"/>
              <a:gd name="connsiteY171" fmla="*/ 1762546 h 2079137"/>
              <a:gd name="connsiteX172" fmla="*/ 3264312 w 12192000"/>
              <a:gd name="connsiteY172" fmla="*/ 1774620 h 2079137"/>
              <a:gd name="connsiteX173" fmla="*/ 3106901 w 12192000"/>
              <a:gd name="connsiteY173" fmla="*/ 1804264 h 2079137"/>
              <a:gd name="connsiteX174" fmla="*/ 2993303 w 12192000"/>
              <a:gd name="connsiteY174" fmla="*/ 1806542 h 2079137"/>
              <a:gd name="connsiteX175" fmla="*/ 2979115 w 12192000"/>
              <a:gd name="connsiteY175" fmla="*/ 1815432 h 2079137"/>
              <a:gd name="connsiteX176" fmla="*/ 2963118 w 12192000"/>
              <a:gd name="connsiteY176" fmla="*/ 1820962 h 2079137"/>
              <a:gd name="connsiteX177" fmla="*/ 2961156 w 12192000"/>
              <a:gd name="connsiteY177" fmla="*/ 1820297 h 2079137"/>
              <a:gd name="connsiteX178" fmla="*/ 2925719 w 12192000"/>
              <a:gd name="connsiteY178" fmla="*/ 1828468 h 2079137"/>
              <a:gd name="connsiteX179" fmla="*/ 2857951 w 12192000"/>
              <a:gd name="connsiteY179" fmla="*/ 1842496 h 2079137"/>
              <a:gd name="connsiteX180" fmla="*/ 2857427 w 12192000"/>
              <a:gd name="connsiteY180" fmla="*/ 1841591 h 2079137"/>
              <a:gd name="connsiteX181" fmla="*/ 2846731 w 12192000"/>
              <a:gd name="connsiteY181" fmla="*/ 1839316 h 2079137"/>
              <a:gd name="connsiteX182" fmla="*/ 2826290 w 12192000"/>
              <a:gd name="connsiteY182" fmla="*/ 1837274 h 2079137"/>
              <a:gd name="connsiteX183" fmla="*/ 2779146 w 12192000"/>
              <a:gd name="connsiteY183" fmla="*/ 1820071 h 2079137"/>
              <a:gd name="connsiteX184" fmla="*/ 2739608 w 12192000"/>
              <a:gd name="connsiteY184" fmla="*/ 1827861 h 2079137"/>
              <a:gd name="connsiteX185" fmla="*/ 2731631 w 12192000"/>
              <a:gd name="connsiteY185" fmla="*/ 1828881 h 2079137"/>
              <a:gd name="connsiteX186" fmla="*/ 2731464 w 12192000"/>
              <a:gd name="connsiteY186" fmla="*/ 1828677 h 2079137"/>
              <a:gd name="connsiteX187" fmla="*/ 2723037 w 12192000"/>
              <a:gd name="connsiteY187" fmla="*/ 1829303 h 2079137"/>
              <a:gd name="connsiteX188" fmla="*/ 2701616 w 12192000"/>
              <a:gd name="connsiteY188" fmla="*/ 1832725 h 2079137"/>
              <a:gd name="connsiteX189" fmla="*/ 2696239 w 12192000"/>
              <a:gd name="connsiteY189" fmla="*/ 1831904 h 2079137"/>
              <a:gd name="connsiteX190" fmla="*/ 2663445 w 12192000"/>
              <a:gd name="connsiteY190" fmla="*/ 1825958 h 2079137"/>
              <a:gd name="connsiteX191" fmla="*/ 2560925 w 12192000"/>
              <a:gd name="connsiteY191" fmla="*/ 1829094 h 2079137"/>
              <a:gd name="connsiteX192" fmla="*/ 2458739 w 12192000"/>
              <a:gd name="connsiteY192" fmla="*/ 1834479 h 2079137"/>
              <a:gd name="connsiteX193" fmla="*/ 2356074 w 12192000"/>
              <a:gd name="connsiteY193" fmla="*/ 1836991 h 2079137"/>
              <a:gd name="connsiteX194" fmla="*/ 2304241 w 12192000"/>
              <a:gd name="connsiteY194" fmla="*/ 1822021 h 2079137"/>
              <a:gd name="connsiteX195" fmla="*/ 2298362 w 12192000"/>
              <a:gd name="connsiteY195" fmla="*/ 1822125 h 2079137"/>
              <a:gd name="connsiteX196" fmla="*/ 2283527 w 12192000"/>
              <a:gd name="connsiteY196" fmla="*/ 1826361 h 2079137"/>
              <a:gd name="connsiteX197" fmla="*/ 2278150 w 12192000"/>
              <a:gd name="connsiteY197" fmla="*/ 1828604 h 2079137"/>
              <a:gd name="connsiteX198" fmla="*/ 2269853 w 12192000"/>
              <a:gd name="connsiteY198" fmla="*/ 1830502 h 2079137"/>
              <a:gd name="connsiteX199" fmla="*/ 2269585 w 12192000"/>
              <a:gd name="connsiteY199" fmla="*/ 1830341 h 2079137"/>
              <a:gd name="connsiteX200" fmla="*/ 2225332 w 12192000"/>
              <a:gd name="connsiteY200" fmla="*/ 1845825 h 2079137"/>
              <a:gd name="connsiteX201" fmla="*/ 2169048 w 12192000"/>
              <a:gd name="connsiteY201" fmla="*/ 1837658 h 2079137"/>
              <a:gd name="connsiteX202" fmla="*/ 2147231 w 12192000"/>
              <a:gd name="connsiteY202" fmla="*/ 1839027 h 2079137"/>
              <a:gd name="connsiteX203" fmla="*/ 2135241 w 12192000"/>
              <a:gd name="connsiteY203" fmla="*/ 1838652 h 2079137"/>
              <a:gd name="connsiteX204" fmla="*/ 2099215 w 12192000"/>
              <a:gd name="connsiteY204" fmla="*/ 1850768 h 2079137"/>
              <a:gd name="connsiteX205" fmla="*/ 2094046 w 12192000"/>
              <a:gd name="connsiteY205" fmla="*/ 1850806 h 2079137"/>
              <a:gd name="connsiteX206" fmla="*/ 2071850 w 12192000"/>
              <a:gd name="connsiteY206" fmla="*/ 1861319 h 2079137"/>
              <a:gd name="connsiteX207" fmla="*/ 2039607 w 12192000"/>
              <a:gd name="connsiteY207" fmla="*/ 1874318 h 2079137"/>
              <a:gd name="connsiteX208" fmla="*/ 2037289 w 12192000"/>
              <a:gd name="connsiteY208" fmla="*/ 1874025 h 2079137"/>
              <a:gd name="connsiteX209" fmla="*/ 2023615 w 12192000"/>
              <a:gd name="connsiteY209" fmla="*/ 1881562 h 2079137"/>
              <a:gd name="connsiteX210" fmla="*/ 1957176 w 12192000"/>
              <a:gd name="connsiteY210" fmla="*/ 1898709 h 2079137"/>
              <a:gd name="connsiteX211" fmla="*/ 1858081 w 12192000"/>
              <a:gd name="connsiteY211" fmla="*/ 1923144 h 2079137"/>
              <a:gd name="connsiteX212" fmla="*/ 1738865 w 12192000"/>
              <a:gd name="connsiteY212" fmla="*/ 1944965 h 2079137"/>
              <a:gd name="connsiteX213" fmla="*/ 1616692 w 12192000"/>
              <a:gd name="connsiteY213" fmla="*/ 1989107 h 2079137"/>
              <a:gd name="connsiteX214" fmla="*/ 1411898 w 12192000"/>
              <a:gd name="connsiteY214" fmla="*/ 2046254 h 2079137"/>
              <a:gd name="connsiteX215" fmla="*/ 1375780 w 12192000"/>
              <a:gd name="connsiteY215" fmla="*/ 2047961 h 2079137"/>
              <a:gd name="connsiteX216" fmla="*/ 1375707 w 12192000"/>
              <a:gd name="connsiteY216" fmla="*/ 2047981 h 2079137"/>
              <a:gd name="connsiteX217" fmla="*/ 1285585 w 12192000"/>
              <a:gd name="connsiteY217" fmla="*/ 2047113 h 2079137"/>
              <a:gd name="connsiteX218" fmla="*/ 1263658 w 12192000"/>
              <a:gd name="connsiteY218" fmla="*/ 2041397 h 2079137"/>
              <a:gd name="connsiteX219" fmla="*/ 1170403 w 12192000"/>
              <a:gd name="connsiteY219" fmla="*/ 2033399 h 2079137"/>
              <a:gd name="connsiteX220" fmla="*/ 1153718 w 12192000"/>
              <a:gd name="connsiteY220" fmla="*/ 2029576 h 2079137"/>
              <a:gd name="connsiteX221" fmla="*/ 1133937 w 12192000"/>
              <a:gd name="connsiteY221" fmla="*/ 2032149 h 2079137"/>
              <a:gd name="connsiteX222" fmla="*/ 1054999 w 12192000"/>
              <a:gd name="connsiteY222" fmla="*/ 2043242 h 2079137"/>
              <a:gd name="connsiteX223" fmla="*/ 1018405 w 12192000"/>
              <a:gd name="connsiteY223" fmla="*/ 2048281 h 2079137"/>
              <a:gd name="connsiteX224" fmla="*/ 1016563 w 12192000"/>
              <a:gd name="connsiteY224" fmla="*/ 2051718 h 2079137"/>
              <a:gd name="connsiteX225" fmla="*/ 1008284 w 12192000"/>
              <a:gd name="connsiteY225" fmla="*/ 2046742 h 2079137"/>
              <a:gd name="connsiteX226" fmla="*/ 981974 w 12192000"/>
              <a:gd name="connsiteY226" fmla="*/ 2048363 h 2079137"/>
              <a:gd name="connsiteX227" fmla="*/ 971903 w 12192000"/>
              <a:gd name="connsiteY227" fmla="*/ 2053484 h 2079137"/>
              <a:gd name="connsiteX228" fmla="*/ 954015 w 12192000"/>
              <a:gd name="connsiteY228" fmla="*/ 2052529 h 2079137"/>
              <a:gd name="connsiteX229" fmla="*/ 839571 w 12192000"/>
              <a:gd name="connsiteY229" fmla="*/ 2046509 h 2079137"/>
              <a:gd name="connsiteX230" fmla="*/ 823321 w 12192000"/>
              <a:gd name="connsiteY230" fmla="*/ 2054296 h 2079137"/>
              <a:gd name="connsiteX231" fmla="*/ 800990 w 12192000"/>
              <a:gd name="connsiteY231" fmla="*/ 2051523 h 2079137"/>
              <a:gd name="connsiteX232" fmla="*/ 776439 w 12192000"/>
              <a:gd name="connsiteY232" fmla="*/ 2062634 h 2079137"/>
              <a:gd name="connsiteX233" fmla="*/ 763041 w 12192000"/>
              <a:gd name="connsiteY233" fmla="*/ 2063995 h 2079137"/>
              <a:gd name="connsiteX234" fmla="*/ 757863 w 12192000"/>
              <a:gd name="connsiteY234" fmla="*/ 2065877 h 2079137"/>
              <a:gd name="connsiteX235" fmla="*/ 745053 w 12192000"/>
              <a:gd name="connsiteY235" fmla="*/ 2051831 h 2079137"/>
              <a:gd name="connsiteX236" fmla="*/ 722609 w 12192000"/>
              <a:gd name="connsiteY236" fmla="*/ 2049504 h 2079137"/>
              <a:gd name="connsiteX237" fmla="*/ 717618 w 12192000"/>
              <a:gd name="connsiteY237" fmla="*/ 2042131 h 2079137"/>
              <a:gd name="connsiteX238" fmla="*/ 703285 w 12192000"/>
              <a:gd name="connsiteY238" fmla="*/ 2046808 h 2079137"/>
              <a:gd name="connsiteX239" fmla="*/ 680199 w 12192000"/>
              <a:gd name="connsiteY239" fmla="*/ 2051947 h 2079137"/>
              <a:gd name="connsiteX240" fmla="*/ 667351 w 12192000"/>
              <a:gd name="connsiteY240" fmla="*/ 2054469 h 2079137"/>
              <a:gd name="connsiteX241" fmla="*/ 660961 w 12192000"/>
              <a:gd name="connsiteY241" fmla="*/ 2049404 h 2079137"/>
              <a:gd name="connsiteX242" fmla="*/ 638282 w 12192000"/>
              <a:gd name="connsiteY242" fmla="*/ 2060093 h 2079137"/>
              <a:gd name="connsiteX243" fmla="*/ 583551 w 12192000"/>
              <a:gd name="connsiteY243" fmla="*/ 2070197 h 2079137"/>
              <a:gd name="connsiteX244" fmla="*/ 525274 w 12192000"/>
              <a:gd name="connsiteY244" fmla="*/ 2079137 h 2079137"/>
              <a:gd name="connsiteX245" fmla="*/ 405635 w 12192000"/>
              <a:gd name="connsiteY245" fmla="*/ 2059339 h 2079137"/>
              <a:gd name="connsiteX246" fmla="*/ 281555 w 12192000"/>
              <a:gd name="connsiteY246" fmla="*/ 2022847 h 2079137"/>
              <a:gd name="connsiteX247" fmla="*/ 98513 w 12192000"/>
              <a:gd name="connsiteY247" fmla="*/ 1969504 h 2079137"/>
              <a:gd name="connsiteX248" fmla="*/ 56191 w 12192000"/>
              <a:gd name="connsiteY248" fmla="*/ 1950709 h 2079137"/>
              <a:gd name="connsiteX249" fmla="*/ 0 w 12192000"/>
              <a:gd name="connsiteY249" fmla="*/ 1935789 h 2079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</a:cxnLst>
            <a:rect l="l" t="t" r="r" b="b"/>
            <a:pathLst>
              <a:path w="12192000" h="2079137">
                <a:moveTo>
                  <a:pt x="12160143" y="831692"/>
                </a:moveTo>
                <a:lnTo>
                  <a:pt x="12159112" y="833361"/>
                </a:lnTo>
                <a:cubicBezTo>
                  <a:pt x="12157915" y="833832"/>
                  <a:pt x="12157402" y="833649"/>
                  <a:pt x="12158912" y="83243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558063"/>
                </a:lnTo>
                <a:lnTo>
                  <a:pt x="12189259" y="810508"/>
                </a:lnTo>
                <a:lnTo>
                  <a:pt x="12170847" y="825280"/>
                </a:lnTo>
                <a:lnTo>
                  <a:pt x="12160143" y="831692"/>
                </a:lnTo>
                <a:lnTo>
                  <a:pt x="12163806" y="825759"/>
                </a:lnTo>
                <a:cubicBezTo>
                  <a:pt x="12125449" y="821525"/>
                  <a:pt x="12082203" y="824698"/>
                  <a:pt x="12056557" y="810176"/>
                </a:cubicBezTo>
                <a:cubicBezTo>
                  <a:pt x="12050902" y="790976"/>
                  <a:pt x="11923731" y="799312"/>
                  <a:pt x="11900316" y="789618"/>
                </a:cubicBezTo>
                <a:cubicBezTo>
                  <a:pt x="11841702" y="803374"/>
                  <a:pt x="11823963" y="832645"/>
                  <a:pt x="11791206" y="824176"/>
                </a:cubicBezTo>
                <a:cubicBezTo>
                  <a:pt x="11768977" y="817380"/>
                  <a:pt x="11683857" y="828947"/>
                  <a:pt x="11659257" y="800841"/>
                </a:cubicBezTo>
                <a:cubicBezTo>
                  <a:pt x="11617173" y="818107"/>
                  <a:pt x="11602556" y="790694"/>
                  <a:pt x="11569789" y="797135"/>
                </a:cubicBezTo>
                <a:cubicBezTo>
                  <a:pt x="11498310" y="795094"/>
                  <a:pt x="11458472" y="819882"/>
                  <a:pt x="11367885" y="791985"/>
                </a:cubicBezTo>
                <a:cubicBezTo>
                  <a:pt x="11325508" y="798158"/>
                  <a:pt x="11266580" y="755023"/>
                  <a:pt x="11174663" y="788721"/>
                </a:cubicBezTo>
                <a:cubicBezTo>
                  <a:pt x="11122703" y="792192"/>
                  <a:pt x="11150009" y="775410"/>
                  <a:pt x="11068220" y="786994"/>
                </a:cubicBezTo>
                <a:cubicBezTo>
                  <a:pt x="11046931" y="759861"/>
                  <a:pt x="10919185" y="793102"/>
                  <a:pt x="10893266" y="794013"/>
                </a:cubicBezTo>
                <a:cubicBezTo>
                  <a:pt x="10874184" y="776189"/>
                  <a:pt x="10862860" y="788743"/>
                  <a:pt x="10844025" y="789857"/>
                </a:cubicBezTo>
                <a:cubicBezTo>
                  <a:pt x="10836453" y="779294"/>
                  <a:pt x="10820690" y="778184"/>
                  <a:pt x="10814353" y="789010"/>
                </a:cubicBezTo>
                <a:cubicBezTo>
                  <a:pt x="10819669" y="816016"/>
                  <a:pt x="10754019" y="789067"/>
                  <a:pt x="10748393" y="806738"/>
                </a:cubicBezTo>
                <a:cubicBezTo>
                  <a:pt x="10687156" y="807873"/>
                  <a:pt x="10550299" y="781800"/>
                  <a:pt x="10468256" y="778733"/>
                </a:cubicBezTo>
                <a:cubicBezTo>
                  <a:pt x="10436666" y="770025"/>
                  <a:pt x="10371995" y="797252"/>
                  <a:pt x="10256131" y="788332"/>
                </a:cubicBezTo>
                <a:cubicBezTo>
                  <a:pt x="10240995" y="781626"/>
                  <a:pt x="10182664" y="765742"/>
                  <a:pt x="10177442" y="777371"/>
                </a:cubicBezTo>
                <a:cubicBezTo>
                  <a:pt x="10141447" y="775683"/>
                  <a:pt x="10030323" y="810071"/>
                  <a:pt x="10006086" y="792651"/>
                </a:cubicBezTo>
                <a:cubicBezTo>
                  <a:pt x="10009448" y="818833"/>
                  <a:pt x="9960389" y="791426"/>
                  <a:pt x="9952382" y="815411"/>
                </a:cubicBezTo>
                <a:lnTo>
                  <a:pt x="9926457" y="827295"/>
                </a:lnTo>
                <a:lnTo>
                  <a:pt x="9843405" y="867046"/>
                </a:lnTo>
                <a:lnTo>
                  <a:pt x="9830866" y="875047"/>
                </a:lnTo>
                <a:lnTo>
                  <a:pt x="9801807" y="872272"/>
                </a:lnTo>
                <a:lnTo>
                  <a:pt x="9785653" y="861743"/>
                </a:lnTo>
                <a:lnTo>
                  <a:pt x="9781177" y="864820"/>
                </a:lnTo>
                <a:cubicBezTo>
                  <a:pt x="9776153" y="871003"/>
                  <a:pt x="9773556" y="874842"/>
                  <a:pt x="9768640" y="869379"/>
                </a:cubicBezTo>
                <a:lnTo>
                  <a:pt x="9712211" y="900283"/>
                </a:lnTo>
                <a:cubicBezTo>
                  <a:pt x="9706243" y="902750"/>
                  <a:pt x="9698952" y="902954"/>
                  <a:pt x="9689465" y="899268"/>
                </a:cubicBezTo>
                <a:cubicBezTo>
                  <a:pt x="9670819" y="902906"/>
                  <a:pt x="9618108" y="917739"/>
                  <a:pt x="9600339" y="922112"/>
                </a:cubicBezTo>
                <a:lnTo>
                  <a:pt x="9582850" y="925510"/>
                </a:lnTo>
                <a:cubicBezTo>
                  <a:pt x="9574400" y="928631"/>
                  <a:pt x="9556868" y="938130"/>
                  <a:pt x="9549638" y="940845"/>
                </a:cubicBezTo>
                <a:cubicBezTo>
                  <a:pt x="9543792" y="942327"/>
                  <a:pt x="9546812" y="939351"/>
                  <a:pt x="9539471" y="941799"/>
                </a:cubicBezTo>
                <a:cubicBezTo>
                  <a:pt x="9538994" y="947702"/>
                  <a:pt x="9536009" y="953248"/>
                  <a:pt x="9505592" y="955533"/>
                </a:cubicBezTo>
                <a:cubicBezTo>
                  <a:pt x="9486013" y="968563"/>
                  <a:pt x="9460860" y="978842"/>
                  <a:pt x="9432569" y="985377"/>
                </a:cubicBezTo>
                <a:cubicBezTo>
                  <a:pt x="9426990" y="980335"/>
                  <a:pt x="9418918" y="990185"/>
                  <a:pt x="9414216" y="992655"/>
                </a:cubicBezTo>
                <a:cubicBezTo>
                  <a:pt x="9412644" y="989014"/>
                  <a:pt x="9400057" y="989255"/>
                  <a:pt x="9397106" y="992980"/>
                </a:cubicBezTo>
                <a:cubicBezTo>
                  <a:pt x="9314093" y="1020862"/>
                  <a:pt x="9349678" y="978420"/>
                  <a:pt x="9305108" y="1007767"/>
                </a:cubicBezTo>
                <a:cubicBezTo>
                  <a:pt x="9296670" y="1010324"/>
                  <a:pt x="9289251" y="1009612"/>
                  <a:pt x="9282434" y="1007523"/>
                </a:cubicBezTo>
                <a:lnTo>
                  <a:pt x="9271941" y="1002839"/>
                </a:lnTo>
                <a:lnTo>
                  <a:pt x="9238227" y="1017668"/>
                </a:lnTo>
                <a:cubicBezTo>
                  <a:pt x="9221294" y="1023415"/>
                  <a:pt x="9203166" y="1027997"/>
                  <a:pt x="9184265" y="1031275"/>
                </a:cubicBezTo>
                <a:cubicBezTo>
                  <a:pt x="9178371" y="1024135"/>
                  <a:pt x="9165618" y="1036637"/>
                  <a:pt x="9159000" y="1039569"/>
                </a:cubicBezTo>
                <a:cubicBezTo>
                  <a:pt x="9157881" y="1034602"/>
                  <a:pt x="9141725" y="1033964"/>
                  <a:pt x="9137031" y="1038699"/>
                </a:cubicBezTo>
                <a:cubicBezTo>
                  <a:pt x="9023973" y="1069523"/>
                  <a:pt x="9079946" y="1015706"/>
                  <a:pt x="9015702" y="1051400"/>
                </a:cubicBezTo>
                <a:lnTo>
                  <a:pt x="8971403" y="1040542"/>
                </a:lnTo>
                <a:lnTo>
                  <a:pt x="8961826" y="1045364"/>
                </a:lnTo>
                <a:cubicBezTo>
                  <a:pt x="8922837" y="1050010"/>
                  <a:pt x="8909116" y="1040754"/>
                  <a:pt x="8888623" y="1053908"/>
                </a:cubicBezTo>
                <a:cubicBezTo>
                  <a:pt x="8850424" y="1035587"/>
                  <a:pt x="8865892" y="1054194"/>
                  <a:pt x="8841066" y="1060421"/>
                </a:cubicBezTo>
                <a:cubicBezTo>
                  <a:pt x="8818353" y="1064878"/>
                  <a:pt x="8775995" y="1076068"/>
                  <a:pt x="8752342" y="1080646"/>
                </a:cubicBezTo>
                <a:cubicBezTo>
                  <a:pt x="8736966" y="1099406"/>
                  <a:pt x="8723186" y="1079948"/>
                  <a:pt x="8699139" y="1087885"/>
                </a:cubicBezTo>
                <a:cubicBezTo>
                  <a:pt x="8688630" y="1095506"/>
                  <a:pt x="8680324" y="1097539"/>
                  <a:pt x="8667273" y="1092062"/>
                </a:cubicBezTo>
                <a:cubicBezTo>
                  <a:pt x="8619205" y="1128818"/>
                  <a:pt x="8634590" y="1097116"/>
                  <a:pt x="8586064" y="1114603"/>
                </a:cubicBezTo>
                <a:cubicBezTo>
                  <a:pt x="8544721" y="1131913"/>
                  <a:pt x="8496602" y="1145520"/>
                  <a:pt x="8460312" y="1179878"/>
                </a:cubicBezTo>
                <a:cubicBezTo>
                  <a:pt x="8454266" y="1189140"/>
                  <a:pt x="8435781" y="1194455"/>
                  <a:pt x="8419023" y="1191748"/>
                </a:cubicBezTo>
                <a:cubicBezTo>
                  <a:pt x="8416138" y="1191283"/>
                  <a:pt x="8413416" y="1190591"/>
                  <a:pt x="8410939" y="1189696"/>
                </a:cubicBezTo>
                <a:cubicBezTo>
                  <a:pt x="8390077" y="1213458"/>
                  <a:pt x="8370324" y="1205397"/>
                  <a:pt x="8362040" y="1220820"/>
                </a:cubicBezTo>
                <a:cubicBezTo>
                  <a:pt x="8320616" y="1231942"/>
                  <a:pt x="8281663" y="1222882"/>
                  <a:pt x="8273677" y="1236495"/>
                </a:cubicBezTo>
                <a:cubicBezTo>
                  <a:pt x="8251358" y="1238573"/>
                  <a:pt x="8216738" y="1228341"/>
                  <a:pt x="8204283" y="1243537"/>
                </a:cubicBezTo>
                <a:cubicBezTo>
                  <a:pt x="8198634" y="1233135"/>
                  <a:pt x="8181550" y="1254947"/>
                  <a:pt x="8166550" y="1249551"/>
                </a:cubicBezTo>
                <a:cubicBezTo>
                  <a:pt x="8155570" y="1244572"/>
                  <a:pt x="8147825" y="1250027"/>
                  <a:pt x="8137785" y="1251636"/>
                </a:cubicBezTo>
                <a:cubicBezTo>
                  <a:pt x="8123427" y="1248361"/>
                  <a:pt x="8081662" y="1261833"/>
                  <a:pt x="8071596" y="1269274"/>
                </a:cubicBezTo>
                <a:cubicBezTo>
                  <a:pt x="8048949" y="1293759"/>
                  <a:pt x="7983924" y="1284712"/>
                  <a:pt x="7964816" y="1303668"/>
                </a:cubicBezTo>
                <a:cubicBezTo>
                  <a:pt x="7957137" y="1306992"/>
                  <a:pt x="7949335" y="1308861"/>
                  <a:pt x="7941495" y="1309821"/>
                </a:cubicBezTo>
                <a:lnTo>
                  <a:pt x="7919123" y="1310466"/>
                </a:lnTo>
                <a:lnTo>
                  <a:pt x="7911902" y="1306569"/>
                </a:lnTo>
                <a:lnTo>
                  <a:pt x="7898703" y="1309208"/>
                </a:lnTo>
                <a:lnTo>
                  <a:pt x="7894703" y="1308939"/>
                </a:lnTo>
                <a:lnTo>
                  <a:pt x="7872267" y="1308370"/>
                </a:lnTo>
                <a:cubicBezTo>
                  <a:pt x="7886550" y="1330359"/>
                  <a:pt x="7812648" y="1314851"/>
                  <a:pt x="7836454" y="1331265"/>
                </a:cubicBezTo>
                <a:cubicBezTo>
                  <a:pt x="7798907" y="1336933"/>
                  <a:pt x="7831419" y="1351068"/>
                  <a:pt x="7782451" y="1339601"/>
                </a:cubicBezTo>
                <a:cubicBezTo>
                  <a:pt x="7727636" y="1365002"/>
                  <a:pt x="7583002" y="1338768"/>
                  <a:pt x="7542969" y="1372495"/>
                </a:cubicBezTo>
                <a:cubicBezTo>
                  <a:pt x="7546396" y="1360942"/>
                  <a:pt x="7492851" y="1424323"/>
                  <a:pt x="7476832" y="1431655"/>
                </a:cubicBezTo>
                <a:cubicBezTo>
                  <a:pt x="7439619" y="1443703"/>
                  <a:pt x="7425596" y="1454661"/>
                  <a:pt x="7370237" y="1474339"/>
                </a:cubicBezTo>
                <a:cubicBezTo>
                  <a:pt x="7316246" y="1485928"/>
                  <a:pt x="7281903" y="1512712"/>
                  <a:pt x="7222223" y="1510199"/>
                </a:cubicBezTo>
                <a:cubicBezTo>
                  <a:pt x="7221190" y="1514030"/>
                  <a:pt x="7218885" y="1517398"/>
                  <a:pt x="7215703" y="1520424"/>
                </a:cubicBezTo>
                <a:lnTo>
                  <a:pt x="7204548" y="1528145"/>
                </a:lnTo>
                <a:lnTo>
                  <a:pt x="7202038" y="1527954"/>
                </a:lnTo>
                <a:lnTo>
                  <a:pt x="7173860" y="1541605"/>
                </a:lnTo>
                <a:lnTo>
                  <a:pt x="7155079" y="1552495"/>
                </a:lnTo>
                <a:lnTo>
                  <a:pt x="7149757" y="1552732"/>
                </a:lnTo>
                <a:cubicBezTo>
                  <a:pt x="7141378" y="1554948"/>
                  <a:pt x="7115959" y="1563256"/>
                  <a:pt x="7104804" y="1565792"/>
                </a:cubicBezTo>
                <a:cubicBezTo>
                  <a:pt x="7099811" y="1550850"/>
                  <a:pt x="7096935" y="1561973"/>
                  <a:pt x="7082824" y="1567947"/>
                </a:cubicBezTo>
                <a:cubicBezTo>
                  <a:pt x="7071919" y="1546070"/>
                  <a:pt x="7039417" y="1570606"/>
                  <a:pt x="7021520" y="1562334"/>
                </a:cubicBezTo>
                <a:cubicBezTo>
                  <a:pt x="7011400" y="1567217"/>
                  <a:pt x="7000495" y="1571981"/>
                  <a:pt x="6988956" y="1576442"/>
                </a:cubicBezTo>
                <a:lnTo>
                  <a:pt x="6981922" y="1578821"/>
                </a:lnTo>
                <a:lnTo>
                  <a:pt x="6981583" y="1578678"/>
                </a:lnTo>
                <a:cubicBezTo>
                  <a:pt x="6979627" y="1578791"/>
                  <a:pt x="6977153" y="1579421"/>
                  <a:pt x="6973762" y="1580811"/>
                </a:cubicBezTo>
                <a:lnTo>
                  <a:pt x="6969093" y="1583157"/>
                </a:lnTo>
                <a:lnTo>
                  <a:pt x="6890037" y="1575825"/>
                </a:lnTo>
                <a:cubicBezTo>
                  <a:pt x="6849459" y="1579997"/>
                  <a:pt x="6820022" y="1566922"/>
                  <a:pt x="6785054" y="1582200"/>
                </a:cubicBezTo>
                <a:cubicBezTo>
                  <a:pt x="6747047" y="1586037"/>
                  <a:pt x="6712794" y="1582954"/>
                  <a:pt x="6681692" y="1591296"/>
                </a:cubicBezTo>
                <a:cubicBezTo>
                  <a:pt x="6667557" y="1587501"/>
                  <a:pt x="6654822" y="1586753"/>
                  <a:pt x="6644556" y="1595940"/>
                </a:cubicBezTo>
                <a:cubicBezTo>
                  <a:pt x="6608615" y="1597269"/>
                  <a:pt x="6597697" y="1587005"/>
                  <a:pt x="6577106" y="1598261"/>
                </a:cubicBezTo>
                <a:lnTo>
                  <a:pt x="6544183" y="1596149"/>
                </a:lnTo>
                <a:lnTo>
                  <a:pt x="6540921" y="1593857"/>
                </a:lnTo>
                <a:lnTo>
                  <a:pt x="6535046" y="1593283"/>
                </a:lnTo>
                <a:lnTo>
                  <a:pt x="6519853" y="1595771"/>
                </a:lnTo>
                <a:lnTo>
                  <a:pt x="6514280" y="1597376"/>
                </a:lnTo>
                <a:cubicBezTo>
                  <a:pt x="6510385" y="1598232"/>
                  <a:pt x="6507735" y="1598481"/>
                  <a:pt x="6505824" y="1598298"/>
                </a:cubicBezTo>
                <a:lnTo>
                  <a:pt x="6505573" y="1598109"/>
                </a:lnTo>
                <a:lnTo>
                  <a:pt x="6497741" y="1599392"/>
                </a:lnTo>
                <a:cubicBezTo>
                  <a:pt x="6484628" y="1602044"/>
                  <a:pt x="6471968" y="1605085"/>
                  <a:pt x="6459992" y="1608358"/>
                </a:cubicBezTo>
                <a:cubicBezTo>
                  <a:pt x="6447037" y="1597612"/>
                  <a:pt x="6404274" y="1616787"/>
                  <a:pt x="6404572" y="1593771"/>
                </a:cubicBezTo>
                <a:cubicBezTo>
                  <a:pt x="6388277" y="1597519"/>
                  <a:pt x="6380141" y="1607970"/>
                  <a:pt x="6382671" y="1592612"/>
                </a:cubicBezTo>
                <a:lnTo>
                  <a:pt x="6369843" y="1590015"/>
                </a:lnTo>
                <a:lnTo>
                  <a:pt x="6269740" y="1614633"/>
                </a:lnTo>
                <a:lnTo>
                  <a:pt x="6255405" y="1620529"/>
                </a:lnTo>
                <a:cubicBezTo>
                  <a:pt x="6250911" y="1623016"/>
                  <a:pt x="6247090" y="1625968"/>
                  <a:pt x="6244248" y="1629561"/>
                </a:cubicBezTo>
                <a:cubicBezTo>
                  <a:pt x="6188859" y="1618246"/>
                  <a:pt x="6143250" y="1639346"/>
                  <a:pt x="6086396" y="1642666"/>
                </a:cubicBezTo>
                <a:cubicBezTo>
                  <a:pt x="6024311" y="1653696"/>
                  <a:pt x="5889522" y="1686499"/>
                  <a:pt x="5867429" y="1695554"/>
                </a:cubicBezTo>
                <a:cubicBezTo>
                  <a:pt x="5848669" y="1700350"/>
                  <a:pt x="5763994" y="1699795"/>
                  <a:pt x="5772864" y="1689002"/>
                </a:cubicBezTo>
                <a:cubicBezTo>
                  <a:pt x="5718480" y="1716048"/>
                  <a:pt x="5694188" y="1696562"/>
                  <a:pt x="5629833" y="1713273"/>
                </a:cubicBezTo>
                <a:lnTo>
                  <a:pt x="5504771" y="1725744"/>
                </a:lnTo>
                <a:lnTo>
                  <a:pt x="5490967" y="1726367"/>
                </a:lnTo>
                <a:lnTo>
                  <a:pt x="5486015" y="1721481"/>
                </a:lnTo>
                <a:lnTo>
                  <a:pt x="5439364" y="1721349"/>
                </a:lnTo>
                <a:cubicBezTo>
                  <a:pt x="5418850" y="1733129"/>
                  <a:pt x="5381503" y="1725668"/>
                  <a:pt x="5350025" y="1729885"/>
                </a:cubicBezTo>
                <a:lnTo>
                  <a:pt x="5336104" y="1734377"/>
                </a:lnTo>
                <a:lnTo>
                  <a:pt x="5245234" y="1738520"/>
                </a:lnTo>
                <a:lnTo>
                  <a:pt x="5182955" y="1744622"/>
                </a:lnTo>
                <a:lnTo>
                  <a:pt x="5169506" y="1748993"/>
                </a:lnTo>
                <a:lnTo>
                  <a:pt x="5154299" y="1744080"/>
                </a:lnTo>
                <a:cubicBezTo>
                  <a:pt x="5152463" y="1742751"/>
                  <a:pt x="5150989" y="1741283"/>
                  <a:pt x="5149917" y="1739727"/>
                </a:cubicBezTo>
                <a:lnTo>
                  <a:pt x="5100319" y="1745797"/>
                </a:lnTo>
                <a:lnTo>
                  <a:pt x="5094361" y="1745767"/>
                </a:lnTo>
                <a:lnTo>
                  <a:pt x="5053410" y="1742790"/>
                </a:lnTo>
                <a:lnTo>
                  <a:pt x="4992711" y="1734075"/>
                </a:lnTo>
                <a:cubicBezTo>
                  <a:pt x="4972764" y="1728527"/>
                  <a:pt x="4955480" y="1708667"/>
                  <a:pt x="4930098" y="1717312"/>
                </a:cubicBezTo>
                <a:cubicBezTo>
                  <a:pt x="4936142" y="1706767"/>
                  <a:pt x="4900350" y="1719438"/>
                  <a:pt x="4893834" y="1710028"/>
                </a:cubicBezTo>
                <a:cubicBezTo>
                  <a:pt x="4890113" y="1702277"/>
                  <a:pt x="4878389" y="1704314"/>
                  <a:pt x="4868730" y="1702384"/>
                </a:cubicBezTo>
                <a:cubicBezTo>
                  <a:pt x="4860577" y="1694955"/>
                  <a:pt x="4813519" y="1692594"/>
                  <a:pt x="4797925" y="1695535"/>
                </a:cubicBezTo>
                <a:cubicBezTo>
                  <a:pt x="4754973" y="1708626"/>
                  <a:pt x="4712186" y="1679830"/>
                  <a:pt x="4677670" y="1689453"/>
                </a:cubicBezTo>
                <a:cubicBezTo>
                  <a:pt x="4650390" y="1686902"/>
                  <a:pt x="4641786" y="1682702"/>
                  <a:pt x="4634248" y="1680227"/>
                </a:cubicBezTo>
                <a:lnTo>
                  <a:pt x="4632434" y="1674607"/>
                </a:lnTo>
                <a:lnTo>
                  <a:pt x="4619204" y="1672507"/>
                </a:lnTo>
                <a:lnTo>
                  <a:pt x="4616283" y="1670977"/>
                </a:lnTo>
                <a:cubicBezTo>
                  <a:pt x="4610716" y="1668036"/>
                  <a:pt x="4605090" y="1665277"/>
                  <a:pt x="4598926" y="1663178"/>
                </a:cubicBezTo>
                <a:cubicBezTo>
                  <a:pt x="4588025" y="1686237"/>
                  <a:pt x="4544698" y="1649138"/>
                  <a:pt x="4547069" y="1670642"/>
                </a:cubicBezTo>
                <a:lnTo>
                  <a:pt x="4523516" y="1669785"/>
                </a:lnTo>
                <a:lnTo>
                  <a:pt x="4500586" y="1675912"/>
                </a:lnTo>
                <a:lnTo>
                  <a:pt x="4488196" y="1683463"/>
                </a:lnTo>
                <a:lnTo>
                  <a:pt x="4445463" y="1695634"/>
                </a:lnTo>
                <a:lnTo>
                  <a:pt x="4446550" y="1680538"/>
                </a:lnTo>
                <a:lnTo>
                  <a:pt x="4365375" y="1697935"/>
                </a:lnTo>
                <a:lnTo>
                  <a:pt x="4305123" y="1714185"/>
                </a:lnTo>
                <a:lnTo>
                  <a:pt x="4292665" y="1720703"/>
                </a:lnTo>
                <a:lnTo>
                  <a:pt x="4276789" y="1718367"/>
                </a:lnTo>
                <a:cubicBezTo>
                  <a:pt x="4274740" y="1717359"/>
                  <a:pt x="4273021" y="1716157"/>
                  <a:pt x="4271683" y="1714801"/>
                </a:cubicBezTo>
                <a:lnTo>
                  <a:pt x="4223918" y="1728936"/>
                </a:lnTo>
                <a:lnTo>
                  <a:pt x="4218039" y="1729885"/>
                </a:lnTo>
                <a:lnTo>
                  <a:pt x="4177153" y="1733691"/>
                </a:lnTo>
                <a:lnTo>
                  <a:pt x="4051032" y="1728886"/>
                </a:lnTo>
                <a:cubicBezTo>
                  <a:pt x="4055072" y="1717510"/>
                  <a:pt x="4022108" y="1735873"/>
                  <a:pt x="4013978" y="1727679"/>
                </a:cubicBezTo>
                <a:cubicBezTo>
                  <a:pt x="4008905" y="1720660"/>
                  <a:pt x="3997723" y="1724594"/>
                  <a:pt x="3987857" y="1724282"/>
                </a:cubicBezTo>
                <a:cubicBezTo>
                  <a:pt x="3978476" y="1718309"/>
                  <a:pt x="3931683" y="1723723"/>
                  <a:pt x="3916852" y="1729184"/>
                </a:cubicBezTo>
                <a:cubicBezTo>
                  <a:pt x="3876910" y="1749138"/>
                  <a:pt x="3829523" y="1727824"/>
                  <a:pt x="3797263" y="1742976"/>
                </a:cubicBezTo>
                <a:cubicBezTo>
                  <a:pt x="3769922" y="1744951"/>
                  <a:pt x="3760682" y="1742230"/>
                  <a:pt x="3752806" y="1741033"/>
                </a:cubicBezTo>
                <a:lnTo>
                  <a:pt x="3749997" y="1735799"/>
                </a:lnTo>
                <a:lnTo>
                  <a:pt x="3736582" y="1735907"/>
                </a:lnTo>
                <a:lnTo>
                  <a:pt x="3733428" y="1734881"/>
                </a:lnTo>
                <a:cubicBezTo>
                  <a:pt x="3727408" y="1732899"/>
                  <a:pt x="3721365" y="1731108"/>
                  <a:pt x="3714911" y="1730056"/>
                </a:cubicBezTo>
                <a:cubicBezTo>
                  <a:pt x="3708355" y="1754554"/>
                  <a:pt x="3658933" y="1725152"/>
                  <a:pt x="3665172" y="1745936"/>
                </a:cubicBezTo>
                <a:cubicBezTo>
                  <a:pt x="3628569" y="1744420"/>
                  <a:pt x="3583742" y="1775884"/>
                  <a:pt x="3552006" y="1755220"/>
                </a:cubicBezTo>
                <a:cubicBezTo>
                  <a:pt x="3497522" y="1758390"/>
                  <a:pt x="3448310" y="1757433"/>
                  <a:pt x="3390301" y="1762546"/>
                </a:cubicBezTo>
                <a:cubicBezTo>
                  <a:pt x="3345266" y="1774524"/>
                  <a:pt x="3297039" y="1758531"/>
                  <a:pt x="3264312" y="1774620"/>
                </a:cubicBezTo>
                <a:cubicBezTo>
                  <a:pt x="3212634" y="1771139"/>
                  <a:pt x="3147905" y="1780248"/>
                  <a:pt x="3106901" y="1804264"/>
                </a:cubicBezTo>
                <a:cubicBezTo>
                  <a:pt x="3051355" y="1805490"/>
                  <a:pt x="3041708" y="1820368"/>
                  <a:pt x="2993303" y="1806542"/>
                </a:cubicBezTo>
                <a:cubicBezTo>
                  <a:pt x="2989182" y="1810139"/>
                  <a:pt x="2984377" y="1813039"/>
                  <a:pt x="2979115" y="1815432"/>
                </a:cubicBezTo>
                <a:lnTo>
                  <a:pt x="2963118" y="1820962"/>
                </a:lnTo>
                <a:lnTo>
                  <a:pt x="2961156" y="1820297"/>
                </a:lnTo>
                <a:lnTo>
                  <a:pt x="2925719" y="1828468"/>
                </a:lnTo>
                <a:lnTo>
                  <a:pt x="2857951" y="1842496"/>
                </a:lnTo>
                <a:lnTo>
                  <a:pt x="2857427" y="1841591"/>
                </a:lnTo>
                <a:cubicBezTo>
                  <a:pt x="2855386" y="1839734"/>
                  <a:pt x="2852250" y="1838690"/>
                  <a:pt x="2846731" y="1839316"/>
                </a:cubicBezTo>
                <a:cubicBezTo>
                  <a:pt x="2855175" y="1823564"/>
                  <a:pt x="2843311" y="1834035"/>
                  <a:pt x="2826290" y="1837274"/>
                </a:cubicBezTo>
                <a:cubicBezTo>
                  <a:pt x="2835609" y="1813530"/>
                  <a:pt x="2787284" y="1831665"/>
                  <a:pt x="2779146" y="1820071"/>
                </a:cubicBezTo>
                <a:cubicBezTo>
                  <a:pt x="2766432" y="1822985"/>
                  <a:pt x="2753158" y="1825635"/>
                  <a:pt x="2739608" y="1827861"/>
                </a:cubicBezTo>
                <a:lnTo>
                  <a:pt x="2731631" y="1828881"/>
                </a:lnTo>
                <a:cubicBezTo>
                  <a:pt x="2731575" y="1828813"/>
                  <a:pt x="2731521" y="1828744"/>
                  <a:pt x="2731464" y="1828677"/>
                </a:cubicBezTo>
                <a:cubicBezTo>
                  <a:pt x="2729715" y="1828415"/>
                  <a:pt x="2727085" y="1828569"/>
                  <a:pt x="2723037" y="1829303"/>
                </a:cubicBezTo>
                <a:lnTo>
                  <a:pt x="2701616" y="1832725"/>
                </a:lnTo>
                <a:lnTo>
                  <a:pt x="2696239" y="1831904"/>
                </a:lnTo>
                <a:lnTo>
                  <a:pt x="2663445" y="1825958"/>
                </a:lnTo>
                <a:cubicBezTo>
                  <a:pt x="2641260" y="1825904"/>
                  <a:pt x="2595040" y="1827674"/>
                  <a:pt x="2560925" y="1829094"/>
                </a:cubicBezTo>
                <a:cubicBezTo>
                  <a:pt x="2527977" y="1836499"/>
                  <a:pt x="2496507" y="1831991"/>
                  <a:pt x="2458739" y="1834479"/>
                </a:cubicBezTo>
                <a:cubicBezTo>
                  <a:pt x="2419379" y="1848893"/>
                  <a:pt x="2396428" y="1834257"/>
                  <a:pt x="2356074" y="1836991"/>
                </a:cubicBezTo>
                <a:cubicBezTo>
                  <a:pt x="2323435" y="1857644"/>
                  <a:pt x="2325610" y="1826053"/>
                  <a:pt x="2304241" y="1822021"/>
                </a:cubicBezTo>
                <a:lnTo>
                  <a:pt x="2298362" y="1822125"/>
                </a:lnTo>
                <a:lnTo>
                  <a:pt x="2283527" y="1826361"/>
                </a:lnTo>
                <a:lnTo>
                  <a:pt x="2278150" y="1828604"/>
                </a:lnTo>
                <a:cubicBezTo>
                  <a:pt x="2274371" y="1829907"/>
                  <a:pt x="2271762" y="1830461"/>
                  <a:pt x="2269853" y="1830502"/>
                </a:cubicBezTo>
                <a:lnTo>
                  <a:pt x="2269585" y="1830341"/>
                </a:lnTo>
                <a:lnTo>
                  <a:pt x="2225332" y="1845825"/>
                </a:lnTo>
                <a:cubicBezTo>
                  <a:pt x="2211505" y="1836594"/>
                  <a:pt x="2170867" y="1860661"/>
                  <a:pt x="2169048" y="1837658"/>
                </a:cubicBezTo>
                <a:cubicBezTo>
                  <a:pt x="2153238" y="1843278"/>
                  <a:pt x="2146132" y="1854645"/>
                  <a:pt x="2147231" y="1839027"/>
                </a:cubicBezTo>
                <a:cubicBezTo>
                  <a:pt x="2141901" y="1840465"/>
                  <a:pt x="2138205" y="1840014"/>
                  <a:pt x="2135241" y="1838652"/>
                </a:cubicBezTo>
                <a:lnTo>
                  <a:pt x="2099215" y="1850768"/>
                </a:lnTo>
                <a:lnTo>
                  <a:pt x="2094046" y="1850806"/>
                </a:lnTo>
                <a:lnTo>
                  <a:pt x="2071850" y="1861319"/>
                </a:lnTo>
                <a:lnTo>
                  <a:pt x="2039607" y="1874318"/>
                </a:lnTo>
                <a:lnTo>
                  <a:pt x="2037289" y="1874025"/>
                </a:lnTo>
                <a:lnTo>
                  <a:pt x="2023615" y="1881562"/>
                </a:lnTo>
                <a:cubicBezTo>
                  <a:pt x="2019390" y="1884562"/>
                  <a:pt x="1959668" y="1894795"/>
                  <a:pt x="1957176" y="1898709"/>
                </a:cubicBezTo>
                <a:cubicBezTo>
                  <a:pt x="1901224" y="1893805"/>
                  <a:pt x="1914145" y="1913274"/>
                  <a:pt x="1858081" y="1923144"/>
                </a:cubicBezTo>
                <a:cubicBezTo>
                  <a:pt x="1819487" y="1923227"/>
                  <a:pt x="1798952" y="1929741"/>
                  <a:pt x="1738865" y="1944965"/>
                </a:cubicBezTo>
                <a:cubicBezTo>
                  <a:pt x="1698633" y="1955957"/>
                  <a:pt x="1670491" y="1978862"/>
                  <a:pt x="1616692" y="1989107"/>
                </a:cubicBezTo>
                <a:cubicBezTo>
                  <a:pt x="1565257" y="2022368"/>
                  <a:pt x="1474172" y="2022156"/>
                  <a:pt x="1411898" y="2046254"/>
                </a:cubicBezTo>
                <a:cubicBezTo>
                  <a:pt x="1380237" y="2035952"/>
                  <a:pt x="1386648" y="2042292"/>
                  <a:pt x="1375780" y="2047961"/>
                </a:cubicBezTo>
                <a:cubicBezTo>
                  <a:pt x="1375756" y="2047968"/>
                  <a:pt x="1375731" y="2047974"/>
                  <a:pt x="1375707" y="2047981"/>
                </a:cubicBezTo>
                <a:lnTo>
                  <a:pt x="1285585" y="2047113"/>
                </a:lnTo>
                <a:cubicBezTo>
                  <a:pt x="1279541" y="2043453"/>
                  <a:pt x="1272537" y="2040974"/>
                  <a:pt x="1263658" y="2041397"/>
                </a:cubicBezTo>
                <a:cubicBezTo>
                  <a:pt x="1212454" y="2058890"/>
                  <a:pt x="1258499" y="2026611"/>
                  <a:pt x="1170403" y="2033399"/>
                </a:cubicBezTo>
                <a:cubicBezTo>
                  <a:pt x="1166530" y="2036274"/>
                  <a:pt x="1154254" y="2033463"/>
                  <a:pt x="1153718" y="2029576"/>
                </a:cubicBezTo>
                <a:cubicBezTo>
                  <a:pt x="1148486" y="2030819"/>
                  <a:pt x="1137980" y="2038354"/>
                  <a:pt x="1133937" y="2032149"/>
                </a:cubicBezTo>
                <a:cubicBezTo>
                  <a:pt x="1104720" y="2031606"/>
                  <a:pt x="1077532" y="2035424"/>
                  <a:pt x="1054999" y="2043242"/>
                </a:cubicBezTo>
                <a:cubicBezTo>
                  <a:pt x="1024875" y="2038090"/>
                  <a:pt x="1020473" y="2042711"/>
                  <a:pt x="1018405" y="2048281"/>
                </a:cubicBezTo>
                <a:lnTo>
                  <a:pt x="1016563" y="2051718"/>
                </a:lnTo>
                <a:lnTo>
                  <a:pt x="1008284" y="2046742"/>
                </a:lnTo>
                <a:cubicBezTo>
                  <a:pt x="999244" y="2043620"/>
                  <a:pt x="990505" y="2044937"/>
                  <a:pt x="981974" y="2048363"/>
                </a:cubicBezTo>
                <a:lnTo>
                  <a:pt x="971903" y="2053484"/>
                </a:lnTo>
                <a:lnTo>
                  <a:pt x="954015" y="2052529"/>
                </a:lnTo>
                <a:cubicBezTo>
                  <a:pt x="931960" y="2051365"/>
                  <a:pt x="861352" y="2046214"/>
                  <a:pt x="839571" y="2046509"/>
                </a:cubicBezTo>
                <a:lnTo>
                  <a:pt x="823321" y="2054296"/>
                </a:lnTo>
                <a:lnTo>
                  <a:pt x="800990" y="2051523"/>
                </a:lnTo>
                <a:cubicBezTo>
                  <a:pt x="790723" y="2052171"/>
                  <a:pt x="782268" y="2055403"/>
                  <a:pt x="776439" y="2062634"/>
                </a:cubicBezTo>
                <a:cubicBezTo>
                  <a:pt x="773155" y="2056184"/>
                  <a:pt x="769593" y="2059253"/>
                  <a:pt x="763041" y="2063995"/>
                </a:cubicBezTo>
                <a:lnTo>
                  <a:pt x="757863" y="2065877"/>
                </a:lnTo>
                <a:lnTo>
                  <a:pt x="745053" y="2051831"/>
                </a:lnTo>
                <a:lnTo>
                  <a:pt x="722609" y="2049504"/>
                </a:lnTo>
                <a:lnTo>
                  <a:pt x="717618" y="2042131"/>
                </a:lnTo>
                <a:lnTo>
                  <a:pt x="703285" y="2046808"/>
                </a:lnTo>
                <a:cubicBezTo>
                  <a:pt x="698219" y="2048137"/>
                  <a:pt x="690058" y="2049926"/>
                  <a:pt x="680199" y="2051947"/>
                </a:cubicBezTo>
                <a:lnTo>
                  <a:pt x="667351" y="2054469"/>
                </a:lnTo>
                <a:lnTo>
                  <a:pt x="660961" y="2049404"/>
                </a:lnTo>
                <a:lnTo>
                  <a:pt x="638282" y="2060093"/>
                </a:lnTo>
                <a:lnTo>
                  <a:pt x="583551" y="2070197"/>
                </a:lnTo>
                <a:cubicBezTo>
                  <a:pt x="569268" y="2091365"/>
                  <a:pt x="529124" y="2053106"/>
                  <a:pt x="525274" y="2079137"/>
                </a:cubicBezTo>
                <a:cubicBezTo>
                  <a:pt x="506495" y="2056498"/>
                  <a:pt x="440091" y="2069666"/>
                  <a:pt x="405635" y="2059339"/>
                </a:cubicBezTo>
                <a:cubicBezTo>
                  <a:pt x="397410" y="2069278"/>
                  <a:pt x="294416" y="2032966"/>
                  <a:pt x="281555" y="2022847"/>
                </a:cubicBezTo>
                <a:cubicBezTo>
                  <a:pt x="171589" y="1986245"/>
                  <a:pt x="126791" y="1985528"/>
                  <a:pt x="98513" y="1969504"/>
                </a:cubicBezTo>
                <a:cubicBezTo>
                  <a:pt x="85544" y="1965247"/>
                  <a:pt x="73324" y="1958000"/>
                  <a:pt x="56191" y="1950709"/>
                </a:cubicBezTo>
                <a:lnTo>
                  <a:pt x="0" y="19357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5436292-4EF0-37AC-30C0-456E7BD5B23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37036" y="548640"/>
            <a:ext cx="9543405" cy="1188720"/>
          </a:xfrm>
        </p:spPr>
        <p:txBody>
          <a:bodyPr>
            <a:normAutofit/>
          </a:bodyPr>
          <a:lstStyle/>
          <a:p>
            <a:pPr lvl="0"/>
            <a:r>
              <a:rPr lang="es-E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$</a:t>
            </a:r>
            <a:r>
              <a:rPr lang="es-E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count</a:t>
            </a:r>
            <a:endParaRPr lang="es-E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2781119-51F2-28EE-5F21-2B746F82A067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957987" y="2431765"/>
            <a:ext cx="8276026" cy="3320031"/>
          </a:xfrm>
        </p:spPr>
        <p:txBody>
          <a:bodyPr anchor="ctr">
            <a:normAutofit/>
          </a:bodyPr>
          <a:lstStyle/>
          <a:p>
            <a:pPr marL="0" lvl="0" indent="0">
              <a:buNone/>
            </a:pPr>
            <a:r>
              <a:rPr lang="es-ES" sz="2000">
                <a:solidFill>
                  <a:schemeClr val="tx1">
                    <a:lumMod val="85000"/>
                    <a:lumOff val="15000"/>
                  </a:schemeClr>
                </a:solidFill>
              </a:rPr>
              <a:t>db.universities.aggregate([</a:t>
            </a:r>
          </a:p>
          <a:p>
            <a:pPr marL="0" lvl="0" indent="0">
              <a:buNone/>
            </a:pPr>
            <a:r>
              <a:rPr lang="es-ES" sz="2000">
                <a:solidFill>
                  <a:schemeClr val="tx1">
                    <a:lumMod val="85000"/>
                    <a:lumOff val="15000"/>
                  </a:schemeClr>
                </a:solidFill>
              </a:rPr>
              <a:t>  { $unwind : '$students' },</a:t>
            </a:r>
          </a:p>
          <a:p>
            <a:pPr marL="0" lvl="0" indent="0">
              <a:buNone/>
            </a:pPr>
            <a:r>
              <a:rPr lang="es-ES" sz="2000">
                <a:solidFill>
                  <a:schemeClr val="tx1">
                    <a:lumMod val="85000"/>
                    <a:lumOff val="15000"/>
                  </a:schemeClr>
                </a:solidFill>
              </a:rPr>
              <a:t>  { $count : 'total_documents' }</a:t>
            </a:r>
          </a:p>
          <a:p>
            <a:pPr marL="0" lvl="0" indent="0">
              <a:buNone/>
            </a:pPr>
            <a:r>
              <a:rPr lang="es-ES" sz="2000">
                <a:solidFill>
                  <a:schemeClr val="tx1">
                    <a:lumMod val="85000"/>
                    <a:lumOff val="15000"/>
                  </a:schemeClr>
                </a:solidFill>
              </a:rPr>
              <a:t>]).pretty()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42DCE2C-2863-46FA-9BE7-24365A24D9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24586" y="5970896"/>
            <a:ext cx="9967416" cy="887104"/>
          </a:xfrm>
          <a:custGeom>
            <a:avLst/>
            <a:gdLst>
              <a:gd name="connsiteX0" fmla="*/ 4686423 w 9517857"/>
              <a:gd name="connsiteY0" fmla="*/ 247919 h 918356"/>
              <a:gd name="connsiteX1" fmla="*/ 4689051 w 9517857"/>
              <a:gd name="connsiteY1" fmla="*/ 250968 h 918356"/>
              <a:gd name="connsiteX2" fmla="*/ 4687244 w 9517857"/>
              <a:gd name="connsiteY2" fmla="*/ 251298 h 918356"/>
              <a:gd name="connsiteX3" fmla="*/ 4685225 w 9517857"/>
              <a:gd name="connsiteY3" fmla="*/ 246530 h 918356"/>
              <a:gd name="connsiteX4" fmla="*/ 4686133 w 9517857"/>
              <a:gd name="connsiteY4" fmla="*/ 246727 h 918356"/>
              <a:gd name="connsiteX5" fmla="*/ 4686423 w 9517857"/>
              <a:gd name="connsiteY5" fmla="*/ 247919 h 918356"/>
              <a:gd name="connsiteX6" fmla="*/ 9517856 w 9517857"/>
              <a:gd name="connsiteY6" fmla="*/ 0 h 918356"/>
              <a:gd name="connsiteX7" fmla="*/ 9517857 w 9517857"/>
              <a:gd name="connsiteY7" fmla="*/ 12 h 918356"/>
              <a:gd name="connsiteX8" fmla="*/ 9517857 w 9517857"/>
              <a:gd name="connsiteY8" fmla="*/ 918356 h 918356"/>
              <a:gd name="connsiteX9" fmla="*/ 14604 w 9517857"/>
              <a:gd name="connsiteY9" fmla="*/ 918356 h 918356"/>
              <a:gd name="connsiteX10" fmla="*/ 12841 w 9517857"/>
              <a:gd name="connsiteY10" fmla="*/ 917763 h 918356"/>
              <a:gd name="connsiteX11" fmla="*/ 93 w 9517857"/>
              <a:gd name="connsiteY11" fmla="*/ 912471 h 918356"/>
              <a:gd name="connsiteX12" fmla="*/ 58674 w 9517857"/>
              <a:gd name="connsiteY12" fmla="*/ 890322 h 918356"/>
              <a:gd name="connsiteX13" fmla="*/ 275005 w 9517857"/>
              <a:gd name="connsiteY13" fmla="*/ 807229 h 918356"/>
              <a:gd name="connsiteX14" fmla="*/ 587824 w 9517857"/>
              <a:gd name="connsiteY14" fmla="*/ 798195 h 918356"/>
              <a:gd name="connsiteX15" fmla="*/ 651826 w 9517857"/>
              <a:gd name="connsiteY15" fmla="*/ 738338 h 918356"/>
              <a:gd name="connsiteX16" fmla="*/ 727985 w 9517857"/>
              <a:gd name="connsiteY16" fmla="*/ 719826 h 918356"/>
              <a:gd name="connsiteX17" fmla="*/ 778982 w 9517857"/>
              <a:gd name="connsiteY17" fmla="*/ 710142 h 918356"/>
              <a:gd name="connsiteX18" fmla="*/ 849944 w 9517857"/>
              <a:gd name="connsiteY18" fmla="*/ 717987 h 918356"/>
              <a:gd name="connsiteX19" fmla="*/ 921659 w 9517857"/>
              <a:gd name="connsiteY19" fmla="*/ 712695 h 918356"/>
              <a:gd name="connsiteX20" fmla="*/ 930946 w 9517857"/>
              <a:gd name="connsiteY20" fmla="*/ 734046 h 918356"/>
              <a:gd name="connsiteX21" fmla="*/ 986250 w 9517857"/>
              <a:gd name="connsiteY21" fmla="*/ 713530 h 918356"/>
              <a:gd name="connsiteX22" fmla="*/ 1013752 w 9517857"/>
              <a:gd name="connsiteY22" fmla="*/ 713361 h 918356"/>
              <a:gd name="connsiteX23" fmla="*/ 1023734 w 9517857"/>
              <a:gd name="connsiteY23" fmla="*/ 718571 h 918356"/>
              <a:gd name="connsiteX24" fmla="*/ 1063207 w 9517857"/>
              <a:gd name="connsiteY24" fmla="*/ 715651 h 918356"/>
              <a:gd name="connsiteX25" fmla="*/ 1081980 w 9517857"/>
              <a:gd name="connsiteY25" fmla="*/ 738455 h 918356"/>
              <a:gd name="connsiteX26" fmla="*/ 1218120 w 9517857"/>
              <a:gd name="connsiteY26" fmla="*/ 713280 h 918356"/>
              <a:gd name="connsiteX27" fmla="*/ 1397459 w 9517857"/>
              <a:gd name="connsiteY27" fmla="*/ 691190 h 918356"/>
              <a:gd name="connsiteX28" fmla="*/ 1580688 w 9517857"/>
              <a:gd name="connsiteY28" fmla="*/ 693697 h 918356"/>
              <a:gd name="connsiteX29" fmla="*/ 1772334 w 9517857"/>
              <a:gd name="connsiteY29" fmla="*/ 710640 h 918356"/>
              <a:gd name="connsiteX30" fmla="*/ 2002561 w 9517857"/>
              <a:gd name="connsiteY30" fmla="*/ 659917 h 918356"/>
              <a:gd name="connsiteX31" fmla="*/ 2135144 w 9517857"/>
              <a:gd name="connsiteY31" fmla="*/ 636501 h 918356"/>
              <a:gd name="connsiteX32" fmla="*/ 2440292 w 9517857"/>
              <a:gd name="connsiteY32" fmla="*/ 593862 h 918356"/>
              <a:gd name="connsiteX33" fmla="*/ 2547829 w 9517857"/>
              <a:gd name="connsiteY33" fmla="*/ 566150 h 918356"/>
              <a:gd name="connsiteX34" fmla="*/ 2658055 w 9517857"/>
              <a:gd name="connsiteY34" fmla="*/ 578727 h 918356"/>
              <a:gd name="connsiteX35" fmla="*/ 2693698 w 9517857"/>
              <a:gd name="connsiteY35" fmla="*/ 560029 h 918356"/>
              <a:gd name="connsiteX36" fmla="*/ 2699673 w 9517857"/>
              <a:gd name="connsiteY36" fmla="*/ 556400 h 918356"/>
              <a:gd name="connsiteX37" fmla="*/ 2727306 w 9517857"/>
              <a:gd name="connsiteY37" fmla="*/ 550698 h 918356"/>
              <a:gd name="connsiteX38" fmla="*/ 2730451 w 9517857"/>
              <a:gd name="connsiteY38" fmla="*/ 538058 h 918356"/>
              <a:gd name="connsiteX39" fmla="*/ 2768713 w 9517857"/>
              <a:gd name="connsiteY39" fmla="*/ 521575 h 918356"/>
              <a:gd name="connsiteX40" fmla="*/ 2820868 w 9517857"/>
              <a:gd name="connsiteY40" fmla="*/ 514160 h 918356"/>
              <a:gd name="connsiteX41" fmla="*/ 3073635 w 9517857"/>
              <a:gd name="connsiteY41" fmla="*/ 491294 h 918356"/>
              <a:gd name="connsiteX42" fmla="*/ 3222071 w 9517857"/>
              <a:gd name="connsiteY42" fmla="*/ 470559 h 918356"/>
              <a:gd name="connsiteX43" fmla="*/ 3274069 w 9517857"/>
              <a:gd name="connsiteY43" fmla="*/ 451605 h 918356"/>
              <a:gd name="connsiteX44" fmla="*/ 3349632 w 9517857"/>
              <a:gd name="connsiteY44" fmla="*/ 432583 h 918356"/>
              <a:gd name="connsiteX45" fmla="*/ 3479593 w 9517857"/>
              <a:gd name="connsiteY45" fmla="*/ 390437 h 918356"/>
              <a:gd name="connsiteX46" fmla="*/ 3660110 w 9517857"/>
              <a:gd name="connsiteY46" fmla="*/ 348726 h 918356"/>
              <a:gd name="connsiteX47" fmla="*/ 3750023 w 9517857"/>
              <a:gd name="connsiteY47" fmla="*/ 370678 h 918356"/>
              <a:gd name="connsiteX48" fmla="*/ 3844133 w 9517857"/>
              <a:gd name="connsiteY48" fmla="*/ 360648 h 918356"/>
              <a:gd name="connsiteX49" fmla="*/ 3913545 w 9517857"/>
              <a:gd name="connsiteY49" fmla="*/ 344235 h 918356"/>
              <a:gd name="connsiteX50" fmla="*/ 4266740 w 9517857"/>
              <a:gd name="connsiteY50" fmla="*/ 361454 h 918356"/>
              <a:gd name="connsiteX51" fmla="*/ 4430770 w 9517857"/>
              <a:gd name="connsiteY51" fmla="*/ 342643 h 918356"/>
              <a:gd name="connsiteX52" fmla="*/ 4512664 w 9517857"/>
              <a:gd name="connsiteY52" fmla="*/ 319948 h 918356"/>
              <a:gd name="connsiteX53" fmla="*/ 4616423 w 9517857"/>
              <a:gd name="connsiteY53" fmla="*/ 290914 h 918356"/>
              <a:gd name="connsiteX54" fmla="*/ 4691675 w 9517857"/>
              <a:gd name="connsiteY54" fmla="*/ 254011 h 918356"/>
              <a:gd name="connsiteX55" fmla="*/ 4689051 w 9517857"/>
              <a:gd name="connsiteY55" fmla="*/ 250968 h 918356"/>
              <a:gd name="connsiteX56" fmla="*/ 4719994 w 9517857"/>
              <a:gd name="connsiteY56" fmla="*/ 245307 h 918356"/>
              <a:gd name="connsiteX57" fmla="*/ 4752894 w 9517857"/>
              <a:gd name="connsiteY57" fmla="*/ 239875 h 918356"/>
              <a:gd name="connsiteX58" fmla="*/ 4769329 w 9517857"/>
              <a:gd name="connsiteY58" fmla="*/ 233585 h 918356"/>
              <a:gd name="connsiteX59" fmla="*/ 4775634 w 9517857"/>
              <a:gd name="connsiteY59" fmla="*/ 234063 h 918356"/>
              <a:gd name="connsiteX60" fmla="*/ 4790452 w 9517857"/>
              <a:gd name="connsiteY60" fmla="*/ 233572 h 918356"/>
              <a:gd name="connsiteX61" fmla="*/ 4789062 w 9517857"/>
              <a:gd name="connsiteY61" fmla="*/ 241924 h 918356"/>
              <a:gd name="connsiteX62" fmla="*/ 4827826 w 9517857"/>
              <a:gd name="connsiteY62" fmla="*/ 246977 h 918356"/>
              <a:gd name="connsiteX63" fmla="*/ 4892569 w 9517857"/>
              <a:gd name="connsiteY63" fmla="*/ 249933 h 918356"/>
              <a:gd name="connsiteX64" fmla="*/ 4896611 w 9517857"/>
              <a:gd name="connsiteY64" fmla="*/ 240448 h 918356"/>
              <a:gd name="connsiteX65" fmla="*/ 4917286 w 9517857"/>
              <a:gd name="connsiteY65" fmla="*/ 243659 h 918356"/>
              <a:gd name="connsiteX66" fmla="*/ 4981173 w 9517857"/>
              <a:gd name="connsiteY66" fmla="*/ 247103 h 918356"/>
              <a:gd name="connsiteX67" fmla="*/ 5060397 w 9517857"/>
              <a:gd name="connsiteY67" fmla="*/ 263688 h 918356"/>
              <a:gd name="connsiteX68" fmla="*/ 5252996 w 9517857"/>
              <a:gd name="connsiteY68" fmla="*/ 270655 h 918356"/>
              <a:gd name="connsiteX69" fmla="*/ 5358056 w 9517857"/>
              <a:gd name="connsiteY69" fmla="*/ 247248 h 918356"/>
              <a:gd name="connsiteX70" fmla="*/ 5426496 w 9517857"/>
              <a:gd name="connsiteY70" fmla="*/ 235142 h 918356"/>
              <a:gd name="connsiteX71" fmla="*/ 5497161 w 9517857"/>
              <a:gd name="connsiteY71" fmla="*/ 228808 h 918356"/>
              <a:gd name="connsiteX72" fmla="*/ 5826043 w 9517857"/>
              <a:gd name="connsiteY72" fmla="*/ 148073 h 918356"/>
              <a:gd name="connsiteX73" fmla="*/ 6013415 w 9517857"/>
              <a:gd name="connsiteY73" fmla="*/ 137316 h 918356"/>
              <a:gd name="connsiteX74" fmla="*/ 6080994 w 9517857"/>
              <a:gd name="connsiteY74" fmla="*/ 142938 h 918356"/>
              <a:gd name="connsiteX75" fmla="*/ 6194152 w 9517857"/>
              <a:gd name="connsiteY75" fmla="*/ 151772 h 918356"/>
              <a:gd name="connsiteX76" fmla="*/ 6281379 w 9517857"/>
              <a:gd name="connsiteY76" fmla="*/ 181626 h 918356"/>
              <a:gd name="connsiteX77" fmla="*/ 6374947 w 9517857"/>
              <a:gd name="connsiteY77" fmla="*/ 179799 h 918356"/>
              <a:gd name="connsiteX78" fmla="*/ 6448518 w 9517857"/>
              <a:gd name="connsiteY78" fmla="*/ 164378 h 918356"/>
              <a:gd name="connsiteX79" fmla="*/ 6544700 w 9517857"/>
              <a:gd name="connsiteY79" fmla="*/ 167161 h 918356"/>
              <a:gd name="connsiteX80" fmla="*/ 6648353 w 9517857"/>
              <a:gd name="connsiteY80" fmla="*/ 172250 h 918356"/>
              <a:gd name="connsiteX81" fmla="*/ 6736227 w 9517857"/>
              <a:gd name="connsiteY81" fmla="*/ 173216 h 918356"/>
              <a:gd name="connsiteX82" fmla="*/ 6977218 w 9517857"/>
              <a:gd name="connsiteY82" fmla="*/ 184289 h 918356"/>
              <a:gd name="connsiteX83" fmla="*/ 7065221 w 9517857"/>
              <a:gd name="connsiteY83" fmla="*/ 227531 h 918356"/>
              <a:gd name="connsiteX84" fmla="*/ 7366876 w 9517857"/>
              <a:gd name="connsiteY84" fmla="*/ 248468 h 918356"/>
              <a:gd name="connsiteX85" fmla="*/ 7565449 w 9517857"/>
              <a:gd name="connsiteY85" fmla="*/ 258950 h 918356"/>
              <a:gd name="connsiteX86" fmla="*/ 7599285 w 9517857"/>
              <a:gd name="connsiteY86" fmla="*/ 266021 h 918356"/>
              <a:gd name="connsiteX87" fmla="*/ 7644411 w 9517857"/>
              <a:gd name="connsiteY87" fmla="*/ 258986 h 918356"/>
              <a:gd name="connsiteX88" fmla="*/ 7825110 w 9517857"/>
              <a:gd name="connsiteY88" fmla="*/ 229109 h 918356"/>
              <a:gd name="connsiteX89" fmla="*/ 7965804 w 9517857"/>
              <a:gd name="connsiteY89" fmla="*/ 190545 h 918356"/>
              <a:gd name="connsiteX90" fmla="*/ 8147401 w 9517857"/>
              <a:gd name="connsiteY90" fmla="*/ 205617 h 918356"/>
              <a:gd name="connsiteX91" fmla="*/ 8256033 w 9517857"/>
              <a:gd name="connsiteY91" fmla="*/ 193713 h 918356"/>
              <a:gd name="connsiteX92" fmla="*/ 8410677 w 9517857"/>
              <a:gd name="connsiteY92" fmla="*/ 172167 h 918356"/>
              <a:gd name="connsiteX93" fmla="*/ 8617841 w 9517857"/>
              <a:gd name="connsiteY93" fmla="*/ 155167 h 918356"/>
              <a:gd name="connsiteX94" fmla="*/ 8715976 w 9517857"/>
              <a:gd name="connsiteY94" fmla="*/ 178374 h 918356"/>
              <a:gd name="connsiteX95" fmla="*/ 8778827 w 9517857"/>
              <a:gd name="connsiteY95" fmla="*/ 172936 h 918356"/>
              <a:gd name="connsiteX96" fmla="*/ 8840778 w 9517857"/>
              <a:gd name="connsiteY96" fmla="*/ 143149 h 918356"/>
              <a:gd name="connsiteX97" fmla="*/ 9010380 w 9517857"/>
              <a:gd name="connsiteY97" fmla="*/ 91891 h 918356"/>
              <a:gd name="connsiteX98" fmla="*/ 9110856 w 9517857"/>
              <a:gd name="connsiteY98" fmla="*/ 70997 h 918356"/>
              <a:gd name="connsiteX99" fmla="*/ 9268817 w 9517857"/>
              <a:gd name="connsiteY99" fmla="*/ 53082 h 918356"/>
              <a:gd name="connsiteX100" fmla="*/ 9316667 w 9517857"/>
              <a:gd name="connsiteY100" fmla="*/ 45047 h 918356"/>
              <a:gd name="connsiteX101" fmla="*/ 9428209 w 9517857"/>
              <a:gd name="connsiteY101" fmla="*/ 29923 h 918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9517857" h="918356">
                <a:moveTo>
                  <a:pt x="4686423" y="247919"/>
                </a:moveTo>
                <a:lnTo>
                  <a:pt x="4689051" y="250968"/>
                </a:lnTo>
                <a:lnTo>
                  <a:pt x="4687244" y="251298"/>
                </a:lnTo>
                <a:close/>
                <a:moveTo>
                  <a:pt x="4685225" y="246530"/>
                </a:moveTo>
                <a:cubicBezTo>
                  <a:pt x="4688837" y="243198"/>
                  <a:pt x="4687468" y="244598"/>
                  <a:pt x="4686133" y="246727"/>
                </a:cubicBezTo>
                <a:lnTo>
                  <a:pt x="4686423" y="247919"/>
                </a:lnTo>
                <a:close/>
                <a:moveTo>
                  <a:pt x="9517856" y="0"/>
                </a:moveTo>
                <a:lnTo>
                  <a:pt x="9517857" y="12"/>
                </a:lnTo>
                <a:lnTo>
                  <a:pt x="9517857" y="918356"/>
                </a:lnTo>
                <a:lnTo>
                  <a:pt x="14604" y="918356"/>
                </a:lnTo>
                <a:lnTo>
                  <a:pt x="12841" y="917763"/>
                </a:lnTo>
                <a:cubicBezTo>
                  <a:pt x="4532" y="914864"/>
                  <a:pt x="-773" y="912807"/>
                  <a:pt x="93" y="912471"/>
                </a:cubicBezTo>
                <a:cubicBezTo>
                  <a:pt x="172" y="912298"/>
                  <a:pt x="58594" y="890495"/>
                  <a:pt x="58674" y="890322"/>
                </a:cubicBezTo>
                <a:cubicBezTo>
                  <a:pt x="127436" y="929614"/>
                  <a:pt x="206243" y="828226"/>
                  <a:pt x="275005" y="807229"/>
                </a:cubicBezTo>
                <a:cubicBezTo>
                  <a:pt x="303983" y="806087"/>
                  <a:pt x="504960" y="777375"/>
                  <a:pt x="587824" y="798195"/>
                </a:cubicBezTo>
                <a:cubicBezTo>
                  <a:pt x="598733" y="769348"/>
                  <a:pt x="682904" y="785924"/>
                  <a:pt x="651826" y="738338"/>
                </a:cubicBezTo>
                <a:cubicBezTo>
                  <a:pt x="688440" y="737862"/>
                  <a:pt x="753255" y="750396"/>
                  <a:pt x="727985" y="719826"/>
                </a:cubicBezTo>
                <a:cubicBezTo>
                  <a:pt x="739648" y="718749"/>
                  <a:pt x="775717" y="715087"/>
                  <a:pt x="778982" y="710142"/>
                </a:cubicBezTo>
                <a:cubicBezTo>
                  <a:pt x="779189" y="709407"/>
                  <a:pt x="849736" y="718721"/>
                  <a:pt x="849944" y="717987"/>
                </a:cubicBezTo>
                <a:lnTo>
                  <a:pt x="921659" y="712695"/>
                </a:lnTo>
                <a:lnTo>
                  <a:pt x="930946" y="734046"/>
                </a:lnTo>
                <a:lnTo>
                  <a:pt x="986250" y="713530"/>
                </a:lnTo>
                <a:lnTo>
                  <a:pt x="1013752" y="713361"/>
                </a:lnTo>
                <a:lnTo>
                  <a:pt x="1023734" y="718571"/>
                </a:lnTo>
                <a:cubicBezTo>
                  <a:pt x="1033291" y="721276"/>
                  <a:pt x="1045398" y="721394"/>
                  <a:pt x="1063207" y="715651"/>
                </a:cubicBezTo>
                <a:lnTo>
                  <a:pt x="1081980" y="738455"/>
                </a:lnTo>
                <a:lnTo>
                  <a:pt x="1218120" y="713280"/>
                </a:lnTo>
                <a:cubicBezTo>
                  <a:pt x="1230137" y="716162"/>
                  <a:pt x="1387179" y="685179"/>
                  <a:pt x="1397459" y="691190"/>
                </a:cubicBezTo>
                <a:cubicBezTo>
                  <a:pt x="1490025" y="704984"/>
                  <a:pt x="1465878" y="715604"/>
                  <a:pt x="1580688" y="693697"/>
                </a:cubicBezTo>
                <a:cubicBezTo>
                  <a:pt x="1607067" y="704379"/>
                  <a:pt x="1719477" y="658239"/>
                  <a:pt x="1772334" y="710640"/>
                </a:cubicBezTo>
                <a:cubicBezTo>
                  <a:pt x="1745536" y="644824"/>
                  <a:pt x="1976078" y="716436"/>
                  <a:pt x="2002561" y="659917"/>
                </a:cubicBezTo>
                <a:cubicBezTo>
                  <a:pt x="2045346" y="660357"/>
                  <a:pt x="2166676" y="654391"/>
                  <a:pt x="2135144" y="636501"/>
                </a:cubicBezTo>
                <a:cubicBezTo>
                  <a:pt x="2276591" y="665055"/>
                  <a:pt x="2293173" y="591792"/>
                  <a:pt x="2440292" y="593862"/>
                </a:cubicBezTo>
                <a:cubicBezTo>
                  <a:pt x="2495160" y="534824"/>
                  <a:pt x="2473343" y="585644"/>
                  <a:pt x="2547829" y="566150"/>
                </a:cubicBezTo>
                <a:cubicBezTo>
                  <a:pt x="2545438" y="614169"/>
                  <a:pt x="2632278" y="528280"/>
                  <a:pt x="2658055" y="578727"/>
                </a:cubicBezTo>
                <a:cubicBezTo>
                  <a:pt x="2670795" y="573581"/>
                  <a:pt x="2682322" y="567005"/>
                  <a:pt x="2693698" y="560029"/>
                </a:cubicBezTo>
                <a:lnTo>
                  <a:pt x="2699673" y="556400"/>
                </a:lnTo>
                <a:lnTo>
                  <a:pt x="2727306" y="550698"/>
                </a:lnTo>
                <a:lnTo>
                  <a:pt x="2730451" y="538058"/>
                </a:lnTo>
                <a:lnTo>
                  <a:pt x="2768713" y="521575"/>
                </a:lnTo>
                <a:cubicBezTo>
                  <a:pt x="2783756" y="517104"/>
                  <a:pt x="2800788" y="514291"/>
                  <a:pt x="2820868" y="514160"/>
                </a:cubicBezTo>
                <a:cubicBezTo>
                  <a:pt x="2894791" y="532885"/>
                  <a:pt x="2981506" y="465507"/>
                  <a:pt x="3073635" y="491294"/>
                </a:cubicBezTo>
                <a:cubicBezTo>
                  <a:pt x="3106872" y="496624"/>
                  <a:pt x="3205785" y="487718"/>
                  <a:pt x="3222071" y="470559"/>
                </a:cubicBezTo>
                <a:cubicBezTo>
                  <a:pt x="3242193" y="465514"/>
                  <a:pt x="3267163" y="469136"/>
                  <a:pt x="3274069" y="451605"/>
                </a:cubicBezTo>
                <a:cubicBezTo>
                  <a:pt x="3286659" y="430165"/>
                  <a:pt x="3363648" y="455571"/>
                  <a:pt x="3349632" y="432583"/>
                </a:cubicBezTo>
                <a:cubicBezTo>
                  <a:pt x="3404182" y="449847"/>
                  <a:pt x="3438210" y="404323"/>
                  <a:pt x="3479593" y="390437"/>
                </a:cubicBezTo>
                <a:cubicBezTo>
                  <a:pt x="3523240" y="408403"/>
                  <a:pt x="3567027" y="361554"/>
                  <a:pt x="3660110" y="348726"/>
                </a:cubicBezTo>
                <a:cubicBezTo>
                  <a:pt x="3708299" y="369683"/>
                  <a:pt x="3662447" y="344775"/>
                  <a:pt x="3750023" y="370678"/>
                </a:cubicBezTo>
                <a:cubicBezTo>
                  <a:pt x="3752092" y="367132"/>
                  <a:pt x="3816880" y="365055"/>
                  <a:pt x="3844133" y="360648"/>
                </a:cubicBezTo>
                <a:cubicBezTo>
                  <a:pt x="3871386" y="356240"/>
                  <a:pt x="3882848" y="332490"/>
                  <a:pt x="3913545" y="344235"/>
                </a:cubicBezTo>
                <a:cubicBezTo>
                  <a:pt x="4050255" y="376864"/>
                  <a:pt x="4159924" y="363190"/>
                  <a:pt x="4266740" y="361454"/>
                </a:cubicBezTo>
                <a:cubicBezTo>
                  <a:pt x="4385770" y="354374"/>
                  <a:pt x="4314535" y="340143"/>
                  <a:pt x="4430770" y="342643"/>
                </a:cubicBezTo>
                <a:cubicBezTo>
                  <a:pt x="4439969" y="322594"/>
                  <a:pt x="4478290" y="314645"/>
                  <a:pt x="4512664" y="319948"/>
                </a:cubicBezTo>
                <a:cubicBezTo>
                  <a:pt x="4570011" y="315138"/>
                  <a:pt x="4549085" y="269599"/>
                  <a:pt x="4616423" y="290914"/>
                </a:cubicBezTo>
                <a:cubicBezTo>
                  <a:pt x="4599641" y="270277"/>
                  <a:pt x="4692085" y="269216"/>
                  <a:pt x="4691675" y="254011"/>
                </a:cubicBezTo>
                <a:lnTo>
                  <a:pt x="4689051" y="250968"/>
                </a:lnTo>
                <a:lnTo>
                  <a:pt x="4719994" y="245307"/>
                </a:lnTo>
                <a:cubicBezTo>
                  <a:pt x="4732635" y="242775"/>
                  <a:pt x="4745300" y="240335"/>
                  <a:pt x="4752894" y="239875"/>
                </a:cubicBezTo>
                <a:lnTo>
                  <a:pt x="4769329" y="233585"/>
                </a:lnTo>
                <a:lnTo>
                  <a:pt x="4775634" y="234063"/>
                </a:lnTo>
                <a:lnTo>
                  <a:pt x="4790452" y="233572"/>
                </a:lnTo>
                <a:cubicBezTo>
                  <a:pt x="4789989" y="236356"/>
                  <a:pt x="4789525" y="239141"/>
                  <a:pt x="4789062" y="241924"/>
                </a:cubicBezTo>
                <a:cubicBezTo>
                  <a:pt x="4786342" y="249932"/>
                  <a:pt x="4804560" y="248631"/>
                  <a:pt x="4827826" y="246977"/>
                </a:cubicBezTo>
                <a:cubicBezTo>
                  <a:pt x="4875782" y="239569"/>
                  <a:pt x="4874112" y="283413"/>
                  <a:pt x="4892569" y="249933"/>
                </a:cubicBezTo>
                <a:lnTo>
                  <a:pt x="4896611" y="240448"/>
                </a:lnTo>
                <a:lnTo>
                  <a:pt x="4917286" y="243659"/>
                </a:lnTo>
                <a:cubicBezTo>
                  <a:pt x="4923060" y="243799"/>
                  <a:pt x="4981729" y="240979"/>
                  <a:pt x="4981173" y="247103"/>
                </a:cubicBezTo>
                <a:cubicBezTo>
                  <a:pt x="5024880" y="220690"/>
                  <a:pt x="5014146" y="257963"/>
                  <a:pt x="5060397" y="263688"/>
                </a:cubicBezTo>
                <a:cubicBezTo>
                  <a:pt x="5093356" y="238589"/>
                  <a:pt x="5157892" y="275351"/>
                  <a:pt x="5252996" y="270655"/>
                </a:cubicBezTo>
                <a:cubicBezTo>
                  <a:pt x="5288840" y="241872"/>
                  <a:pt x="5287005" y="287921"/>
                  <a:pt x="5358056" y="247248"/>
                </a:cubicBezTo>
                <a:cubicBezTo>
                  <a:pt x="5361752" y="250257"/>
                  <a:pt x="5403312" y="238215"/>
                  <a:pt x="5426496" y="235142"/>
                </a:cubicBezTo>
                <a:cubicBezTo>
                  <a:pt x="5449679" y="232069"/>
                  <a:pt x="5473549" y="245611"/>
                  <a:pt x="5497161" y="228808"/>
                </a:cubicBezTo>
                <a:cubicBezTo>
                  <a:pt x="5611861" y="172767"/>
                  <a:pt x="5723211" y="165860"/>
                  <a:pt x="5826043" y="148073"/>
                </a:cubicBezTo>
                <a:cubicBezTo>
                  <a:pt x="5943127" y="133166"/>
                  <a:pt x="5872659" y="193078"/>
                  <a:pt x="6013415" y="137316"/>
                </a:cubicBezTo>
                <a:cubicBezTo>
                  <a:pt x="6031924" y="154783"/>
                  <a:pt x="6050745" y="154258"/>
                  <a:pt x="6080994" y="142938"/>
                </a:cubicBezTo>
                <a:cubicBezTo>
                  <a:pt x="6138083" y="137090"/>
                  <a:pt x="6140195" y="184383"/>
                  <a:pt x="6194152" y="151772"/>
                </a:cubicBezTo>
                <a:cubicBezTo>
                  <a:pt x="6187280" y="177783"/>
                  <a:pt x="6304222" y="153410"/>
                  <a:pt x="6281379" y="181626"/>
                </a:cubicBezTo>
                <a:cubicBezTo>
                  <a:pt x="6321899" y="201819"/>
                  <a:pt x="6335111" y="162590"/>
                  <a:pt x="6374947" y="179799"/>
                </a:cubicBezTo>
                <a:cubicBezTo>
                  <a:pt x="6417404" y="181336"/>
                  <a:pt x="6402484" y="169694"/>
                  <a:pt x="6448518" y="164378"/>
                </a:cubicBezTo>
                <a:cubicBezTo>
                  <a:pt x="6504958" y="162488"/>
                  <a:pt x="6493438" y="111203"/>
                  <a:pt x="6544700" y="167161"/>
                </a:cubicBezTo>
                <a:cubicBezTo>
                  <a:pt x="6601507" y="148697"/>
                  <a:pt x="6566269" y="164386"/>
                  <a:pt x="6648353" y="172250"/>
                </a:cubicBezTo>
                <a:cubicBezTo>
                  <a:pt x="6680008" y="155223"/>
                  <a:pt x="6707960" y="160673"/>
                  <a:pt x="6736227" y="173216"/>
                </a:cubicBezTo>
                <a:cubicBezTo>
                  <a:pt x="6813963" y="164284"/>
                  <a:pt x="6888143" y="181296"/>
                  <a:pt x="6977218" y="184289"/>
                </a:cubicBezTo>
                <a:cubicBezTo>
                  <a:pt x="7040424" y="188318"/>
                  <a:pt x="7000278" y="216835"/>
                  <a:pt x="7065221" y="227531"/>
                </a:cubicBezTo>
                <a:cubicBezTo>
                  <a:pt x="7130163" y="238228"/>
                  <a:pt x="7291878" y="238208"/>
                  <a:pt x="7366876" y="248468"/>
                </a:cubicBezTo>
                <a:cubicBezTo>
                  <a:pt x="7491356" y="206752"/>
                  <a:pt x="7367734" y="280166"/>
                  <a:pt x="7565449" y="258950"/>
                </a:cubicBezTo>
                <a:cubicBezTo>
                  <a:pt x="7575959" y="252432"/>
                  <a:pt x="7600854" y="257628"/>
                  <a:pt x="7599285" y="266021"/>
                </a:cubicBezTo>
                <a:cubicBezTo>
                  <a:pt x="7611616" y="262940"/>
                  <a:pt x="7639946" y="245819"/>
                  <a:pt x="7644411" y="258986"/>
                </a:cubicBezTo>
                <a:cubicBezTo>
                  <a:pt x="7708015" y="258012"/>
                  <a:pt x="7770249" y="247724"/>
                  <a:pt x="7825110" y="229109"/>
                </a:cubicBezTo>
                <a:cubicBezTo>
                  <a:pt x="7949762" y="247028"/>
                  <a:pt x="7921956" y="197757"/>
                  <a:pt x="7965804" y="190545"/>
                </a:cubicBezTo>
                <a:cubicBezTo>
                  <a:pt x="8039439" y="213878"/>
                  <a:pt x="8063651" y="191475"/>
                  <a:pt x="8147401" y="205617"/>
                </a:cubicBezTo>
                <a:cubicBezTo>
                  <a:pt x="8166453" y="196610"/>
                  <a:pt x="8225048" y="207099"/>
                  <a:pt x="8256033" y="193713"/>
                </a:cubicBezTo>
                <a:cubicBezTo>
                  <a:pt x="8311388" y="242017"/>
                  <a:pt x="8350376" y="178592"/>
                  <a:pt x="8410677" y="172167"/>
                </a:cubicBezTo>
                <a:cubicBezTo>
                  <a:pt x="8470978" y="165743"/>
                  <a:pt x="8572470" y="206385"/>
                  <a:pt x="8617841" y="155167"/>
                </a:cubicBezTo>
                <a:cubicBezTo>
                  <a:pt x="8646050" y="160448"/>
                  <a:pt x="8664949" y="183631"/>
                  <a:pt x="8715976" y="178374"/>
                </a:cubicBezTo>
                <a:cubicBezTo>
                  <a:pt x="8737194" y="188216"/>
                  <a:pt x="8738009" y="189511"/>
                  <a:pt x="8778827" y="172936"/>
                </a:cubicBezTo>
                <a:cubicBezTo>
                  <a:pt x="8725277" y="146372"/>
                  <a:pt x="8850819" y="175612"/>
                  <a:pt x="8840778" y="143149"/>
                </a:cubicBezTo>
                <a:cubicBezTo>
                  <a:pt x="8903519" y="121096"/>
                  <a:pt x="9021861" y="150359"/>
                  <a:pt x="9010380" y="91891"/>
                </a:cubicBezTo>
                <a:cubicBezTo>
                  <a:pt x="9027103" y="56852"/>
                  <a:pt x="9112524" y="108357"/>
                  <a:pt x="9110856" y="70997"/>
                </a:cubicBezTo>
                <a:cubicBezTo>
                  <a:pt x="9148189" y="94250"/>
                  <a:pt x="9209809" y="53285"/>
                  <a:pt x="9268817" y="53082"/>
                </a:cubicBezTo>
                <a:cubicBezTo>
                  <a:pt x="9279135" y="35997"/>
                  <a:pt x="9292736" y="36520"/>
                  <a:pt x="9316667" y="45047"/>
                </a:cubicBezTo>
                <a:cubicBezTo>
                  <a:pt x="9352186" y="45862"/>
                  <a:pt x="9390008" y="39799"/>
                  <a:pt x="9428209" y="29923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9A36457-A5F4-4103-A443-02581C091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C5FB7E8-B636-40FA-BE8D-48145C0F5C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"/>
            <a:ext cx="12192000" cy="2295238"/>
          </a:xfrm>
          <a:custGeom>
            <a:avLst/>
            <a:gdLst>
              <a:gd name="connsiteX0" fmla="*/ 12160143 w 12192000"/>
              <a:gd name="connsiteY0" fmla="*/ 831692 h 2079137"/>
              <a:gd name="connsiteX1" fmla="*/ 12159112 w 12192000"/>
              <a:gd name="connsiteY1" fmla="*/ 833361 h 2079137"/>
              <a:gd name="connsiteX2" fmla="*/ 12158912 w 12192000"/>
              <a:gd name="connsiteY2" fmla="*/ 832430 h 2079137"/>
              <a:gd name="connsiteX3" fmla="*/ 0 w 12192000"/>
              <a:gd name="connsiteY3" fmla="*/ 0 h 2079137"/>
              <a:gd name="connsiteX4" fmla="*/ 12192000 w 12192000"/>
              <a:gd name="connsiteY4" fmla="*/ 0 h 2079137"/>
              <a:gd name="connsiteX5" fmla="*/ 12192000 w 12192000"/>
              <a:gd name="connsiteY5" fmla="*/ 558063 h 2079137"/>
              <a:gd name="connsiteX6" fmla="*/ 12189259 w 12192000"/>
              <a:gd name="connsiteY6" fmla="*/ 810508 h 2079137"/>
              <a:gd name="connsiteX7" fmla="*/ 12170847 w 12192000"/>
              <a:gd name="connsiteY7" fmla="*/ 825280 h 2079137"/>
              <a:gd name="connsiteX8" fmla="*/ 12160143 w 12192000"/>
              <a:gd name="connsiteY8" fmla="*/ 831692 h 2079137"/>
              <a:gd name="connsiteX9" fmla="*/ 12163806 w 12192000"/>
              <a:gd name="connsiteY9" fmla="*/ 825759 h 2079137"/>
              <a:gd name="connsiteX10" fmla="*/ 12056557 w 12192000"/>
              <a:gd name="connsiteY10" fmla="*/ 810176 h 2079137"/>
              <a:gd name="connsiteX11" fmla="*/ 11900316 w 12192000"/>
              <a:gd name="connsiteY11" fmla="*/ 789618 h 2079137"/>
              <a:gd name="connsiteX12" fmla="*/ 11791206 w 12192000"/>
              <a:gd name="connsiteY12" fmla="*/ 824176 h 2079137"/>
              <a:gd name="connsiteX13" fmla="*/ 11659257 w 12192000"/>
              <a:gd name="connsiteY13" fmla="*/ 800841 h 2079137"/>
              <a:gd name="connsiteX14" fmla="*/ 11569789 w 12192000"/>
              <a:gd name="connsiteY14" fmla="*/ 797135 h 2079137"/>
              <a:gd name="connsiteX15" fmla="*/ 11367885 w 12192000"/>
              <a:gd name="connsiteY15" fmla="*/ 791985 h 2079137"/>
              <a:gd name="connsiteX16" fmla="*/ 11174663 w 12192000"/>
              <a:gd name="connsiteY16" fmla="*/ 788721 h 2079137"/>
              <a:gd name="connsiteX17" fmla="*/ 11068220 w 12192000"/>
              <a:gd name="connsiteY17" fmla="*/ 786994 h 2079137"/>
              <a:gd name="connsiteX18" fmla="*/ 10893266 w 12192000"/>
              <a:gd name="connsiteY18" fmla="*/ 794013 h 2079137"/>
              <a:gd name="connsiteX19" fmla="*/ 10844025 w 12192000"/>
              <a:gd name="connsiteY19" fmla="*/ 789857 h 2079137"/>
              <a:gd name="connsiteX20" fmla="*/ 10814353 w 12192000"/>
              <a:gd name="connsiteY20" fmla="*/ 789010 h 2079137"/>
              <a:gd name="connsiteX21" fmla="*/ 10748393 w 12192000"/>
              <a:gd name="connsiteY21" fmla="*/ 806738 h 2079137"/>
              <a:gd name="connsiteX22" fmla="*/ 10468256 w 12192000"/>
              <a:gd name="connsiteY22" fmla="*/ 778733 h 2079137"/>
              <a:gd name="connsiteX23" fmla="*/ 10256131 w 12192000"/>
              <a:gd name="connsiteY23" fmla="*/ 788332 h 2079137"/>
              <a:gd name="connsiteX24" fmla="*/ 10177442 w 12192000"/>
              <a:gd name="connsiteY24" fmla="*/ 777371 h 2079137"/>
              <a:gd name="connsiteX25" fmla="*/ 10006086 w 12192000"/>
              <a:gd name="connsiteY25" fmla="*/ 792651 h 2079137"/>
              <a:gd name="connsiteX26" fmla="*/ 9952382 w 12192000"/>
              <a:gd name="connsiteY26" fmla="*/ 815411 h 2079137"/>
              <a:gd name="connsiteX27" fmla="*/ 9926457 w 12192000"/>
              <a:gd name="connsiteY27" fmla="*/ 827295 h 2079137"/>
              <a:gd name="connsiteX28" fmla="*/ 9843405 w 12192000"/>
              <a:gd name="connsiteY28" fmla="*/ 867046 h 2079137"/>
              <a:gd name="connsiteX29" fmla="*/ 9830866 w 12192000"/>
              <a:gd name="connsiteY29" fmla="*/ 875047 h 2079137"/>
              <a:gd name="connsiteX30" fmla="*/ 9801807 w 12192000"/>
              <a:gd name="connsiteY30" fmla="*/ 872272 h 2079137"/>
              <a:gd name="connsiteX31" fmla="*/ 9785653 w 12192000"/>
              <a:gd name="connsiteY31" fmla="*/ 861743 h 2079137"/>
              <a:gd name="connsiteX32" fmla="*/ 9781177 w 12192000"/>
              <a:gd name="connsiteY32" fmla="*/ 864820 h 2079137"/>
              <a:gd name="connsiteX33" fmla="*/ 9768640 w 12192000"/>
              <a:gd name="connsiteY33" fmla="*/ 869379 h 2079137"/>
              <a:gd name="connsiteX34" fmla="*/ 9712211 w 12192000"/>
              <a:gd name="connsiteY34" fmla="*/ 900283 h 2079137"/>
              <a:gd name="connsiteX35" fmla="*/ 9689465 w 12192000"/>
              <a:gd name="connsiteY35" fmla="*/ 899268 h 2079137"/>
              <a:gd name="connsiteX36" fmla="*/ 9600339 w 12192000"/>
              <a:gd name="connsiteY36" fmla="*/ 922112 h 2079137"/>
              <a:gd name="connsiteX37" fmla="*/ 9582850 w 12192000"/>
              <a:gd name="connsiteY37" fmla="*/ 925510 h 2079137"/>
              <a:gd name="connsiteX38" fmla="*/ 9549638 w 12192000"/>
              <a:gd name="connsiteY38" fmla="*/ 940845 h 2079137"/>
              <a:gd name="connsiteX39" fmla="*/ 9539471 w 12192000"/>
              <a:gd name="connsiteY39" fmla="*/ 941799 h 2079137"/>
              <a:gd name="connsiteX40" fmla="*/ 9505592 w 12192000"/>
              <a:gd name="connsiteY40" fmla="*/ 955533 h 2079137"/>
              <a:gd name="connsiteX41" fmla="*/ 9432569 w 12192000"/>
              <a:gd name="connsiteY41" fmla="*/ 985377 h 2079137"/>
              <a:gd name="connsiteX42" fmla="*/ 9414216 w 12192000"/>
              <a:gd name="connsiteY42" fmla="*/ 992655 h 2079137"/>
              <a:gd name="connsiteX43" fmla="*/ 9397106 w 12192000"/>
              <a:gd name="connsiteY43" fmla="*/ 992980 h 2079137"/>
              <a:gd name="connsiteX44" fmla="*/ 9305108 w 12192000"/>
              <a:gd name="connsiteY44" fmla="*/ 1007767 h 2079137"/>
              <a:gd name="connsiteX45" fmla="*/ 9282434 w 12192000"/>
              <a:gd name="connsiteY45" fmla="*/ 1007523 h 2079137"/>
              <a:gd name="connsiteX46" fmla="*/ 9271941 w 12192000"/>
              <a:gd name="connsiteY46" fmla="*/ 1002839 h 2079137"/>
              <a:gd name="connsiteX47" fmla="*/ 9238227 w 12192000"/>
              <a:gd name="connsiteY47" fmla="*/ 1017668 h 2079137"/>
              <a:gd name="connsiteX48" fmla="*/ 9184265 w 12192000"/>
              <a:gd name="connsiteY48" fmla="*/ 1031275 h 2079137"/>
              <a:gd name="connsiteX49" fmla="*/ 9159000 w 12192000"/>
              <a:gd name="connsiteY49" fmla="*/ 1039569 h 2079137"/>
              <a:gd name="connsiteX50" fmla="*/ 9137031 w 12192000"/>
              <a:gd name="connsiteY50" fmla="*/ 1038699 h 2079137"/>
              <a:gd name="connsiteX51" fmla="*/ 9015702 w 12192000"/>
              <a:gd name="connsiteY51" fmla="*/ 1051400 h 2079137"/>
              <a:gd name="connsiteX52" fmla="*/ 8971403 w 12192000"/>
              <a:gd name="connsiteY52" fmla="*/ 1040542 h 2079137"/>
              <a:gd name="connsiteX53" fmla="*/ 8961826 w 12192000"/>
              <a:gd name="connsiteY53" fmla="*/ 1045364 h 2079137"/>
              <a:gd name="connsiteX54" fmla="*/ 8888623 w 12192000"/>
              <a:gd name="connsiteY54" fmla="*/ 1053908 h 2079137"/>
              <a:gd name="connsiteX55" fmla="*/ 8841066 w 12192000"/>
              <a:gd name="connsiteY55" fmla="*/ 1060421 h 2079137"/>
              <a:gd name="connsiteX56" fmla="*/ 8752342 w 12192000"/>
              <a:gd name="connsiteY56" fmla="*/ 1080646 h 2079137"/>
              <a:gd name="connsiteX57" fmla="*/ 8699139 w 12192000"/>
              <a:gd name="connsiteY57" fmla="*/ 1087885 h 2079137"/>
              <a:gd name="connsiteX58" fmla="*/ 8667273 w 12192000"/>
              <a:gd name="connsiteY58" fmla="*/ 1092062 h 2079137"/>
              <a:gd name="connsiteX59" fmla="*/ 8586064 w 12192000"/>
              <a:gd name="connsiteY59" fmla="*/ 1114603 h 2079137"/>
              <a:gd name="connsiteX60" fmla="*/ 8460312 w 12192000"/>
              <a:gd name="connsiteY60" fmla="*/ 1179878 h 2079137"/>
              <a:gd name="connsiteX61" fmla="*/ 8419023 w 12192000"/>
              <a:gd name="connsiteY61" fmla="*/ 1191748 h 2079137"/>
              <a:gd name="connsiteX62" fmla="*/ 8410939 w 12192000"/>
              <a:gd name="connsiteY62" fmla="*/ 1189696 h 2079137"/>
              <a:gd name="connsiteX63" fmla="*/ 8362040 w 12192000"/>
              <a:gd name="connsiteY63" fmla="*/ 1220820 h 2079137"/>
              <a:gd name="connsiteX64" fmla="*/ 8273677 w 12192000"/>
              <a:gd name="connsiteY64" fmla="*/ 1236495 h 2079137"/>
              <a:gd name="connsiteX65" fmla="*/ 8204283 w 12192000"/>
              <a:gd name="connsiteY65" fmla="*/ 1243537 h 2079137"/>
              <a:gd name="connsiteX66" fmla="*/ 8166550 w 12192000"/>
              <a:gd name="connsiteY66" fmla="*/ 1249551 h 2079137"/>
              <a:gd name="connsiteX67" fmla="*/ 8137785 w 12192000"/>
              <a:gd name="connsiteY67" fmla="*/ 1251636 h 2079137"/>
              <a:gd name="connsiteX68" fmla="*/ 8071596 w 12192000"/>
              <a:gd name="connsiteY68" fmla="*/ 1269274 h 2079137"/>
              <a:gd name="connsiteX69" fmla="*/ 7964816 w 12192000"/>
              <a:gd name="connsiteY69" fmla="*/ 1303668 h 2079137"/>
              <a:gd name="connsiteX70" fmla="*/ 7941495 w 12192000"/>
              <a:gd name="connsiteY70" fmla="*/ 1309821 h 2079137"/>
              <a:gd name="connsiteX71" fmla="*/ 7919123 w 12192000"/>
              <a:gd name="connsiteY71" fmla="*/ 1310466 h 2079137"/>
              <a:gd name="connsiteX72" fmla="*/ 7911902 w 12192000"/>
              <a:gd name="connsiteY72" fmla="*/ 1306569 h 2079137"/>
              <a:gd name="connsiteX73" fmla="*/ 7898703 w 12192000"/>
              <a:gd name="connsiteY73" fmla="*/ 1309208 h 2079137"/>
              <a:gd name="connsiteX74" fmla="*/ 7894703 w 12192000"/>
              <a:gd name="connsiteY74" fmla="*/ 1308939 h 2079137"/>
              <a:gd name="connsiteX75" fmla="*/ 7872267 w 12192000"/>
              <a:gd name="connsiteY75" fmla="*/ 1308370 h 2079137"/>
              <a:gd name="connsiteX76" fmla="*/ 7836454 w 12192000"/>
              <a:gd name="connsiteY76" fmla="*/ 1331265 h 2079137"/>
              <a:gd name="connsiteX77" fmla="*/ 7782451 w 12192000"/>
              <a:gd name="connsiteY77" fmla="*/ 1339601 h 2079137"/>
              <a:gd name="connsiteX78" fmla="*/ 7542969 w 12192000"/>
              <a:gd name="connsiteY78" fmla="*/ 1372495 h 2079137"/>
              <a:gd name="connsiteX79" fmla="*/ 7476832 w 12192000"/>
              <a:gd name="connsiteY79" fmla="*/ 1431655 h 2079137"/>
              <a:gd name="connsiteX80" fmla="*/ 7370237 w 12192000"/>
              <a:gd name="connsiteY80" fmla="*/ 1474339 h 2079137"/>
              <a:gd name="connsiteX81" fmla="*/ 7222223 w 12192000"/>
              <a:gd name="connsiteY81" fmla="*/ 1510199 h 2079137"/>
              <a:gd name="connsiteX82" fmla="*/ 7215703 w 12192000"/>
              <a:gd name="connsiteY82" fmla="*/ 1520424 h 2079137"/>
              <a:gd name="connsiteX83" fmla="*/ 7204548 w 12192000"/>
              <a:gd name="connsiteY83" fmla="*/ 1528145 h 2079137"/>
              <a:gd name="connsiteX84" fmla="*/ 7202038 w 12192000"/>
              <a:gd name="connsiteY84" fmla="*/ 1527954 h 2079137"/>
              <a:gd name="connsiteX85" fmla="*/ 7173860 w 12192000"/>
              <a:gd name="connsiteY85" fmla="*/ 1541605 h 2079137"/>
              <a:gd name="connsiteX86" fmla="*/ 7155079 w 12192000"/>
              <a:gd name="connsiteY86" fmla="*/ 1552495 h 2079137"/>
              <a:gd name="connsiteX87" fmla="*/ 7149757 w 12192000"/>
              <a:gd name="connsiteY87" fmla="*/ 1552732 h 2079137"/>
              <a:gd name="connsiteX88" fmla="*/ 7104804 w 12192000"/>
              <a:gd name="connsiteY88" fmla="*/ 1565792 h 2079137"/>
              <a:gd name="connsiteX89" fmla="*/ 7082824 w 12192000"/>
              <a:gd name="connsiteY89" fmla="*/ 1567947 h 2079137"/>
              <a:gd name="connsiteX90" fmla="*/ 7021520 w 12192000"/>
              <a:gd name="connsiteY90" fmla="*/ 1562334 h 2079137"/>
              <a:gd name="connsiteX91" fmla="*/ 6988956 w 12192000"/>
              <a:gd name="connsiteY91" fmla="*/ 1576442 h 2079137"/>
              <a:gd name="connsiteX92" fmla="*/ 6981922 w 12192000"/>
              <a:gd name="connsiteY92" fmla="*/ 1578821 h 2079137"/>
              <a:gd name="connsiteX93" fmla="*/ 6981583 w 12192000"/>
              <a:gd name="connsiteY93" fmla="*/ 1578678 h 2079137"/>
              <a:gd name="connsiteX94" fmla="*/ 6973762 w 12192000"/>
              <a:gd name="connsiteY94" fmla="*/ 1580811 h 2079137"/>
              <a:gd name="connsiteX95" fmla="*/ 6969093 w 12192000"/>
              <a:gd name="connsiteY95" fmla="*/ 1583157 h 2079137"/>
              <a:gd name="connsiteX96" fmla="*/ 6890037 w 12192000"/>
              <a:gd name="connsiteY96" fmla="*/ 1575825 h 2079137"/>
              <a:gd name="connsiteX97" fmla="*/ 6785054 w 12192000"/>
              <a:gd name="connsiteY97" fmla="*/ 1582200 h 2079137"/>
              <a:gd name="connsiteX98" fmla="*/ 6681692 w 12192000"/>
              <a:gd name="connsiteY98" fmla="*/ 1591296 h 2079137"/>
              <a:gd name="connsiteX99" fmla="*/ 6644556 w 12192000"/>
              <a:gd name="connsiteY99" fmla="*/ 1595940 h 2079137"/>
              <a:gd name="connsiteX100" fmla="*/ 6577106 w 12192000"/>
              <a:gd name="connsiteY100" fmla="*/ 1598261 h 2079137"/>
              <a:gd name="connsiteX101" fmla="*/ 6544183 w 12192000"/>
              <a:gd name="connsiteY101" fmla="*/ 1596149 h 2079137"/>
              <a:gd name="connsiteX102" fmla="*/ 6540921 w 12192000"/>
              <a:gd name="connsiteY102" fmla="*/ 1593857 h 2079137"/>
              <a:gd name="connsiteX103" fmla="*/ 6535046 w 12192000"/>
              <a:gd name="connsiteY103" fmla="*/ 1593283 h 2079137"/>
              <a:gd name="connsiteX104" fmla="*/ 6519853 w 12192000"/>
              <a:gd name="connsiteY104" fmla="*/ 1595771 h 2079137"/>
              <a:gd name="connsiteX105" fmla="*/ 6514280 w 12192000"/>
              <a:gd name="connsiteY105" fmla="*/ 1597376 h 2079137"/>
              <a:gd name="connsiteX106" fmla="*/ 6505824 w 12192000"/>
              <a:gd name="connsiteY106" fmla="*/ 1598298 h 2079137"/>
              <a:gd name="connsiteX107" fmla="*/ 6505573 w 12192000"/>
              <a:gd name="connsiteY107" fmla="*/ 1598109 h 2079137"/>
              <a:gd name="connsiteX108" fmla="*/ 6497741 w 12192000"/>
              <a:gd name="connsiteY108" fmla="*/ 1599392 h 2079137"/>
              <a:gd name="connsiteX109" fmla="*/ 6459992 w 12192000"/>
              <a:gd name="connsiteY109" fmla="*/ 1608358 h 2079137"/>
              <a:gd name="connsiteX110" fmla="*/ 6404572 w 12192000"/>
              <a:gd name="connsiteY110" fmla="*/ 1593771 h 2079137"/>
              <a:gd name="connsiteX111" fmla="*/ 6382671 w 12192000"/>
              <a:gd name="connsiteY111" fmla="*/ 1592612 h 2079137"/>
              <a:gd name="connsiteX112" fmla="*/ 6369843 w 12192000"/>
              <a:gd name="connsiteY112" fmla="*/ 1590015 h 2079137"/>
              <a:gd name="connsiteX113" fmla="*/ 6269740 w 12192000"/>
              <a:gd name="connsiteY113" fmla="*/ 1614633 h 2079137"/>
              <a:gd name="connsiteX114" fmla="*/ 6255405 w 12192000"/>
              <a:gd name="connsiteY114" fmla="*/ 1620529 h 2079137"/>
              <a:gd name="connsiteX115" fmla="*/ 6244248 w 12192000"/>
              <a:gd name="connsiteY115" fmla="*/ 1629561 h 2079137"/>
              <a:gd name="connsiteX116" fmla="*/ 6086396 w 12192000"/>
              <a:gd name="connsiteY116" fmla="*/ 1642666 h 2079137"/>
              <a:gd name="connsiteX117" fmla="*/ 5867429 w 12192000"/>
              <a:gd name="connsiteY117" fmla="*/ 1695554 h 2079137"/>
              <a:gd name="connsiteX118" fmla="*/ 5772864 w 12192000"/>
              <a:gd name="connsiteY118" fmla="*/ 1689002 h 2079137"/>
              <a:gd name="connsiteX119" fmla="*/ 5629833 w 12192000"/>
              <a:gd name="connsiteY119" fmla="*/ 1713273 h 2079137"/>
              <a:gd name="connsiteX120" fmla="*/ 5504771 w 12192000"/>
              <a:gd name="connsiteY120" fmla="*/ 1725744 h 2079137"/>
              <a:gd name="connsiteX121" fmla="*/ 5490967 w 12192000"/>
              <a:gd name="connsiteY121" fmla="*/ 1726367 h 2079137"/>
              <a:gd name="connsiteX122" fmla="*/ 5486015 w 12192000"/>
              <a:gd name="connsiteY122" fmla="*/ 1721481 h 2079137"/>
              <a:gd name="connsiteX123" fmla="*/ 5439364 w 12192000"/>
              <a:gd name="connsiteY123" fmla="*/ 1721349 h 2079137"/>
              <a:gd name="connsiteX124" fmla="*/ 5350025 w 12192000"/>
              <a:gd name="connsiteY124" fmla="*/ 1729885 h 2079137"/>
              <a:gd name="connsiteX125" fmla="*/ 5336104 w 12192000"/>
              <a:gd name="connsiteY125" fmla="*/ 1734377 h 2079137"/>
              <a:gd name="connsiteX126" fmla="*/ 5245234 w 12192000"/>
              <a:gd name="connsiteY126" fmla="*/ 1738520 h 2079137"/>
              <a:gd name="connsiteX127" fmla="*/ 5182955 w 12192000"/>
              <a:gd name="connsiteY127" fmla="*/ 1744622 h 2079137"/>
              <a:gd name="connsiteX128" fmla="*/ 5169506 w 12192000"/>
              <a:gd name="connsiteY128" fmla="*/ 1748993 h 2079137"/>
              <a:gd name="connsiteX129" fmla="*/ 5154299 w 12192000"/>
              <a:gd name="connsiteY129" fmla="*/ 1744080 h 2079137"/>
              <a:gd name="connsiteX130" fmla="*/ 5149917 w 12192000"/>
              <a:gd name="connsiteY130" fmla="*/ 1739727 h 2079137"/>
              <a:gd name="connsiteX131" fmla="*/ 5100319 w 12192000"/>
              <a:gd name="connsiteY131" fmla="*/ 1745797 h 2079137"/>
              <a:gd name="connsiteX132" fmla="*/ 5094361 w 12192000"/>
              <a:gd name="connsiteY132" fmla="*/ 1745767 h 2079137"/>
              <a:gd name="connsiteX133" fmla="*/ 5053410 w 12192000"/>
              <a:gd name="connsiteY133" fmla="*/ 1742790 h 2079137"/>
              <a:gd name="connsiteX134" fmla="*/ 4992711 w 12192000"/>
              <a:gd name="connsiteY134" fmla="*/ 1734075 h 2079137"/>
              <a:gd name="connsiteX135" fmla="*/ 4930098 w 12192000"/>
              <a:gd name="connsiteY135" fmla="*/ 1717312 h 2079137"/>
              <a:gd name="connsiteX136" fmla="*/ 4893834 w 12192000"/>
              <a:gd name="connsiteY136" fmla="*/ 1710028 h 2079137"/>
              <a:gd name="connsiteX137" fmla="*/ 4868730 w 12192000"/>
              <a:gd name="connsiteY137" fmla="*/ 1702384 h 2079137"/>
              <a:gd name="connsiteX138" fmla="*/ 4797925 w 12192000"/>
              <a:gd name="connsiteY138" fmla="*/ 1695535 h 2079137"/>
              <a:gd name="connsiteX139" fmla="*/ 4677670 w 12192000"/>
              <a:gd name="connsiteY139" fmla="*/ 1689453 h 2079137"/>
              <a:gd name="connsiteX140" fmla="*/ 4634248 w 12192000"/>
              <a:gd name="connsiteY140" fmla="*/ 1680227 h 2079137"/>
              <a:gd name="connsiteX141" fmla="*/ 4632434 w 12192000"/>
              <a:gd name="connsiteY141" fmla="*/ 1674607 h 2079137"/>
              <a:gd name="connsiteX142" fmla="*/ 4619204 w 12192000"/>
              <a:gd name="connsiteY142" fmla="*/ 1672507 h 2079137"/>
              <a:gd name="connsiteX143" fmla="*/ 4616283 w 12192000"/>
              <a:gd name="connsiteY143" fmla="*/ 1670977 h 2079137"/>
              <a:gd name="connsiteX144" fmla="*/ 4598926 w 12192000"/>
              <a:gd name="connsiteY144" fmla="*/ 1663178 h 2079137"/>
              <a:gd name="connsiteX145" fmla="*/ 4547069 w 12192000"/>
              <a:gd name="connsiteY145" fmla="*/ 1670642 h 2079137"/>
              <a:gd name="connsiteX146" fmla="*/ 4523516 w 12192000"/>
              <a:gd name="connsiteY146" fmla="*/ 1669785 h 2079137"/>
              <a:gd name="connsiteX147" fmla="*/ 4500586 w 12192000"/>
              <a:gd name="connsiteY147" fmla="*/ 1675912 h 2079137"/>
              <a:gd name="connsiteX148" fmla="*/ 4488196 w 12192000"/>
              <a:gd name="connsiteY148" fmla="*/ 1683463 h 2079137"/>
              <a:gd name="connsiteX149" fmla="*/ 4445463 w 12192000"/>
              <a:gd name="connsiteY149" fmla="*/ 1695634 h 2079137"/>
              <a:gd name="connsiteX150" fmla="*/ 4446550 w 12192000"/>
              <a:gd name="connsiteY150" fmla="*/ 1680538 h 2079137"/>
              <a:gd name="connsiteX151" fmla="*/ 4365375 w 12192000"/>
              <a:gd name="connsiteY151" fmla="*/ 1697935 h 2079137"/>
              <a:gd name="connsiteX152" fmla="*/ 4305123 w 12192000"/>
              <a:gd name="connsiteY152" fmla="*/ 1714185 h 2079137"/>
              <a:gd name="connsiteX153" fmla="*/ 4292665 w 12192000"/>
              <a:gd name="connsiteY153" fmla="*/ 1720703 h 2079137"/>
              <a:gd name="connsiteX154" fmla="*/ 4276789 w 12192000"/>
              <a:gd name="connsiteY154" fmla="*/ 1718367 h 2079137"/>
              <a:gd name="connsiteX155" fmla="*/ 4271683 w 12192000"/>
              <a:gd name="connsiteY155" fmla="*/ 1714801 h 2079137"/>
              <a:gd name="connsiteX156" fmla="*/ 4223918 w 12192000"/>
              <a:gd name="connsiteY156" fmla="*/ 1728936 h 2079137"/>
              <a:gd name="connsiteX157" fmla="*/ 4218039 w 12192000"/>
              <a:gd name="connsiteY157" fmla="*/ 1729885 h 2079137"/>
              <a:gd name="connsiteX158" fmla="*/ 4177153 w 12192000"/>
              <a:gd name="connsiteY158" fmla="*/ 1733691 h 2079137"/>
              <a:gd name="connsiteX159" fmla="*/ 4051032 w 12192000"/>
              <a:gd name="connsiteY159" fmla="*/ 1728886 h 2079137"/>
              <a:gd name="connsiteX160" fmla="*/ 4013978 w 12192000"/>
              <a:gd name="connsiteY160" fmla="*/ 1727679 h 2079137"/>
              <a:gd name="connsiteX161" fmla="*/ 3987857 w 12192000"/>
              <a:gd name="connsiteY161" fmla="*/ 1724282 h 2079137"/>
              <a:gd name="connsiteX162" fmla="*/ 3916852 w 12192000"/>
              <a:gd name="connsiteY162" fmla="*/ 1729184 h 2079137"/>
              <a:gd name="connsiteX163" fmla="*/ 3797263 w 12192000"/>
              <a:gd name="connsiteY163" fmla="*/ 1742976 h 2079137"/>
              <a:gd name="connsiteX164" fmla="*/ 3752806 w 12192000"/>
              <a:gd name="connsiteY164" fmla="*/ 1741033 h 2079137"/>
              <a:gd name="connsiteX165" fmla="*/ 3749997 w 12192000"/>
              <a:gd name="connsiteY165" fmla="*/ 1735799 h 2079137"/>
              <a:gd name="connsiteX166" fmla="*/ 3736582 w 12192000"/>
              <a:gd name="connsiteY166" fmla="*/ 1735907 h 2079137"/>
              <a:gd name="connsiteX167" fmla="*/ 3733428 w 12192000"/>
              <a:gd name="connsiteY167" fmla="*/ 1734881 h 2079137"/>
              <a:gd name="connsiteX168" fmla="*/ 3714911 w 12192000"/>
              <a:gd name="connsiteY168" fmla="*/ 1730056 h 2079137"/>
              <a:gd name="connsiteX169" fmla="*/ 3665172 w 12192000"/>
              <a:gd name="connsiteY169" fmla="*/ 1745936 h 2079137"/>
              <a:gd name="connsiteX170" fmla="*/ 3552006 w 12192000"/>
              <a:gd name="connsiteY170" fmla="*/ 1755220 h 2079137"/>
              <a:gd name="connsiteX171" fmla="*/ 3390301 w 12192000"/>
              <a:gd name="connsiteY171" fmla="*/ 1762546 h 2079137"/>
              <a:gd name="connsiteX172" fmla="*/ 3264312 w 12192000"/>
              <a:gd name="connsiteY172" fmla="*/ 1774620 h 2079137"/>
              <a:gd name="connsiteX173" fmla="*/ 3106901 w 12192000"/>
              <a:gd name="connsiteY173" fmla="*/ 1804264 h 2079137"/>
              <a:gd name="connsiteX174" fmla="*/ 2993303 w 12192000"/>
              <a:gd name="connsiteY174" fmla="*/ 1806542 h 2079137"/>
              <a:gd name="connsiteX175" fmla="*/ 2979115 w 12192000"/>
              <a:gd name="connsiteY175" fmla="*/ 1815432 h 2079137"/>
              <a:gd name="connsiteX176" fmla="*/ 2963118 w 12192000"/>
              <a:gd name="connsiteY176" fmla="*/ 1820962 h 2079137"/>
              <a:gd name="connsiteX177" fmla="*/ 2961156 w 12192000"/>
              <a:gd name="connsiteY177" fmla="*/ 1820297 h 2079137"/>
              <a:gd name="connsiteX178" fmla="*/ 2925719 w 12192000"/>
              <a:gd name="connsiteY178" fmla="*/ 1828468 h 2079137"/>
              <a:gd name="connsiteX179" fmla="*/ 2857951 w 12192000"/>
              <a:gd name="connsiteY179" fmla="*/ 1842496 h 2079137"/>
              <a:gd name="connsiteX180" fmla="*/ 2857427 w 12192000"/>
              <a:gd name="connsiteY180" fmla="*/ 1841591 h 2079137"/>
              <a:gd name="connsiteX181" fmla="*/ 2846731 w 12192000"/>
              <a:gd name="connsiteY181" fmla="*/ 1839316 h 2079137"/>
              <a:gd name="connsiteX182" fmla="*/ 2826290 w 12192000"/>
              <a:gd name="connsiteY182" fmla="*/ 1837274 h 2079137"/>
              <a:gd name="connsiteX183" fmla="*/ 2779146 w 12192000"/>
              <a:gd name="connsiteY183" fmla="*/ 1820071 h 2079137"/>
              <a:gd name="connsiteX184" fmla="*/ 2739608 w 12192000"/>
              <a:gd name="connsiteY184" fmla="*/ 1827861 h 2079137"/>
              <a:gd name="connsiteX185" fmla="*/ 2731631 w 12192000"/>
              <a:gd name="connsiteY185" fmla="*/ 1828881 h 2079137"/>
              <a:gd name="connsiteX186" fmla="*/ 2731464 w 12192000"/>
              <a:gd name="connsiteY186" fmla="*/ 1828677 h 2079137"/>
              <a:gd name="connsiteX187" fmla="*/ 2723037 w 12192000"/>
              <a:gd name="connsiteY187" fmla="*/ 1829303 h 2079137"/>
              <a:gd name="connsiteX188" fmla="*/ 2701616 w 12192000"/>
              <a:gd name="connsiteY188" fmla="*/ 1832725 h 2079137"/>
              <a:gd name="connsiteX189" fmla="*/ 2696239 w 12192000"/>
              <a:gd name="connsiteY189" fmla="*/ 1831904 h 2079137"/>
              <a:gd name="connsiteX190" fmla="*/ 2663445 w 12192000"/>
              <a:gd name="connsiteY190" fmla="*/ 1825958 h 2079137"/>
              <a:gd name="connsiteX191" fmla="*/ 2560925 w 12192000"/>
              <a:gd name="connsiteY191" fmla="*/ 1829094 h 2079137"/>
              <a:gd name="connsiteX192" fmla="*/ 2458739 w 12192000"/>
              <a:gd name="connsiteY192" fmla="*/ 1834479 h 2079137"/>
              <a:gd name="connsiteX193" fmla="*/ 2356074 w 12192000"/>
              <a:gd name="connsiteY193" fmla="*/ 1836991 h 2079137"/>
              <a:gd name="connsiteX194" fmla="*/ 2304241 w 12192000"/>
              <a:gd name="connsiteY194" fmla="*/ 1822021 h 2079137"/>
              <a:gd name="connsiteX195" fmla="*/ 2298362 w 12192000"/>
              <a:gd name="connsiteY195" fmla="*/ 1822125 h 2079137"/>
              <a:gd name="connsiteX196" fmla="*/ 2283527 w 12192000"/>
              <a:gd name="connsiteY196" fmla="*/ 1826361 h 2079137"/>
              <a:gd name="connsiteX197" fmla="*/ 2278150 w 12192000"/>
              <a:gd name="connsiteY197" fmla="*/ 1828604 h 2079137"/>
              <a:gd name="connsiteX198" fmla="*/ 2269853 w 12192000"/>
              <a:gd name="connsiteY198" fmla="*/ 1830502 h 2079137"/>
              <a:gd name="connsiteX199" fmla="*/ 2269585 w 12192000"/>
              <a:gd name="connsiteY199" fmla="*/ 1830341 h 2079137"/>
              <a:gd name="connsiteX200" fmla="*/ 2225332 w 12192000"/>
              <a:gd name="connsiteY200" fmla="*/ 1845825 h 2079137"/>
              <a:gd name="connsiteX201" fmla="*/ 2169048 w 12192000"/>
              <a:gd name="connsiteY201" fmla="*/ 1837658 h 2079137"/>
              <a:gd name="connsiteX202" fmla="*/ 2147231 w 12192000"/>
              <a:gd name="connsiteY202" fmla="*/ 1839027 h 2079137"/>
              <a:gd name="connsiteX203" fmla="*/ 2135241 w 12192000"/>
              <a:gd name="connsiteY203" fmla="*/ 1838652 h 2079137"/>
              <a:gd name="connsiteX204" fmla="*/ 2099215 w 12192000"/>
              <a:gd name="connsiteY204" fmla="*/ 1850768 h 2079137"/>
              <a:gd name="connsiteX205" fmla="*/ 2094046 w 12192000"/>
              <a:gd name="connsiteY205" fmla="*/ 1850806 h 2079137"/>
              <a:gd name="connsiteX206" fmla="*/ 2071850 w 12192000"/>
              <a:gd name="connsiteY206" fmla="*/ 1861319 h 2079137"/>
              <a:gd name="connsiteX207" fmla="*/ 2039607 w 12192000"/>
              <a:gd name="connsiteY207" fmla="*/ 1874318 h 2079137"/>
              <a:gd name="connsiteX208" fmla="*/ 2037289 w 12192000"/>
              <a:gd name="connsiteY208" fmla="*/ 1874025 h 2079137"/>
              <a:gd name="connsiteX209" fmla="*/ 2023615 w 12192000"/>
              <a:gd name="connsiteY209" fmla="*/ 1881562 h 2079137"/>
              <a:gd name="connsiteX210" fmla="*/ 1957176 w 12192000"/>
              <a:gd name="connsiteY210" fmla="*/ 1898709 h 2079137"/>
              <a:gd name="connsiteX211" fmla="*/ 1858081 w 12192000"/>
              <a:gd name="connsiteY211" fmla="*/ 1923144 h 2079137"/>
              <a:gd name="connsiteX212" fmla="*/ 1738865 w 12192000"/>
              <a:gd name="connsiteY212" fmla="*/ 1944965 h 2079137"/>
              <a:gd name="connsiteX213" fmla="*/ 1616692 w 12192000"/>
              <a:gd name="connsiteY213" fmla="*/ 1989107 h 2079137"/>
              <a:gd name="connsiteX214" fmla="*/ 1411898 w 12192000"/>
              <a:gd name="connsiteY214" fmla="*/ 2046254 h 2079137"/>
              <a:gd name="connsiteX215" fmla="*/ 1375780 w 12192000"/>
              <a:gd name="connsiteY215" fmla="*/ 2047961 h 2079137"/>
              <a:gd name="connsiteX216" fmla="*/ 1375707 w 12192000"/>
              <a:gd name="connsiteY216" fmla="*/ 2047981 h 2079137"/>
              <a:gd name="connsiteX217" fmla="*/ 1285585 w 12192000"/>
              <a:gd name="connsiteY217" fmla="*/ 2047113 h 2079137"/>
              <a:gd name="connsiteX218" fmla="*/ 1263658 w 12192000"/>
              <a:gd name="connsiteY218" fmla="*/ 2041397 h 2079137"/>
              <a:gd name="connsiteX219" fmla="*/ 1170403 w 12192000"/>
              <a:gd name="connsiteY219" fmla="*/ 2033399 h 2079137"/>
              <a:gd name="connsiteX220" fmla="*/ 1153718 w 12192000"/>
              <a:gd name="connsiteY220" fmla="*/ 2029576 h 2079137"/>
              <a:gd name="connsiteX221" fmla="*/ 1133937 w 12192000"/>
              <a:gd name="connsiteY221" fmla="*/ 2032149 h 2079137"/>
              <a:gd name="connsiteX222" fmla="*/ 1054999 w 12192000"/>
              <a:gd name="connsiteY222" fmla="*/ 2043242 h 2079137"/>
              <a:gd name="connsiteX223" fmla="*/ 1018405 w 12192000"/>
              <a:gd name="connsiteY223" fmla="*/ 2048281 h 2079137"/>
              <a:gd name="connsiteX224" fmla="*/ 1016563 w 12192000"/>
              <a:gd name="connsiteY224" fmla="*/ 2051718 h 2079137"/>
              <a:gd name="connsiteX225" fmla="*/ 1008284 w 12192000"/>
              <a:gd name="connsiteY225" fmla="*/ 2046742 h 2079137"/>
              <a:gd name="connsiteX226" fmla="*/ 981974 w 12192000"/>
              <a:gd name="connsiteY226" fmla="*/ 2048363 h 2079137"/>
              <a:gd name="connsiteX227" fmla="*/ 971903 w 12192000"/>
              <a:gd name="connsiteY227" fmla="*/ 2053484 h 2079137"/>
              <a:gd name="connsiteX228" fmla="*/ 954015 w 12192000"/>
              <a:gd name="connsiteY228" fmla="*/ 2052529 h 2079137"/>
              <a:gd name="connsiteX229" fmla="*/ 839571 w 12192000"/>
              <a:gd name="connsiteY229" fmla="*/ 2046509 h 2079137"/>
              <a:gd name="connsiteX230" fmla="*/ 823321 w 12192000"/>
              <a:gd name="connsiteY230" fmla="*/ 2054296 h 2079137"/>
              <a:gd name="connsiteX231" fmla="*/ 800990 w 12192000"/>
              <a:gd name="connsiteY231" fmla="*/ 2051523 h 2079137"/>
              <a:gd name="connsiteX232" fmla="*/ 776439 w 12192000"/>
              <a:gd name="connsiteY232" fmla="*/ 2062634 h 2079137"/>
              <a:gd name="connsiteX233" fmla="*/ 763041 w 12192000"/>
              <a:gd name="connsiteY233" fmla="*/ 2063995 h 2079137"/>
              <a:gd name="connsiteX234" fmla="*/ 757863 w 12192000"/>
              <a:gd name="connsiteY234" fmla="*/ 2065877 h 2079137"/>
              <a:gd name="connsiteX235" fmla="*/ 745053 w 12192000"/>
              <a:gd name="connsiteY235" fmla="*/ 2051831 h 2079137"/>
              <a:gd name="connsiteX236" fmla="*/ 722609 w 12192000"/>
              <a:gd name="connsiteY236" fmla="*/ 2049504 h 2079137"/>
              <a:gd name="connsiteX237" fmla="*/ 717618 w 12192000"/>
              <a:gd name="connsiteY237" fmla="*/ 2042131 h 2079137"/>
              <a:gd name="connsiteX238" fmla="*/ 703285 w 12192000"/>
              <a:gd name="connsiteY238" fmla="*/ 2046808 h 2079137"/>
              <a:gd name="connsiteX239" fmla="*/ 680199 w 12192000"/>
              <a:gd name="connsiteY239" fmla="*/ 2051947 h 2079137"/>
              <a:gd name="connsiteX240" fmla="*/ 667351 w 12192000"/>
              <a:gd name="connsiteY240" fmla="*/ 2054469 h 2079137"/>
              <a:gd name="connsiteX241" fmla="*/ 660961 w 12192000"/>
              <a:gd name="connsiteY241" fmla="*/ 2049404 h 2079137"/>
              <a:gd name="connsiteX242" fmla="*/ 638282 w 12192000"/>
              <a:gd name="connsiteY242" fmla="*/ 2060093 h 2079137"/>
              <a:gd name="connsiteX243" fmla="*/ 583551 w 12192000"/>
              <a:gd name="connsiteY243" fmla="*/ 2070197 h 2079137"/>
              <a:gd name="connsiteX244" fmla="*/ 525274 w 12192000"/>
              <a:gd name="connsiteY244" fmla="*/ 2079137 h 2079137"/>
              <a:gd name="connsiteX245" fmla="*/ 405635 w 12192000"/>
              <a:gd name="connsiteY245" fmla="*/ 2059339 h 2079137"/>
              <a:gd name="connsiteX246" fmla="*/ 281555 w 12192000"/>
              <a:gd name="connsiteY246" fmla="*/ 2022847 h 2079137"/>
              <a:gd name="connsiteX247" fmla="*/ 98513 w 12192000"/>
              <a:gd name="connsiteY247" fmla="*/ 1969504 h 2079137"/>
              <a:gd name="connsiteX248" fmla="*/ 56191 w 12192000"/>
              <a:gd name="connsiteY248" fmla="*/ 1950709 h 2079137"/>
              <a:gd name="connsiteX249" fmla="*/ 0 w 12192000"/>
              <a:gd name="connsiteY249" fmla="*/ 1935789 h 2079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</a:cxnLst>
            <a:rect l="l" t="t" r="r" b="b"/>
            <a:pathLst>
              <a:path w="12192000" h="2079137">
                <a:moveTo>
                  <a:pt x="12160143" y="831692"/>
                </a:moveTo>
                <a:lnTo>
                  <a:pt x="12159112" y="833361"/>
                </a:lnTo>
                <a:cubicBezTo>
                  <a:pt x="12157915" y="833832"/>
                  <a:pt x="12157402" y="833649"/>
                  <a:pt x="12158912" y="83243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558063"/>
                </a:lnTo>
                <a:lnTo>
                  <a:pt x="12189259" y="810508"/>
                </a:lnTo>
                <a:lnTo>
                  <a:pt x="12170847" y="825280"/>
                </a:lnTo>
                <a:lnTo>
                  <a:pt x="12160143" y="831692"/>
                </a:lnTo>
                <a:lnTo>
                  <a:pt x="12163806" y="825759"/>
                </a:lnTo>
                <a:cubicBezTo>
                  <a:pt x="12125449" y="821525"/>
                  <a:pt x="12082203" y="824698"/>
                  <a:pt x="12056557" y="810176"/>
                </a:cubicBezTo>
                <a:cubicBezTo>
                  <a:pt x="12050902" y="790976"/>
                  <a:pt x="11923731" y="799312"/>
                  <a:pt x="11900316" y="789618"/>
                </a:cubicBezTo>
                <a:cubicBezTo>
                  <a:pt x="11841702" y="803374"/>
                  <a:pt x="11823963" y="832645"/>
                  <a:pt x="11791206" y="824176"/>
                </a:cubicBezTo>
                <a:cubicBezTo>
                  <a:pt x="11768977" y="817380"/>
                  <a:pt x="11683857" y="828947"/>
                  <a:pt x="11659257" y="800841"/>
                </a:cubicBezTo>
                <a:cubicBezTo>
                  <a:pt x="11617173" y="818107"/>
                  <a:pt x="11602556" y="790694"/>
                  <a:pt x="11569789" y="797135"/>
                </a:cubicBezTo>
                <a:cubicBezTo>
                  <a:pt x="11498310" y="795094"/>
                  <a:pt x="11458472" y="819882"/>
                  <a:pt x="11367885" y="791985"/>
                </a:cubicBezTo>
                <a:cubicBezTo>
                  <a:pt x="11325508" y="798158"/>
                  <a:pt x="11266580" y="755023"/>
                  <a:pt x="11174663" y="788721"/>
                </a:cubicBezTo>
                <a:cubicBezTo>
                  <a:pt x="11122703" y="792192"/>
                  <a:pt x="11150009" y="775410"/>
                  <a:pt x="11068220" y="786994"/>
                </a:cubicBezTo>
                <a:cubicBezTo>
                  <a:pt x="11046931" y="759861"/>
                  <a:pt x="10919185" y="793102"/>
                  <a:pt x="10893266" y="794013"/>
                </a:cubicBezTo>
                <a:cubicBezTo>
                  <a:pt x="10874184" y="776189"/>
                  <a:pt x="10862860" y="788743"/>
                  <a:pt x="10844025" y="789857"/>
                </a:cubicBezTo>
                <a:cubicBezTo>
                  <a:pt x="10836453" y="779294"/>
                  <a:pt x="10820690" y="778184"/>
                  <a:pt x="10814353" y="789010"/>
                </a:cubicBezTo>
                <a:cubicBezTo>
                  <a:pt x="10819669" y="816016"/>
                  <a:pt x="10754019" y="789067"/>
                  <a:pt x="10748393" y="806738"/>
                </a:cubicBezTo>
                <a:cubicBezTo>
                  <a:pt x="10687156" y="807873"/>
                  <a:pt x="10550299" y="781800"/>
                  <a:pt x="10468256" y="778733"/>
                </a:cubicBezTo>
                <a:cubicBezTo>
                  <a:pt x="10436666" y="770025"/>
                  <a:pt x="10371995" y="797252"/>
                  <a:pt x="10256131" y="788332"/>
                </a:cubicBezTo>
                <a:cubicBezTo>
                  <a:pt x="10240995" y="781626"/>
                  <a:pt x="10182664" y="765742"/>
                  <a:pt x="10177442" y="777371"/>
                </a:cubicBezTo>
                <a:cubicBezTo>
                  <a:pt x="10141447" y="775683"/>
                  <a:pt x="10030323" y="810071"/>
                  <a:pt x="10006086" y="792651"/>
                </a:cubicBezTo>
                <a:cubicBezTo>
                  <a:pt x="10009448" y="818833"/>
                  <a:pt x="9960389" y="791426"/>
                  <a:pt x="9952382" y="815411"/>
                </a:cubicBezTo>
                <a:lnTo>
                  <a:pt x="9926457" y="827295"/>
                </a:lnTo>
                <a:lnTo>
                  <a:pt x="9843405" y="867046"/>
                </a:lnTo>
                <a:lnTo>
                  <a:pt x="9830866" y="875047"/>
                </a:lnTo>
                <a:lnTo>
                  <a:pt x="9801807" y="872272"/>
                </a:lnTo>
                <a:lnTo>
                  <a:pt x="9785653" y="861743"/>
                </a:lnTo>
                <a:lnTo>
                  <a:pt x="9781177" y="864820"/>
                </a:lnTo>
                <a:cubicBezTo>
                  <a:pt x="9776153" y="871003"/>
                  <a:pt x="9773556" y="874842"/>
                  <a:pt x="9768640" y="869379"/>
                </a:cubicBezTo>
                <a:lnTo>
                  <a:pt x="9712211" y="900283"/>
                </a:lnTo>
                <a:cubicBezTo>
                  <a:pt x="9706243" y="902750"/>
                  <a:pt x="9698952" y="902954"/>
                  <a:pt x="9689465" y="899268"/>
                </a:cubicBezTo>
                <a:cubicBezTo>
                  <a:pt x="9670819" y="902906"/>
                  <a:pt x="9618108" y="917739"/>
                  <a:pt x="9600339" y="922112"/>
                </a:cubicBezTo>
                <a:lnTo>
                  <a:pt x="9582850" y="925510"/>
                </a:lnTo>
                <a:cubicBezTo>
                  <a:pt x="9574400" y="928631"/>
                  <a:pt x="9556868" y="938130"/>
                  <a:pt x="9549638" y="940845"/>
                </a:cubicBezTo>
                <a:cubicBezTo>
                  <a:pt x="9543792" y="942327"/>
                  <a:pt x="9546812" y="939351"/>
                  <a:pt x="9539471" y="941799"/>
                </a:cubicBezTo>
                <a:cubicBezTo>
                  <a:pt x="9538994" y="947702"/>
                  <a:pt x="9536009" y="953248"/>
                  <a:pt x="9505592" y="955533"/>
                </a:cubicBezTo>
                <a:cubicBezTo>
                  <a:pt x="9486013" y="968563"/>
                  <a:pt x="9460860" y="978842"/>
                  <a:pt x="9432569" y="985377"/>
                </a:cubicBezTo>
                <a:cubicBezTo>
                  <a:pt x="9426990" y="980335"/>
                  <a:pt x="9418918" y="990185"/>
                  <a:pt x="9414216" y="992655"/>
                </a:cubicBezTo>
                <a:cubicBezTo>
                  <a:pt x="9412644" y="989014"/>
                  <a:pt x="9400057" y="989255"/>
                  <a:pt x="9397106" y="992980"/>
                </a:cubicBezTo>
                <a:cubicBezTo>
                  <a:pt x="9314093" y="1020862"/>
                  <a:pt x="9349678" y="978420"/>
                  <a:pt x="9305108" y="1007767"/>
                </a:cubicBezTo>
                <a:cubicBezTo>
                  <a:pt x="9296670" y="1010324"/>
                  <a:pt x="9289251" y="1009612"/>
                  <a:pt x="9282434" y="1007523"/>
                </a:cubicBezTo>
                <a:lnTo>
                  <a:pt x="9271941" y="1002839"/>
                </a:lnTo>
                <a:lnTo>
                  <a:pt x="9238227" y="1017668"/>
                </a:lnTo>
                <a:cubicBezTo>
                  <a:pt x="9221294" y="1023415"/>
                  <a:pt x="9203166" y="1027997"/>
                  <a:pt x="9184265" y="1031275"/>
                </a:cubicBezTo>
                <a:cubicBezTo>
                  <a:pt x="9178371" y="1024135"/>
                  <a:pt x="9165618" y="1036637"/>
                  <a:pt x="9159000" y="1039569"/>
                </a:cubicBezTo>
                <a:cubicBezTo>
                  <a:pt x="9157881" y="1034602"/>
                  <a:pt x="9141725" y="1033964"/>
                  <a:pt x="9137031" y="1038699"/>
                </a:cubicBezTo>
                <a:cubicBezTo>
                  <a:pt x="9023973" y="1069523"/>
                  <a:pt x="9079946" y="1015706"/>
                  <a:pt x="9015702" y="1051400"/>
                </a:cubicBezTo>
                <a:lnTo>
                  <a:pt x="8971403" y="1040542"/>
                </a:lnTo>
                <a:lnTo>
                  <a:pt x="8961826" y="1045364"/>
                </a:lnTo>
                <a:cubicBezTo>
                  <a:pt x="8922837" y="1050010"/>
                  <a:pt x="8909116" y="1040754"/>
                  <a:pt x="8888623" y="1053908"/>
                </a:cubicBezTo>
                <a:cubicBezTo>
                  <a:pt x="8850424" y="1035587"/>
                  <a:pt x="8865892" y="1054194"/>
                  <a:pt x="8841066" y="1060421"/>
                </a:cubicBezTo>
                <a:cubicBezTo>
                  <a:pt x="8818353" y="1064878"/>
                  <a:pt x="8775995" y="1076068"/>
                  <a:pt x="8752342" y="1080646"/>
                </a:cubicBezTo>
                <a:cubicBezTo>
                  <a:pt x="8736966" y="1099406"/>
                  <a:pt x="8723186" y="1079948"/>
                  <a:pt x="8699139" y="1087885"/>
                </a:cubicBezTo>
                <a:cubicBezTo>
                  <a:pt x="8688630" y="1095506"/>
                  <a:pt x="8680324" y="1097539"/>
                  <a:pt x="8667273" y="1092062"/>
                </a:cubicBezTo>
                <a:cubicBezTo>
                  <a:pt x="8619205" y="1128818"/>
                  <a:pt x="8634590" y="1097116"/>
                  <a:pt x="8586064" y="1114603"/>
                </a:cubicBezTo>
                <a:cubicBezTo>
                  <a:pt x="8544721" y="1131913"/>
                  <a:pt x="8496602" y="1145520"/>
                  <a:pt x="8460312" y="1179878"/>
                </a:cubicBezTo>
                <a:cubicBezTo>
                  <a:pt x="8454266" y="1189140"/>
                  <a:pt x="8435781" y="1194455"/>
                  <a:pt x="8419023" y="1191748"/>
                </a:cubicBezTo>
                <a:cubicBezTo>
                  <a:pt x="8416138" y="1191283"/>
                  <a:pt x="8413416" y="1190591"/>
                  <a:pt x="8410939" y="1189696"/>
                </a:cubicBezTo>
                <a:cubicBezTo>
                  <a:pt x="8390077" y="1213458"/>
                  <a:pt x="8370324" y="1205397"/>
                  <a:pt x="8362040" y="1220820"/>
                </a:cubicBezTo>
                <a:cubicBezTo>
                  <a:pt x="8320616" y="1231942"/>
                  <a:pt x="8281663" y="1222882"/>
                  <a:pt x="8273677" y="1236495"/>
                </a:cubicBezTo>
                <a:cubicBezTo>
                  <a:pt x="8251358" y="1238573"/>
                  <a:pt x="8216738" y="1228341"/>
                  <a:pt x="8204283" y="1243537"/>
                </a:cubicBezTo>
                <a:cubicBezTo>
                  <a:pt x="8198634" y="1233135"/>
                  <a:pt x="8181550" y="1254947"/>
                  <a:pt x="8166550" y="1249551"/>
                </a:cubicBezTo>
                <a:cubicBezTo>
                  <a:pt x="8155570" y="1244572"/>
                  <a:pt x="8147825" y="1250027"/>
                  <a:pt x="8137785" y="1251636"/>
                </a:cubicBezTo>
                <a:cubicBezTo>
                  <a:pt x="8123427" y="1248361"/>
                  <a:pt x="8081662" y="1261833"/>
                  <a:pt x="8071596" y="1269274"/>
                </a:cubicBezTo>
                <a:cubicBezTo>
                  <a:pt x="8048949" y="1293759"/>
                  <a:pt x="7983924" y="1284712"/>
                  <a:pt x="7964816" y="1303668"/>
                </a:cubicBezTo>
                <a:cubicBezTo>
                  <a:pt x="7957137" y="1306992"/>
                  <a:pt x="7949335" y="1308861"/>
                  <a:pt x="7941495" y="1309821"/>
                </a:cubicBezTo>
                <a:lnTo>
                  <a:pt x="7919123" y="1310466"/>
                </a:lnTo>
                <a:lnTo>
                  <a:pt x="7911902" y="1306569"/>
                </a:lnTo>
                <a:lnTo>
                  <a:pt x="7898703" y="1309208"/>
                </a:lnTo>
                <a:lnTo>
                  <a:pt x="7894703" y="1308939"/>
                </a:lnTo>
                <a:lnTo>
                  <a:pt x="7872267" y="1308370"/>
                </a:lnTo>
                <a:cubicBezTo>
                  <a:pt x="7886550" y="1330359"/>
                  <a:pt x="7812648" y="1314851"/>
                  <a:pt x="7836454" y="1331265"/>
                </a:cubicBezTo>
                <a:cubicBezTo>
                  <a:pt x="7798907" y="1336933"/>
                  <a:pt x="7831419" y="1351068"/>
                  <a:pt x="7782451" y="1339601"/>
                </a:cubicBezTo>
                <a:cubicBezTo>
                  <a:pt x="7727636" y="1365002"/>
                  <a:pt x="7583002" y="1338768"/>
                  <a:pt x="7542969" y="1372495"/>
                </a:cubicBezTo>
                <a:cubicBezTo>
                  <a:pt x="7546396" y="1360942"/>
                  <a:pt x="7492851" y="1424323"/>
                  <a:pt x="7476832" y="1431655"/>
                </a:cubicBezTo>
                <a:cubicBezTo>
                  <a:pt x="7439619" y="1443703"/>
                  <a:pt x="7425596" y="1454661"/>
                  <a:pt x="7370237" y="1474339"/>
                </a:cubicBezTo>
                <a:cubicBezTo>
                  <a:pt x="7316246" y="1485928"/>
                  <a:pt x="7281903" y="1512712"/>
                  <a:pt x="7222223" y="1510199"/>
                </a:cubicBezTo>
                <a:cubicBezTo>
                  <a:pt x="7221190" y="1514030"/>
                  <a:pt x="7218885" y="1517398"/>
                  <a:pt x="7215703" y="1520424"/>
                </a:cubicBezTo>
                <a:lnTo>
                  <a:pt x="7204548" y="1528145"/>
                </a:lnTo>
                <a:lnTo>
                  <a:pt x="7202038" y="1527954"/>
                </a:lnTo>
                <a:lnTo>
                  <a:pt x="7173860" y="1541605"/>
                </a:lnTo>
                <a:lnTo>
                  <a:pt x="7155079" y="1552495"/>
                </a:lnTo>
                <a:lnTo>
                  <a:pt x="7149757" y="1552732"/>
                </a:lnTo>
                <a:cubicBezTo>
                  <a:pt x="7141378" y="1554948"/>
                  <a:pt x="7115959" y="1563256"/>
                  <a:pt x="7104804" y="1565792"/>
                </a:cubicBezTo>
                <a:cubicBezTo>
                  <a:pt x="7099811" y="1550850"/>
                  <a:pt x="7096935" y="1561973"/>
                  <a:pt x="7082824" y="1567947"/>
                </a:cubicBezTo>
                <a:cubicBezTo>
                  <a:pt x="7071919" y="1546070"/>
                  <a:pt x="7039417" y="1570606"/>
                  <a:pt x="7021520" y="1562334"/>
                </a:cubicBezTo>
                <a:cubicBezTo>
                  <a:pt x="7011400" y="1567217"/>
                  <a:pt x="7000495" y="1571981"/>
                  <a:pt x="6988956" y="1576442"/>
                </a:cubicBezTo>
                <a:lnTo>
                  <a:pt x="6981922" y="1578821"/>
                </a:lnTo>
                <a:lnTo>
                  <a:pt x="6981583" y="1578678"/>
                </a:lnTo>
                <a:cubicBezTo>
                  <a:pt x="6979627" y="1578791"/>
                  <a:pt x="6977153" y="1579421"/>
                  <a:pt x="6973762" y="1580811"/>
                </a:cubicBezTo>
                <a:lnTo>
                  <a:pt x="6969093" y="1583157"/>
                </a:lnTo>
                <a:lnTo>
                  <a:pt x="6890037" y="1575825"/>
                </a:lnTo>
                <a:cubicBezTo>
                  <a:pt x="6849459" y="1579997"/>
                  <a:pt x="6820022" y="1566922"/>
                  <a:pt x="6785054" y="1582200"/>
                </a:cubicBezTo>
                <a:cubicBezTo>
                  <a:pt x="6747047" y="1586037"/>
                  <a:pt x="6712794" y="1582954"/>
                  <a:pt x="6681692" y="1591296"/>
                </a:cubicBezTo>
                <a:cubicBezTo>
                  <a:pt x="6667557" y="1587501"/>
                  <a:pt x="6654822" y="1586753"/>
                  <a:pt x="6644556" y="1595940"/>
                </a:cubicBezTo>
                <a:cubicBezTo>
                  <a:pt x="6608615" y="1597269"/>
                  <a:pt x="6597697" y="1587005"/>
                  <a:pt x="6577106" y="1598261"/>
                </a:cubicBezTo>
                <a:lnTo>
                  <a:pt x="6544183" y="1596149"/>
                </a:lnTo>
                <a:lnTo>
                  <a:pt x="6540921" y="1593857"/>
                </a:lnTo>
                <a:lnTo>
                  <a:pt x="6535046" y="1593283"/>
                </a:lnTo>
                <a:lnTo>
                  <a:pt x="6519853" y="1595771"/>
                </a:lnTo>
                <a:lnTo>
                  <a:pt x="6514280" y="1597376"/>
                </a:lnTo>
                <a:cubicBezTo>
                  <a:pt x="6510385" y="1598232"/>
                  <a:pt x="6507735" y="1598481"/>
                  <a:pt x="6505824" y="1598298"/>
                </a:cubicBezTo>
                <a:lnTo>
                  <a:pt x="6505573" y="1598109"/>
                </a:lnTo>
                <a:lnTo>
                  <a:pt x="6497741" y="1599392"/>
                </a:lnTo>
                <a:cubicBezTo>
                  <a:pt x="6484628" y="1602044"/>
                  <a:pt x="6471968" y="1605085"/>
                  <a:pt x="6459992" y="1608358"/>
                </a:cubicBezTo>
                <a:cubicBezTo>
                  <a:pt x="6447037" y="1597612"/>
                  <a:pt x="6404274" y="1616787"/>
                  <a:pt x="6404572" y="1593771"/>
                </a:cubicBezTo>
                <a:cubicBezTo>
                  <a:pt x="6388277" y="1597519"/>
                  <a:pt x="6380141" y="1607970"/>
                  <a:pt x="6382671" y="1592612"/>
                </a:cubicBezTo>
                <a:lnTo>
                  <a:pt x="6369843" y="1590015"/>
                </a:lnTo>
                <a:lnTo>
                  <a:pt x="6269740" y="1614633"/>
                </a:lnTo>
                <a:lnTo>
                  <a:pt x="6255405" y="1620529"/>
                </a:lnTo>
                <a:cubicBezTo>
                  <a:pt x="6250911" y="1623016"/>
                  <a:pt x="6247090" y="1625968"/>
                  <a:pt x="6244248" y="1629561"/>
                </a:cubicBezTo>
                <a:cubicBezTo>
                  <a:pt x="6188859" y="1618246"/>
                  <a:pt x="6143250" y="1639346"/>
                  <a:pt x="6086396" y="1642666"/>
                </a:cubicBezTo>
                <a:cubicBezTo>
                  <a:pt x="6024311" y="1653696"/>
                  <a:pt x="5889522" y="1686499"/>
                  <a:pt x="5867429" y="1695554"/>
                </a:cubicBezTo>
                <a:cubicBezTo>
                  <a:pt x="5848669" y="1700350"/>
                  <a:pt x="5763994" y="1699795"/>
                  <a:pt x="5772864" y="1689002"/>
                </a:cubicBezTo>
                <a:cubicBezTo>
                  <a:pt x="5718480" y="1716048"/>
                  <a:pt x="5694188" y="1696562"/>
                  <a:pt x="5629833" y="1713273"/>
                </a:cubicBezTo>
                <a:lnTo>
                  <a:pt x="5504771" y="1725744"/>
                </a:lnTo>
                <a:lnTo>
                  <a:pt x="5490967" y="1726367"/>
                </a:lnTo>
                <a:lnTo>
                  <a:pt x="5486015" y="1721481"/>
                </a:lnTo>
                <a:lnTo>
                  <a:pt x="5439364" y="1721349"/>
                </a:lnTo>
                <a:cubicBezTo>
                  <a:pt x="5418850" y="1733129"/>
                  <a:pt x="5381503" y="1725668"/>
                  <a:pt x="5350025" y="1729885"/>
                </a:cubicBezTo>
                <a:lnTo>
                  <a:pt x="5336104" y="1734377"/>
                </a:lnTo>
                <a:lnTo>
                  <a:pt x="5245234" y="1738520"/>
                </a:lnTo>
                <a:lnTo>
                  <a:pt x="5182955" y="1744622"/>
                </a:lnTo>
                <a:lnTo>
                  <a:pt x="5169506" y="1748993"/>
                </a:lnTo>
                <a:lnTo>
                  <a:pt x="5154299" y="1744080"/>
                </a:lnTo>
                <a:cubicBezTo>
                  <a:pt x="5152463" y="1742751"/>
                  <a:pt x="5150989" y="1741283"/>
                  <a:pt x="5149917" y="1739727"/>
                </a:cubicBezTo>
                <a:lnTo>
                  <a:pt x="5100319" y="1745797"/>
                </a:lnTo>
                <a:lnTo>
                  <a:pt x="5094361" y="1745767"/>
                </a:lnTo>
                <a:lnTo>
                  <a:pt x="5053410" y="1742790"/>
                </a:lnTo>
                <a:lnTo>
                  <a:pt x="4992711" y="1734075"/>
                </a:lnTo>
                <a:cubicBezTo>
                  <a:pt x="4972764" y="1728527"/>
                  <a:pt x="4955480" y="1708667"/>
                  <a:pt x="4930098" y="1717312"/>
                </a:cubicBezTo>
                <a:cubicBezTo>
                  <a:pt x="4936142" y="1706767"/>
                  <a:pt x="4900350" y="1719438"/>
                  <a:pt x="4893834" y="1710028"/>
                </a:cubicBezTo>
                <a:cubicBezTo>
                  <a:pt x="4890113" y="1702277"/>
                  <a:pt x="4878389" y="1704314"/>
                  <a:pt x="4868730" y="1702384"/>
                </a:cubicBezTo>
                <a:cubicBezTo>
                  <a:pt x="4860577" y="1694955"/>
                  <a:pt x="4813519" y="1692594"/>
                  <a:pt x="4797925" y="1695535"/>
                </a:cubicBezTo>
                <a:cubicBezTo>
                  <a:pt x="4754973" y="1708626"/>
                  <a:pt x="4712186" y="1679830"/>
                  <a:pt x="4677670" y="1689453"/>
                </a:cubicBezTo>
                <a:cubicBezTo>
                  <a:pt x="4650390" y="1686902"/>
                  <a:pt x="4641786" y="1682702"/>
                  <a:pt x="4634248" y="1680227"/>
                </a:cubicBezTo>
                <a:lnTo>
                  <a:pt x="4632434" y="1674607"/>
                </a:lnTo>
                <a:lnTo>
                  <a:pt x="4619204" y="1672507"/>
                </a:lnTo>
                <a:lnTo>
                  <a:pt x="4616283" y="1670977"/>
                </a:lnTo>
                <a:cubicBezTo>
                  <a:pt x="4610716" y="1668036"/>
                  <a:pt x="4605090" y="1665277"/>
                  <a:pt x="4598926" y="1663178"/>
                </a:cubicBezTo>
                <a:cubicBezTo>
                  <a:pt x="4588025" y="1686237"/>
                  <a:pt x="4544698" y="1649138"/>
                  <a:pt x="4547069" y="1670642"/>
                </a:cubicBezTo>
                <a:lnTo>
                  <a:pt x="4523516" y="1669785"/>
                </a:lnTo>
                <a:lnTo>
                  <a:pt x="4500586" y="1675912"/>
                </a:lnTo>
                <a:lnTo>
                  <a:pt x="4488196" y="1683463"/>
                </a:lnTo>
                <a:lnTo>
                  <a:pt x="4445463" y="1695634"/>
                </a:lnTo>
                <a:lnTo>
                  <a:pt x="4446550" y="1680538"/>
                </a:lnTo>
                <a:lnTo>
                  <a:pt x="4365375" y="1697935"/>
                </a:lnTo>
                <a:lnTo>
                  <a:pt x="4305123" y="1714185"/>
                </a:lnTo>
                <a:lnTo>
                  <a:pt x="4292665" y="1720703"/>
                </a:lnTo>
                <a:lnTo>
                  <a:pt x="4276789" y="1718367"/>
                </a:lnTo>
                <a:cubicBezTo>
                  <a:pt x="4274740" y="1717359"/>
                  <a:pt x="4273021" y="1716157"/>
                  <a:pt x="4271683" y="1714801"/>
                </a:cubicBezTo>
                <a:lnTo>
                  <a:pt x="4223918" y="1728936"/>
                </a:lnTo>
                <a:lnTo>
                  <a:pt x="4218039" y="1729885"/>
                </a:lnTo>
                <a:lnTo>
                  <a:pt x="4177153" y="1733691"/>
                </a:lnTo>
                <a:lnTo>
                  <a:pt x="4051032" y="1728886"/>
                </a:lnTo>
                <a:cubicBezTo>
                  <a:pt x="4055072" y="1717510"/>
                  <a:pt x="4022108" y="1735873"/>
                  <a:pt x="4013978" y="1727679"/>
                </a:cubicBezTo>
                <a:cubicBezTo>
                  <a:pt x="4008905" y="1720660"/>
                  <a:pt x="3997723" y="1724594"/>
                  <a:pt x="3987857" y="1724282"/>
                </a:cubicBezTo>
                <a:cubicBezTo>
                  <a:pt x="3978476" y="1718309"/>
                  <a:pt x="3931683" y="1723723"/>
                  <a:pt x="3916852" y="1729184"/>
                </a:cubicBezTo>
                <a:cubicBezTo>
                  <a:pt x="3876910" y="1749138"/>
                  <a:pt x="3829523" y="1727824"/>
                  <a:pt x="3797263" y="1742976"/>
                </a:cubicBezTo>
                <a:cubicBezTo>
                  <a:pt x="3769922" y="1744951"/>
                  <a:pt x="3760682" y="1742230"/>
                  <a:pt x="3752806" y="1741033"/>
                </a:cubicBezTo>
                <a:lnTo>
                  <a:pt x="3749997" y="1735799"/>
                </a:lnTo>
                <a:lnTo>
                  <a:pt x="3736582" y="1735907"/>
                </a:lnTo>
                <a:lnTo>
                  <a:pt x="3733428" y="1734881"/>
                </a:lnTo>
                <a:cubicBezTo>
                  <a:pt x="3727408" y="1732899"/>
                  <a:pt x="3721365" y="1731108"/>
                  <a:pt x="3714911" y="1730056"/>
                </a:cubicBezTo>
                <a:cubicBezTo>
                  <a:pt x="3708355" y="1754554"/>
                  <a:pt x="3658933" y="1725152"/>
                  <a:pt x="3665172" y="1745936"/>
                </a:cubicBezTo>
                <a:cubicBezTo>
                  <a:pt x="3628569" y="1744420"/>
                  <a:pt x="3583742" y="1775884"/>
                  <a:pt x="3552006" y="1755220"/>
                </a:cubicBezTo>
                <a:cubicBezTo>
                  <a:pt x="3497522" y="1758390"/>
                  <a:pt x="3448310" y="1757433"/>
                  <a:pt x="3390301" y="1762546"/>
                </a:cubicBezTo>
                <a:cubicBezTo>
                  <a:pt x="3345266" y="1774524"/>
                  <a:pt x="3297039" y="1758531"/>
                  <a:pt x="3264312" y="1774620"/>
                </a:cubicBezTo>
                <a:cubicBezTo>
                  <a:pt x="3212634" y="1771139"/>
                  <a:pt x="3147905" y="1780248"/>
                  <a:pt x="3106901" y="1804264"/>
                </a:cubicBezTo>
                <a:cubicBezTo>
                  <a:pt x="3051355" y="1805490"/>
                  <a:pt x="3041708" y="1820368"/>
                  <a:pt x="2993303" y="1806542"/>
                </a:cubicBezTo>
                <a:cubicBezTo>
                  <a:pt x="2989182" y="1810139"/>
                  <a:pt x="2984377" y="1813039"/>
                  <a:pt x="2979115" y="1815432"/>
                </a:cubicBezTo>
                <a:lnTo>
                  <a:pt x="2963118" y="1820962"/>
                </a:lnTo>
                <a:lnTo>
                  <a:pt x="2961156" y="1820297"/>
                </a:lnTo>
                <a:lnTo>
                  <a:pt x="2925719" y="1828468"/>
                </a:lnTo>
                <a:lnTo>
                  <a:pt x="2857951" y="1842496"/>
                </a:lnTo>
                <a:lnTo>
                  <a:pt x="2857427" y="1841591"/>
                </a:lnTo>
                <a:cubicBezTo>
                  <a:pt x="2855386" y="1839734"/>
                  <a:pt x="2852250" y="1838690"/>
                  <a:pt x="2846731" y="1839316"/>
                </a:cubicBezTo>
                <a:cubicBezTo>
                  <a:pt x="2855175" y="1823564"/>
                  <a:pt x="2843311" y="1834035"/>
                  <a:pt x="2826290" y="1837274"/>
                </a:cubicBezTo>
                <a:cubicBezTo>
                  <a:pt x="2835609" y="1813530"/>
                  <a:pt x="2787284" y="1831665"/>
                  <a:pt x="2779146" y="1820071"/>
                </a:cubicBezTo>
                <a:cubicBezTo>
                  <a:pt x="2766432" y="1822985"/>
                  <a:pt x="2753158" y="1825635"/>
                  <a:pt x="2739608" y="1827861"/>
                </a:cubicBezTo>
                <a:lnTo>
                  <a:pt x="2731631" y="1828881"/>
                </a:lnTo>
                <a:cubicBezTo>
                  <a:pt x="2731575" y="1828813"/>
                  <a:pt x="2731521" y="1828744"/>
                  <a:pt x="2731464" y="1828677"/>
                </a:cubicBezTo>
                <a:cubicBezTo>
                  <a:pt x="2729715" y="1828415"/>
                  <a:pt x="2727085" y="1828569"/>
                  <a:pt x="2723037" y="1829303"/>
                </a:cubicBezTo>
                <a:lnTo>
                  <a:pt x="2701616" y="1832725"/>
                </a:lnTo>
                <a:lnTo>
                  <a:pt x="2696239" y="1831904"/>
                </a:lnTo>
                <a:lnTo>
                  <a:pt x="2663445" y="1825958"/>
                </a:lnTo>
                <a:cubicBezTo>
                  <a:pt x="2641260" y="1825904"/>
                  <a:pt x="2595040" y="1827674"/>
                  <a:pt x="2560925" y="1829094"/>
                </a:cubicBezTo>
                <a:cubicBezTo>
                  <a:pt x="2527977" y="1836499"/>
                  <a:pt x="2496507" y="1831991"/>
                  <a:pt x="2458739" y="1834479"/>
                </a:cubicBezTo>
                <a:cubicBezTo>
                  <a:pt x="2419379" y="1848893"/>
                  <a:pt x="2396428" y="1834257"/>
                  <a:pt x="2356074" y="1836991"/>
                </a:cubicBezTo>
                <a:cubicBezTo>
                  <a:pt x="2323435" y="1857644"/>
                  <a:pt x="2325610" y="1826053"/>
                  <a:pt x="2304241" y="1822021"/>
                </a:cubicBezTo>
                <a:lnTo>
                  <a:pt x="2298362" y="1822125"/>
                </a:lnTo>
                <a:lnTo>
                  <a:pt x="2283527" y="1826361"/>
                </a:lnTo>
                <a:lnTo>
                  <a:pt x="2278150" y="1828604"/>
                </a:lnTo>
                <a:cubicBezTo>
                  <a:pt x="2274371" y="1829907"/>
                  <a:pt x="2271762" y="1830461"/>
                  <a:pt x="2269853" y="1830502"/>
                </a:cubicBezTo>
                <a:lnTo>
                  <a:pt x="2269585" y="1830341"/>
                </a:lnTo>
                <a:lnTo>
                  <a:pt x="2225332" y="1845825"/>
                </a:lnTo>
                <a:cubicBezTo>
                  <a:pt x="2211505" y="1836594"/>
                  <a:pt x="2170867" y="1860661"/>
                  <a:pt x="2169048" y="1837658"/>
                </a:cubicBezTo>
                <a:cubicBezTo>
                  <a:pt x="2153238" y="1843278"/>
                  <a:pt x="2146132" y="1854645"/>
                  <a:pt x="2147231" y="1839027"/>
                </a:cubicBezTo>
                <a:cubicBezTo>
                  <a:pt x="2141901" y="1840465"/>
                  <a:pt x="2138205" y="1840014"/>
                  <a:pt x="2135241" y="1838652"/>
                </a:cubicBezTo>
                <a:lnTo>
                  <a:pt x="2099215" y="1850768"/>
                </a:lnTo>
                <a:lnTo>
                  <a:pt x="2094046" y="1850806"/>
                </a:lnTo>
                <a:lnTo>
                  <a:pt x="2071850" y="1861319"/>
                </a:lnTo>
                <a:lnTo>
                  <a:pt x="2039607" y="1874318"/>
                </a:lnTo>
                <a:lnTo>
                  <a:pt x="2037289" y="1874025"/>
                </a:lnTo>
                <a:lnTo>
                  <a:pt x="2023615" y="1881562"/>
                </a:lnTo>
                <a:cubicBezTo>
                  <a:pt x="2019390" y="1884562"/>
                  <a:pt x="1959668" y="1894795"/>
                  <a:pt x="1957176" y="1898709"/>
                </a:cubicBezTo>
                <a:cubicBezTo>
                  <a:pt x="1901224" y="1893805"/>
                  <a:pt x="1914145" y="1913274"/>
                  <a:pt x="1858081" y="1923144"/>
                </a:cubicBezTo>
                <a:cubicBezTo>
                  <a:pt x="1819487" y="1923227"/>
                  <a:pt x="1798952" y="1929741"/>
                  <a:pt x="1738865" y="1944965"/>
                </a:cubicBezTo>
                <a:cubicBezTo>
                  <a:pt x="1698633" y="1955957"/>
                  <a:pt x="1670491" y="1978862"/>
                  <a:pt x="1616692" y="1989107"/>
                </a:cubicBezTo>
                <a:cubicBezTo>
                  <a:pt x="1565257" y="2022368"/>
                  <a:pt x="1474172" y="2022156"/>
                  <a:pt x="1411898" y="2046254"/>
                </a:cubicBezTo>
                <a:cubicBezTo>
                  <a:pt x="1380237" y="2035952"/>
                  <a:pt x="1386648" y="2042292"/>
                  <a:pt x="1375780" y="2047961"/>
                </a:cubicBezTo>
                <a:cubicBezTo>
                  <a:pt x="1375756" y="2047968"/>
                  <a:pt x="1375731" y="2047974"/>
                  <a:pt x="1375707" y="2047981"/>
                </a:cubicBezTo>
                <a:lnTo>
                  <a:pt x="1285585" y="2047113"/>
                </a:lnTo>
                <a:cubicBezTo>
                  <a:pt x="1279541" y="2043453"/>
                  <a:pt x="1272537" y="2040974"/>
                  <a:pt x="1263658" y="2041397"/>
                </a:cubicBezTo>
                <a:cubicBezTo>
                  <a:pt x="1212454" y="2058890"/>
                  <a:pt x="1258499" y="2026611"/>
                  <a:pt x="1170403" y="2033399"/>
                </a:cubicBezTo>
                <a:cubicBezTo>
                  <a:pt x="1166530" y="2036274"/>
                  <a:pt x="1154254" y="2033463"/>
                  <a:pt x="1153718" y="2029576"/>
                </a:cubicBezTo>
                <a:cubicBezTo>
                  <a:pt x="1148486" y="2030819"/>
                  <a:pt x="1137980" y="2038354"/>
                  <a:pt x="1133937" y="2032149"/>
                </a:cubicBezTo>
                <a:cubicBezTo>
                  <a:pt x="1104720" y="2031606"/>
                  <a:pt x="1077532" y="2035424"/>
                  <a:pt x="1054999" y="2043242"/>
                </a:cubicBezTo>
                <a:cubicBezTo>
                  <a:pt x="1024875" y="2038090"/>
                  <a:pt x="1020473" y="2042711"/>
                  <a:pt x="1018405" y="2048281"/>
                </a:cubicBezTo>
                <a:lnTo>
                  <a:pt x="1016563" y="2051718"/>
                </a:lnTo>
                <a:lnTo>
                  <a:pt x="1008284" y="2046742"/>
                </a:lnTo>
                <a:cubicBezTo>
                  <a:pt x="999244" y="2043620"/>
                  <a:pt x="990505" y="2044937"/>
                  <a:pt x="981974" y="2048363"/>
                </a:cubicBezTo>
                <a:lnTo>
                  <a:pt x="971903" y="2053484"/>
                </a:lnTo>
                <a:lnTo>
                  <a:pt x="954015" y="2052529"/>
                </a:lnTo>
                <a:cubicBezTo>
                  <a:pt x="931960" y="2051365"/>
                  <a:pt x="861352" y="2046214"/>
                  <a:pt x="839571" y="2046509"/>
                </a:cubicBezTo>
                <a:lnTo>
                  <a:pt x="823321" y="2054296"/>
                </a:lnTo>
                <a:lnTo>
                  <a:pt x="800990" y="2051523"/>
                </a:lnTo>
                <a:cubicBezTo>
                  <a:pt x="790723" y="2052171"/>
                  <a:pt x="782268" y="2055403"/>
                  <a:pt x="776439" y="2062634"/>
                </a:cubicBezTo>
                <a:cubicBezTo>
                  <a:pt x="773155" y="2056184"/>
                  <a:pt x="769593" y="2059253"/>
                  <a:pt x="763041" y="2063995"/>
                </a:cubicBezTo>
                <a:lnTo>
                  <a:pt x="757863" y="2065877"/>
                </a:lnTo>
                <a:lnTo>
                  <a:pt x="745053" y="2051831"/>
                </a:lnTo>
                <a:lnTo>
                  <a:pt x="722609" y="2049504"/>
                </a:lnTo>
                <a:lnTo>
                  <a:pt x="717618" y="2042131"/>
                </a:lnTo>
                <a:lnTo>
                  <a:pt x="703285" y="2046808"/>
                </a:lnTo>
                <a:cubicBezTo>
                  <a:pt x="698219" y="2048137"/>
                  <a:pt x="690058" y="2049926"/>
                  <a:pt x="680199" y="2051947"/>
                </a:cubicBezTo>
                <a:lnTo>
                  <a:pt x="667351" y="2054469"/>
                </a:lnTo>
                <a:lnTo>
                  <a:pt x="660961" y="2049404"/>
                </a:lnTo>
                <a:lnTo>
                  <a:pt x="638282" y="2060093"/>
                </a:lnTo>
                <a:lnTo>
                  <a:pt x="583551" y="2070197"/>
                </a:lnTo>
                <a:cubicBezTo>
                  <a:pt x="569268" y="2091365"/>
                  <a:pt x="529124" y="2053106"/>
                  <a:pt x="525274" y="2079137"/>
                </a:cubicBezTo>
                <a:cubicBezTo>
                  <a:pt x="506495" y="2056498"/>
                  <a:pt x="440091" y="2069666"/>
                  <a:pt x="405635" y="2059339"/>
                </a:cubicBezTo>
                <a:cubicBezTo>
                  <a:pt x="397410" y="2069278"/>
                  <a:pt x="294416" y="2032966"/>
                  <a:pt x="281555" y="2022847"/>
                </a:cubicBezTo>
                <a:cubicBezTo>
                  <a:pt x="171589" y="1986245"/>
                  <a:pt x="126791" y="1985528"/>
                  <a:pt x="98513" y="1969504"/>
                </a:cubicBezTo>
                <a:cubicBezTo>
                  <a:pt x="85544" y="1965247"/>
                  <a:pt x="73324" y="1958000"/>
                  <a:pt x="56191" y="1950709"/>
                </a:cubicBezTo>
                <a:lnTo>
                  <a:pt x="0" y="19357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E2EC85B-FF85-681E-ACCB-D61E4F5B44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37036" y="548640"/>
            <a:ext cx="9543405" cy="1188720"/>
          </a:xfrm>
        </p:spPr>
        <p:txBody>
          <a:bodyPr>
            <a:normAutofit/>
          </a:bodyPr>
          <a:lstStyle/>
          <a:p>
            <a:pPr lvl="0"/>
            <a:r>
              <a:rPr lang="es-E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$</a:t>
            </a:r>
            <a:r>
              <a:rPr lang="es-E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lookup</a:t>
            </a:r>
            <a:endParaRPr lang="es-E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E0D5932-6A87-7F99-E891-BE60A08DC24F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957987" y="2431765"/>
            <a:ext cx="8276026" cy="3320031"/>
          </a:xfrm>
        </p:spPr>
        <p:txBody>
          <a:bodyPr anchor="ctr">
            <a:normAutofit/>
          </a:bodyPr>
          <a:lstStyle/>
          <a:p>
            <a:pPr marL="0" lvl="0" indent="0">
              <a:buNone/>
            </a:pPr>
            <a:r>
              <a:rPr lang="es-ES" sz="1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db.universities.aggregate</a:t>
            </a:r>
            <a:r>
              <a:rPr lang="es-E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([</a:t>
            </a:r>
          </a:p>
          <a:p>
            <a:pPr marL="0" lvl="0" indent="0">
              <a:buNone/>
            </a:pPr>
            <a:r>
              <a:rPr lang="es-E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{ $match : { </a:t>
            </a:r>
            <a:r>
              <a:rPr lang="es-ES" sz="1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name</a:t>
            </a:r>
            <a:r>
              <a:rPr lang="es-E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: 'USAL' } },</a:t>
            </a:r>
          </a:p>
          <a:p>
            <a:pPr marL="0" lvl="0" indent="0">
              <a:buNone/>
            </a:pPr>
            <a:r>
              <a:rPr lang="es-E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{ $</a:t>
            </a:r>
            <a:r>
              <a:rPr lang="es-ES" sz="1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project</a:t>
            </a:r>
            <a:r>
              <a:rPr lang="es-E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: { _id : 0, </a:t>
            </a:r>
            <a:r>
              <a:rPr lang="es-ES" sz="1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name</a:t>
            </a:r>
            <a:r>
              <a:rPr lang="es-E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: 1 } },</a:t>
            </a:r>
          </a:p>
          <a:p>
            <a:pPr marL="0" lvl="0" indent="0">
              <a:buNone/>
            </a:pPr>
            <a:r>
              <a:rPr lang="es-E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{ $</a:t>
            </a:r>
            <a:r>
              <a:rPr lang="es-ES" sz="1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lookup</a:t>
            </a:r>
            <a:r>
              <a:rPr lang="es-E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: {</a:t>
            </a:r>
          </a:p>
          <a:p>
            <a:pPr marL="0" lvl="0" indent="0">
              <a:buNone/>
            </a:pPr>
            <a:r>
              <a:rPr lang="es-E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    </a:t>
            </a:r>
            <a:r>
              <a:rPr lang="es-ES" sz="1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from</a:t>
            </a:r>
            <a:r>
              <a:rPr lang="es-E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: '</a:t>
            </a:r>
            <a:r>
              <a:rPr lang="es-ES" sz="1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courses</a:t>
            </a:r>
            <a:r>
              <a:rPr lang="es-E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',</a:t>
            </a:r>
          </a:p>
          <a:p>
            <a:pPr marL="0" lvl="0" indent="0">
              <a:buNone/>
            </a:pPr>
            <a:r>
              <a:rPr lang="es-E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    </a:t>
            </a:r>
            <a:r>
              <a:rPr lang="es-ES" sz="1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localField</a:t>
            </a:r>
            <a:r>
              <a:rPr lang="es-E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: '</a:t>
            </a:r>
            <a:r>
              <a:rPr lang="es-ES" sz="1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name</a:t>
            </a:r>
            <a:r>
              <a:rPr lang="es-E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',</a:t>
            </a:r>
          </a:p>
          <a:p>
            <a:pPr marL="0" lvl="0" indent="0">
              <a:buNone/>
            </a:pPr>
            <a:r>
              <a:rPr lang="es-E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    </a:t>
            </a:r>
            <a:r>
              <a:rPr lang="es-ES" sz="1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foreignField</a:t>
            </a:r>
            <a:r>
              <a:rPr lang="es-E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: '</a:t>
            </a:r>
            <a:r>
              <a:rPr lang="es-ES" sz="1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university</a:t>
            </a:r>
            <a:r>
              <a:rPr lang="es-E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',</a:t>
            </a:r>
          </a:p>
          <a:p>
            <a:pPr marL="0" lvl="0" indent="0">
              <a:buNone/>
            </a:pPr>
            <a:r>
              <a:rPr lang="es-E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    as : '</a:t>
            </a:r>
            <a:r>
              <a:rPr lang="es-ES" sz="1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courses</a:t>
            </a:r>
            <a:r>
              <a:rPr lang="es-E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'</a:t>
            </a:r>
          </a:p>
          <a:p>
            <a:pPr marL="0" lvl="0" indent="0">
              <a:buNone/>
            </a:pPr>
            <a:r>
              <a:rPr lang="es-E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} }</a:t>
            </a:r>
          </a:p>
          <a:p>
            <a:pPr marL="0" lvl="0" indent="0">
              <a:buNone/>
            </a:pPr>
            <a:r>
              <a:rPr lang="es-E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]).</a:t>
            </a:r>
            <a:r>
              <a:rPr lang="es-ES" sz="1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pretty</a:t>
            </a:r>
            <a:r>
              <a:rPr lang="es-E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()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42DCE2C-2863-46FA-9BE7-24365A24D9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24586" y="5970896"/>
            <a:ext cx="9967416" cy="887104"/>
          </a:xfrm>
          <a:custGeom>
            <a:avLst/>
            <a:gdLst>
              <a:gd name="connsiteX0" fmla="*/ 4686423 w 9517857"/>
              <a:gd name="connsiteY0" fmla="*/ 247919 h 918356"/>
              <a:gd name="connsiteX1" fmla="*/ 4689051 w 9517857"/>
              <a:gd name="connsiteY1" fmla="*/ 250968 h 918356"/>
              <a:gd name="connsiteX2" fmla="*/ 4687244 w 9517857"/>
              <a:gd name="connsiteY2" fmla="*/ 251298 h 918356"/>
              <a:gd name="connsiteX3" fmla="*/ 4685225 w 9517857"/>
              <a:gd name="connsiteY3" fmla="*/ 246530 h 918356"/>
              <a:gd name="connsiteX4" fmla="*/ 4686133 w 9517857"/>
              <a:gd name="connsiteY4" fmla="*/ 246727 h 918356"/>
              <a:gd name="connsiteX5" fmla="*/ 4686423 w 9517857"/>
              <a:gd name="connsiteY5" fmla="*/ 247919 h 918356"/>
              <a:gd name="connsiteX6" fmla="*/ 9517856 w 9517857"/>
              <a:gd name="connsiteY6" fmla="*/ 0 h 918356"/>
              <a:gd name="connsiteX7" fmla="*/ 9517857 w 9517857"/>
              <a:gd name="connsiteY7" fmla="*/ 12 h 918356"/>
              <a:gd name="connsiteX8" fmla="*/ 9517857 w 9517857"/>
              <a:gd name="connsiteY8" fmla="*/ 918356 h 918356"/>
              <a:gd name="connsiteX9" fmla="*/ 14604 w 9517857"/>
              <a:gd name="connsiteY9" fmla="*/ 918356 h 918356"/>
              <a:gd name="connsiteX10" fmla="*/ 12841 w 9517857"/>
              <a:gd name="connsiteY10" fmla="*/ 917763 h 918356"/>
              <a:gd name="connsiteX11" fmla="*/ 93 w 9517857"/>
              <a:gd name="connsiteY11" fmla="*/ 912471 h 918356"/>
              <a:gd name="connsiteX12" fmla="*/ 58674 w 9517857"/>
              <a:gd name="connsiteY12" fmla="*/ 890322 h 918356"/>
              <a:gd name="connsiteX13" fmla="*/ 275005 w 9517857"/>
              <a:gd name="connsiteY13" fmla="*/ 807229 h 918356"/>
              <a:gd name="connsiteX14" fmla="*/ 587824 w 9517857"/>
              <a:gd name="connsiteY14" fmla="*/ 798195 h 918356"/>
              <a:gd name="connsiteX15" fmla="*/ 651826 w 9517857"/>
              <a:gd name="connsiteY15" fmla="*/ 738338 h 918356"/>
              <a:gd name="connsiteX16" fmla="*/ 727985 w 9517857"/>
              <a:gd name="connsiteY16" fmla="*/ 719826 h 918356"/>
              <a:gd name="connsiteX17" fmla="*/ 778982 w 9517857"/>
              <a:gd name="connsiteY17" fmla="*/ 710142 h 918356"/>
              <a:gd name="connsiteX18" fmla="*/ 849944 w 9517857"/>
              <a:gd name="connsiteY18" fmla="*/ 717987 h 918356"/>
              <a:gd name="connsiteX19" fmla="*/ 921659 w 9517857"/>
              <a:gd name="connsiteY19" fmla="*/ 712695 h 918356"/>
              <a:gd name="connsiteX20" fmla="*/ 930946 w 9517857"/>
              <a:gd name="connsiteY20" fmla="*/ 734046 h 918356"/>
              <a:gd name="connsiteX21" fmla="*/ 986250 w 9517857"/>
              <a:gd name="connsiteY21" fmla="*/ 713530 h 918356"/>
              <a:gd name="connsiteX22" fmla="*/ 1013752 w 9517857"/>
              <a:gd name="connsiteY22" fmla="*/ 713361 h 918356"/>
              <a:gd name="connsiteX23" fmla="*/ 1023734 w 9517857"/>
              <a:gd name="connsiteY23" fmla="*/ 718571 h 918356"/>
              <a:gd name="connsiteX24" fmla="*/ 1063207 w 9517857"/>
              <a:gd name="connsiteY24" fmla="*/ 715651 h 918356"/>
              <a:gd name="connsiteX25" fmla="*/ 1081980 w 9517857"/>
              <a:gd name="connsiteY25" fmla="*/ 738455 h 918356"/>
              <a:gd name="connsiteX26" fmla="*/ 1218120 w 9517857"/>
              <a:gd name="connsiteY26" fmla="*/ 713280 h 918356"/>
              <a:gd name="connsiteX27" fmla="*/ 1397459 w 9517857"/>
              <a:gd name="connsiteY27" fmla="*/ 691190 h 918356"/>
              <a:gd name="connsiteX28" fmla="*/ 1580688 w 9517857"/>
              <a:gd name="connsiteY28" fmla="*/ 693697 h 918356"/>
              <a:gd name="connsiteX29" fmla="*/ 1772334 w 9517857"/>
              <a:gd name="connsiteY29" fmla="*/ 710640 h 918356"/>
              <a:gd name="connsiteX30" fmla="*/ 2002561 w 9517857"/>
              <a:gd name="connsiteY30" fmla="*/ 659917 h 918356"/>
              <a:gd name="connsiteX31" fmla="*/ 2135144 w 9517857"/>
              <a:gd name="connsiteY31" fmla="*/ 636501 h 918356"/>
              <a:gd name="connsiteX32" fmla="*/ 2440292 w 9517857"/>
              <a:gd name="connsiteY32" fmla="*/ 593862 h 918356"/>
              <a:gd name="connsiteX33" fmla="*/ 2547829 w 9517857"/>
              <a:gd name="connsiteY33" fmla="*/ 566150 h 918356"/>
              <a:gd name="connsiteX34" fmla="*/ 2658055 w 9517857"/>
              <a:gd name="connsiteY34" fmla="*/ 578727 h 918356"/>
              <a:gd name="connsiteX35" fmla="*/ 2693698 w 9517857"/>
              <a:gd name="connsiteY35" fmla="*/ 560029 h 918356"/>
              <a:gd name="connsiteX36" fmla="*/ 2699673 w 9517857"/>
              <a:gd name="connsiteY36" fmla="*/ 556400 h 918356"/>
              <a:gd name="connsiteX37" fmla="*/ 2727306 w 9517857"/>
              <a:gd name="connsiteY37" fmla="*/ 550698 h 918356"/>
              <a:gd name="connsiteX38" fmla="*/ 2730451 w 9517857"/>
              <a:gd name="connsiteY38" fmla="*/ 538058 h 918356"/>
              <a:gd name="connsiteX39" fmla="*/ 2768713 w 9517857"/>
              <a:gd name="connsiteY39" fmla="*/ 521575 h 918356"/>
              <a:gd name="connsiteX40" fmla="*/ 2820868 w 9517857"/>
              <a:gd name="connsiteY40" fmla="*/ 514160 h 918356"/>
              <a:gd name="connsiteX41" fmla="*/ 3073635 w 9517857"/>
              <a:gd name="connsiteY41" fmla="*/ 491294 h 918356"/>
              <a:gd name="connsiteX42" fmla="*/ 3222071 w 9517857"/>
              <a:gd name="connsiteY42" fmla="*/ 470559 h 918356"/>
              <a:gd name="connsiteX43" fmla="*/ 3274069 w 9517857"/>
              <a:gd name="connsiteY43" fmla="*/ 451605 h 918356"/>
              <a:gd name="connsiteX44" fmla="*/ 3349632 w 9517857"/>
              <a:gd name="connsiteY44" fmla="*/ 432583 h 918356"/>
              <a:gd name="connsiteX45" fmla="*/ 3479593 w 9517857"/>
              <a:gd name="connsiteY45" fmla="*/ 390437 h 918356"/>
              <a:gd name="connsiteX46" fmla="*/ 3660110 w 9517857"/>
              <a:gd name="connsiteY46" fmla="*/ 348726 h 918356"/>
              <a:gd name="connsiteX47" fmla="*/ 3750023 w 9517857"/>
              <a:gd name="connsiteY47" fmla="*/ 370678 h 918356"/>
              <a:gd name="connsiteX48" fmla="*/ 3844133 w 9517857"/>
              <a:gd name="connsiteY48" fmla="*/ 360648 h 918356"/>
              <a:gd name="connsiteX49" fmla="*/ 3913545 w 9517857"/>
              <a:gd name="connsiteY49" fmla="*/ 344235 h 918356"/>
              <a:gd name="connsiteX50" fmla="*/ 4266740 w 9517857"/>
              <a:gd name="connsiteY50" fmla="*/ 361454 h 918356"/>
              <a:gd name="connsiteX51" fmla="*/ 4430770 w 9517857"/>
              <a:gd name="connsiteY51" fmla="*/ 342643 h 918356"/>
              <a:gd name="connsiteX52" fmla="*/ 4512664 w 9517857"/>
              <a:gd name="connsiteY52" fmla="*/ 319948 h 918356"/>
              <a:gd name="connsiteX53" fmla="*/ 4616423 w 9517857"/>
              <a:gd name="connsiteY53" fmla="*/ 290914 h 918356"/>
              <a:gd name="connsiteX54" fmla="*/ 4691675 w 9517857"/>
              <a:gd name="connsiteY54" fmla="*/ 254011 h 918356"/>
              <a:gd name="connsiteX55" fmla="*/ 4689051 w 9517857"/>
              <a:gd name="connsiteY55" fmla="*/ 250968 h 918356"/>
              <a:gd name="connsiteX56" fmla="*/ 4719994 w 9517857"/>
              <a:gd name="connsiteY56" fmla="*/ 245307 h 918356"/>
              <a:gd name="connsiteX57" fmla="*/ 4752894 w 9517857"/>
              <a:gd name="connsiteY57" fmla="*/ 239875 h 918356"/>
              <a:gd name="connsiteX58" fmla="*/ 4769329 w 9517857"/>
              <a:gd name="connsiteY58" fmla="*/ 233585 h 918356"/>
              <a:gd name="connsiteX59" fmla="*/ 4775634 w 9517857"/>
              <a:gd name="connsiteY59" fmla="*/ 234063 h 918356"/>
              <a:gd name="connsiteX60" fmla="*/ 4790452 w 9517857"/>
              <a:gd name="connsiteY60" fmla="*/ 233572 h 918356"/>
              <a:gd name="connsiteX61" fmla="*/ 4789062 w 9517857"/>
              <a:gd name="connsiteY61" fmla="*/ 241924 h 918356"/>
              <a:gd name="connsiteX62" fmla="*/ 4827826 w 9517857"/>
              <a:gd name="connsiteY62" fmla="*/ 246977 h 918356"/>
              <a:gd name="connsiteX63" fmla="*/ 4892569 w 9517857"/>
              <a:gd name="connsiteY63" fmla="*/ 249933 h 918356"/>
              <a:gd name="connsiteX64" fmla="*/ 4896611 w 9517857"/>
              <a:gd name="connsiteY64" fmla="*/ 240448 h 918356"/>
              <a:gd name="connsiteX65" fmla="*/ 4917286 w 9517857"/>
              <a:gd name="connsiteY65" fmla="*/ 243659 h 918356"/>
              <a:gd name="connsiteX66" fmla="*/ 4981173 w 9517857"/>
              <a:gd name="connsiteY66" fmla="*/ 247103 h 918356"/>
              <a:gd name="connsiteX67" fmla="*/ 5060397 w 9517857"/>
              <a:gd name="connsiteY67" fmla="*/ 263688 h 918356"/>
              <a:gd name="connsiteX68" fmla="*/ 5252996 w 9517857"/>
              <a:gd name="connsiteY68" fmla="*/ 270655 h 918356"/>
              <a:gd name="connsiteX69" fmla="*/ 5358056 w 9517857"/>
              <a:gd name="connsiteY69" fmla="*/ 247248 h 918356"/>
              <a:gd name="connsiteX70" fmla="*/ 5426496 w 9517857"/>
              <a:gd name="connsiteY70" fmla="*/ 235142 h 918356"/>
              <a:gd name="connsiteX71" fmla="*/ 5497161 w 9517857"/>
              <a:gd name="connsiteY71" fmla="*/ 228808 h 918356"/>
              <a:gd name="connsiteX72" fmla="*/ 5826043 w 9517857"/>
              <a:gd name="connsiteY72" fmla="*/ 148073 h 918356"/>
              <a:gd name="connsiteX73" fmla="*/ 6013415 w 9517857"/>
              <a:gd name="connsiteY73" fmla="*/ 137316 h 918356"/>
              <a:gd name="connsiteX74" fmla="*/ 6080994 w 9517857"/>
              <a:gd name="connsiteY74" fmla="*/ 142938 h 918356"/>
              <a:gd name="connsiteX75" fmla="*/ 6194152 w 9517857"/>
              <a:gd name="connsiteY75" fmla="*/ 151772 h 918356"/>
              <a:gd name="connsiteX76" fmla="*/ 6281379 w 9517857"/>
              <a:gd name="connsiteY76" fmla="*/ 181626 h 918356"/>
              <a:gd name="connsiteX77" fmla="*/ 6374947 w 9517857"/>
              <a:gd name="connsiteY77" fmla="*/ 179799 h 918356"/>
              <a:gd name="connsiteX78" fmla="*/ 6448518 w 9517857"/>
              <a:gd name="connsiteY78" fmla="*/ 164378 h 918356"/>
              <a:gd name="connsiteX79" fmla="*/ 6544700 w 9517857"/>
              <a:gd name="connsiteY79" fmla="*/ 167161 h 918356"/>
              <a:gd name="connsiteX80" fmla="*/ 6648353 w 9517857"/>
              <a:gd name="connsiteY80" fmla="*/ 172250 h 918356"/>
              <a:gd name="connsiteX81" fmla="*/ 6736227 w 9517857"/>
              <a:gd name="connsiteY81" fmla="*/ 173216 h 918356"/>
              <a:gd name="connsiteX82" fmla="*/ 6977218 w 9517857"/>
              <a:gd name="connsiteY82" fmla="*/ 184289 h 918356"/>
              <a:gd name="connsiteX83" fmla="*/ 7065221 w 9517857"/>
              <a:gd name="connsiteY83" fmla="*/ 227531 h 918356"/>
              <a:gd name="connsiteX84" fmla="*/ 7366876 w 9517857"/>
              <a:gd name="connsiteY84" fmla="*/ 248468 h 918356"/>
              <a:gd name="connsiteX85" fmla="*/ 7565449 w 9517857"/>
              <a:gd name="connsiteY85" fmla="*/ 258950 h 918356"/>
              <a:gd name="connsiteX86" fmla="*/ 7599285 w 9517857"/>
              <a:gd name="connsiteY86" fmla="*/ 266021 h 918356"/>
              <a:gd name="connsiteX87" fmla="*/ 7644411 w 9517857"/>
              <a:gd name="connsiteY87" fmla="*/ 258986 h 918356"/>
              <a:gd name="connsiteX88" fmla="*/ 7825110 w 9517857"/>
              <a:gd name="connsiteY88" fmla="*/ 229109 h 918356"/>
              <a:gd name="connsiteX89" fmla="*/ 7965804 w 9517857"/>
              <a:gd name="connsiteY89" fmla="*/ 190545 h 918356"/>
              <a:gd name="connsiteX90" fmla="*/ 8147401 w 9517857"/>
              <a:gd name="connsiteY90" fmla="*/ 205617 h 918356"/>
              <a:gd name="connsiteX91" fmla="*/ 8256033 w 9517857"/>
              <a:gd name="connsiteY91" fmla="*/ 193713 h 918356"/>
              <a:gd name="connsiteX92" fmla="*/ 8410677 w 9517857"/>
              <a:gd name="connsiteY92" fmla="*/ 172167 h 918356"/>
              <a:gd name="connsiteX93" fmla="*/ 8617841 w 9517857"/>
              <a:gd name="connsiteY93" fmla="*/ 155167 h 918356"/>
              <a:gd name="connsiteX94" fmla="*/ 8715976 w 9517857"/>
              <a:gd name="connsiteY94" fmla="*/ 178374 h 918356"/>
              <a:gd name="connsiteX95" fmla="*/ 8778827 w 9517857"/>
              <a:gd name="connsiteY95" fmla="*/ 172936 h 918356"/>
              <a:gd name="connsiteX96" fmla="*/ 8840778 w 9517857"/>
              <a:gd name="connsiteY96" fmla="*/ 143149 h 918356"/>
              <a:gd name="connsiteX97" fmla="*/ 9010380 w 9517857"/>
              <a:gd name="connsiteY97" fmla="*/ 91891 h 918356"/>
              <a:gd name="connsiteX98" fmla="*/ 9110856 w 9517857"/>
              <a:gd name="connsiteY98" fmla="*/ 70997 h 918356"/>
              <a:gd name="connsiteX99" fmla="*/ 9268817 w 9517857"/>
              <a:gd name="connsiteY99" fmla="*/ 53082 h 918356"/>
              <a:gd name="connsiteX100" fmla="*/ 9316667 w 9517857"/>
              <a:gd name="connsiteY100" fmla="*/ 45047 h 918356"/>
              <a:gd name="connsiteX101" fmla="*/ 9428209 w 9517857"/>
              <a:gd name="connsiteY101" fmla="*/ 29923 h 918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9517857" h="918356">
                <a:moveTo>
                  <a:pt x="4686423" y="247919"/>
                </a:moveTo>
                <a:lnTo>
                  <a:pt x="4689051" y="250968"/>
                </a:lnTo>
                <a:lnTo>
                  <a:pt x="4687244" y="251298"/>
                </a:lnTo>
                <a:close/>
                <a:moveTo>
                  <a:pt x="4685225" y="246530"/>
                </a:moveTo>
                <a:cubicBezTo>
                  <a:pt x="4688837" y="243198"/>
                  <a:pt x="4687468" y="244598"/>
                  <a:pt x="4686133" y="246727"/>
                </a:cubicBezTo>
                <a:lnTo>
                  <a:pt x="4686423" y="247919"/>
                </a:lnTo>
                <a:close/>
                <a:moveTo>
                  <a:pt x="9517856" y="0"/>
                </a:moveTo>
                <a:lnTo>
                  <a:pt x="9517857" y="12"/>
                </a:lnTo>
                <a:lnTo>
                  <a:pt x="9517857" y="918356"/>
                </a:lnTo>
                <a:lnTo>
                  <a:pt x="14604" y="918356"/>
                </a:lnTo>
                <a:lnTo>
                  <a:pt x="12841" y="917763"/>
                </a:lnTo>
                <a:cubicBezTo>
                  <a:pt x="4532" y="914864"/>
                  <a:pt x="-773" y="912807"/>
                  <a:pt x="93" y="912471"/>
                </a:cubicBezTo>
                <a:cubicBezTo>
                  <a:pt x="172" y="912298"/>
                  <a:pt x="58594" y="890495"/>
                  <a:pt x="58674" y="890322"/>
                </a:cubicBezTo>
                <a:cubicBezTo>
                  <a:pt x="127436" y="929614"/>
                  <a:pt x="206243" y="828226"/>
                  <a:pt x="275005" y="807229"/>
                </a:cubicBezTo>
                <a:cubicBezTo>
                  <a:pt x="303983" y="806087"/>
                  <a:pt x="504960" y="777375"/>
                  <a:pt x="587824" y="798195"/>
                </a:cubicBezTo>
                <a:cubicBezTo>
                  <a:pt x="598733" y="769348"/>
                  <a:pt x="682904" y="785924"/>
                  <a:pt x="651826" y="738338"/>
                </a:cubicBezTo>
                <a:cubicBezTo>
                  <a:pt x="688440" y="737862"/>
                  <a:pt x="753255" y="750396"/>
                  <a:pt x="727985" y="719826"/>
                </a:cubicBezTo>
                <a:cubicBezTo>
                  <a:pt x="739648" y="718749"/>
                  <a:pt x="775717" y="715087"/>
                  <a:pt x="778982" y="710142"/>
                </a:cubicBezTo>
                <a:cubicBezTo>
                  <a:pt x="779189" y="709407"/>
                  <a:pt x="849736" y="718721"/>
                  <a:pt x="849944" y="717987"/>
                </a:cubicBezTo>
                <a:lnTo>
                  <a:pt x="921659" y="712695"/>
                </a:lnTo>
                <a:lnTo>
                  <a:pt x="930946" y="734046"/>
                </a:lnTo>
                <a:lnTo>
                  <a:pt x="986250" y="713530"/>
                </a:lnTo>
                <a:lnTo>
                  <a:pt x="1013752" y="713361"/>
                </a:lnTo>
                <a:lnTo>
                  <a:pt x="1023734" y="718571"/>
                </a:lnTo>
                <a:cubicBezTo>
                  <a:pt x="1033291" y="721276"/>
                  <a:pt x="1045398" y="721394"/>
                  <a:pt x="1063207" y="715651"/>
                </a:cubicBezTo>
                <a:lnTo>
                  <a:pt x="1081980" y="738455"/>
                </a:lnTo>
                <a:lnTo>
                  <a:pt x="1218120" y="713280"/>
                </a:lnTo>
                <a:cubicBezTo>
                  <a:pt x="1230137" y="716162"/>
                  <a:pt x="1387179" y="685179"/>
                  <a:pt x="1397459" y="691190"/>
                </a:cubicBezTo>
                <a:cubicBezTo>
                  <a:pt x="1490025" y="704984"/>
                  <a:pt x="1465878" y="715604"/>
                  <a:pt x="1580688" y="693697"/>
                </a:cubicBezTo>
                <a:cubicBezTo>
                  <a:pt x="1607067" y="704379"/>
                  <a:pt x="1719477" y="658239"/>
                  <a:pt x="1772334" y="710640"/>
                </a:cubicBezTo>
                <a:cubicBezTo>
                  <a:pt x="1745536" y="644824"/>
                  <a:pt x="1976078" y="716436"/>
                  <a:pt x="2002561" y="659917"/>
                </a:cubicBezTo>
                <a:cubicBezTo>
                  <a:pt x="2045346" y="660357"/>
                  <a:pt x="2166676" y="654391"/>
                  <a:pt x="2135144" y="636501"/>
                </a:cubicBezTo>
                <a:cubicBezTo>
                  <a:pt x="2276591" y="665055"/>
                  <a:pt x="2293173" y="591792"/>
                  <a:pt x="2440292" y="593862"/>
                </a:cubicBezTo>
                <a:cubicBezTo>
                  <a:pt x="2495160" y="534824"/>
                  <a:pt x="2473343" y="585644"/>
                  <a:pt x="2547829" y="566150"/>
                </a:cubicBezTo>
                <a:cubicBezTo>
                  <a:pt x="2545438" y="614169"/>
                  <a:pt x="2632278" y="528280"/>
                  <a:pt x="2658055" y="578727"/>
                </a:cubicBezTo>
                <a:cubicBezTo>
                  <a:pt x="2670795" y="573581"/>
                  <a:pt x="2682322" y="567005"/>
                  <a:pt x="2693698" y="560029"/>
                </a:cubicBezTo>
                <a:lnTo>
                  <a:pt x="2699673" y="556400"/>
                </a:lnTo>
                <a:lnTo>
                  <a:pt x="2727306" y="550698"/>
                </a:lnTo>
                <a:lnTo>
                  <a:pt x="2730451" y="538058"/>
                </a:lnTo>
                <a:lnTo>
                  <a:pt x="2768713" y="521575"/>
                </a:lnTo>
                <a:cubicBezTo>
                  <a:pt x="2783756" y="517104"/>
                  <a:pt x="2800788" y="514291"/>
                  <a:pt x="2820868" y="514160"/>
                </a:cubicBezTo>
                <a:cubicBezTo>
                  <a:pt x="2894791" y="532885"/>
                  <a:pt x="2981506" y="465507"/>
                  <a:pt x="3073635" y="491294"/>
                </a:cubicBezTo>
                <a:cubicBezTo>
                  <a:pt x="3106872" y="496624"/>
                  <a:pt x="3205785" y="487718"/>
                  <a:pt x="3222071" y="470559"/>
                </a:cubicBezTo>
                <a:cubicBezTo>
                  <a:pt x="3242193" y="465514"/>
                  <a:pt x="3267163" y="469136"/>
                  <a:pt x="3274069" y="451605"/>
                </a:cubicBezTo>
                <a:cubicBezTo>
                  <a:pt x="3286659" y="430165"/>
                  <a:pt x="3363648" y="455571"/>
                  <a:pt x="3349632" y="432583"/>
                </a:cubicBezTo>
                <a:cubicBezTo>
                  <a:pt x="3404182" y="449847"/>
                  <a:pt x="3438210" y="404323"/>
                  <a:pt x="3479593" y="390437"/>
                </a:cubicBezTo>
                <a:cubicBezTo>
                  <a:pt x="3523240" y="408403"/>
                  <a:pt x="3567027" y="361554"/>
                  <a:pt x="3660110" y="348726"/>
                </a:cubicBezTo>
                <a:cubicBezTo>
                  <a:pt x="3708299" y="369683"/>
                  <a:pt x="3662447" y="344775"/>
                  <a:pt x="3750023" y="370678"/>
                </a:cubicBezTo>
                <a:cubicBezTo>
                  <a:pt x="3752092" y="367132"/>
                  <a:pt x="3816880" y="365055"/>
                  <a:pt x="3844133" y="360648"/>
                </a:cubicBezTo>
                <a:cubicBezTo>
                  <a:pt x="3871386" y="356240"/>
                  <a:pt x="3882848" y="332490"/>
                  <a:pt x="3913545" y="344235"/>
                </a:cubicBezTo>
                <a:cubicBezTo>
                  <a:pt x="4050255" y="376864"/>
                  <a:pt x="4159924" y="363190"/>
                  <a:pt x="4266740" y="361454"/>
                </a:cubicBezTo>
                <a:cubicBezTo>
                  <a:pt x="4385770" y="354374"/>
                  <a:pt x="4314535" y="340143"/>
                  <a:pt x="4430770" y="342643"/>
                </a:cubicBezTo>
                <a:cubicBezTo>
                  <a:pt x="4439969" y="322594"/>
                  <a:pt x="4478290" y="314645"/>
                  <a:pt x="4512664" y="319948"/>
                </a:cubicBezTo>
                <a:cubicBezTo>
                  <a:pt x="4570011" y="315138"/>
                  <a:pt x="4549085" y="269599"/>
                  <a:pt x="4616423" y="290914"/>
                </a:cubicBezTo>
                <a:cubicBezTo>
                  <a:pt x="4599641" y="270277"/>
                  <a:pt x="4692085" y="269216"/>
                  <a:pt x="4691675" y="254011"/>
                </a:cubicBezTo>
                <a:lnTo>
                  <a:pt x="4689051" y="250968"/>
                </a:lnTo>
                <a:lnTo>
                  <a:pt x="4719994" y="245307"/>
                </a:lnTo>
                <a:cubicBezTo>
                  <a:pt x="4732635" y="242775"/>
                  <a:pt x="4745300" y="240335"/>
                  <a:pt x="4752894" y="239875"/>
                </a:cubicBezTo>
                <a:lnTo>
                  <a:pt x="4769329" y="233585"/>
                </a:lnTo>
                <a:lnTo>
                  <a:pt x="4775634" y="234063"/>
                </a:lnTo>
                <a:lnTo>
                  <a:pt x="4790452" y="233572"/>
                </a:lnTo>
                <a:cubicBezTo>
                  <a:pt x="4789989" y="236356"/>
                  <a:pt x="4789525" y="239141"/>
                  <a:pt x="4789062" y="241924"/>
                </a:cubicBezTo>
                <a:cubicBezTo>
                  <a:pt x="4786342" y="249932"/>
                  <a:pt x="4804560" y="248631"/>
                  <a:pt x="4827826" y="246977"/>
                </a:cubicBezTo>
                <a:cubicBezTo>
                  <a:pt x="4875782" y="239569"/>
                  <a:pt x="4874112" y="283413"/>
                  <a:pt x="4892569" y="249933"/>
                </a:cubicBezTo>
                <a:lnTo>
                  <a:pt x="4896611" y="240448"/>
                </a:lnTo>
                <a:lnTo>
                  <a:pt x="4917286" y="243659"/>
                </a:lnTo>
                <a:cubicBezTo>
                  <a:pt x="4923060" y="243799"/>
                  <a:pt x="4981729" y="240979"/>
                  <a:pt x="4981173" y="247103"/>
                </a:cubicBezTo>
                <a:cubicBezTo>
                  <a:pt x="5024880" y="220690"/>
                  <a:pt x="5014146" y="257963"/>
                  <a:pt x="5060397" y="263688"/>
                </a:cubicBezTo>
                <a:cubicBezTo>
                  <a:pt x="5093356" y="238589"/>
                  <a:pt x="5157892" y="275351"/>
                  <a:pt x="5252996" y="270655"/>
                </a:cubicBezTo>
                <a:cubicBezTo>
                  <a:pt x="5288840" y="241872"/>
                  <a:pt x="5287005" y="287921"/>
                  <a:pt x="5358056" y="247248"/>
                </a:cubicBezTo>
                <a:cubicBezTo>
                  <a:pt x="5361752" y="250257"/>
                  <a:pt x="5403312" y="238215"/>
                  <a:pt x="5426496" y="235142"/>
                </a:cubicBezTo>
                <a:cubicBezTo>
                  <a:pt x="5449679" y="232069"/>
                  <a:pt x="5473549" y="245611"/>
                  <a:pt x="5497161" y="228808"/>
                </a:cubicBezTo>
                <a:cubicBezTo>
                  <a:pt x="5611861" y="172767"/>
                  <a:pt x="5723211" y="165860"/>
                  <a:pt x="5826043" y="148073"/>
                </a:cubicBezTo>
                <a:cubicBezTo>
                  <a:pt x="5943127" y="133166"/>
                  <a:pt x="5872659" y="193078"/>
                  <a:pt x="6013415" y="137316"/>
                </a:cubicBezTo>
                <a:cubicBezTo>
                  <a:pt x="6031924" y="154783"/>
                  <a:pt x="6050745" y="154258"/>
                  <a:pt x="6080994" y="142938"/>
                </a:cubicBezTo>
                <a:cubicBezTo>
                  <a:pt x="6138083" y="137090"/>
                  <a:pt x="6140195" y="184383"/>
                  <a:pt x="6194152" y="151772"/>
                </a:cubicBezTo>
                <a:cubicBezTo>
                  <a:pt x="6187280" y="177783"/>
                  <a:pt x="6304222" y="153410"/>
                  <a:pt x="6281379" y="181626"/>
                </a:cubicBezTo>
                <a:cubicBezTo>
                  <a:pt x="6321899" y="201819"/>
                  <a:pt x="6335111" y="162590"/>
                  <a:pt x="6374947" y="179799"/>
                </a:cubicBezTo>
                <a:cubicBezTo>
                  <a:pt x="6417404" y="181336"/>
                  <a:pt x="6402484" y="169694"/>
                  <a:pt x="6448518" y="164378"/>
                </a:cubicBezTo>
                <a:cubicBezTo>
                  <a:pt x="6504958" y="162488"/>
                  <a:pt x="6493438" y="111203"/>
                  <a:pt x="6544700" y="167161"/>
                </a:cubicBezTo>
                <a:cubicBezTo>
                  <a:pt x="6601507" y="148697"/>
                  <a:pt x="6566269" y="164386"/>
                  <a:pt x="6648353" y="172250"/>
                </a:cubicBezTo>
                <a:cubicBezTo>
                  <a:pt x="6680008" y="155223"/>
                  <a:pt x="6707960" y="160673"/>
                  <a:pt x="6736227" y="173216"/>
                </a:cubicBezTo>
                <a:cubicBezTo>
                  <a:pt x="6813963" y="164284"/>
                  <a:pt x="6888143" y="181296"/>
                  <a:pt x="6977218" y="184289"/>
                </a:cubicBezTo>
                <a:cubicBezTo>
                  <a:pt x="7040424" y="188318"/>
                  <a:pt x="7000278" y="216835"/>
                  <a:pt x="7065221" y="227531"/>
                </a:cubicBezTo>
                <a:cubicBezTo>
                  <a:pt x="7130163" y="238228"/>
                  <a:pt x="7291878" y="238208"/>
                  <a:pt x="7366876" y="248468"/>
                </a:cubicBezTo>
                <a:cubicBezTo>
                  <a:pt x="7491356" y="206752"/>
                  <a:pt x="7367734" y="280166"/>
                  <a:pt x="7565449" y="258950"/>
                </a:cubicBezTo>
                <a:cubicBezTo>
                  <a:pt x="7575959" y="252432"/>
                  <a:pt x="7600854" y="257628"/>
                  <a:pt x="7599285" y="266021"/>
                </a:cubicBezTo>
                <a:cubicBezTo>
                  <a:pt x="7611616" y="262940"/>
                  <a:pt x="7639946" y="245819"/>
                  <a:pt x="7644411" y="258986"/>
                </a:cubicBezTo>
                <a:cubicBezTo>
                  <a:pt x="7708015" y="258012"/>
                  <a:pt x="7770249" y="247724"/>
                  <a:pt x="7825110" y="229109"/>
                </a:cubicBezTo>
                <a:cubicBezTo>
                  <a:pt x="7949762" y="247028"/>
                  <a:pt x="7921956" y="197757"/>
                  <a:pt x="7965804" y="190545"/>
                </a:cubicBezTo>
                <a:cubicBezTo>
                  <a:pt x="8039439" y="213878"/>
                  <a:pt x="8063651" y="191475"/>
                  <a:pt x="8147401" y="205617"/>
                </a:cubicBezTo>
                <a:cubicBezTo>
                  <a:pt x="8166453" y="196610"/>
                  <a:pt x="8225048" y="207099"/>
                  <a:pt x="8256033" y="193713"/>
                </a:cubicBezTo>
                <a:cubicBezTo>
                  <a:pt x="8311388" y="242017"/>
                  <a:pt x="8350376" y="178592"/>
                  <a:pt x="8410677" y="172167"/>
                </a:cubicBezTo>
                <a:cubicBezTo>
                  <a:pt x="8470978" y="165743"/>
                  <a:pt x="8572470" y="206385"/>
                  <a:pt x="8617841" y="155167"/>
                </a:cubicBezTo>
                <a:cubicBezTo>
                  <a:pt x="8646050" y="160448"/>
                  <a:pt x="8664949" y="183631"/>
                  <a:pt x="8715976" y="178374"/>
                </a:cubicBezTo>
                <a:cubicBezTo>
                  <a:pt x="8737194" y="188216"/>
                  <a:pt x="8738009" y="189511"/>
                  <a:pt x="8778827" y="172936"/>
                </a:cubicBezTo>
                <a:cubicBezTo>
                  <a:pt x="8725277" y="146372"/>
                  <a:pt x="8850819" y="175612"/>
                  <a:pt x="8840778" y="143149"/>
                </a:cubicBezTo>
                <a:cubicBezTo>
                  <a:pt x="8903519" y="121096"/>
                  <a:pt x="9021861" y="150359"/>
                  <a:pt x="9010380" y="91891"/>
                </a:cubicBezTo>
                <a:cubicBezTo>
                  <a:pt x="9027103" y="56852"/>
                  <a:pt x="9112524" y="108357"/>
                  <a:pt x="9110856" y="70997"/>
                </a:cubicBezTo>
                <a:cubicBezTo>
                  <a:pt x="9148189" y="94250"/>
                  <a:pt x="9209809" y="53285"/>
                  <a:pt x="9268817" y="53082"/>
                </a:cubicBezTo>
                <a:cubicBezTo>
                  <a:pt x="9279135" y="35997"/>
                  <a:pt x="9292736" y="36520"/>
                  <a:pt x="9316667" y="45047"/>
                </a:cubicBezTo>
                <a:cubicBezTo>
                  <a:pt x="9352186" y="45862"/>
                  <a:pt x="9390008" y="39799"/>
                  <a:pt x="9428209" y="29923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9A36457-A5F4-4103-A443-02581C091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C5FB7E8-B636-40FA-BE8D-48145C0F5C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"/>
            <a:ext cx="12192000" cy="2295238"/>
          </a:xfrm>
          <a:custGeom>
            <a:avLst/>
            <a:gdLst>
              <a:gd name="connsiteX0" fmla="*/ 12160143 w 12192000"/>
              <a:gd name="connsiteY0" fmla="*/ 831692 h 2079137"/>
              <a:gd name="connsiteX1" fmla="*/ 12159112 w 12192000"/>
              <a:gd name="connsiteY1" fmla="*/ 833361 h 2079137"/>
              <a:gd name="connsiteX2" fmla="*/ 12158912 w 12192000"/>
              <a:gd name="connsiteY2" fmla="*/ 832430 h 2079137"/>
              <a:gd name="connsiteX3" fmla="*/ 0 w 12192000"/>
              <a:gd name="connsiteY3" fmla="*/ 0 h 2079137"/>
              <a:gd name="connsiteX4" fmla="*/ 12192000 w 12192000"/>
              <a:gd name="connsiteY4" fmla="*/ 0 h 2079137"/>
              <a:gd name="connsiteX5" fmla="*/ 12192000 w 12192000"/>
              <a:gd name="connsiteY5" fmla="*/ 558063 h 2079137"/>
              <a:gd name="connsiteX6" fmla="*/ 12189259 w 12192000"/>
              <a:gd name="connsiteY6" fmla="*/ 810508 h 2079137"/>
              <a:gd name="connsiteX7" fmla="*/ 12170847 w 12192000"/>
              <a:gd name="connsiteY7" fmla="*/ 825280 h 2079137"/>
              <a:gd name="connsiteX8" fmla="*/ 12160143 w 12192000"/>
              <a:gd name="connsiteY8" fmla="*/ 831692 h 2079137"/>
              <a:gd name="connsiteX9" fmla="*/ 12163806 w 12192000"/>
              <a:gd name="connsiteY9" fmla="*/ 825759 h 2079137"/>
              <a:gd name="connsiteX10" fmla="*/ 12056557 w 12192000"/>
              <a:gd name="connsiteY10" fmla="*/ 810176 h 2079137"/>
              <a:gd name="connsiteX11" fmla="*/ 11900316 w 12192000"/>
              <a:gd name="connsiteY11" fmla="*/ 789618 h 2079137"/>
              <a:gd name="connsiteX12" fmla="*/ 11791206 w 12192000"/>
              <a:gd name="connsiteY12" fmla="*/ 824176 h 2079137"/>
              <a:gd name="connsiteX13" fmla="*/ 11659257 w 12192000"/>
              <a:gd name="connsiteY13" fmla="*/ 800841 h 2079137"/>
              <a:gd name="connsiteX14" fmla="*/ 11569789 w 12192000"/>
              <a:gd name="connsiteY14" fmla="*/ 797135 h 2079137"/>
              <a:gd name="connsiteX15" fmla="*/ 11367885 w 12192000"/>
              <a:gd name="connsiteY15" fmla="*/ 791985 h 2079137"/>
              <a:gd name="connsiteX16" fmla="*/ 11174663 w 12192000"/>
              <a:gd name="connsiteY16" fmla="*/ 788721 h 2079137"/>
              <a:gd name="connsiteX17" fmla="*/ 11068220 w 12192000"/>
              <a:gd name="connsiteY17" fmla="*/ 786994 h 2079137"/>
              <a:gd name="connsiteX18" fmla="*/ 10893266 w 12192000"/>
              <a:gd name="connsiteY18" fmla="*/ 794013 h 2079137"/>
              <a:gd name="connsiteX19" fmla="*/ 10844025 w 12192000"/>
              <a:gd name="connsiteY19" fmla="*/ 789857 h 2079137"/>
              <a:gd name="connsiteX20" fmla="*/ 10814353 w 12192000"/>
              <a:gd name="connsiteY20" fmla="*/ 789010 h 2079137"/>
              <a:gd name="connsiteX21" fmla="*/ 10748393 w 12192000"/>
              <a:gd name="connsiteY21" fmla="*/ 806738 h 2079137"/>
              <a:gd name="connsiteX22" fmla="*/ 10468256 w 12192000"/>
              <a:gd name="connsiteY22" fmla="*/ 778733 h 2079137"/>
              <a:gd name="connsiteX23" fmla="*/ 10256131 w 12192000"/>
              <a:gd name="connsiteY23" fmla="*/ 788332 h 2079137"/>
              <a:gd name="connsiteX24" fmla="*/ 10177442 w 12192000"/>
              <a:gd name="connsiteY24" fmla="*/ 777371 h 2079137"/>
              <a:gd name="connsiteX25" fmla="*/ 10006086 w 12192000"/>
              <a:gd name="connsiteY25" fmla="*/ 792651 h 2079137"/>
              <a:gd name="connsiteX26" fmla="*/ 9952382 w 12192000"/>
              <a:gd name="connsiteY26" fmla="*/ 815411 h 2079137"/>
              <a:gd name="connsiteX27" fmla="*/ 9926457 w 12192000"/>
              <a:gd name="connsiteY27" fmla="*/ 827295 h 2079137"/>
              <a:gd name="connsiteX28" fmla="*/ 9843405 w 12192000"/>
              <a:gd name="connsiteY28" fmla="*/ 867046 h 2079137"/>
              <a:gd name="connsiteX29" fmla="*/ 9830866 w 12192000"/>
              <a:gd name="connsiteY29" fmla="*/ 875047 h 2079137"/>
              <a:gd name="connsiteX30" fmla="*/ 9801807 w 12192000"/>
              <a:gd name="connsiteY30" fmla="*/ 872272 h 2079137"/>
              <a:gd name="connsiteX31" fmla="*/ 9785653 w 12192000"/>
              <a:gd name="connsiteY31" fmla="*/ 861743 h 2079137"/>
              <a:gd name="connsiteX32" fmla="*/ 9781177 w 12192000"/>
              <a:gd name="connsiteY32" fmla="*/ 864820 h 2079137"/>
              <a:gd name="connsiteX33" fmla="*/ 9768640 w 12192000"/>
              <a:gd name="connsiteY33" fmla="*/ 869379 h 2079137"/>
              <a:gd name="connsiteX34" fmla="*/ 9712211 w 12192000"/>
              <a:gd name="connsiteY34" fmla="*/ 900283 h 2079137"/>
              <a:gd name="connsiteX35" fmla="*/ 9689465 w 12192000"/>
              <a:gd name="connsiteY35" fmla="*/ 899268 h 2079137"/>
              <a:gd name="connsiteX36" fmla="*/ 9600339 w 12192000"/>
              <a:gd name="connsiteY36" fmla="*/ 922112 h 2079137"/>
              <a:gd name="connsiteX37" fmla="*/ 9582850 w 12192000"/>
              <a:gd name="connsiteY37" fmla="*/ 925510 h 2079137"/>
              <a:gd name="connsiteX38" fmla="*/ 9549638 w 12192000"/>
              <a:gd name="connsiteY38" fmla="*/ 940845 h 2079137"/>
              <a:gd name="connsiteX39" fmla="*/ 9539471 w 12192000"/>
              <a:gd name="connsiteY39" fmla="*/ 941799 h 2079137"/>
              <a:gd name="connsiteX40" fmla="*/ 9505592 w 12192000"/>
              <a:gd name="connsiteY40" fmla="*/ 955533 h 2079137"/>
              <a:gd name="connsiteX41" fmla="*/ 9432569 w 12192000"/>
              <a:gd name="connsiteY41" fmla="*/ 985377 h 2079137"/>
              <a:gd name="connsiteX42" fmla="*/ 9414216 w 12192000"/>
              <a:gd name="connsiteY42" fmla="*/ 992655 h 2079137"/>
              <a:gd name="connsiteX43" fmla="*/ 9397106 w 12192000"/>
              <a:gd name="connsiteY43" fmla="*/ 992980 h 2079137"/>
              <a:gd name="connsiteX44" fmla="*/ 9305108 w 12192000"/>
              <a:gd name="connsiteY44" fmla="*/ 1007767 h 2079137"/>
              <a:gd name="connsiteX45" fmla="*/ 9282434 w 12192000"/>
              <a:gd name="connsiteY45" fmla="*/ 1007523 h 2079137"/>
              <a:gd name="connsiteX46" fmla="*/ 9271941 w 12192000"/>
              <a:gd name="connsiteY46" fmla="*/ 1002839 h 2079137"/>
              <a:gd name="connsiteX47" fmla="*/ 9238227 w 12192000"/>
              <a:gd name="connsiteY47" fmla="*/ 1017668 h 2079137"/>
              <a:gd name="connsiteX48" fmla="*/ 9184265 w 12192000"/>
              <a:gd name="connsiteY48" fmla="*/ 1031275 h 2079137"/>
              <a:gd name="connsiteX49" fmla="*/ 9159000 w 12192000"/>
              <a:gd name="connsiteY49" fmla="*/ 1039569 h 2079137"/>
              <a:gd name="connsiteX50" fmla="*/ 9137031 w 12192000"/>
              <a:gd name="connsiteY50" fmla="*/ 1038699 h 2079137"/>
              <a:gd name="connsiteX51" fmla="*/ 9015702 w 12192000"/>
              <a:gd name="connsiteY51" fmla="*/ 1051400 h 2079137"/>
              <a:gd name="connsiteX52" fmla="*/ 8971403 w 12192000"/>
              <a:gd name="connsiteY52" fmla="*/ 1040542 h 2079137"/>
              <a:gd name="connsiteX53" fmla="*/ 8961826 w 12192000"/>
              <a:gd name="connsiteY53" fmla="*/ 1045364 h 2079137"/>
              <a:gd name="connsiteX54" fmla="*/ 8888623 w 12192000"/>
              <a:gd name="connsiteY54" fmla="*/ 1053908 h 2079137"/>
              <a:gd name="connsiteX55" fmla="*/ 8841066 w 12192000"/>
              <a:gd name="connsiteY55" fmla="*/ 1060421 h 2079137"/>
              <a:gd name="connsiteX56" fmla="*/ 8752342 w 12192000"/>
              <a:gd name="connsiteY56" fmla="*/ 1080646 h 2079137"/>
              <a:gd name="connsiteX57" fmla="*/ 8699139 w 12192000"/>
              <a:gd name="connsiteY57" fmla="*/ 1087885 h 2079137"/>
              <a:gd name="connsiteX58" fmla="*/ 8667273 w 12192000"/>
              <a:gd name="connsiteY58" fmla="*/ 1092062 h 2079137"/>
              <a:gd name="connsiteX59" fmla="*/ 8586064 w 12192000"/>
              <a:gd name="connsiteY59" fmla="*/ 1114603 h 2079137"/>
              <a:gd name="connsiteX60" fmla="*/ 8460312 w 12192000"/>
              <a:gd name="connsiteY60" fmla="*/ 1179878 h 2079137"/>
              <a:gd name="connsiteX61" fmla="*/ 8419023 w 12192000"/>
              <a:gd name="connsiteY61" fmla="*/ 1191748 h 2079137"/>
              <a:gd name="connsiteX62" fmla="*/ 8410939 w 12192000"/>
              <a:gd name="connsiteY62" fmla="*/ 1189696 h 2079137"/>
              <a:gd name="connsiteX63" fmla="*/ 8362040 w 12192000"/>
              <a:gd name="connsiteY63" fmla="*/ 1220820 h 2079137"/>
              <a:gd name="connsiteX64" fmla="*/ 8273677 w 12192000"/>
              <a:gd name="connsiteY64" fmla="*/ 1236495 h 2079137"/>
              <a:gd name="connsiteX65" fmla="*/ 8204283 w 12192000"/>
              <a:gd name="connsiteY65" fmla="*/ 1243537 h 2079137"/>
              <a:gd name="connsiteX66" fmla="*/ 8166550 w 12192000"/>
              <a:gd name="connsiteY66" fmla="*/ 1249551 h 2079137"/>
              <a:gd name="connsiteX67" fmla="*/ 8137785 w 12192000"/>
              <a:gd name="connsiteY67" fmla="*/ 1251636 h 2079137"/>
              <a:gd name="connsiteX68" fmla="*/ 8071596 w 12192000"/>
              <a:gd name="connsiteY68" fmla="*/ 1269274 h 2079137"/>
              <a:gd name="connsiteX69" fmla="*/ 7964816 w 12192000"/>
              <a:gd name="connsiteY69" fmla="*/ 1303668 h 2079137"/>
              <a:gd name="connsiteX70" fmla="*/ 7941495 w 12192000"/>
              <a:gd name="connsiteY70" fmla="*/ 1309821 h 2079137"/>
              <a:gd name="connsiteX71" fmla="*/ 7919123 w 12192000"/>
              <a:gd name="connsiteY71" fmla="*/ 1310466 h 2079137"/>
              <a:gd name="connsiteX72" fmla="*/ 7911902 w 12192000"/>
              <a:gd name="connsiteY72" fmla="*/ 1306569 h 2079137"/>
              <a:gd name="connsiteX73" fmla="*/ 7898703 w 12192000"/>
              <a:gd name="connsiteY73" fmla="*/ 1309208 h 2079137"/>
              <a:gd name="connsiteX74" fmla="*/ 7894703 w 12192000"/>
              <a:gd name="connsiteY74" fmla="*/ 1308939 h 2079137"/>
              <a:gd name="connsiteX75" fmla="*/ 7872267 w 12192000"/>
              <a:gd name="connsiteY75" fmla="*/ 1308370 h 2079137"/>
              <a:gd name="connsiteX76" fmla="*/ 7836454 w 12192000"/>
              <a:gd name="connsiteY76" fmla="*/ 1331265 h 2079137"/>
              <a:gd name="connsiteX77" fmla="*/ 7782451 w 12192000"/>
              <a:gd name="connsiteY77" fmla="*/ 1339601 h 2079137"/>
              <a:gd name="connsiteX78" fmla="*/ 7542969 w 12192000"/>
              <a:gd name="connsiteY78" fmla="*/ 1372495 h 2079137"/>
              <a:gd name="connsiteX79" fmla="*/ 7476832 w 12192000"/>
              <a:gd name="connsiteY79" fmla="*/ 1431655 h 2079137"/>
              <a:gd name="connsiteX80" fmla="*/ 7370237 w 12192000"/>
              <a:gd name="connsiteY80" fmla="*/ 1474339 h 2079137"/>
              <a:gd name="connsiteX81" fmla="*/ 7222223 w 12192000"/>
              <a:gd name="connsiteY81" fmla="*/ 1510199 h 2079137"/>
              <a:gd name="connsiteX82" fmla="*/ 7215703 w 12192000"/>
              <a:gd name="connsiteY82" fmla="*/ 1520424 h 2079137"/>
              <a:gd name="connsiteX83" fmla="*/ 7204548 w 12192000"/>
              <a:gd name="connsiteY83" fmla="*/ 1528145 h 2079137"/>
              <a:gd name="connsiteX84" fmla="*/ 7202038 w 12192000"/>
              <a:gd name="connsiteY84" fmla="*/ 1527954 h 2079137"/>
              <a:gd name="connsiteX85" fmla="*/ 7173860 w 12192000"/>
              <a:gd name="connsiteY85" fmla="*/ 1541605 h 2079137"/>
              <a:gd name="connsiteX86" fmla="*/ 7155079 w 12192000"/>
              <a:gd name="connsiteY86" fmla="*/ 1552495 h 2079137"/>
              <a:gd name="connsiteX87" fmla="*/ 7149757 w 12192000"/>
              <a:gd name="connsiteY87" fmla="*/ 1552732 h 2079137"/>
              <a:gd name="connsiteX88" fmla="*/ 7104804 w 12192000"/>
              <a:gd name="connsiteY88" fmla="*/ 1565792 h 2079137"/>
              <a:gd name="connsiteX89" fmla="*/ 7082824 w 12192000"/>
              <a:gd name="connsiteY89" fmla="*/ 1567947 h 2079137"/>
              <a:gd name="connsiteX90" fmla="*/ 7021520 w 12192000"/>
              <a:gd name="connsiteY90" fmla="*/ 1562334 h 2079137"/>
              <a:gd name="connsiteX91" fmla="*/ 6988956 w 12192000"/>
              <a:gd name="connsiteY91" fmla="*/ 1576442 h 2079137"/>
              <a:gd name="connsiteX92" fmla="*/ 6981922 w 12192000"/>
              <a:gd name="connsiteY92" fmla="*/ 1578821 h 2079137"/>
              <a:gd name="connsiteX93" fmla="*/ 6981583 w 12192000"/>
              <a:gd name="connsiteY93" fmla="*/ 1578678 h 2079137"/>
              <a:gd name="connsiteX94" fmla="*/ 6973762 w 12192000"/>
              <a:gd name="connsiteY94" fmla="*/ 1580811 h 2079137"/>
              <a:gd name="connsiteX95" fmla="*/ 6969093 w 12192000"/>
              <a:gd name="connsiteY95" fmla="*/ 1583157 h 2079137"/>
              <a:gd name="connsiteX96" fmla="*/ 6890037 w 12192000"/>
              <a:gd name="connsiteY96" fmla="*/ 1575825 h 2079137"/>
              <a:gd name="connsiteX97" fmla="*/ 6785054 w 12192000"/>
              <a:gd name="connsiteY97" fmla="*/ 1582200 h 2079137"/>
              <a:gd name="connsiteX98" fmla="*/ 6681692 w 12192000"/>
              <a:gd name="connsiteY98" fmla="*/ 1591296 h 2079137"/>
              <a:gd name="connsiteX99" fmla="*/ 6644556 w 12192000"/>
              <a:gd name="connsiteY99" fmla="*/ 1595940 h 2079137"/>
              <a:gd name="connsiteX100" fmla="*/ 6577106 w 12192000"/>
              <a:gd name="connsiteY100" fmla="*/ 1598261 h 2079137"/>
              <a:gd name="connsiteX101" fmla="*/ 6544183 w 12192000"/>
              <a:gd name="connsiteY101" fmla="*/ 1596149 h 2079137"/>
              <a:gd name="connsiteX102" fmla="*/ 6540921 w 12192000"/>
              <a:gd name="connsiteY102" fmla="*/ 1593857 h 2079137"/>
              <a:gd name="connsiteX103" fmla="*/ 6535046 w 12192000"/>
              <a:gd name="connsiteY103" fmla="*/ 1593283 h 2079137"/>
              <a:gd name="connsiteX104" fmla="*/ 6519853 w 12192000"/>
              <a:gd name="connsiteY104" fmla="*/ 1595771 h 2079137"/>
              <a:gd name="connsiteX105" fmla="*/ 6514280 w 12192000"/>
              <a:gd name="connsiteY105" fmla="*/ 1597376 h 2079137"/>
              <a:gd name="connsiteX106" fmla="*/ 6505824 w 12192000"/>
              <a:gd name="connsiteY106" fmla="*/ 1598298 h 2079137"/>
              <a:gd name="connsiteX107" fmla="*/ 6505573 w 12192000"/>
              <a:gd name="connsiteY107" fmla="*/ 1598109 h 2079137"/>
              <a:gd name="connsiteX108" fmla="*/ 6497741 w 12192000"/>
              <a:gd name="connsiteY108" fmla="*/ 1599392 h 2079137"/>
              <a:gd name="connsiteX109" fmla="*/ 6459992 w 12192000"/>
              <a:gd name="connsiteY109" fmla="*/ 1608358 h 2079137"/>
              <a:gd name="connsiteX110" fmla="*/ 6404572 w 12192000"/>
              <a:gd name="connsiteY110" fmla="*/ 1593771 h 2079137"/>
              <a:gd name="connsiteX111" fmla="*/ 6382671 w 12192000"/>
              <a:gd name="connsiteY111" fmla="*/ 1592612 h 2079137"/>
              <a:gd name="connsiteX112" fmla="*/ 6369843 w 12192000"/>
              <a:gd name="connsiteY112" fmla="*/ 1590015 h 2079137"/>
              <a:gd name="connsiteX113" fmla="*/ 6269740 w 12192000"/>
              <a:gd name="connsiteY113" fmla="*/ 1614633 h 2079137"/>
              <a:gd name="connsiteX114" fmla="*/ 6255405 w 12192000"/>
              <a:gd name="connsiteY114" fmla="*/ 1620529 h 2079137"/>
              <a:gd name="connsiteX115" fmla="*/ 6244248 w 12192000"/>
              <a:gd name="connsiteY115" fmla="*/ 1629561 h 2079137"/>
              <a:gd name="connsiteX116" fmla="*/ 6086396 w 12192000"/>
              <a:gd name="connsiteY116" fmla="*/ 1642666 h 2079137"/>
              <a:gd name="connsiteX117" fmla="*/ 5867429 w 12192000"/>
              <a:gd name="connsiteY117" fmla="*/ 1695554 h 2079137"/>
              <a:gd name="connsiteX118" fmla="*/ 5772864 w 12192000"/>
              <a:gd name="connsiteY118" fmla="*/ 1689002 h 2079137"/>
              <a:gd name="connsiteX119" fmla="*/ 5629833 w 12192000"/>
              <a:gd name="connsiteY119" fmla="*/ 1713273 h 2079137"/>
              <a:gd name="connsiteX120" fmla="*/ 5504771 w 12192000"/>
              <a:gd name="connsiteY120" fmla="*/ 1725744 h 2079137"/>
              <a:gd name="connsiteX121" fmla="*/ 5490967 w 12192000"/>
              <a:gd name="connsiteY121" fmla="*/ 1726367 h 2079137"/>
              <a:gd name="connsiteX122" fmla="*/ 5486015 w 12192000"/>
              <a:gd name="connsiteY122" fmla="*/ 1721481 h 2079137"/>
              <a:gd name="connsiteX123" fmla="*/ 5439364 w 12192000"/>
              <a:gd name="connsiteY123" fmla="*/ 1721349 h 2079137"/>
              <a:gd name="connsiteX124" fmla="*/ 5350025 w 12192000"/>
              <a:gd name="connsiteY124" fmla="*/ 1729885 h 2079137"/>
              <a:gd name="connsiteX125" fmla="*/ 5336104 w 12192000"/>
              <a:gd name="connsiteY125" fmla="*/ 1734377 h 2079137"/>
              <a:gd name="connsiteX126" fmla="*/ 5245234 w 12192000"/>
              <a:gd name="connsiteY126" fmla="*/ 1738520 h 2079137"/>
              <a:gd name="connsiteX127" fmla="*/ 5182955 w 12192000"/>
              <a:gd name="connsiteY127" fmla="*/ 1744622 h 2079137"/>
              <a:gd name="connsiteX128" fmla="*/ 5169506 w 12192000"/>
              <a:gd name="connsiteY128" fmla="*/ 1748993 h 2079137"/>
              <a:gd name="connsiteX129" fmla="*/ 5154299 w 12192000"/>
              <a:gd name="connsiteY129" fmla="*/ 1744080 h 2079137"/>
              <a:gd name="connsiteX130" fmla="*/ 5149917 w 12192000"/>
              <a:gd name="connsiteY130" fmla="*/ 1739727 h 2079137"/>
              <a:gd name="connsiteX131" fmla="*/ 5100319 w 12192000"/>
              <a:gd name="connsiteY131" fmla="*/ 1745797 h 2079137"/>
              <a:gd name="connsiteX132" fmla="*/ 5094361 w 12192000"/>
              <a:gd name="connsiteY132" fmla="*/ 1745767 h 2079137"/>
              <a:gd name="connsiteX133" fmla="*/ 5053410 w 12192000"/>
              <a:gd name="connsiteY133" fmla="*/ 1742790 h 2079137"/>
              <a:gd name="connsiteX134" fmla="*/ 4992711 w 12192000"/>
              <a:gd name="connsiteY134" fmla="*/ 1734075 h 2079137"/>
              <a:gd name="connsiteX135" fmla="*/ 4930098 w 12192000"/>
              <a:gd name="connsiteY135" fmla="*/ 1717312 h 2079137"/>
              <a:gd name="connsiteX136" fmla="*/ 4893834 w 12192000"/>
              <a:gd name="connsiteY136" fmla="*/ 1710028 h 2079137"/>
              <a:gd name="connsiteX137" fmla="*/ 4868730 w 12192000"/>
              <a:gd name="connsiteY137" fmla="*/ 1702384 h 2079137"/>
              <a:gd name="connsiteX138" fmla="*/ 4797925 w 12192000"/>
              <a:gd name="connsiteY138" fmla="*/ 1695535 h 2079137"/>
              <a:gd name="connsiteX139" fmla="*/ 4677670 w 12192000"/>
              <a:gd name="connsiteY139" fmla="*/ 1689453 h 2079137"/>
              <a:gd name="connsiteX140" fmla="*/ 4634248 w 12192000"/>
              <a:gd name="connsiteY140" fmla="*/ 1680227 h 2079137"/>
              <a:gd name="connsiteX141" fmla="*/ 4632434 w 12192000"/>
              <a:gd name="connsiteY141" fmla="*/ 1674607 h 2079137"/>
              <a:gd name="connsiteX142" fmla="*/ 4619204 w 12192000"/>
              <a:gd name="connsiteY142" fmla="*/ 1672507 h 2079137"/>
              <a:gd name="connsiteX143" fmla="*/ 4616283 w 12192000"/>
              <a:gd name="connsiteY143" fmla="*/ 1670977 h 2079137"/>
              <a:gd name="connsiteX144" fmla="*/ 4598926 w 12192000"/>
              <a:gd name="connsiteY144" fmla="*/ 1663178 h 2079137"/>
              <a:gd name="connsiteX145" fmla="*/ 4547069 w 12192000"/>
              <a:gd name="connsiteY145" fmla="*/ 1670642 h 2079137"/>
              <a:gd name="connsiteX146" fmla="*/ 4523516 w 12192000"/>
              <a:gd name="connsiteY146" fmla="*/ 1669785 h 2079137"/>
              <a:gd name="connsiteX147" fmla="*/ 4500586 w 12192000"/>
              <a:gd name="connsiteY147" fmla="*/ 1675912 h 2079137"/>
              <a:gd name="connsiteX148" fmla="*/ 4488196 w 12192000"/>
              <a:gd name="connsiteY148" fmla="*/ 1683463 h 2079137"/>
              <a:gd name="connsiteX149" fmla="*/ 4445463 w 12192000"/>
              <a:gd name="connsiteY149" fmla="*/ 1695634 h 2079137"/>
              <a:gd name="connsiteX150" fmla="*/ 4446550 w 12192000"/>
              <a:gd name="connsiteY150" fmla="*/ 1680538 h 2079137"/>
              <a:gd name="connsiteX151" fmla="*/ 4365375 w 12192000"/>
              <a:gd name="connsiteY151" fmla="*/ 1697935 h 2079137"/>
              <a:gd name="connsiteX152" fmla="*/ 4305123 w 12192000"/>
              <a:gd name="connsiteY152" fmla="*/ 1714185 h 2079137"/>
              <a:gd name="connsiteX153" fmla="*/ 4292665 w 12192000"/>
              <a:gd name="connsiteY153" fmla="*/ 1720703 h 2079137"/>
              <a:gd name="connsiteX154" fmla="*/ 4276789 w 12192000"/>
              <a:gd name="connsiteY154" fmla="*/ 1718367 h 2079137"/>
              <a:gd name="connsiteX155" fmla="*/ 4271683 w 12192000"/>
              <a:gd name="connsiteY155" fmla="*/ 1714801 h 2079137"/>
              <a:gd name="connsiteX156" fmla="*/ 4223918 w 12192000"/>
              <a:gd name="connsiteY156" fmla="*/ 1728936 h 2079137"/>
              <a:gd name="connsiteX157" fmla="*/ 4218039 w 12192000"/>
              <a:gd name="connsiteY157" fmla="*/ 1729885 h 2079137"/>
              <a:gd name="connsiteX158" fmla="*/ 4177153 w 12192000"/>
              <a:gd name="connsiteY158" fmla="*/ 1733691 h 2079137"/>
              <a:gd name="connsiteX159" fmla="*/ 4051032 w 12192000"/>
              <a:gd name="connsiteY159" fmla="*/ 1728886 h 2079137"/>
              <a:gd name="connsiteX160" fmla="*/ 4013978 w 12192000"/>
              <a:gd name="connsiteY160" fmla="*/ 1727679 h 2079137"/>
              <a:gd name="connsiteX161" fmla="*/ 3987857 w 12192000"/>
              <a:gd name="connsiteY161" fmla="*/ 1724282 h 2079137"/>
              <a:gd name="connsiteX162" fmla="*/ 3916852 w 12192000"/>
              <a:gd name="connsiteY162" fmla="*/ 1729184 h 2079137"/>
              <a:gd name="connsiteX163" fmla="*/ 3797263 w 12192000"/>
              <a:gd name="connsiteY163" fmla="*/ 1742976 h 2079137"/>
              <a:gd name="connsiteX164" fmla="*/ 3752806 w 12192000"/>
              <a:gd name="connsiteY164" fmla="*/ 1741033 h 2079137"/>
              <a:gd name="connsiteX165" fmla="*/ 3749997 w 12192000"/>
              <a:gd name="connsiteY165" fmla="*/ 1735799 h 2079137"/>
              <a:gd name="connsiteX166" fmla="*/ 3736582 w 12192000"/>
              <a:gd name="connsiteY166" fmla="*/ 1735907 h 2079137"/>
              <a:gd name="connsiteX167" fmla="*/ 3733428 w 12192000"/>
              <a:gd name="connsiteY167" fmla="*/ 1734881 h 2079137"/>
              <a:gd name="connsiteX168" fmla="*/ 3714911 w 12192000"/>
              <a:gd name="connsiteY168" fmla="*/ 1730056 h 2079137"/>
              <a:gd name="connsiteX169" fmla="*/ 3665172 w 12192000"/>
              <a:gd name="connsiteY169" fmla="*/ 1745936 h 2079137"/>
              <a:gd name="connsiteX170" fmla="*/ 3552006 w 12192000"/>
              <a:gd name="connsiteY170" fmla="*/ 1755220 h 2079137"/>
              <a:gd name="connsiteX171" fmla="*/ 3390301 w 12192000"/>
              <a:gd name="connsiteY171" fmla="*/ 1762546 h 2079137"/>
              <a:gd name="connsiteX172" fmla="*/ 3264312 w 12192000"/>
              <a:gd name="connsiteY172" fmla="*/ 1774620 h 2079137"/>
              <a:gd name="connsiteX173" fmla="*/ 3106901 w 12192000"/>
              <a:gd name="connsiteY173" fmla="*/ 1804264 h 2079137"/>
              <a:gd name="connsiteX174" fmla="*/ 2993303 w 12192000"/>
              <a:gd name="connsiteY174" fmla="*/ 1806542 h 2079137"/>
              <a:gd name="connsiteX175" fmla="*/ 2979115 w 12192000"/>
              <a:gd name="connsiteY175" fmla="*/ 1815432 h 2079137"/>
              <a:gd name="connsiteX176" fmla="*/ 2963118 w 12192000"/>
              <a:gd name="connsiteY176" fmla="*/ 1820962 h 2079137"/>
              <a:gd name="connsiteX177" fmla="*/ 2961156 w 12192000"/>
              <a:gd name="connsiteY177" fmla="*/ 1820297 h 2079137"/>
              <a:gd name="connsiteX178" fmla="*/ 2925719 w 12192000"/>
              <a:gd name="connsiteY178" fmla="*/ 1828468 h 2079137"/>
              <a:gd name="connsiteX179" fmla="*/ 2857951 w 12192000"/>
              <a:gd name="connsiteY179" fmla="*/ 1842496 h 2079137"/>
              <a:gd name="connsiteX180" fmla="*/ 2857427 w 12192000"/>
              <a:gd name="connsiteY180" fmla="*/ 1841591 h 2079137"/>
              <a:gd name="connsiteX181" fmla="*/ 2846731 w 12192000"/>
              <a:gd name="connsiteY181" fmla="*/ 1839316 h 2079137"/>
              <a:gd name="connsiteX182" fmla="*/ 2826290 w 12192000"/>
              <a:gd name="connsiteY182" fmla="*/ 1837274 h 2079137"/>
              <a:gd name="connsiteX183" fmla="*/ 2779146 w 12192000"/>
              <a:gd name="connsiteY183" fmla="*/ 1820071 h 2079137"/>
              <a:gd name="connsiteX184" fmla="*/ 2739608 w 12192000"/>
              <a:gd name="connsiteY184" fmla="*/ 1827861 h 2079137"/>
              <a:gd name="connsiteX185" fmla="*/ 2731631 w 12192000"/>
              <a:gd name="connsiteY185" fmla="*/ 1828881 h 2079137"/>
              <a:gd name="connsiteX186" fmla="*/ 2731464 w 12192000"/>
              <a:gd name="connsiteY186" fmla="*/ 1828677 h 2079137"/>
              <a:gd name="connsiteX187" fmla="*/ 2723037 w 12192000"/>
              <a:gd name="connsiteY187" fmla="*/ 1829303 h 2079137"/>
              <a:gd name="connsiteX188" fmla="*/ 2701616 w 12192000"/>
              <a:gd name="connsiteY188" fmla="*/ 1832725 h 2079137"/>
              <a:gd name="connsiteX189" fmla="*/ 2696239 w 12192000"/>
              <a:gd name="connsiteY189" fmla="*/ 1831904 h 2079137"/>
              <a:gd name="connsiteX190" fmla="*/ 2663445 w 12192000"/>
              <a:gd name="connsiteY190" fmla="*/ 1825958 h 2079137"/>
              <a:gd name="connsiteX191" fmla="*/ 2560925 w 12192000"/>
              <a:gd name="connsiteY191" fmla="*/ 1829094 h 2079137"/>
              <a:gd name="connsiteX192" fmla="*/ 2458739 w 12192000"/>
              <a:gd name="connsiteY192" fmla="*/ 1834479 h 2079137"/>
              <a:gd name="connsiteX193" fmla="*/ 2356074 w 12192000"/>
              <a:gd name="connsiteY193" fmla="*/ 1836991 h 2079137"/>
              <a:gd name="connsiteX194" fmla="*/ 2304241 w 12192000"/>
              <a:gd name="connsiteY194" fmla="*/ 1822021 h 2079137"/>
              <a:gd name="connsiteX195" fmla="*/ 2298362 w 12192000"/>
              <a:gd name="connsiteY195" fmla="*/ 1822125 h 2079137"/>
              <a:gd name="connsiteX196" fmla="*/ 2283527 w 12192000"/>
              <a:gd name="connsiteY196" fmla="*/ 1826361 h 2079137"/>
              <a:gd name="connsiteX197" fmla="*/ 2278150 w 12192000"/>
              <a:gd name="connsiteY197" fmla="*/ 1828604 h 2079137"/>
              <a:gd name="connsiteX198" fmla="*/ 2269853 w 12192000"/>
              <a:gd name="connsiteY198" fmla="*/ 1830502 h 2079137"/>
              <a:gd name="connsiteX199" fmla="*/ 2269585 w 12192000"/>
              <a:gd name="connsiteY199" fmla="*/ 1830341 h 2079137"/>
              <a:gd name="connsiteX200" fmla="*/ 2225332 w 12192000"/>
              <a:gd name="connsiteY200" fmla="*/ 1845825 h 2079137"/>
              <a:gd name="connsiteX201" fmla="*/ 2169048 w 12192000"/>
              <a:gd name="connsiteY201" fmla="*/ 1837658 h 2079137"/>
              <a:gd name="connsiteX202" fmla="*/ 2147231 w 12192000"/>
              <a:gd name="connsiteY202" fmla="*/ 1839027 h 2079137"/>
              <a:gd name="connsiteX203" fmla="*/ 2135241 w 12192000"/>
              <a:gd name="connsiteY203" fmla="*/ 1838652 h 2079137"/>
              <a:gd name="connsiteX204" fmla="*/ 2099215 w 12192000"/>
              <a:gd name="connsiteY204" fmla="*/ 1850768 h 2079137"/>
              <a:gd name="connsiteX205" fmla="*/ 2094046 w 12192000"/>
              <a:gd name="connsiteY205" fmla="*/ 1850806 h 2079137"/>
              <a:gd name="connsiteX206" fmla="*/ 2071850 w 12192000"/>
              <a:gd name="connsiteY206" fmla="*/ 1861319 h 2079137"/>
              <a:gd name="connsiteX207" fmla="*/ 2039607 w 12192000"/>
              <a:gd name="connsiteY207" fmla="*/ 1874318 h 2079137"/>
              <a:gd name="connsiteX208" fmla="*/ 2037289 w 12192000"/>
              <a:gd name="connsiteY208" fmla="*/ 1874025 h 2079137"/>
              <a:gd name="connsiteX209" fmla="*/ 2023615 w 12192000"/>
              <a:gd name="connsiteY209" fmla="*/ 1881562 h 2079137"/>
              <a:gd name="connsiteX210" fmla="*/ 1957176 w 12192000"/>
              <a:gd name="connsiteY210" fmla="*/ 1898709 h 2079137"/>
              <a:gd name="connsiteX211" fmla="*/ 1858081 w 12192000"/>
              <a:gd name="connsiteY211" fmla="*/ 1923144 h 2079137"/>
              <a:gd name="connsiteX212" fmla="*/ 1738865 w 12192000"/>
              <a:gd name="connsiteY212" fmla="*/ 1944965 h 2079137"/>
              <a:gd name="connsiteX213" fmla="*/ 1616692 w 12192000"/>
              <a:gd name="connsiteY213" fmla="*/ 1989107 h 2079137"/>
              <a:gd name="connsiteX214" fmla="*/ 1411898 w 12192000"/>
              <a:gd name="connsiteY214" fmla="*/ 2046254 h 2079137"/>
              <a:gd name="connsiteX215" fmla="*/ 1375780 w 12192000"/>
              <a:gd name="connsiteY215" fmla="*/ 2047961 h 2079137"/>
              <a:gd name="connsiteX216" fmla="*/ 1375707 w 12192000"/>
              <a:gd name="connsiteY216" fmla="*/ 2047981 h 2079137"/>
              <a:gd name="connsiteX217" fmla="*/ 1285585 w 12192000"/>
              <a:gd name="connsiteY217" fmla="*/ 2047113 h 2079137"/>
              <a:gd name="connsiteX218" fmla="*/ 1263658 w 12192000"/>
              <a:gd name="connsiteY218" fmla="*/ 2041397 h 2079137"/>
              <a:gd name="connsiteX219" fmla="*/ 1170403 w 12192000"/>
              <a:gd name="connsiteY219" fmla="*/ 2033399 h 2079137"/>
              <a:gd name="connsiteX220" fmla="*/ 1153718 w 12192000"/>
              <a:gd name="connsiteY220" fmla="*/ 2029576 h 2079137"/>
              <a:gd name="connsiteX221" fmla="*/ 1133937 w 12192000"/>
              <a:gd name="connsiteY221" fmla="*/ 2032149 h 2079137"/>
              <a:gd name="connsiteX222" fmla="*/ 1054999 w 12192000"/>
              <a:gd name="connsiteY222" fmla="*/ 2043242 h 2079137"/>
              <a:gd name="connsiteX223" fmla="*/ 1018405 w 12192000"/>
              <a:gd name="connsiteY223" fmla="*/ 2048281 h 2079137"/>
              <a:gd name="connsiteX224" fmla="*/ 1016563 w 12192000"/>
              <a:gd name="connsiteY224" fmla="*/ 2051718 h 2079137"/>
              <a:gd name="connsiteX225" fmla="*/ 1008284 w 12192000"/>
              <a:gd name="connsiteY225" fmla="*/ 2046742 h 2079137"/>
              <a:gd name="connsiteX226" fmla="*/ 981974 w 12192000"/>
              <a:gd name="connsiteY226" fmla="*/ 2048363 h 2079137"/>
              <a:gd name="connsiteX227" fmla="*/ 971903 w 12192000"/>
              <a:gd name="connsiteY227" fmla="*/ 2053484 h 2079137"/>
              <a:gd name="connsiteX228" fmla="*/ 954015 w 12192000"/>
              <a:gd name="connsiteY228" fmla="*/ 2052529 h 2079137"/>
              <a:gd name="connsiteX229" fmla="*/ 839571 w 12192000"/>
              <a:gd name="connsiteY229" fmla="*/ 2046509 h 2079137"/>
              <a:gd name="connsiteX230" fmla="*/ 823321 w 12192000"/>
              <a:gd name="connsiteY230" fmla="*/ 2054296 h 2079137"/>
              <a:gd name="connsiteX231" fmla="*/ 800990 w 12192000"/>
              <a:gd name="connsiteY231" fmla="*/ 2051523 h 2079137"/>
              <a:gd name="connsiteX232" fmla="*/ 776439 w 12192000"/>
              <a:gd name="connsiteY232" fmla="*/ 2062634 h 2079137"/>
              <a:gd name="connsiteX233" fmla="*/ 763041 w 12192000"/>
              <a:gd name="connsiteY233" fmla="*/ 2063995 h 2079137"/>
              <a:gd name="connsiteX234" fmla="*/ 757863 w 12192000"/>
              <a:gd name="connsiteY234" fmla="*/ 2065877 h 2079137"/>
              <a:gd name="connsiteX235" fmla="*/ 745053 w 12192000"/>
              <a:gd name="connsiteY235" fmla="*/ 2051831 h 2079137"/>
              <a:gd name="connsiteX236" fmla="*/ 722609 w 12192000"/>
              <a:gd name="connsiteY236" fmla="*/ 2049504 h 2079137"/>
              <a:gd name="connsiteX237" fmla="*/ 717618 w 12192000"/>
              <a:gd name="connsiteY237" fmla="*/ 2042131 h 2079137"/>
              <a:gd name="connsiteX238" fmla="*/ 703285 w 12192000"/>
              <a:gd name="connsiteY238" fmla="*/ 2046808 h 2079137"/>
              <a:gd name="connsiteX239" fmla="*/ 680199 w 12192000"/>
              <a:gd name="connsiteY239" fmla="*/ 2051947 h 2079137"/>
              <a:gd name="connsiteX240" fmla="*/ 667351 w 12192000"/>
              <a:gd name="connsiteY240" fmla="*/ 2054469 h 2079137"/>
              <a:gd name="connsiteX241" fmla="*/ 660961 w 12192000"/>
              <a:gd name="connsiteY241" fmla="*/ 2049404 h 2079137"/>
              <a:gd name="connsiteX242" fmla="*/ 638282 w 12192000"/>
              <a:gd name="connsiteY242" fmla="*/ 2060093 h 2079137"/>
              <a:gd name="connsiteX243" fmla="*/ 583551 w 12192000"/>
              <a:gd name="connsiteY243" fmla="*/ 2070197 h 2079137"/>
              <a:gd name="connsiteX244" fmla="*/ 525274 w 12192000"/>
              <a:gd name="connsiteY244" fmla="*/ 2079137 h 2079137"/>
              <a:gd name="connsiteX245" fmla="*/ 405635 w 12192000"/>
              <a:gd name="connsiteY245" fmla="*/ 2059339 h 2079137"/>
              <a:gd name="connsiteX246" fmla="*/ 281555 w 12192000"/>
              <a:gd name="connsiteY246" fmla="*/ 2022847 h 2079137"/>
              <a:gd name="connsiteX247" fmla="*/ 98513 w 12192000"/>
              <a:gd name="connsiteY247" fmla="*/ 1969504 h 2079137"/>
              <a:gd name="connsiteX248" fmla="*/ 56191 w 12192000"/>
              <a:gd name="connsiteY248" fmla="*/ 1950709 h 2079137"/>
              <a:gd name="connsiteX249" fmla="*/ 0 w 12192000"/>
              <a:gd name="connsiteY249" fmla="*/ 1935789 h 2079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</a:cxnLst>
            <a:rect l="l" t="t" r="r" b="b"/>
            <a:pathLst>
              <a:path w="12192000" h="2079137">
                <a:moveTo>
                  <a:pt x="12160143" y="831692"/>
                </a:moveTo>
                <a:lnTo>
                  <a:pt x="12159112" y="833361"/>
                </a:lnTo>
                <a:cubicBezTo>
                  <a:pt x="12157915" y="833832"/>
                  <a:pt x="12157402" y="833649"/>
                  <a:pt x="12158912" y="83243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558063"/>
                </a:lnTo>
                <a:lnTo>
                  <a:pt x="12189259" y="810508"/>
                </a:lnTo>
                <a:lnTo>
                  <a:pt x="12170847" y="825280"/>
                </a:lnTo>
                <a:lnTo>
                  <a:pt x="12160143" y="831692"/>
                </a:lnTo>
                <a:lnTo>
                  <a:pt x="12163806" y="825759"/>
                </a:lnTo>
                <a:cubicBezTo>
                  <a:pt x="12125449" y="821525"/>
                  <a:pt x="12082203" y="824698"/>
                  <a:pt x="12056557" y="810176"/>
                </a:cubicBezTo>
                <a:cubicBezTo>
                  <a:pt x="12050902" y="790976"/>
                  <a:pt x="11923731" y="799312"/>
                  <a:pt x="11900316" y="789618"/>
                </a:cubicBezTo>
                <a:cubicBezTo>
                  <a:pt x="11841702" y="803374"/>
                  <a:pt x="11823963" y="832645"/>
                  <a:pt x="11791206" y="824176"/>
                </a:cubicBezTo>
                <a:cubicBezTo>
                  <a:pt x="11768977" y="817380"/>
                  <a:pt x="11683857" y="828947"/>
                  <a:pt x="11659257" y="800841"/>
                </a:cubicBezTo>
                <a:cubicBezTo>
                  <a:pt x="11617173" y="818107"/>
                  <a:pt x="11602556" y="790694"/>
                  <a:pt x="11569789" y="797135"/>
                </a:cubicBezTo>
                <a:cubicBezTo>
                  <a:pt x="11498310" y="795094"/>
                  <a:pt x="11458472" y="819882"/>
                  <a:pt x="11367885" y="791985"/>
                </a:cubicBezTo>
                <a:cubicBezTo>
                  <a:pt x="11325508" y="798158"/>
                  <a:pt x="11266580" y="755023"/>
                  <a:pt x="11174663" y="788721"/>
                </a:cubicBezTo>
                <a:cubicBezTo>
                  <a:pt x="11122703" y="792192"/>
                  <a:pt x="11150009" y="775410"/>
                  <a:pt x="11068220" y="786994"/>
                </a:cubicBezTo>
                <a:cubicBezTo>
                  <a:pt x="11046931" y="759861"/>
                  <a:pt x="10919185" y="793102"/>
                  <a:pt x="10893266" y="794013"/>
                </a:cubicBezTo>
                <a:cubicBezTo>
                  <a:pt x="10874184" y="776189"/>
                  <a:pt x="10862860" y="788743"/>
                  <a:pt x="10844025" y="789857"/>
                </a:cubicBezTo>
                <a:cubicBezTo>
                  <a:pt x="10836453" y="779294"/>
                  <a:pt x="10820690" y="778184"/>
                  <a:pt x="10814353" y="789010"/>
                </a:cubicBezTo>
                <a:cubicBezTo>
                  <a:pt x="10819669" y="816016"/>
                  <a:pt x="10754019" y="789067"/>
                  <a:pt x="10748393" y="806738"/>
                </a:cubicBezTo>
                <a:cubicBezTo>
                  <a:pt x="10687156" y="807873"/>
                  <a:pt x="10550299" y="781800"/>
                  <a:pt x="10468256" y="778733"/>
                </a:cubicBezTo>
                <a:cubicBezTo>
                  <a:pt x="10436666" y="770025"/>
                  <a:pt x="10371995" y="797252"/>
                  <a:pt x="10256131" y="788332"/>
                </a:cubicBezTo>
                <a:cubicBezTo>
                  <a:pt x="10240995" y="781626"/>
                  <a:pt x="10182664" y="765742"/>
                  <a:pt x="10177442" y="777371"/>
                </a:cubicBezTo>
                <a:cubicBezTo>
                  <a:pt x="10141447" y="775683"/>
                  <a:pt x="10030323" y="810071"/>
                  <a:pt x="10006086" y="792651"/>
                </a:cubicBezTo>
                <a:cubicBezTo>
                  <a:pt x="10009448" y="818833"/>
                  <a:pt x="9960389" y="791426"/>
                  <a:pt x="9952382" y="815411"/>
                </a:cubicBezTo>
                <a:lnTo>
                  <a:pt x="9926457" y="827295"/>
                </a:lnTo>
                <a:lnTo>
                  <a:pt x="9843405" y="867046"/>
                </a:lnTo>
                <a:lnTo>
                  <a:pt x="9830866" y="875047"/>
                </a:lnTo>
                <a:lnTo>
                  <a:pt x="9801807" y="872272"/>
                </a:lnTo>
                <a:lnTo>
                  <a:pt x="9785653" y="861743"/>
                </a:lnTo>
                <a:lnTo>
                  <a:pt x="9781177" y="864820"/>
                </a:lnTo>
                <a:cubicBezTo>
                  <a:pt x="9776153" y="871003"/>
                  <a:pt x="9773556" y="874842"/>
                  <a:pt x="9768640" y="869379"/>
                </a:cubicBezTo>
                <a:lnTo>
                  <a:pt x="9712211" y="900283"/>
                </a:lnTo>
                <a:cubicBezTo>
                  <a:pt x="9706243" y="902750"/>
                  <a:pt x="9698952" y="902954"/>
                  <a:pt x="9689465" y="899268"/>
                </a:cubicBezTo>
                <a:cubicBezTo>
                  <a:pt x="9670819" y="902906"/>
                  <a:pt x="9618108" y="917739"/>
                  <a:pt x="9600339" y="922112"/>
                </a:cubicBezTo>
                <a:lnTo>
                  <a:pt x="9582850" y="925510"/>
                </a:lnTo>
                <a:cubicBezTo>
                  <a:pt x="9574400" y="928631"/>
                  <a:pt x="9556868" y="938130"/>
                  <a:pt x="9549638" y="940845"/>
                </a:cubicBezTo>
                <a:cubicBezTo>
                  <a:pt x="9543792" y="942327"/>
                  <a:pt x="9546812" y="939351"/>
                  <a:pt x="9539471" y="941799"/>
                </a:cubicBezTo>
                <a:cubicBezTo>
                  <a:pt x="9538994" y="947702"/>
                  <a:pt x="9536009" y="953248"/>
                  <a:pt x="9505592" y="955533"/>
                </a:cubicBezTo>
                <a:cubicBezTo>
                  <a:pt x="9486013" y="968563"/>
                  <a:pt x="9460860" y="978842"/>
                  <a:pt x="9432569" y="985377"/>
                </a:cubicBezTo>
                <a:cubicBezTo>
                  <a:pt x="9426990" y="980335"/>
                  <a:pt x="9418918" y="990185"/>
                  <a:pt x="9414216" y="992655"/>
                </a:cubicBezTo>
                <a:cubicBezTo>
                  <a:pt x="9412644" y="989014"/>
                  <a:pt x="9400057" y="989255"/>
                  <a:pt x="9397106" y="992980"/>
                </a:cubicBezTo>
                <a:cubicBezTo>
                  <a:pt x="9314093" y="1020862"/>
                  <a:pt x="9349678" y="978420"/>
                  <a:pt x="9305108" y="1007767"/>
                </a:cubicBezTo>
                <a:cubicBezTo>
                  <a:pt x="9296670" y="1010324"/>
                  <a:pt x="9289251" y="1009612"/>
                  <a:pt x="9282434" y="1007523"/>
                </a:cubicBezTo>
                <a:lnTo>
                  <a:pt x="9271941" y="1002839"/>
                </a:lnTo>
                <a:lnTo>
                  <a:pt x="9238227" y="1017668"/>
                </a:lnTo>
                <a:cubicBezTo>
                  <a:pt x="9221294" y="1023415"/>
                  <a:pt x="9203166" y="1027997"/>
                  <a:pt x="9184265" y="1031275"/>
                </a:cubicBezTo>
                <a:cubicBezTo>
                  <a:pt x="9178371" y="1024135"/>
                  <a:pt x="9165618" y="1036637"/>
                  <a:pt x="9159000" y="1039569"/>
                </a:cubicBezTo>
                <a:cubicBezTo>
                  <a:pt x="9157881" y="1034602"/>
                  <a:pt x="9141725" y="1033964"/>
                  <a:pt x="9137031" y="1038699"/>
                </a:cubicBezTo>
                <a:cubicBezTo>
                  <a:pt x="9023973" y="1069523"/>
                  <a:pt x="9079946" y="1015706"/>
                  <a:pt x="9015702" y="1051400"/>
                </a:cubicBezTo>
                <a:lnTo>
                  <a:pt x="8971403" y="1040542"/>
                </a:lnTo>
                <a:lnTo>
                  <a:pt x="8961826" y="1045364"/>
                </a:lnTo>
                <a:cubicBezTo>
                  <a:pt x="8922837" y="1050010"/>
                  <a:pt x="8909116" y="1040754"/>
                  <a:pt x="8888623" y="1053908"/>
                </a:cubicBezTo>
                <a:cubicBezTo>
                  <a:pt x="8850424" y="1035587"/>
                  <a:pt x="8865892" y="1054194"/>
                  <a:pt x="8841066" y="1060421"/>
                </a:cubicBezTo>
                <a:cubicBezTo>
                  <a:pt x="8818353" y="1064878"/>
                  <a:pt x="8775995" y="1076068"/>
                  <a:pt x="8752342" y="1080646"/>
                </a:cubicBezTo>
                <a:cubicBezTo>
                  <a:pt x="8736966" y="1099406"/>
                  <a:pt x="8723186" y="1079948"/>
                  <a:pt x="8699139" y="1087885"/>
                </a:cubicBezTo>
                <a:cubicBezTo>
                  <a:pt x="8688630" y="1095506"/>
                  <a:pt x="8680324" y="1097539"/>
                  <a:pt x="8667273" y="1092062"/>
                </a:cubicBezTo>
                <a:cubicBezTo>
                  <a:pt x="8619205" y="1128818"/>
                  <a:pt x="8634590" y="1097116"/>
                  <a:pt x="8586064" y="1114603"/>
                </a:cubicBezTo>
                <a:cubicBezTo>
                  <a:pt x="8544721" y="1131913"/>
                  <a:pt x="8496602" y="1145520"/>
                  <a:pt x="8460312" y="1179878"/>
                </a:cubicBezTo>
                <a:cubicBezTo>
                  <a:pt x="8454266" y="1189140"/>
                  <a:pt x="8435781" y="1194455"/>
                  <a:pt x="8419023" y="1191748"/>
                </a:cubicBezTo>
                <a:cubicBezTo>
                  <a:pt x="8416138" y="1191283"/>
                  <a:pt x="8413416" y="1190591"/>
                  <a:pt x="8410939" y="1189696"/>
                </a:cubicBezTo>
                <a:cubicBezTo>
                  <a:pt x="8390077" y="1213458"/>
                  <a:pt x="8370324" y="1205397"/>
                  <a:pt x="8362040" y="1220820"/>
                </a:cubicBezTo>
                <a:cubicBezTo>
                  <a:pt x="8320616" y="1231942"/>
                  <a:pt x="8281663" y="1222882"/>
                  <a:pt x="8273677" y="1236495"/>
                </a:cubicBezTo>
                <a:cubicBezTo>
                  <a:pt x="8251358" y="1238573"/>
                  <a:pt x="8216738" y="1228341"/>
                  <a:pt x="8204283" y="1243537"/>
                </a:cubicBezTo>
                <a:cubicBezTo>
                  <a:pt x="8198634" y="1233135"/>
                  <a:pt x="8181550" y="1254947"/>
                  <a:pt x="8166550" y="1249551"/>
                </a:cubicBezTo>
                <a:cubicBezTo>
                  <a:pt x="8155570" y="1244572"/>
                  <a:pt x="8147825" y="1250027"/>
                  <a:pt x="8137785" y="1251636"/>
                </a:cubicBezTo>
                <a:cubicBezTo>
                  <a:pt x="8123427" y="1248361"/>
                  <a:pt x="8081662" y="1261833"/>
                  <a:pt x="8071596" y="1269274"/>
                </a:cubicBezTo>
                <a:cubicBezTo>
                  <a:pt x="8048949" y="1293759"/>
                  <a:pt x="7983924" y="1284712"/>
                  <a:pt x="7964816" y="1303668"/>
                </a:cubicBezTo>
                <a:cubicBezTo>
                  <a:pt x="7957137" y="1306992"/>
                  <a:pt x="7949335" y="1308861"/>
                  <a:pt x="7941495" y="1309821"/>
                </a:cubicBezTo>
                <a:lnTo>
                  <a:pt x="7919123" y="1310466"/>
                </a:lnTo>
                <a:lnTo>
                  <a:pt x="7911902" y="1306569"/>
                </a:lnTo>
                <a:lnTo>
                  <a:pt x="7898703" y="1309208"/>
                </a:lnTo>
                <a:lnTo>
                  <a:pt x="7894703" y="1308939"/>
                </a:lnTo>
                <a:lnTo>
                  <a:pt x="7872267" y="1308370"/>
                </a:lnTo>
                <a:cubicBezTo>
                  <a:pt x="7886550" y="1330359"/>
                  <a:pt x="7812648" y="1314851"/>
                  <a:pt x="7836454" y="1331265"/>
                </a:cubicBezTo>
                <a:cubicBezTo>
                  <a:pt x="7798907" y="1336933"/>
                  <a:pt x="7831419" y="1351068"/>
                  <a:pt x="7782451" y="1339601"/>
                </a:cubicBezTo>
                <a:cubicBezTo>
                  <a:pt x="7727636" y="1365002"/>
                  <a:pt x="7583002" y="1338768"/>
                  <a:pt x="7542969" y="1372495"/>
                </a:cubicBezTo>
                <a:cubicBezTo>
                  <a:pt x="7546396" y="1360942"/>
                  <a:pt x="7492851" y="1424323"/>
                  <a:pt x="7476832" y="1431655"/>
                </a:cubicBezTo>
                <a:cubicBezTo>
                  <a:pt x="7439619" y="1443703"/>
                  <a:pt x="7425596" y="1454661"/>
                  <a:pt x="7370237" y="1474339"/>
                </a:cubicBezTo>
                <a:cubicBezTo>
                  <a:pt x="7316246" y="1485928"/>
                  <a:pt x="7281903" y="1512712"/>
                  <a:pt x="7222223" y="1510199"/>
                </a:cubicBezTo>
                <a:cubicBezTo>
                  <a:pt x="7221190" y="1514030"/>
                  <a:pt x="7218885" y="1517398"/>
                  <a:pt x="7215703" y="1520424"/>
                </a:cubicBezTo>
                <a:lnTo>
                  <a:pt x="7204548" y="1528145"/>
                </a:lnTo>
                <a:lnTo>
                  <a:pt x="7202038" y="1527954"/>
                </a:lnTo>
                <a:lnTo>
                  <a:pt x="7173860" y="1541605"/>
                </a:lnTo>
                <a:lnTo>
                  <a:pt x="7155079" y="1552495"/>
                </a:lnTo>
                <a:lnTo>
                  <a:pt x="7149757" y="1552732"/>
                </a:lnTo>
                <a:cubicBezTo>
                  <a:pt x="7141378" y="1554948"/>
                  <a:pt x="7115959" y="1563256"/>
                  <a:pt x="7104804" y="1565792"/>
                </a:cubicBezTo>
                <a:cubicBezTo>
                  <a:pt x="7099811" y="1550850"/>
                  <a:pt x="7096935" y="1561973"/>
                  <a:pt x="7082824" y="1567947"/>
                </a:cubicBezTo>
                <a:cubicBezTo>
                  <a:pt x="7071919" y="1546070"/>
                  <a:pt x="7039417" y="1570606"/>
                  <a:pt x="7021520" y="1562334"/>
                </a:cubicBezTo>
                <a:cubicBezTo>
                  <a:pt x="7011400" y="1567217"/>
                  <a:pt x="7000495" y="1571981"/>
                  <a:pt x="6988956" y="1576442"/>
                </a:cubicBezTo>
                <a:lnTo>
                  <a:pt x="6981922" y="1578821"/>
                </a:lnTo>
                <a:lnTo>
                  <a:pt x="6981583" y="1578678"/>
                </a:lnTo>
                <a:cubicBezTo>
                  <a:pt x="6979627" y="1578791"/>
                  <a:pt x="6977153" y="1579421"/>
                  <a:pt x="6973762" y="1580811"/>
                </a:cubicBezTo>
                <a:lnTo>
                  <a:pt x="6969093" y="1583157"/>
                </a:lnTo>
                <a:lnTo>
                  <a:pt x="6890037" y="1575825"/>
                </a:lnTo>
                <a:cubicBezTo>
                  <a:pt x="6849459" y="1579997"/>
                  <a:pt x="6820022" y="1566922"/>
                  <a:pt x="6785054" y="1582200"/>
                </a:cubicBezTo>
                <a:cubicBezTo>
                  <a:pt x="6747047" y="1586037"/>
                  <a:pt x="6712794" y="1582954"/>
                  <a:pt x="6681692" y="1591296"/>
                </a:cubicBezTo>
                <a:cubicBezTo>
                  <a:pt x="6667557" y="1587501"/>
                  <a:pt x="6654822" y="1586753"/>
                  <a:pt x="6644556" y="1595940"/>
                </a:cubicBezTo>
                <a:cubicBezTo>
                  <a:pt x="6608615" y="1597269"/>
                  <a:pt x="6597697" y="1587005"/>
                  <a:pt x="6577106" y="1598261"/>
                </a:cubicBezTo>
                <a:lnTo>
                  <a:pt x="6544183" y="1596149"/>
                </a:lnTo>
                <a:lnTo>
                  <a:pt x="6540921" y="1593857"/>
                </a:lnTo>
                <a:lnTo>
                  <a:pt x="6535046" y="1593283"/>
                </a:lnTo>
                <a:lnTo>
                  <a:pt x="6519853" y="1595771"/>
                </a:lnTo>
                <a:lnTo>
                  <a:pt x="6514280" y="1597376"/>
                </a:lnTo>
                <a:cubicBezTo>
                  <a:pt x="6510385" y="1598232"/>
                  <a:pt x="6507735" y="1598481"/>
                  <a:pt x="6505824" y="1598298"/>
                </a:cubicBezTo>
                <a:lnTo>
                  <a:pt x="6505573" y="1598109"/>
                </a:lnTo>
                <a:lnTo>
                  <a:pt x="6497741" y="1599392"/>
                </a:lnTo>
                <a:cubicBezTo>
                  <a:pt x="6484628" y="1602044"/>
                  <a:pt x="6471968" y="1605085"/>
                  <a:pt x="6459992" y="1608358"/>
                </a:cubicBezTo>
                <a:cubicBezTo>
                  <a:pt x="6447037" y="1597612"/>
                  <a:pt x="6404274" y="1616787"/>
                  <a:pt x="6404572" y="1593771"/>
                </a:cubicBezTo>
                <a:cubicBezTo>
                  <a:pt x="6388277" y="1597519"/>
                  <a:pt x="6380141" y="1607970"/>
                  <a:pt x="6382671" y="1592612"/>
                </a:cubicBezTo>
                <a:lnTo>
                  <a:pt x="6369843" y="1590015"/>
                </a:lnTo>
                <a:lnTo>
                  <a:pt x="6269740" y="1614633"/>
                </a:lnTo>
                <a:lnTo>
                  <a:pt x="6255405" y="1620529"/>
                </a:lnTo>
                <a:cubicBezTo>
                  <a:pt x="6250911" y="1623016"/>
                  <a:pt x="6247090" y="1625968"/>
                  <a:pt x="6244248" y="1629561"/>
                </a:cubicBezTo>
                <a:cubicBezTo>
                  <a:pt x="6188859" y="1618246"/>
                  <a:pt x="6143250" y="1639346"/>
                  <a:pt x="6086396" y="1642666"/>
                </a:cubicBezTo>
                <a:cubicBezTo>
                  <a:pt x="6024311" y="1653696"/>
                  <a:pt x="5889522" y="1686499"/>
                  <a:pt x="5867429" y="1695554"/>
                </a:cubicBezTo>
                <a:cubicBezTo>
                  <a:pt x="5848669" y="1700350"/>
                  <a:pt x="5763994" y="1699795"/>
                  <a:pt x="5772864" y="1689002"/>
                </a:cubicBezTo>
                <a:cubicBezTo>
                  <a:pt x="5718480" y="1716048"/>
                  <a:pt x="5694188" y="1696562"/>
                  <a:pt x="5629833" y="1713273"/>
                </a:cubicBezTo>
                <a:lnTo>
                  <a:pt x="5504771" y="1725744"/>
                </a:lnTo>
                <a:lnTo>
                  <a:pt x="5490967" y="1726367"/>
                </a:lnTo>
                <a:lnTo>
                  <a:pt x="5486015" y="1721481"/>
                </a:lnTo>
                <a:lnTo>
                  <a:pt x="5439364" y="1721349"/>
                </a:lnTo>
                <a:cubicBezTo>
                  <a:pt x="5418850" y="1733129"/>
                  <a:pt x="5381503" y="1725668"/>
                  <a:pt x="5350025" y="1729885"/>
                </a:cubicBezTo>
                <a:lnTo>
                  <a:pt x="5336104" y="1734377"/>
                </a:lnTo>
                <a:lnTo>
                  <a:pt x="5245234" y="1738520"/>
                </a:lnTo>
                <a:lnTo>
                  <a:pt x="5182955" y="1744622"/>
                </a:lnTo>
                <a:lnTo>
                  <a:pt x="5169506" y="1748993"/>
                </a:lnTo>
                <a:lnTo>
                  <a:pt x="5154299" y="1744080"/>
                </a:lnTo>
                <a:cubicBezTo>
                  <a:pt x="5152463" y="1742751"/>
                  <a:pt x="5150989" y="1741283"/>
                  <a:pt x="5149917" y="1739727"/>
                </a:cubicBezTo>
                <a:lnTo>
                  <a:pt x="5100319" y="1745797"/>
                </a:lnTo>
                <a:lnTo>
                  <a:pt x="5094361" y="1745767"/>
                </a:lnTo>
                <a:lnTo>
                  <a:pt x="5053410" y="1742790"/>
                </a:lnTo>
                <a:lnTo>
                  <a:pt x="4992711" y="1734075"/>
                </a:lnTo>
                <a:cubicBezTo>
                  <a:pt x="4972764" y="1728527"/>
                  <a:pt x="4955480" y="1708667"/>
                  <a:pt x="4930098" y="1717312"/>
                </a:cubicBezTo>
                <a:cubicBezTo>
                  <a:pt x="4936142" y="1706767"/>
                  <a:pt x="4900350" y="1719438"/>
                  <a:pt x="4893834" y="1710028"/>
                </a:cubicBezTo>
                <a:cubicBezTo>
                  <a:pt x="4890113" y="1702277"/>
                  <a:pt x="4878389" y="1704314"/>
                  <a:pt x="4868730" y="1702384"/>
                </a:cubicBezTo>
                <a:cubicBezTo>
                  <a:pt x="4860577" y="1694955"/>
                  <a:pt x="4813519" y="1692594"/>
                  <a:pt x="4797925" y="1695535"/>
                </a:cubicBezTo>
                <a:cubicBezTo>
                  <a:pt x="4754973" y="1708626"/>
                  <a:pt x="4712186" y="1679830"/>
                  <a:pt x="4677670" y="1689453"/>
                </a:cubicBezTo>
                <a:cubicBezTo>
                  <a:pt x="4650390" y="1686902"/>
                  <a:pt x="4641786" y="1682702"/>
                  <a:pt x="4634248" y="1680227"/>
                </a:cubicBezTo>
                <a:lnTo>
                  <a:pt x="4632434" y="1674607"/>
                </a:lnTo>
                <a:lnTo>
                  <a:pt x="4619204" y="1672507"/>
                </a:lnTo>
                <a:lnTo>
                  <a:pt x="4616283" y="1670977"/>
                </a:lnTo>
                <a:cubicBezTo>
                  <a:pt x="4610716" y="1668036"/>
                  <a:pt x="4605090" y="1665277"/>
                  <a:pt x="4598926" y="1663178"/>
                </a:cubicBezTo>
                <a:cubicBezTo>
                  <a:pt x="4588025" y="1686237"/>
                  <a:pt x="4544698" y="1649138"/>
                  <a:pt x="4547069" y="1670642"/>
                </a:cubicBezTo>
                <a:lnTo>
                  <a:pt x="4523516" y="1669785"/>
                </a:lnTo>
                <a:lnTo>
                  <a:pt x="4500586" y="1675912"/>
                </a:lnTo>
                <a:lnTo>
                  <a:pt x="4488196" y="1683463"/>
                </a:lnTo>
                <a:lnTo>
                  <a:pt x="4445463" y="1695634"/>
                </a:lnTo>
                <a:lnTo>
                  <a:pt x="4446550" y="1680538"/>
                </a:lnTo>
                <a:lnTo>
                  <a:pt x="4365375" y="1697935"/>
                </a:lnTo>
                <a:lnTo>
                  <a:pt x="4305123" y="1714185"/>
                </a:lnTo>
                <a:lnTo>
                  <a:pt x="4292665" y="1720703"/>
                </a:lnTo>
                <a:lnTo>
                  <a:pt x="4276789" y="1718367"/>
                </a:lnTo>
                <a:cubicBezTo>
                  <a:pt x="4274740" y="1717359"/>
                  <a:pt x="4273021" y="1716157"/>
                  <a:pt x="4271683" y="1714801"/>
                </a:cubicBezTo>
                <a:lnTo>
                  <a:pt x="4223918" y="1728936"/>
                </a:lnTo>
                <a:lnTo>
                  <a:pt x="4218039" y="1729885"/>
                </a:lnTo>
                <a:lnTo>
                  <a:pt x="4177153" y="1733691"/>
                </a:lnTo>
                <a:lnTo>
                  <a:pt x="4051032" y="1728886"/>
                </a:lnTo>
                <a:cubicBezTo>
                  <a:pt x="4055072" y="1717510"/>
                  <a:pt x="4022108" y="1735873"/>
                  <a:pt x="4013978" y="1727679"/>
                </a:cubicBezTo>
                <a:cubicBezTo>
                  <a:pt x="4008905" y="1720660"/>
                  <a:pt x="3997723" y="1724594"/>
                  <a:pt x="3987857" y="1724282"/>
                </a:cubicBezTo>
                <a:cubicBezTo>
                  <a:pt x="3978476" y="1718309"/>
                  <a:pt x="3931683" y="1723723"/>
                  <a:pt x="3916852" y="1729184"/>
                </a:cubicBezTo>
                <a:cubicBezTo>
                  <a:pt x="3876910" y="1749138"/>
                  <a:pt x="3829523" y="1727824"/>
                  <a:pt x="3797263" y="1742976"/>
                </a:cubicBezTo>
                <a:cubicBezTo>
                  <a:pt x="3769922" y="1744951"/>
                  <a:pt x="3760682" y="1742230"/>
                  <a:pt x="3752806" y="1741033"/>
                </a:cubicBezTo>
                <a:lnTo>
                  <a:pt x="3749997" y="1735799"/>
                </a:lnTo>
                <a:lnTo>
                  <a:pt x="3736582" y="1735907"/>
                </a:lnTo>
                <a:lnTo>
                  <a:pt x="3733428" y="1734881"/>
                </a:lnTo>
                <a:cubicBezTo>
                  <a:pt x="3727408" y="1732899"/>
                  <a:pt x="3721365" y="1731108"/>
                  <a:pt x="3714911" y="1730056"/>
                </a:cubicBezTo>
                <a:cubicBezTo>
                  <a:pt x="3708355" y="1754554"/>
                  <a:pt x="3658933" y="1725152"/>
                  <a:pt x="3665172" y="1745936"/>
                </a:cubicBezTo>
                <a:cubicBezTo>
                  <a:pt x="3628569" y="1744420"/>
                  <a:pt x="3583742" y="1775884"/>
                  <a:pt x="3552006" y="1755220"/>
                </a:cubicBezTo>
                <a:cubicBezTo>
                  <a:pt x="3497522" y="1758390"/>
                  <a:pt x="3448310" y="1757433"/>
                  <a:pt x="3390301" y="1762546"/>
                </a:cubicBezTo>
                <a:cubicBezTo>
                  <a:pt x="3345266" y="1774524"/>
                  <a:pt x="3297039" y="1758531"/>
                  <a:pt x="3264312" y="1774620"/>
                </a:cubicBezTo>
                <a:cubicBezTo>
                  <a:pt x="3212634" y="1771139"/>
                  <a:pt x="3147905" y="1780248"/>
                  <a:pt x="3106901" y="1804264"/>
                </a:cubicBezTo>
                <a:cubicBezTo>
                  <a:pt x="3051355" y="1805490"/>
                  <a:pt x="3041708" y="1820368"/>
                  <a:pt x="2993303" y="1806542"/>
                </a:cubicBezTo>
                <a:cubicBezTo>
                  <a:pt x="2989182" y="1810139"/>
                  <a:pt x="2984377" y="1813039"/>
                  <a:pt x="2979115" y="1815432"/>
                </a:cubicBezTo>
                <a:lnTo>
                  <a:pt x="2963118" y="1820962"/>
                </a:lnTo>
                <a:lnTo>
                  <a:pt x="2961156" y="1820297"/>
                </a:lnTo>
                <a:lnTo>
                  <a:pt x="2925719" y="1828468"/>
                </a:lnTo>
                <a:lnTo>
                  <a:pt x="2857951" y="1842496"/>
                </a:lnTo>
                <a:lnTo>
                  <a:pt x="2857427" y="1841591"/>
                </a:lnTo>
                <a:cubicBezTo>
                  <a:pt x="2855386" y="1839734"/>
                  <a:pt x="2852250" y="1838690"/>
                  <a:pt x="2846731" y="1839316"/>
                </a:cubicBezTo>
                <a:cubicBezTo>
                  <a:pt x="2855175" y="1823564"/>
                  <a:pt x="2843311" y="1834035"/>
                  <a:pt x="2826290" y="1837274"/>
                </a:cubicBezTo>
                <a:cubicBezTo>
                  <a:pt x="2835609" y="1813530"/>
                  <a:pt x="2787284" y="1831665"/>
                  <a:pt x="2779146" y="1820071"/>
                </a:cubicBezTo>
                <a:cubicBezTo>
                  <a:pt x="2766432" y="1822985"/>
                  <a:pt x="2753158" y="1825635"/>
                  <a:pt x="2739608" y="1827861"/>
                </a:cubicBezTo>
                <a:lnTo>
                  <a:pt x="2731631" y="1828881"/>
                </a:lnTo>
                <a:cubicBezTo>
                  <a:pt x="2731575" y="1828813"/>
                  <a:pt x="2731521" y="1828744"/>
                  <a:pt x="2731464" y="1828677"/>
                </a:cubicBezTo>
                <a:cubicBezTo>
                  <a:pt x="2729715" y="1828415"/>
                  <a:pt x="2727085" y="1828569"/>
                  <a:pt x="2723037" y="1829303"/>
                </a:cubicBezTo>
                <a:lnTo>
                  <a:pt x="2701616" y="1832725"/>
                </a:lnTo>
                <a:lnTo>
                  <a:pt x="2696239" y="1831904"/>
                </a:lnTo>
                <a:lnTo>
                  <a:pt x="2663445" y="1825958"/>
                </a:lnTo>
                <a:cubicBezTo>
                  <a:pt x="2641260" y="1825904"/>
                  <a:pt x="2595040" y="1827674"/>
                  <a:pt x="2560925" y="1829094"/>
                </a:cubicBezTo>
                <a:cubicBezTo>
                  <a:pt x="2527977" y="1836499"/>
                  <a:pt x="2496507" y="1831991"/>
                  <a:pt x="2458739" y="1834479"/>
                </a:cubicBezTo>
                <a:cubicBezTo>
                  <a:pt x="2419379" y="1848893"/>
                  <a:pt x="2396428" y="1834257"/>
                  <a:pt x="2356074" y="1836991"/>
                </a:cubicBezTo>
                <a:cubicBezTo>
                  <a:pt x="2323435" y="1857644"/>
                  <a:pt x="2325610" y="1826053"/>
                  <a:pt x="2304241" y="1822021"/>
                </a:cubicBezTo>
                <a:lnTo>
                  <a:pt x="2298362" y="1822125"/>
                </a:lnTo>
                <a:lnTo>
                  <a:pt x="2283527" y="1826361"/>
                </a:lnTo>
                <a:lnTo>
                  <a:pt x="2278150" y="1828604"/>
                </a:lnTo>
                <a:cubicBezTo>
                  <a:pt x="2274371" y="1829907"/>
                  <a:pt x="2271762" y="1830461"/>
                  <a:pt x="2269853" y="1830502"/>
                </a:cubicBezTo>
                <a:lnTo>
                  <a:pt x="2269585" y="1830341"/>
                </a:lnTo>
                <a:lnTo>
                  <a:pt x="2225332" y="1845825"/>
                </a:lnTo>
                <a:cubicBezTo>
                  <a:pt x="2211505" y="1836594"/>
                  <a:pt x="2170867" y="1860661"/>
                  <a:pt x="2169048" y="1837658"/>
                </a:cubicBezTo>
                <a:cubicBezTo>
                  <a:pt x="2153238" y="1843278"/>
                  <a:pt x="2146132" y="1854645"/>
                  <a:pt x="2147231" y="1839027"/>
                </a:cubicBezTo>
                <a:cubicBezTo>
                  <a:pt x="2141901" y="1840465"/>
                  <a:pt x="2138205" y="1840014"/>
                  <a:pt x="2135241" y="1838652"/>
                </a:cubicBezTo>
                <a:lnTo>
                  <a:pt x="2099215" y="1850768"/>
                </a:lnTo>
                <a:lnTo>
                  <a:pt x="2094046" y="1850806"/>
                </a:lnTo>
                <a:lnTo>
                  <a:pt x="2071850" y="1861319"/>
                </a:lnTo>
                <a:lnTo>
                  <a:pt x="2039607" y="1874318"/>
                </a:lnTo>
                <a:lnTo>
                  <a:pt x="2037289" y="1874025"/>
                </a:lnTo>
                <a:lnTo>
                  <a:pt x="2023615" y="1881562"/>
                </a:lnTo>
                <a:cubicBezTo>
                  <a:pt x="2019390" y="1884562"/>
                  <a:pt x="1959668" y="1894795"/>
                  <a:pt x="1957176" y="1898709"/>
                </a:cubicBezTo>
                <a:cubicBezTo>
                  <a:pt x="1901224" y="1893805"/>
                  <a:pt x="1914145" y="1913274"/>
                  <a:pt x="1858081" y="1923144"/>
                </a:cubicBezTo>
                <a:cubicBezTo>
                  <a:pt x="1819487" y="1923227"/>
                  <a:pt x="1798952" y="1929741"/>
                  <a:pt x="1738865" y="1944965"/>
                </a:cubicBezTo>
                <a:cubicBezTo>
                  <a:pt x="1698633" y="1955957"/>
                  <a:pt x="1670491" y="1978862"/>
                  <a:pt x="1616692" y="1989107"/>
                </a:cubicBezTo>
                <a:cubicBezTo>
                  <a:pt x="1565257" y="2022368"/>
                  <a:pt x="1474172" y="2022156"/>
                  <a:pt x="1411898" y="2046254"/>
                </a:cubicBezTo>
                <a:cubicBezTo>
                  <a:pt x="1380237" y="2035952"/>
                  <a:pt x="1386648" y="2042292"/>
                  <a:pt x="1375780" y="2047961"/>
                </a:cubicBezTo>
                <a:cubicBezTo>
                  <a:pt x="1375756" y="2047968"/>
                  <a:pt x="1375731" y="2047974"/>
                  <a:pt x="1375707" y="2047981"/>
                </a:cubicBezTo>
                <a:lnTo>
                  <a:pt x="1285585" y="2047113"/>
                </a:lnTo>
                <a:cubicBezTo>
                  <a:pt x="1279541" y="2043453"/>
                  <a:pt x="1272537" y="2040974"/>
                  <a:pt x="1263658" y="2041397"/>
                </a:cubicBezTo>
                <a:cubicBezTo>
                  <a:pt x="1212454" y="2058890"/>
                  <a:pt x="1258499" y="2026611"/>
                  <a:pt x="1170403" y="2033399"/>
                </a:cubicBezTo>
                <a:cubicBezTo>
                  <a:pt x="1166530" y="2036274"/>
                  <a:pt x="1154254" y="2033463"/>
                  <a:pt x="1153718" y="2029576"/>
                </a:cubicBezTo>
                <a:cubicBezTo>
                  <a:pt x="1148486" y="2030819"/>
                  <a:pt x="1137980" y="2038354"/>
                  <a:pt x="1133937" y="2032149"/>
                </a:cubicBezTo>
                <a:cubicBezTo>
                  <a:pt x="1104720" y="2031606"/>
                  <a:pt x="1077532" y="2035424"/>
                  <a:pt x="1054999" y="2043242"/>
                </a:cubicBezTo>
                <a:cubicBezTo>
                  <a:pt x="1024875" y="2038090"/>
                  <a:pt x="1020473" y="2042711"/>
                  <a:pt x="1018405" y="2048281"/>
                </a:cubicBezTo>
                <a:lnTo>
                  <a:pt x="1016563" y="2051718"/>
                </a:lnTo>
                <a:lnTo>
                  <a:pt x="1008284" y="2046742"/>
                </a:lnTo>
                <a:cubicBezTo>
                  <a:pt x="999244" y="2043620"/>
                  <a:pt x="990505" y="2044937"/>
                  <a:pt x="981974" y="2048363"/>
                </a:cubicBezTo>
                <a:lnTo>
                  <a:pt x="971903" y="2053484"/>
                </a:lnTo>
                <a:lnTo>
                  <a:pt x="954015" y="2052529"/>
                </a:lnTo>
                <a:cubicBezTo>
                  <a:pt x="931960" y="2051365"/>
                  <a:pt x="861352" y="2046214"/>
                  <a:pt x="839571" y="2046509"/>
                </a:cubicBezTo>
                <a:lnTo>
                  <a:pt x="823321" y="2054296"/>
                </a:lnTo>
                <a:lnTo>
                  <a:pt x="800990" y="2051523"/>
                </a:lnTo>
                <a:cubicBezTo>
                  <a:pt x="790723" y="2052171"/>
                  <a:pt x="782268" y="2055403"/>
                  <a:pt x="776439" y="2062634"/>
                </a:cubicBezTo>
                <a:cubicBezTo>
                  <a:pt x="773155" y="2056184"/>
                  <a:pt x="769593" y="2059253"/>
                  <a:pt x="763041" y="2063995"/>
                </a:cubicBezTo>
                <a:lnTo>
                  <a:pt x="757863" y="2065877"/>
                </a:lnTo>
                <a:lnTo>
                  <a:pt x="745053" y="2051831"/>
                </a:lnTo>
                <a:lnTo>
                  <a:pt x="722609" y="2049504"/>
                </a:lnTo>
                <a:lnTo>
                  <a:pt x="717618" y="2042131"/>
                </a:lnTo>
                <a:lnTo>
                  <a:pt x="703285" y="2046808"/>
                </a:lnTo>
                <a:cubicBezTo>
                  <a:pt x="698219" y="2048137"/>
                  <a:pt x="690058" y="2049926"/>
                  <a:pt x="680199" y="2051947"/>
                </a:cubicBezTo>
                <a:lnTo>
                  <a:pt x="667351" y="2054469"/>
                </a:lnTo>
                <a:lnTo>
                  <a:pt x="660961" y="2049404"/>
                </a:lnTo>
                <a:lnTo>
                  <a:pt x="638282" y="2060093"/>
                </a:lnTo>
                <a:lnTo>
                  <a:pt x="583551" y="2070197"/>
                </a:lnTo>
                <a:cubicBezTo>
                  <a:pt x="569268" y="2091365"/>
                  <a:pt x="529124" y="2053106"/>
                  <a:pt x="525274" y="2079137"/>
                </a:cubicBezTo>
                <a:cubicBezTo>
                  <a:pt x="506495" y="2056498"/>
                  <a:pt x="440091" y="2069666"/>
                  <a:pt x="405635" y="2059339"/>
                </a:cubicBezTo>
                <a:cubicBezTo>
                  <a:pt x="397410" y="2069278"/>
                  <a:pt x="294416" y="2032966"/>
                  <a:pt x="281555" y="2022847"/>
                </a:cubicBezTo>
                <a:cubicBezTo>
                  <a:pt x="171589" y="1986245"/>
                  <a:pt x="126791" y="1985528"/>
                  <a:pt x="98513" y="1969504"/>
                </a:cubicBezTo>
                <a:cubicBezTo>
                  <a:pt x="85544" y="1965247"/>
                  <a:pt x="73324" y="1958000"/>
                  <a:pt x="56191" y="1950709"/>
                </a:cubicBezTo>
                <a:lnTo>
                  <a:pt x="0" y="19357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0D54D99-C3DD-546A-D06B-25F3F421EC6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37036" y="548640"/>
            <a:ext cx="9543405" cy="1188720"/>
          </a:xfrm>
        </p:spPr>
        <p:txBody>
          <a:bodyPr>
            <a:normAutofit/>
          </a:bodyPr>
          <a:lstStyle/>
          <a:p>
            <a:pPr lvl="0"/>
            <a:r>
              <a:rPr lang="es-E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$</a:t>
            </a:r>
            <a:r>
              <a:rPr lang="es-E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sortByCount</a:t>
            </a:r>
            <a:endParaRPr lang="es-E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193476A-52EA-2101-6804-BC1BF3D82BD4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957987" y="2431765"/>
            <a:ext cx="8276026" cy="3320031"/>
          </a:xfrm>
        </p:spPr>
        <p:txBody>
          <a:bodyPr anchor="ctr">
            <a:normAutofit/>
          </a:bodyPr>
          <a:lstStyle/>
          <a:p>
            <a:pPr marL="0" lvl="0" indent="0">
              <a:buNone/>
            </a:pPr>
            <a:r>
              <a:rPr lang="en-US" sz="2000">
                <a:solidFill>
                  <a:schemeClr val="tx1">
                    <a:lumMod val="85000"/>
                    <a:lumOff val="15000"/>
                  </a:schemeClr>
                </a:solidFill>
              </a:rPr>
              <a:t>db.courses.aggregate([</a:t>
            </a:r>
          </a:p>
          <a:p>
            <a:pPr marL="0" lvl="0" indent="0">
              <a:buNone/>
            </a:pPr>
            <a:r>
              <a:rPr lang="en-US" sz="2000">
                <a:solidFill>
                  <a:schemeClr val="tx1">
                    <a:lumMod val="85000"/>
                    <a:lumOff val="15000"/>
                  </a:schemeClr>
                </a:solidFill>
              </a:rPr>
              <a:t>  { $sortByCount : '$level' }</a:t>
            </a:r>
          </a:p>
          <a:p>
            <a:pPr marL="0" lvl="0" indent="0">
              <a:buNone/>
            </a:pPr>
            <a:r>
              <a:rPr lang="en-US" sz="2000">
                <a:solidFill>
                  <a:schemeClr val="tx1">
                    <a:lumMod val="85000"/>
                    <a:lumOff val="15000"/>
                  </a:schemeClr>
                </a:solidFill>
              </a:rPr>
              <a:t>]).pretty()</a:t>
            </a:r>
            <a:endParaRPr lang="es-ES" sz="20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42DCE2C-2863-46FA-9BE7-24365A24D9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24586" y="5970896"/>
            <a:ext cx="9967416" cy="887104"/>
          </a:xfrm>
          <a:custGeom>
            <a:avLst/>
            <a:gdLst>
              <a:gd name="connsiteX0" fmla="*/ 4686423 w 9517857"/>
              <a:gd name="connsiteY0" fmla="*/ 247919 h 918356"/>
              <a:gd name="connsiteX1" fmla="*/ 4689051 w 9517857"/>
              <a:gd name="connsiteY1" fmla="*/ 250968 h 918356"/>
              <a:gd name="connsiteX2" fmla="*/ 4687244 w 9517857"/>
              <a:gd name="connsiteY2" fmla="*/ 251298 h 918356"/>
              <a:gd name="connsiteX3" fmla="*/ 4685225 w 9517857"/>
              <a:gd name="connsiteY3" fmla="*/ 246530 h 918356"/>
              <a:gd name="connsiteX4" fmla="*/ 4686133 w 9517857"/>
              <a:gd name="connsiteY4" fmla="*/ 246727 h 918356"/>
              <a:gd name="connsiteX5" fmla="*/ 4686423 w 9517857"/>
              <a:gd name="connsiteY5" fmla="*/ 247919 h 918356"/>
              <a:gd name="connsiteX6" fmla="*/ 9517856 w 9517857"/>
              <a:gd name="connsiteY6" fmla="*/ 0 h 918356"/>
              <a:gd name="connsiteX7" fmla="*/ 9517857 w 9517857"/>
              <a:gd name="connsiteY7" fmla="*/ 12 h 918356"/>
              <a:gd name="connsiteX8" fmla="*/ 9517857 w 9517857"/>
              <a:gd name="connsiteY8" fmla="*/ 918356 h 918356"/>
              <a:gd name="connsiteX9" fmla="*/ 14604 w 9517857"/>
              <a:gd name="connsiteY9" fmla="*/ 918356 h 918356"/>
              <a:gd name="connsiteX10" fmla="*/ 12841 w 9517857"/>
              <a:gd name="connsiteY10" fmla="*/ 917763 h 918356"/>
              <a:gd name="connsiteX11" fmla="*/ 93 w 9517857"/>
              <a:gd name="connsiteY11" fmla="*/ 912471 h 918356"/>
              <a:gd name="connsiteX12" fmla="*/ 58674 w 9517857"/>
              <a:gd name="connsiteY12" fmla="*/ 890322 h 918356"/>
              <a:gd name="connsiteX13" fmla="*/ 275005 w 9517857"/>
              <a:gd name="connsiteY13" fmla="*/ 807229 h 918356"/>
              <a:gd name="connsiteX14" fmla="*/ 587824 w 9517857"/>
              <a:gd name="connsiteY14" fmla="*/ 798195 h 918356"/>
              <a:gd name="connsiteX15" fmla="*/ 651826 w 9517857"/>
              <a:gd name="connsiteY15" fmla="*/ 738338 h 918356"/>
              <a:gd name="connsiteX16" fmla="*/ 727985 w 9517857"/>
              <a:gd name="connsiteY16" fmla="*/ 719826 h 918356"/>
              <a:gd name="connsiteX17" fmla="*/ 778982 w 9517857"/>
              <a:gd name="connsiteY17" fmla="*/ 710142 h 918356"/>
              <a:gd name="connsiteX18" fmla="*/ 849944 w 9517857"/>
              <a:gd name="connsiteY18" fmla="*/ 717987 h 918356"/>
              <a:gd name="connsiteX19" fmla="*/ 921659 w 9517857"/>
              <a:gd name="connsiteY19" fmla="*/ 712695 h 918356"/>
              <a:gd name="connsiteX20" fmla="*/ 930946 w 9517857"/>
              <a:gd name="connsiteY20" fmla="*/ 734046 h 918356"/>
              <a:gd name="connsiteX21" fmla="*/ 986250 w 9517857"/>
              <a:gd name="connsiteY21" fmla="*/ 713530 h 918356"/>
              <a:gd name="connsiteX22" fmla="*/ 1013752 w 9517857"/>
              <a:gd name="connsiteY22" fmla="*/ 713361 h 918356"/>
              <a:gd name="connsiteX23" fmla="*/ 1023734 w 9517857"/>
              <a:gd name="connsiteY23" fmla="*/ 718571 h 918356"/>
              <a:gd name="connsiteX24" fmla="*/ 1063207 w 9517857"/>
              <a:gd name="connsiteY24" fmla="*/ 715651 h 918356"/>
              <a:gd name="connsiteX25" fmla="*/ 1081980 w 9517857"/>
              <a:gd name="connsiteY25" fmla="*/ 738455 h 918356"/>
              <a:gd name="connsiteX26" fmla="*/ 1218120 w 9517857"/>
              <a:gd name="connsiteY26" fmla="*/ 713280 h 918356"/>
              <a:gd name="connsiteX27" fmla="*/ 1397459 w 9517857"/>
              <a:gd name="connsiteY27" fmla="*/ 691190 h 918356"/>
              <a:gd name="connsiteX28" fmla="*/ 1580688 w 9517857"/>
              <a:gd name="connsiteY28" fmla="*/ 693697 h 918356"/>
              <a:gd name="connsiteX29" fmla="*/ 1772334 w 9517857"/>
              <a:gd name="connsiteY29" fmla="*/ 710640 h 918356"/>
              <a:gd name="connsiteX30" fmla="*/ 2002561 w 9517857"/>
              <a:gd name="connsiteY30" fmla="*/ 659917 h 918356"/>
              <a:gd name="connsiteX31" fmla="*/ 2135144 w 9517857"/>
              <a:gd name="connsiteY31" fmla="*/ 636501 h 918356"/>
              <a:gd name="connsiteX32" fmla="*/ 2440292 w 9517857"/>
              <a:gd name="connsiteY32" fmla="*/ 593862 h 918356"/>
              <a:gd name="connsiteX33" fmla="*/ 2547829 w 9517857"/>
              <a:gd name="connsiteY33" fmla="*/ 566150 h 918356"/>
              <a:gd name="connsiteX34" fmla="*/ 2658055 w 9517857"/>
              <a:gd name="connsiteY34" fmla="*/ 578727 h 918356"/>
              <a:gd name="connsiteX35" fmla="*/ 2693698 w 9517857"/>
              <a:gd name="connsiteY35" fmla="*/ 560029 h 918356"/>
              <a:gd name="connsiteX36" fmla="*/ 2699673 w 9517857"/>
              <a:gd name="connsiteY36" fmla="*/ 556400 h 918356"/>
              <a:gd name="connsiteX37" fmla="*/ 2727306 w 9517857"/>
              <a:gd name="connsiteY37" fmla="*/ 550698 h 918356"/>
              <a:gd name="connsiteX38" fmla="*/ 2730451 w 9517857"/>
              <a:gd name="connsiteY38" fmla="*/ 538058 h 918356"/>
              <a:gd name="connsiteX39" fmla="*/ 2768713 w 9517857"/>
              <a:gd name="connsiteY39" fmla="*/ 521575 h 918356"/>
              <a:gd name="connsiteX40" fmla="*/ 2820868 w 9517857"/>
              <a:gd name="connsiteY40" fmla="*/ 514160 h 918356"/>
              <a:gd name="connsiteX41" fmla="*/ 3073635 w 9517857"/>
              <a:gd name="connsiteY41" fmla="*/ 491294 h 918356"/>
              <a:gd name="connsiteX42" fmla="*/ 3222071 w 9517857"/>
              <a:gd name="connsiteY42" fmla="*/ 470559 h 918356"/>
              <a:gd name="connsiteX43" fmla="*/ 3274069 w 9517857"/>
              <a:gd name="connsiteY43" fmla="*/ 451605 h 918356"/>
              <a:gd name="connsiteX44" fmla="*/ 3349632 w 9517857"/>
              <a:gd name="connsiteY44" fmla="*/ 432583 h 918356"/>
              <a:gd name="connsiteX45" fmla="*/ 3479593 w 9517857"/>
              <a:gd name="connsiteY45" fmla="*/ 390437 h 918356"/>
              <a:gd name="connsiteX46" fmla="*/ 3660110 w 9517857"/>
              <a:gd name="connsiteY46" fmla="*/ 348726 h 918356"/>
              <a:gd name="connsiteX47" fmla="*/ 3750023 w 9517857"/>
              <a:gd name="connsiteY47" fmla="*/ 370678 h 918356"/>
              <a:gd name="connsiteX48" fmla="*/ 3844133 w 9517857"/>
              <a:gd name="connsiteY48" fmla="*/ 360648 h 918356"/>
              <a:gd name="connsiteX49" fmla="*/ 3913545 w 9517857"/>
              <a:gd name="connsiteY49" fmla="*/ 344235 h 918356"/>
              <a:gd name="connsiteX50" fmla="*/ 4266740 w 9517857"/>
              <a:gd name="connsiteY50" fmla="*/ 361454 h 918356"/>
              <a:gd name="connsiteX51" fmla="*/ 4430770 w 9517857"/>
              <a:gd name="connsiteY51" fmla="*/ 342643 h 918356"/>
              <a:gd name="connsiteX52" fmla="*/ 4512664 w 9517857"/>
              <a:gd name="connsiteY52" fmla="*/ 319948 h 918356"/>
              <a:gd name="connsiteX53" fmla="*/ 4616423 w 9517857"/>
              <a:gd name="connsiteY53" fmla="*/ 290914 h 918356"/>
              <a:gd name="connsiteX54" fmla="*/ 4691675 w 9517857"/>
              <a:gd name="connsiteY54" fmla="*/ 254011 h 918356"/>
              <a:gd name="connsiteX55" fmla="*/ 4689051 w 9517857"/>
              <a:gd name="connsiteY55" fmla="*/ 250968 h 918356"/>
              <a:gd name="connsiteX56" fmla="*/ 4719994 w 9517857"/>
              <a:gd name="connsiteY56" fmla="*/ 245307 h 918356"/>
              <a:gd name="connsiteX57" fmla="*/ 4752894 w 9517857"/>
              <a:gd name="connsiteY57" fmla="*/ 239875 h 918356"/>
              <a:gd name="connsiteX58" fmla="*/ 4769329 w 9517857"/>
              <a:gd name="connsiteY58" fmla="*/ 233585 h 918356"/>
              <a:gd name="connsiteX59" fmla="*/ 4775634 w 9517857"/>
              <a:gd name="connsiteY59" fmla="*/ 234063 h 918356"/>
              <a:gd name="connsiteX60" fmla="*/ 4790452 w 9517857"/>
              <a:gd name="connsiteY60" fmla="*/ 233572 h 918356"/>
              <a:gd name="connsiteX61" fmla="*/ 4789062 w 9517857"/>
              <a:gd name="connsiteY61" fmla="*/ 241924 h 918356"/>
              <a:gd name="connsiteX62" fmla="*/ 4827826 w 9517857"/>
              <a:gd name="connsiteY62" fmla="*/ 246977 h 918356"/>
              <a:gd name="connsiteX63" fmla="*/ 4892569 w 9517857"/>
              <a:gd name="connsiteY63" fmla="*/ 249933 h 918356"/>
              <a:gd name="connsiteX64" fmla="*/ 4896611 w 9517857"/>
              <a:gd name="connsiteY64" fmla="*/ 240448 h 918356"/>
              <a:gd name="connsiteX65" fmla="*/ 4917286 w 9517857"/>
              <a:gd name="connsiteY65" fmla="*/ 243659 h 918356"/>
              <a:gd name="connsiteX66" fmla="*/ 4981173 w 9517857"/>
              <a:gd name="connsiteY66" fmla="*/ 247103 h 918356"/>
              <a:gd name="connsiteX67" fmla="*/ 5060397 w 9517857"/>
              <a:gd name="connsiteY67" fmla="*/ 263688 h 918356"/>
              <a:gd name="connsiteX68" fmla="*/ 5252996 w 9517857"/>
              <a:gd name="connsiteY68" fmla="*/ 270655 h 918356"/>
              <a:gd name="connsiteX69" fmla="*/ 5358056 w 9517857"/>
              <a:gd name="connsiteY69" fmla="*/ 247248 h 918356"/>
              <a:gd name="connsiteX70" fmla="*/ 5426496 w 9517857"/>
              <a:gd name="connsiteY70" fmla="*/ 235142 h 918356"/>
              <a:gd name="connsiteX71" fmla="*/ 5497161 w 9517857"/>
              <a:gd name="connsiteY71" fmla="*/ 228808 h 918356"/>
              <a:gd name="connsiteX72" fmla="*/ 5826043 w 9517857"/>
              <a:gd name="connsiteY72" fmla="*/ 148073 h 918356"/>
              <a:gd name="connsiteX73" fmla="*/ 6013415 w 9517857"/>
              <a:gd name="connsiteY73" fmla="*/ 137316 h 918356"/>
              <a:gd name="connsiteX74" fmla="*/ 6080994 w 9517857"/>
              <a:gd name="connsiteY74" fmla="*/ 142938 h 918356"/>
              <a:gd name="connsiteX75" fmla="*/ 6194152 w 9517857"/>
              <a:gd name="connsiteY75" fmla="*/ 151772 h 918356"/>
              <a:gd name="connsiteX76" fmla="*/ 6281379 w 9517857"/>
              <a:gd name="connsiteY76" fmla="*/ 181626 h 918356"/>
              <a:gd name="connsiteX77" fmla="*/ 6374947 w 9517857"/>
              <a:gd name="connsiteY77" fmla="*/ 179799 h 918356"/>
              <a:gd name="connsiteX78" fmla="*/ 6448518 w 9517857"/>
              <a:gd name="connsiteY78" fmla="*/ 164378 h 918356"/>
              <a:gd name="connsiteX79" fmla="*/ 6544700 w 9517857"/>
              <a:gd name="connsiteY79" fmla="*/ 167161 h 918356"/>
              <a:gd name="connsiteX80" fmla="*/ 6648353 w 9517857"/>
              <a:gd name="connsiteY80" fmla="*/ 172250 h 918356"/>
              <a:gd name="connsiteX81" fmla="*/ 6736227 w 9517857"/>
              <a:gd name="connsiteY81" fmla="*/ 173216 h 918356"/>
              <a:gd name="connsiteX82" fmla="*/ 6977218 w 9517857"/>
              <a:gd name="connsiteY82" fmla="*/ 184289 h 918356"/>
              <a:gd name="connsiteX83" fmla="*/ 7065221 w 9517857"/>
              <a:gd name="connsiteY83" fmla="*/ 227531 h 918356"/>
              <a:gd name="connsiteX84" fmla="*/ 7366876 w 9517857"/>
              <a:gd name="connsiteY84" fmla="*/ 248468 h 918356"/>
              <a:gd name="connsiteX85" fmla="*/ 7565449 w 9517857"/>
              <a:gd name="connsiteY85" fmla="*/ 258950 h 918356"/>
              <a:gd name="connsiteX86" fmla="*/ 7599285 w 9517857"/>
              <a:gd name="connsiteY86" fmla="*/ 266021 h 918356"/>
              <a:gd name="connsiteX87" fmla="*/ 7644411 w 9517857"/>
              <a:gd name="connsiteY87" fmla="*/ 258986 h 918356"/>
              <a:gd name="connsiteX88" fmla="*/ 7825110 w 9517857"/>
              <a:gd name="connsiteY88" fmla="*/ 229109 h 918356"/>
              <a:gd name="connsiteX89" fmla="*/ 7965804 w 9517857"/>
              <a:gd name="connsiteY89" fmla="*/ 190545 h 918356"/>
              <a:gd name="connsiteX90" fmla="*/ 8147401 w 9517857"/>
              <a:gd name="connsiteY90" fmla="*/ 205617 h 918356"/>
              <a:gd name="connsiteX91" fmla="*/ 8256033 w 9517857"/>
              <a:gd name="connsiteY91" fmla="*/ 193713 h 918356"/>
              <a:gd name="connsiteX92" fmla="*/ 8410677 w 9517857"/>
              <a:gd name="connsiteY92" fmla="*/ 172167 h 918356"/>
              <a:gd name="connsiteX93" fmla="*/ 8617841 w 9517857"/>
              <a:gd name="connsiteY93" fmla="*/ 155167 h 918356"/>
              <a:gd name="connsiteX94" fmla="*/ 8715976 w 9517857"/>
              <a:gd name="connsiteY94" fmla="*/ 178374 h 918356"/>
              <a:gd name="connsiteX95" fmla="*/ 8778827 w 9517857"/>
              <a:gd name="connsiteY95" fmla="*/ 172936 h 918356"/>
              <a:gd name="connsiteX96" fmla="*/ 8840778 w 9517857"/>
              <a:gd name="connsiteY96" fmla="*/ 143149 h 918356"/>
              <a:gd name="connsiteX97" fmla="*/ 9010380 w 9517857"/>
              <a:gd name="connsiteY97" fmla="*/ 91891 h 918356"/>
              <a:gd name="connsiteX98" fmla="*/ 9110856 w 9517857"/>
              <a:gd name="connsiteY98" fmla="*/ 70997 h 918356"/>
              <a:gd name="connsiteX99" fmla="*/ 9268817 w 9517857"/>
              <a:gd name="connsiteY99" fmla="*/ 53082 h 918356"/>
              <a:gd name="connsiteX100" fmla="*/ 9316667 w 9517857"/>
              <a:gd name="connsiteY100" fmla="*/ 45047 h 918356"/>
              <a:gd name="connsiteX101" fmla="*/ 9428209 w 9517857"/>
              <a:gd name="connsiteY101" fmla="*/ 29923 h 918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9517857" h="918356">
                <a:moveTo>
                  <a:pt x="4686423" y="247919"/>
                </a:moveTo>
                <a:lnTo>
                  <a:pt x="4689051" y="250968"/>
                </a:lnTo>
                <a:lnTo>
                  <a:pt x="4687244" y="251298"/>
                </a:lnTo>
                <a:close/>
                <a:moveTo>
                  <a:pt x="4685225" y="246530"/>
                </a:moveTo>
                <a:cubicBezTo>
                  <a:pt x="4688837" y="243198"/>
                  <a:pt x="4687468" y="244598"/>
                  <a:pt x="4686133" y="246727"/>
                </a:cubicBezTo>
                <a:lnTo>
                  <a:pt x="4686423" y="247919"/>
                </a:lnTo>
                <a:close/>
                <a:moveTo>
                  <a:pt x="9517856" y="0"/>
                </a:moveTo>
                <a:lnTo>
                  <a:pt x="9517857" y="12"/>
                </a:lnTo>
                <a:lnTo>
                  <a:pt x="9517857" y="918356"/>
                </a:lnTo>
                <a:lnTo>
                  <a:pt x="14604" y="918356"/>
                </a:lnTo>
                <a:lnTo>
                  <a:pt x="12841" y="917763"/>
                </a:lnTo>
                <a:cubicBezTo>
                  <a:pt x="4532" y="914864"/>
                  <a:pt x="-773" y="912807"/>
                  <a:pt x="93" y="912471"/>
                </a:cubicBezTo>
                <a:cubicBezTo>
                  <a:pt x="172" y="912298"/>
                  <a:pt x="58594" y="890495"/>
                  <a:pt x="58674" y="890322"/>
                </a:cubicBezTo>
                <a:cubicBezTo>
                  <a:pt x="127436" y="929614"/>
                  <a:pt x="206243" y="828226"/>
                  <a:pt x="275005" y="807229"/>
                </a:cubicBezTo>
                <a:cubicBezTo>
                  <a:pt x="303983" y="806087"/>
                  <a:pt x="504960" y="777375"/>
                  <a:pt x="587824" y="798195"/>
                </a:cubicBezTo>
                <a:cubicBezTo>
                  <a:pt x="598733" y="769348"/>
                  <a:pt x="682904" y="785924"/>
                  <a:pt x="651826" y="738338"/>
                </a:cubicBezTo>
                <a:cubicBezTo>
                  <a:pt x="688440" y="737862"/>
                  <a:pt x="753255" y="750396"/>
                  <a:pt x="727985" y="719826"/>
                </a:cubicBezTo>
                <a:cubicBezTo>
                  <a:pt x="739648" y="718749"/>
                  <a:pt x="775717" y="715087"/>
                  <a:pt x="778982" y="710142"/>
                </a:cubicBezTo>
                <a:cubicBezTo>
                  <a:pt x="779189" y="709407"/>
                  <a:pt x="849736" y="718721"/>
                  <a:pt x="849944" y="717987"/>
                </a:cubicBezTo>
                <a:lnTo>
                  <a:pt x="921659" y="712695"/>
                </a:lnTo>
                <a:lnTo>
                  <a:pt x="930946" y="734046"/>
                </a:lnTo>
                <a:lnTo>
                  <a:pt x="986250" y="713530"/>
                </a:lnTo>
                <a:lnTo>
                  <a:pt x="1013752" y="713361"/>
                </a:lnTo>
                <a:lnTo>
                  <a:pt x="1023734" y="718571"/>
                </a:lnTo>
                <a:cubicBezTo>
                  <a:pt x="1033291" y="721276"/>
                  <a:pt x="1045398" y="721394"/>
                  <a:pt x="1063207" y="715651"/>
                </a:cubicBezTo>
                <a:lnTo>
                  <a:pt x="1081980" y="738455"/>
                </a:lnTo>
                <a:lnTo>
                  <a:pt x="1218120" y="713280"/>
                </a:lnTo>
                <a:cubicBezTo>
                  <a:pt x="1230137" y="716162"/>
                  <a:pt x="1387179" y="685179"/>
                  <a:pt x="1397459" y="691190"/>
                </a:cubicBezTo>
                <a:cubicBezTo>
                  <a:pt x="1490025" y="704984"/>
                  <a:pt x="1465878" y="715604"/>
                  <a:pt x="1580688" y="693697"/>
                </a:cubicBezTo>
                <a:cubicBezTo>
                  <a:pt x="1607067" y="704379"/>
                  <a:pt x="1719477" y="658239"/>
                  <a:pt x="1772334" y="710640"/>
                </a:cubicBezTo>
                <a:cubicBezTo>
                  <a:pt x="1745536" y="644824"/>
                  <a:pt x="1976078" y="716436"/>
                  <a:pt x="2002561" y="659917"/>
                </a:cubicBezTo>
                <a:cubicBezTo>
                  <a:pt x="2045346" y="660357"/>
                  <a:pt x="2166676" y="654391"/>
                  <a:pt x="2135144" y="636501"/>
                </a:cubicBezTo>
                <a:cubicBezTo>
                  <a:pt x="2276591" y="665055"/>
                  <a:pt x="2293173" y="591792"/>
                  <a:pt x="2440292" y="593862"/>
                </a:cubicBezTo>
                <a:cubicBezTo>
                  <a:pt x="2495160" y="534824"/>
                  <a:pt x="2473343" y="585644"/>
                  <a:pt x="2547829" y="566150"/>
                </a:cubicBezTo>
                <a:cubicBezTo>
                  <a:pt x="2545438" y="614169"/>
                  <a:pt x="2632278" y="528280"/>
                  <a:pt x="2658055" y="578727"/>
                </a:cubicBezTo>
                <a:cubicBezTo>
                  <a:pt x="2670795" y="573581"/>
                  <a:pt x="2682322" y="567005"/>
                  <a:pt x="2693698" y="560029"/>
                </a:cubicBezTo>
                <a:lnTo>
                  <a:pt x="2699673" y="556400"/>
                </a:lnTo>
                <a:lnTo>
                  <a:pt x="2727306" y="550698"/>
                </a:lnTo>
                <a:lnTo>
                  <a:pt x="2730451" y="538058"/>
                </a:lnTo>
                <a:lnTo>
                  <a:pt x="2768713" y="521575"/>
                </a:lnTo>
                <a:cubicBezTo>
                  <a:pt x="2783756" y="517104"/>
                  <a:pt x="2800788" y="514291"/>
                  <a:pt x="2820868" y="514160"/>
                </a:cubicBezTo>
                <a:cubicBezTo>
                  <a:pt x="2894791" y="532885"/>
                  <a:pt x="2981506" y="465507"/>
                  <a:pt x="3073635" y="491294"/>
                </a:cubicBezTo>
                <a:cubicBezTo>
                  <a:pt x="3106872" y="496624"/>
                  <a:pt x="3205785" y="487718"/>
                  <a:pt x="3222071" y="470559"/>
                </a:cubicBezTo>
                <a:cubicBezTo>
                  <a:pt x="3242193" y="465514"/>
                  <a:pt x="3267163" y="469136"/>
                  <a:pt x="3274069" y="451605"/>
                </a:cubicBezTo>
                <a:cubicBezTo>
                  <a:pt x="3286659" y="430165"/>
                  <a:pt x="3363648" y="455571"/>
                  <a:pt x="3349632" y="432583"/>
                </a:cubicBezTo>
                <a:cubicBezTo>
                  <a:pt x="3404182" y="449847"/>
                  <a:pt x="3438210" y="404323"/>
                  <a:pt x="3479593" y="390437"/>
                </a:cubicBezTo>
                <a:cubicBezTo>
                  <a:pt x="3523240" y="408403"/>
                  <a:pt x="3567027" y="361554"/>
                  <a:pt x="3660110" y="348726"/>
                </a:cubicBezTo>
                <a:cubicBezTo>
                  <a:pt x="3708299" y="369683"/>
                  <a:pt x="3662447" y="344775"/>
                  <a:pt x="3750023" y="370678"/>
                </a:cubicBezTo>
                <a:cubicBezTo>
                  <a:pt x="3752092" y="367132"/>
                  <a:pt x="3816880" y="365055"/>
                  <a:pt x="3844133" y="360648"/>
                </a:cubicBezTo>
                <a:cubicBezTo>
                  <a:pt x="3871386" y="356240"/>
                  <a:pt x="3882848" y="332490"/>
                  <a:pt x="3913545" y="344235"/>
                </a:cubicBezTo>
                <a:cubicBezTo>
                  <a:pt x="4050255" y="376864"/>
                  <a:pt x="4159924" y="363190"/>
                  <a:pt x="4266740" y="361454"/>
                </a:cubicBezTo>
                <a:cubicBezTo>
                  <a:pt x="4385770" y="354374"/>
                  <a:pt x="4314535" y="340143"/>
                  <a:pt x="4430770" y="342643"/>
                </a:cubicBezTo>
                <a:cubicBezTo>
                  <a:pt x="4439969" y="322594"/>
                  <a:pt x="4478290" y="314645"/>
                  <a:pt x="4512664" y="319948"/>
                </a:cubicBezTo>
                <a:cubicBezTo>
                  <a:pt x="4570011" y="315138"/>
                  <a:pt x="4549085" y="269599"/>
                  <a:pt x="4616423" y="290914"/>
                </a:cubicBezTo>
                <a:cubicBezTo>
                  <a:pt x="4599641" y="270277"/>
                  <a:pt x="4692085" y="269216"/>
                  <a:pt x="4691675" y="254011"/>
                </a:cubicBezTo>
                <a:lnTo>
                  <a:pt x="4689051" y="250968"/>
                </a:lnTo>
                <a:lnTo>
                  <a:pt x="4719994" y="245307"/>
                </a:lnTo>
                <a:cubicBezTo>
                  <a:pt x="4732635" y="242775"/>
                  <a:pt x="4745300" y="240335"/>
                  <a:pt x="4752894" y="239875"/>
                </a:cubicBezTo>
                <a:lnTo>
                  <a:pt x="4769329" y="233585"/>
                </a:lnTo>
                <a:lnTo>
                  <a:pt x="4775634" y="234063"/>
                </a:lnTo>
                <a:lnTo>
                  <a:pt x="4790452" y="233572"/>
                </a:lnTo>
                <a:cubicBezTo>
                  <a:pt x="4789989" y="236356"/>
                  <a:pt x="4789525" y="239141"/>
                  <a:pt x="4789062" y="241924"/>
                </a:cubicBezTo>
                <a:cubicBezTo>
                  <a:pt x="4786342" y="249932"/>
                  <a:pt x="4804560" y="248631"/>
                  <a:pt x="4827826" y="246977"/>
                </a:cubicBezTo>
                <a:cubicBezTo>
                  <a:pt x="4875782" y="239569"/>
                  <a:pt x="4874112" y="283413"/>
                  <a:pt x="4892569" y="249933"/>
                </a:cubicBezTo>
                <a:lnTo>
                  <a:pt x="4896611" y="240448"/>
                </a:lnTo>
                <a:lnTo>
                  <a:pt x="4917286" y="243659"/>
                </a:lnTo>
                <a:cubicBezTo>
                  <a:pt x="4923060" y="243799"/>
                  <a:pt x="4981729" y="240979"/>
                  <a:pt x="4981173" y="247103"/>
                </a:cubicBezTo>
                <a:cubicBezTo>
                  <a:pt x="5024880" y="220690"/>
                  <a:pt x="5014146" y="257963"/>
                  <a:pt x="5060397" y="263688"/>
                </a:cubicBezTo>
                <a:cubicBezTo>
                  <a:pt x="5093356" y="238589"/>
                  <a:pt x="5157892" y="275351"/>
                  <a:pt x="5252996" y="270655"/>
                </a:cubicBezTo>
                <a:cubicBezTo>
                  <a:pt x="5288840" y="241872"/>
                  <a:pt x="5287005" y="287921"/>
                  <a:pt x="5358056" y="247248"/>
                </a:cubicBezTo>
                <a:cubicBezTo>
                  <a:pt x="5361752" y="250257"/>
                  <a:pt x="5403312" y="238215"/>
                  <a:pt x="5426496" y="235142"/>
                </a:cubicBezTo>
                <a:cubicBezTo>
                  <a:pt x="5449679" y="232069"/>
                  <a:pt x="5473549" y="245611"/>
                  <a:pt x="5497161" y="228808"/>
                </a:cubicBezTo>
                <a:cubicBezTo>
                  <a:pt x="5611861" y="172767"/>
                  <a:pt x="5723211" y="165860"/>
                  <a:pt x="5826043" y="148073"/>
                </a:cubicBezTo>
                <a:cubicBezTo>
                  <a:pt x="5943127" y="133166"/>
                  <a:pt x="5872659" y="193078"/>
                  <a:pt x="6013415" y="137316"/>
                </a:cubicBezTo>
                <a:cubicBezTo>
                  <a:pt x="6031924" y="154783"/>
                  <a:pt x="6050745" y="154258"/>
                  <a:pt x="6080994" y="142938"/>
                </a:cubicBezTo>
                <a:cubicBezTo>
                  <a:pt x="6138083" y="137090"/>
                  <a:pt x="6140195" y="184383"/>
                  <a:pt x="6194152" y="151772"/>
                </a:cubicBezTo>
                <a:cubicBezTo>
                  <a:pt x="6187280" y="177783"/>
                  <a:pt x="6304222" y="153410"/>
                  <a:pt x="6281379" y="181626"/>
                </a:cubicBezTo>
                <a:cubicBezTo>
                  <a:pt x="6321899" y="201819"/>
                  <a:pt x="6335111" y="162590"/>
                  <a:pt x="6374947" y="179799"/>
                </a:cubicBezTo>
                <a:cubicBezTo>
                  <a:pt x="6417404" y="181336"/>
                  <a:pt x="6402484" y="169694"/>
                  <a:pt x="6448518" y="164378"/>
                </a:cubicBezTo>
                <a:cubicBezTo>
                  <a:pt x="6504958" y="162488"/>
                  <a:pt x="6493438" y="111203"/>
                  <a:pt x="6544700" y="167161"/>
                </a:cubicBezTo>
                <a:cubicBezTo>
                  <a:pt x="6601507" y="148697"/>
                  <a:pt x="6566269" y="164386"/>
                  <a:pt x="6648353" y="172250"/>
                </a:cubicBezTo>
                <a:cubicBezTo>
                  <a:pt x="6680008" y="155223"/>
                  <a:pt x="6707960" y="160673"/>
                  <a:pt x="6736227" y="173216"/>
                </a:cubicBezTo>
                <a:cubicBezTo>
                  <a:pt x="6813963" y="164284"/>
                  <a:pt x="6888143" y="181296"/>
                  <a:pt x="6977218" y="184289"/>
                </a:cubicBezTo>
                <a:cubicBezTo>
                  <a:pt x="7040424" y="188318"/>
                  <a:pt x="7000278" y="216835"/>
                  <a:pt x="7065221" y="227531"/>
                </a:cubicBezTo>
                <a:cubicBezTo>
                  <a:pt x="7130163" y="238228"/>
                  <a:pt x="7291878" y="238208"/>
                  <a:pt x="7366876" y="248468"/>
                </a:cubicBezTo>
                <a:cubicBezTo>
                  <a:pt x="7491356" y="206752"/>
                  <a:pt x="7367734" y="280166"/>
                  <a:pt x="7565449" y="258950"/>
                </a:cubicBezTo>
                <a:cubicBezTo>
                  <a:pt x="7575959" y="252432"/>
                  <a:pt x="7600854" y="257628"/>
                  <a:pt x="7599285" y="266021"/>
                </a:cubicBezTo>
                <a:cubicBezTo>
                  <a:pt x="7611616" y="262940"/>
                  <a:pt x="7639946" y="245819"/>
                  <a:pt x="7644411" y="258986"/>
                </a:cubicBezTo>
                <a:cubicBezTo>
                  <a:pt x="7708015" y="258012"/>
                  <a:pt x="7770249" y="247724"/>
                  <a:pt x="7825110" y="229109"/>
                </a:cubicBezTo>
                <a:cubicBezTo>
                  <a:pt x="7949762" y="247028"/>
                  <a:pt x="7921956" y="197757"/>
                  <a:pt x="7965804" y="190545"/>
                </a:cubicBezTo>
                <a:cubicBezTo>
                  <a:pt x="8039439" y="213878"/>
                  <a:pt x="8063651" y="191475"/>
                  <a:pt x="8147401" y="205617"/>
                </a:cubicBezTo>
                <a:cubicBezTo>
                  <a:pt x="8166453" y="196610"/>
                  <a:pt x="8225048" y="207099"/>
                  <a:pt x="8256033" y="193713"/>
                </a:cubicBezTo>
                <a:cubicBezTo>
                  <a:pt x="8311388" y="242017"/>
                  <a:pt x="8350376" y="178592"/>
                  <a:pt x="8410677" y="172167"/>
                </a:cubicBezTo>
                <a:cubicBezTo>
                  <a:pt x="8470978" y="165743"/>
                  <a:pt x="8572470" y="206385"/>
                  <a:pt x="8617841" y="155167"/>
                </a:cubicBezTo>
                <a:cubicBezTo>
                  <a:pt x="8646050" y="160448"/>
                  <a:pt x="8664949" y="183631"/>
                  <a:pt x="8715976" y="178374"/>
                </a:cubicBezTo>
                <a:cubicBezTo>
                  <a:pt x="8737194" y="188216"/>
                  <a:pt x="8738009" y="189511"/>
                  <a:pt x="8778827" y="172936"/>
                </a:cubicBezTo>
                <a:cubicBezTo>
                  <a:pt x="8725277" y="146372"/>
                  <a:pt x="8850819" y="175612"/>
                  <a:pt x="8840778" y="143149"/>
                </a:cubicBezTo>
                <a:cubicBezTo>
                  <a:pt x="8903519" y="121096"/>
                  <a:pt x="9021861" y="150359"/>
                  <a:pt x="9010380" y="91891"/>
                </a:cubicBezTo>
                <a:cubicBezTo>
                  <a:pt x="9027103" y="56852"/>
                  <a:pt x="9112524" y="108357"/>
                  <a:pt x="9110856" y="70997"/>
                </a:cubicBezTo>
                <a:cubicBezTo>
                  <a:pt x="9148189" y="94250"/>
                  <a:pt x="9209809" y="53285"/>
                  <a:pt x="9268817" y="53082"/>
                </a:cubicBezTo>
                <a:cubicBezTo>
                  <a:pt x="9279135" y="35997"/>
                  <a:pt x="9292736" y="36520"/>
                  <a:pt x="9316667" y="45047"/>
                </a:cubicBezTo>
                <a:cubicBezTo>
                  <a:pt x="9352186" y="45862"/>
                  <a:pt x="9390008" y="39799"/>
                  <a:pt x="9428209" y="29923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6">
            <a:extLst>
              <a:ext uri="{FF2B5EF4-FFF2-40B4-BE49-F238E27FC236}">
                <a16:creationId xmlns:a16="http://schemas.microsoft.com/office/drawing/2014/main" id="{80E21785-62D8-430F-9521-90166EF7C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8">
            <a:extLst>
              <a:ext uri="{FF2B5EF4-FFF2-40B4-BE49-F238E27FC236}">
                <a16:creationId xmlns:a16="http://schemas.microsoft.com/office/drawing/2014/main" id="{ED7CF8A0-D3E4-4A16-87D3-1D973AC61B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13296" y="697832"/>
            <a:ext cx="8189484" cy="5541981"/>
          </a:xfrm>
          <a:custGeom>
            <a:avLst/>
            <a:gdLst>
              <a:gd name="connsiteX0" fmla="*/ 1164045 w 7323233"/>
              <a:gd name="connsiteY0" fmla="*/ 25 h 5835507"/>
              <a:gd name="connsiteX1" fmla="*/ 1213723 w 7323233"/>
              <a:gd name="connsiteY1" fmla="*/ 8385 h 5835507"/>
              <a:gd name="connsiteX2" fmla="*/ 2251656 w 7323233"/>
              <a:gd name="connsiteY2" fmla="*/ 138318 h 5835507"/>
              <a:gd name="connsiteX3" fmla="*/ 3226534 w 7323233"/>
              <a:gd name="connsiteY3" fmla="*/ 205194 h 5835507"/>
              <a:gd name="connsiteX4" fmla="*/ 4404335 w 7323233"/>
              <a:gd name="connsiteY4" fmla="*/ 316784 h 5835507"/>
              <a:gd name="connsiteX5" fmla="*/ 5225968 w 7323233"/>
              <a:gd name="connsiteY5" fmla="*/ 350415 h 5835507"/>
              <a:gd name="connsiteX6" fmla="*/ 5266859 w 7323233"/>
              <a:gd name="connsiteY6" fmla="*/ 348884 h 5835507"/>
              <a:gd name="connsiteX7" fmla="*/ 5685318 w 7323233"/>
              <a:gd name="connsiteY7" fmla="*/ 399712 h 5835507"/>
              <a:gd name="connsiteX8" fmla="*/ 5411315 w 7323233"/>
              <a:gd name="connsiteY8" fmla="*/ 618305 h 5835507"/>
              <a:gd name="connsiteX9" fmla="*/ 5805698 w 7323233"/>
              <a:gd name="connsiteY9" fmla="*/ 721868 h 5835507"/>
              <a:gd name="connsiteX10" fmla="*/ 6188997 w 7323233"/>
              <a:gd name="connsiteY10" fmla="*/ 868233 h 5835507"/>
              <a:gd name="connsiteX11" fmla="*/ 6261225 w 7323233"/>
              <a:gd name="connsiteY11" fmla="*/ 928614 h 5835507"/>
              <a:gd name="connsiteX12" fmla="*/ 6858533 w 7323233"/>
              <a:gd name="connsiteY12" fmla="*/ 1323379 h 5835507"/>
              <a:gd name="connsiteX13" fmla="*/ 6744269 w 7323233"/>
              <a:gd name="connsiteY13" fmla="*/ 1407072 h 5835507"/>
              <a:gd name="connsiteX14" fmla="*/ 6956365 w 7323233"/>
              <a:gd name="connsiteY14" fmla="*/ 1507197 h 5835507"/>
              <a:gd name="connsiteX15" fmla="*/ 7004134 w 7323233"/>
              <a:gd name="connsiteY15" fmla="*/ 1549234 h 5835507"/>
              <a:gd name="connsiteX16" fmla="*/ 6963627 w 7323233"/>
              <a:gd name="connsiteY16" fmla="*/ 1599678 h 5835507"/>
              <a:gd name="connsiteX17" fmla="*/ 6875731 w 7323233"/>
              <a:gd name="connsiteY17" fmla="*/ 1634837 h 5835507"/>
              <a:gd name="connsiteX18" fmla="*/ 6759175 w 7323233"/>
              <a:gd name="connsiteY18" fmla="*/ 1723878 h 5835507"/>
              <a:gd name="connsiteX19" fmla="*/ 6763759 w 7323233"/>
              <a:gd name="connsiteY19" fmla="*/ 1793431 h 5835507"/>
              <a:gd name="connsiteX20" fmla="*/ 6832931 w 7323233"/>
              <a:gd name="connsiteY20" fmla="*/ 1919543 h 5835507"/>
              <a:gd name="connsiteX21" fmla="*/ 6728984 w 7323233"/>
              <a:gd name="connsiteY21" fmla="*/ 2051386 h 5835507"/>
              <a:gd name="connsiteX22" fmla="*/ 6675481 w 7323233"/>
              <a:gd name="connsiteY22" fmla="*/ 2090365 h 5835507"/>
              <a:gd name="connsiteX23" fmla="*/ 6778665 w 7323233"/>
              <a:gd name="connsiteY23" fmla="*/ 2103740 h 5835507"/>
              <a:gd name="connsiteX24" fmla="*/ 6814587 w 7323233"/>
              <a:gd name="connsiteY24" fmla="*/ 2158771 h 5835507"/>
              <a:gd name="connsiteX25" fmla="*/ 6830637 w 7323233"/>
              <a:gd name="connsiteY25" fmla="*/ 2186286 h 5835507"/>
              <a:gd name="connsiteX26" fmla="*/ 6928087 w 7323233"/>
              <a:gd name="connsiteY26" fmla="*/ 2358639 h 5835507"/>
              <a:gd name="connsiteX27" fmla="*/ 6911653 w 7323233"/>
              <a:gd name="connsiteY27" fmla="*/ 2406789 h 5835507"/>
              <a:gd name="connsiteX28" fmla="*/ 6749237 w 7323233"/>
              <a:gd name="connsiteY28" fmla="*/ 2639522 h 5835507"/>
              <a:gd name="connsiteX29" fmla="*/ 6921971 w 7323233"/>
              <a:gd name="connsiteY29" fmla="*/ 2704488 h 5835507"/>
              <a:gd name="connsiteX30" fmla="*/ 6932290 w 7323233"/>
              <a:gd name="connsiteY30" fmla="*/ 2814548 h 5835507"/>
              <a:gd name="connsiteX31" fmla="*/ 7020186 w 7323233"/>
              <a:gd name="connsiteY31" fmla="*/ 2937603 h 5835507"/>
              <a:gd name="connsiteX32" fmla="*/ 7213555 w 7323233"/>
              <a:gd name="connsiteY32" fmla="*/ 3110719 h 5835507"/>
              <a:gd name="connsiteX33" fmla="*/ 7323233 w 7323233"/>
              <a:gd name="connsiteY33" fmla="*/ 3226893 h 5835507"/>
              <a:gd name="connsiteX34" fmla="*/ 7134067 w 7323233"/>
              <a:gd name="connsiteY34" fmla="*/ 3257847 h 5835507"/>
              <a:gd name="connsiteX35" fmla="*/ 7104643 w 7323233"/>
              <a:gd name="connsiteY35" fmla="*/ 3275809 h 5835507"/>
              <a:gd name="connsiteX36" fmla="*/ 7127189 w 7323233"/>
              <a:gd name="connsiteY36" fmla="*/ 3336953 h 5835507"/>
              <a:gd name="connsiteX37" fmla="*/ 7157379 w 7323233"/>
              <a:gd name="connsiteY37" fmla="*/ 3397718 h 5835507"/>
              <a:gd name="connsiteX38" fmla="*/ 7136361 w 7323233"/>
              <a:gd name="connsiteY38" fmla="*/ 3445487 h 5835507"/>
              <a:gd name="connsiteX39" fmla="*/ 6988849 w 7323233"/>
              <a:gd name="connsiteY39" fmla="*/ 3652233 h 5835507"/>
              <a:gd name="connsiteX40" fmla="*/ 6867705 w 7323233"/>
              <a:gd name="connsiteY40" fmla="*/ 3734395 h 5835507"/>
              <a:gd name="connsiteX41" fmla="*/ 6591791 w 7323233"/>
              <a:gd name="connsiteY41" fmla="*/ 4107760 h 5835507"/>
              <a:gd name="connsiteX42" fmla="*/ 6505041 w 7323233"/>
              <a:gd name="connsiteY42" fmla="*/ 4228904 h 5835507"/>
              <a:gd name="connsiteX43" fmla="*/ 6569243 w 7323233"/>
              <a:gd name="connsiteY43" fmla="*/ 4271704 h 5835507"/>
              <a:gd name="connsiteX44" fmla="*/ 6446188 w 7323233"/>
              <a:gd name="connsiteY44" fmla="*/ 4398582 h 5835507"/>
              <a:gd name="connsiteX45" fmla="*/ 6301351 w 7323233"/>
              <a:gd name="connsiteY45" fmla="*/ 4539595 h 5835507"/>
              <a:gd name="connsiteX46" fmla="*/ 6263519 w 7323233"/>
              <a:gd name="connsiteY46" fmla="*/ 4577047 h 5835507"/>
              <a:gd name="connsiteX47" fmla="*/ 3277744 w 7323233"/>
              <a:gd name="connsiteY47" fmla="*/ 5834336 h 5835507"/>
              <a:gd name="connsiteX48" fmla="*/ 2490505 w 7323233"/>
              <a:gd name="connsiteY48" fmla="*/ 5648992 h 5835507"/>
              <a:gd name="connsiteX49" fmla="*/ 2179046 w 7323233"/>
              <a:gd name="connsiteY49" fmla="*/ 5504920 h 5835507"/>
              <a:gd name="connsiteX50" fmla="*/ 1780078 w 7323233"/>
              <a:gd name="connsiteY50" fmla="*/ 5273715 h 5835507"/>
              <a:gd name="connsiteX51" fmla="*/ 1353592 w 7323233"/>
              <a:gd name="connsiteY51" fmla="*/ 5087606 h 5835507"/>
              <a:gd name="connsiteX52" fmla="*/ 1208373 w 7323233"/>
              <a:gd name="connsiteY52" fmla="*/ 4917165 h 5835507"/>
              <a:gd name="connsiteX53" fmla="*/ 1157548 w 7323233"/>
              <a:gd name="connsiteY53" fmla="*/ 4869396 h 5835507"/>
              <a:gd name="connsiteX54" fmla="*/ 1030289 w 7323233"/>
              <a:gd name="connsiteY54" fmla="*/ 4807103 h 5835507"/>
              <a:gd name="connsiteX55" fmla="*/ 808258 w 7323233"/>
              <a:gd name="connsiteY55" fmla="*/ 4672585 h 5835507"/>
              <a:gd name="connsiteX56" fmla="*/ 889658 w 7323233"/>
              <a:gd name="connsiteY56" fmla="*/ 4642013 h 5835507"/>
              <a:gd name="connsiteX57" fmla="*/ 1123917 w 7323233"/>
              <a:gd name="connsiteY57" fmla="*/ 4723412 h 5835507"/>
              <a:gd name="connsiteX58" fmla="*/ 1294360 w 7323233"/>
              <a:gd name="connsiteY58" fmla="*/ 4745194 h 5835507"/>
              <a:gd name="connsiteX59" fmla="*/ 1054367 w 7323233"/>
              <a:gd name="connsiteY59" fmla="*/ 4603034 h 5835507"/>
              <a:gd name="connsiteX60" fmla="*/ 822015 w 7323233"/>
              <a:gd name="connsiteY60" fmla="*/ 4418070 h 5835507"/>
              <a:gd name="connsiteX61" fmla="*/ 1001246 w 7323233"/>
              <a:gd name="connsiteY61" fmla="*/ 4453610 h 5835507"/>
              <a:gd name="connsiteX62" fmla="*/ 1008889 w 7323233"/>
              <a:gd name="connsiteY62" fmla="*/ 4428770 h 5835507"/>
              <a:gd name="connsiteX63" fmla="*/ 853733 w 7323233"/>
              <a:gd name="connsiteY63" fmla="*/ 4208648 h 5835507"/>
              <a:gd name="connsiteX64" fmla="*/ 776921 w 7323233"/>
              <a:gd name="connsiteY64" fmla="*/ 4119989 h 5835507"/>
              <a:gd name="connsiteX65" fmla="*/ 431453 w 7323233"/>
              <a:gd name="connsiteY65" fmla="*/ 3852864 h 5835507"/>
              <a:gd name="connsiteX66" fmla="*/ 759342 w 7323233"/>
              <a:gd name="connsiteY66" fmla="*/ 3972095 h 5835507"/>
              <a:gd name="connsiteX67" fmla="*/ 420753 w 7323233"/>
              <a:gd name="connsiteY67" fmla="*/ 3712230 h 5835507"/>
              <a:gd name="connsiteX68" fmla="*/ 256425 w 7323233"/>
              <a:gd name="connsiteY68" fmla="*/ 3616309 h 5835507"/>
              <a:gd name="connsiteX69" fmla="*/ 214772 w 7323233"/>
              <a:gd name="connsiteY69" fmla="*/ 3559749 h 5835507"/>
              <a:gd name="connsiteX70" fmla="*/ 287762 w 7323233"/>
              <a:gd name="connsiteY70" fmla="*/ 3547521 h 5835507"/>
              <a:gd name="connsiteX71" fmla="*/ 511706 w 7323233"/>
              <a:gd name="connsiteY71" fmla="*/ 3569305 h 5835507"/>
              <a:gd name="connsiteX72" fmla="*/ 235409 w 7323233"/>
              <a:gd name="connsiteY72" fmla="*/ 3394659 h 5835507"/>
              <a:gd name="connsiteX73" fmla="*/ 442537 w 7323233"/>
              <a:gd name="connsiteY73" fmla="*/ 3421409 h 5835507"/>
              <a:gd name="connsiteX74" fmla="*/ 502152 w 7323233"/>
              <a:gd name="connsiteY74" fmla="*/ 3352622 h 5835507"/>
              <a:gd name="connsiteX75" fmla="*/ 598455 w 7323233"/>
              <a:gd name="connsiteY75" fmla="*/ 3241415 h 5835507"/>
              <a:gd name="connsiteX76" fmla="*/ 664949 w 7323233"/>
              <a:gd name="connsiteY76" fmla="*/ 3179506 h 5835507"/>
              <a:gd name="connsiteX77" fmla="*/ 692846 w 7323233"/>
              <a:gd name="connsiteY77" fmla="*/ 2984607 h 5835507"/>
              <a:gd name="connsiteX78" fmla="*/ 635524 w 7323233"/>
              <a:gd name="connsiteY78" fmla="*/ 2771366 h 5835507"/>
              <a:gd name="connsiteX79" fmla="*/ 480368 w 7323233"/>
              <a:gd name="connsiteY79" fmla="*/ 2663598 h 5835507"/>
              <a:gd name="connsiteX80" fmla="*/ 525081 w 7323233"/>
              <a:gd name="connsiteY80" fmla="*/ 2542454 h 5835507"/>
              <a:gd name="connsiteX81" fmla="*/ 855264 w 7323233"/>
              <a:gd name="connsiteY81" fmla="*/ 2615829 h 5835507"/>
              <a:gd name="connsiteX82" fmla="*/ 361137 w 7323233"/>
              <a:gd name="connsiteY82" fmla="*/ 2327301 h 5835507"/>
              <a:gd name="connsiteX83" fmla="*/ 444065 w 7323233"/>
              <a:gd name="connsiteY83" fmla="*/ 2312780 h 5835507"/>
              <a:gd name="connsiteX84" fmla="*/ 440625 w 7323233"/>
              <a:gd name="connsiteY84" fmla="*/ 2290233 h 5835507"/>
              <a:gd name="connsiteX85" fmla="*/ 445975 w 7323233"/>
              <a:gd name="connsiteY85" fmla="*/ 2151509 h 5835507"/>
              <a:gd name="connsiteX86" fmla="*/ 459734 w 7323233"/>
              <a:gd name="connsiteY86" fmla="*/ 2087690 h 5835507"/>
              <a:gd name="connsiteX87" fmla="*/ 437950 w 7323233"/>
              <a:gd name="connsiteY87" fmla="*/ 2014315 h 5835507"/>
              <a:gd name="connsiteX88" fmla="*/ 808640 w 7323233"/>
              <a:gd name="connsiteY88" fmla="*/ 2042977 h 5835507"/>
              <a:gd name="connsiteX89" fmla="*/ 969908 w 7323233"/>
              <a:gd name="connsiteY89" fmla="*/ 2026162 h 5835507"/>
              <a:gd name="connsiteX90" fmla="*/ 1251176 w 7323233"/>
              <a:gd name="connsiteY90" fmla="*/ 2021577 h 5835507"/>
              <a:gd name="connsiteX91" fmla="*/ 1381491 w 7323233"/>
              <a:gd name="connsiteY91" fmla="*/ 2035718 h 5835507"/>
              <a:gd name="connsiteX92" fmla="*/ 1492697 w 7323233"/>
              <a:gd name="connsiteY92" fmla="*/ 2017374 h 5835507"/>
              <a:gd name="connsiteX93" fmla="*/ 1386076 w 7323233"/>
              <a:gd name="connsiteY93" fmla="*/ 1931006 h 5835507"/>
              <a:gd name="connsiteX94" fmla="*/ 1235889 w 7323233"/>
              <a:gd name="connsiteY94" fmla="*/ 1932153 h 5835507"/>
              <a:gd name="connsiteX95" fmla="*/ 1128886 w 7323233"/>
              <a:gd name="connsiteY95" fmla="*/ 1875977 h 5835507"/>
              <a:gd name="connsiteX96" fmla="*/ 1026851 w 7323233"/>
              <a:gd name="connsiteY96" fmla="*/ 1774322 h 5835507"/>
              <a:gd name="connsiteX97" fmla="*/ 666861 w 7323233"/>
              <a:gd name="connsiteY97" fmla="*/ 1612290 h 5835507"/>
              <a:gd name="connsiteX98" fmla="*/ 601130 w 7323233"/>
              <a:gd name="connsiteY98" fmla="*/ 1550762 h 5835507"/>
              <a:gd name="connsiteX99" fmla="*/ 1630272 w 7323233"/>
              <a:gd name="connsiteY99" fmla="*/ 1785787 h 5835507"/>
              <a:gd name="connsiteX100" fmla="*/ 1312320 w 7323233"/>
              <a:gd name="connsiteY100" fmla="*/ 1687191 h 5835507"/>
              <a:gd name="connsiteX101" fmla="*/ 1527473 w 7323233"/>
              <a:gd name="connsiteY101" fmla="*/ 1705153 h 5835507"/>
              <a:gd name="connsiteX102" fmla="*/ 1646706 w 7323233"/>
              <a:gd name="connsiteY102" fmla="*/ 1639040 h 5835507"/>
              <a:gd name="connsiteX103" fmla="*/ 1645178 w 7323233"/>
              <a:gd name="connsiteY103" fmla="*/ 1620315 h 5835507"/>
              <a:gd name="connsiteX104" fmla="*/ 1557663 w 7323233"/>
              <a:gd name="connsiteY104" fmla="*/ 1558787 h 5835507"/>
              <a:gd name="connsiteX105" fmla="*/ 1506454 w 7323233"/>
              <a:gd name="connsiteY105" fmla="*/ 1519044 h 5835507"/>
              <a:gd name="connsiteX106" fmla="*/ 1366204 w 7323233"/>
              <a:gd name="connsiteY106" fmla="*/ 1375735 h 5835507"/>
              <a:gd name="connsiteX107" fmla="*/ 1466329 w 7323233"/>
              <a:gd name="connsiteY107" fmla="*/ 1360450 h 5835507"/>
              <a:gd name="connsiteX108" fmla="*/ 1503397 w 7323233"/>
              <a:gd name="connsiteY108" fmla="*/ 1330641 h 5835507"/>
              <a:gd name="connsiteX109" fmla="*/ 1475501 w 7323233"/>
              <a:gd name="connsiteY109" fmla="*/ 1288604 h 5835507"/>
              <a:gd name="connsiteX110" fmla="*/ 1165573 w 7323233"/>
              <a:gd name="connsiteY110" fmla="*/ 1159435 h 5835507"/>
              <a:gd name="connsiteX111" fmla="*/ 1141498 w 7323233"/>
              <a:gd name="connsiteY111" fmla="*/ 1059311 h 5835507"/>
              <a:gd name="connsiteX112" fmla="*/ 1199585 w 7323233"/>
              <a:gd name="connsiteY112" fmla="*/ 1044407 h 5835507"/>
              <a:gd name="connsiteX113" fmla="*/ 1267226 w 7323233"/>
              <a:gd name="connsiteY113" fmla="*/ 1051286 h 5835507"/>
              <a:gd name="connsiteX114" fmla="*/ 1213342 w 7323233"/>
              <a:gd name="connsiteY114" fmla="*/ 972561 h 5835507"/>
              <a:gd name="connsiteX115" fmla="*/ 993986 w 7323233"/>
              <a:gd name="connsiteY115" fmla="*/ 893073 h 5835507"/>
              <a:gd name="connsiteX116" fmla="*/ 1047486 w 7323233"/>
              <a:gd name="connsiteY116" fmla="*/ 820083 h 5835507"/>
              <a:gd name="connsiteX117" fmla="*/ 0 w 7323233"/>
              <a:gd name="connsiteY117" fmla="*/ 488371 h 5835507"/>
              <a:gd name="connsiteX118" fmla="*/ 188403 w 7323233"/>
              <a:gd name="connsiteY118" fmla="*/ 484933 h 5835507"/>
              <a:gd name="connsiteX119" fmla="*/ 584315 w 7323233"/>
              <a:gd name="connsiteY119" fmla="*/ 534230 h 5835507"/>
              <a:gd name="connsiteX120" fmla="*/ 782271 w 7323233"/>
              <a:gd name="connsiteY120" fmla="*/ 525824 h 5835507"/>
              <a:gd name="connsiteX121" fmla="*/ 967998 w 7323233"/>
              <a:gd name="connsiteY121" fmla="*/ 552574 h 5835507"/>
              <a:gd name="connsiteX122" fmla="*/ 1129651 w 7323233"/>
              <a:gd name="connsiteY122" fmla="*/ 552574 h 5835507"/>
              <a:gd name="connsiteX123" fmla="*/ 978317 w 7323233"/>
              <a:gd name="connsiteY123" fmla="*/ 513593 h 5835507"/>
              <a:gd name="connsiteX124" fmla="*/ 1074620 w 7323233"/>
              <a:gd name="connsiteY124" fmla="*/ 478818 h 5835507"/>
              <a:gd name="connsiteX125" fmla="*/ 1091435 w 7323233"/>
              <a:gd name="connsiteY125" fmla="*/ 436781 h 5835507"/>
              <a:gd name="connsiteX126" fmla="*/ 1135383 w 7323233"/>
              <a:gd name="connsiteY126" fmla="*/ 404296 h 5835507"/>
              <a:gd name="connsiteX127" fmla="*/ 1384166 w 7323233"/>
              <a:gd name="connsiteY127" fmla="*/ 420349 h 5835507"/>
              <a:gd name="connsiteX128" fmla="*/ 1219839 w 7323233"/>
              <a:gd name="connsiteY128" fmla="*/ 286593 h 5835507"/>
              <a:gd name="connsiteX129" fmla="*/ 1114364 w 7323233"/>
              <a:gd name="connsiteY129" fmla="*/ 264428 h 5835507"/>
              <a:gd name="connsiteX130" fmla="*/ 1090289 w 7323233"/>
              <a:gd name="connsiteY130" fmla="*/ 207487 h 5835507"/>
              <a:gd name="connsiteX131" fmla="*/ 1139204 w 7323233"/>
              <a:gd name="connsiteY131" fmla="*/ 195259 h 5835507"/>
              <a:gd name="connsiteX132" fmla="*/ 1382254 w 7323233"/>
              <a:gd name="connsiteY132" fmla="*/ 242265 h 5835507"/>
              <a:gd name="connsiteX133" fmla="*/ 1423145 w 7323233"/>
              <a:gd name="connsiteY133" fmla="*/ 223537 h 5835507"/>
              <a:gd name="connsiteX134" fmla="*/ 965705 w 7323233"/>
              <a:gd name="connsiteY134" fmla="*/ 102013 h 5835507"/>
              <a:gd name="connsiteX135" fmla="*/ 972586 w 7323233"/>
              <a:gd name="connsiteY135" fmla="*/ 69912 h 5835507"/>
              <a:gd name="connsiteX136" fmla="*/ 1375376 w 7323233"/>
              <a:gd name="connsiteY136" fmla="*/ 119593 h 5835507"/>
              <a:gd name="connsiteX137" fmla="*/ 1117804 w 7323233"/>
              <a:gd name="connsiteY137" fmla="*/ 25200 h 5835507"/>
              <a:gd name="connsiteX138" fmla="*/ 1164045 w 7323233"/>
              <a:gd name="connsiteY138" fmla="*/ 25 h 58355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</a:cxnLst>
            <a:rect l="l" t="t" r="r" b="b"/>
            <a:pathLst>
              <a:path w="7323233" h="5835507">
                <a:moveTo>
                  <a:pt x="1164045" y="25"/>
                </a:moveTo>
                <a:cubicBezTo>
                  <a:pt x="1180764" y="455"/>
                  <a:pt x="1198056" y="6474"/>
                  <a:pt x="1213723" y="8385"/>
                </a:cubicBezTo>
                <a:cubicBezTo>
                  <a:pt x="1559575" y="51187"/>
                  <a:pt x="1905425" y="97428"/>
                  <a:pt x="2251656" y="138318"/>
                </a:cubicBezTo>
                <a:cubicBezTo>
                  <a:pt x="2575343" y="176534"/>
                  <a:pt x="2901320" y="185322"/>
                  <a:pt x="3226534" y="205194"/>
                </a:cubicBezTo>
                <a:cubicBezTo>
                  <a:pt x="3620153" y="229271"/>
                  <a:pt x="4013008" y="263284"/>
                  <a:pt x="4404335" y="316784"/>
                </a:cubicBezTo>
                <a:cubicBezTo>
                  <a:pt x="4676048" y="354236"/>
                  <a:pt x="4950435" y="380221"/>
                  <a:pt x="5225968" y="350415"/>
                </a:cubicBezTo>
                <a:cubicBezTo>
                  <a:pt x="5239725" y="348884"/>
                  <a:pt x="5255394" y="343918"/>
                  <a:pt x="5266859" y="348884"/>
                </a:cubicBezTo>
                <a:cubicBezTo>
                  <a:pt x="5400614" y="404680"/>
                  <a:pt x="5546596" y="364553"/>
                  <a:pt x="5685318" y="399712"/>
                </a:cubicBezTo>
                <a:cubicBezTo>
                  <a:pt x="5649777" y="535377"/>
                  <a:pt x="5497299" y="524293"/>
                  <a:pt x="5411315" y="618305"/>
                </a:cubicBezTo>
                <a:cubicBezTo>
                  <a:pt x="5551565" y="655755"/>
                  <a:pt x="5677676" y="693589"/>
                  <a:pt x="5805698" y="721868"/>
                </a:cubicBezTo>
                <a:cubicBezTo>
                  <a:pt x="5941363" y="751677"/>
                  <a:pt x="6056391" y="832311"/>
                  <a:pt x="6188997" y="868233"/>
                </a:cubicBezTo>
                <a:cubicBezTo>
                  <a:pt x="6217279" y="875876"/>
                  <a:pt x="6251291" y="902627"/>
                  <a:pt x="6261225" y="928614"/>
                </a:cubicBezTo>
                <a:cubicBezTo>
                  <a:pt x="6293326" y="1012688"/>
                  <a:pt x="6934199" y="1248479"/>
                  <a:pt x="6858533" y="1323379"/>
                </a:cubicBezTo>
                <a:cubicBezTo>
                  <a:pt x="6827197" y="1354335"/>
                  <a:pt x="6786687" y="1376500"/>
                  <a:pt x="6744269" y="1407072"/>
                </a:cubicBezTo>
                <a:cubicBezTo>
                  <a:pt x="6808090" y="1464778"/>
                  <a:pt x="6879934" y="1490000"/>
                  <a:pt x="6956365" y="1507197"/>
                </a:cubicBezTo>
                <a:cubicBezTo>
                  <a:pt x="6979295" y="1512547"/>
                  <a:pt x="7001843" y="1523247"/>
                  <a:pt x="7004134" y="1549234"/>
                </a:cubicBezTo>
                <a:cubicBezTo>
                  <a:pt x="7006427" y="1576366"/>
                  <a:pt x="6983115" y="1587066"/>
                  <a:pt x="6963627" y="1599678"/>
                </a:cubicBezTo>
                <a:cubicBezTo>
                  <a:pt x="6936493" y="1617256"/>
                  <a:pt x="6910125" y="1632543"/>
                  <a:pt x="6875731" y="1634837"/>
                </a:cubicBezTo>
                <a:cubicBezTo>
                  <a:pt x="6819171" y="1638275"/>
                  <a:pt x="6792040" y="1687191"/>
                  <a:pt x="6759175" y="1723878"/>
                </a:cubicBezTo>
                <a:cubicBezTo>
                  <a:pt x="6740831" y="1744515"/>
                  <a:pt x="6731659" y="1786169"/>
                  <a:pt x="6763759" y="1793431"/>
                </a:cubicBezTo>
                <a:cubicBezTo>
                  <a:pt x="6840955" y="1811009"/>
                  <a:pt x="6834840" y="1861837"/>
                  <a:pt x="6832931" y="1919543"/>
                </a:cubicBezTo>
                <a:cubicBezTo>
                  <a:pt x="6830255" y="1991005"/>
                  <a:pt x="6784777" y="2023871"/>
                  <a:pt x="6728984" y="2051386"/>
                </a:cubicBezTo>
                <a:cubicBezTo>
                  <a:pt x="6709875" y="2060939"/>
                  <a:pt x="6682743" y="2060556"/>
                  <a:pt x="6675481" y="2090365"/>
                </a:cubicBezTo>
                <a:cubicBezTo>
                  <a:pt x="6706819" y="2118645"/>
                  <a:pt x="6745034" y="2095715"/>
                  <a:pt x="6778665" y="2103740"/>
                </a:cubicBezTo>
                <a:cubicBezTo>
                  <a:pt x="6806561" y="2110237"/>
                  <a:pt x="6852802" y="2106799"/>
                  <a:pt x="6814587" y="2158771"/>
                </a:cubicBezTo>
                <a:cubicBezTo>
                  <a:pt x="6803503" y="2173674"/>
                  <a:pt x="6816497" y="2185139"/>
                  <a:pt x="6830637" y="2186286"/>
                </a:cubicBezTo>
                <a:cubicBezTo>
                  <a:pt x="6943755" y="2198133"/>
                  <a:pt x="6891781" y="2303226"/>
                  <a:pt x="6928087" y="2358639"/>
                </a:cubicBezTo>
                <a:cubicBezTo>
                  <a:pt x="6938021" y="2373923"/>
                  <a:pt x="6927321" y="2400292"/>
                  <a:pt x="6911653" y="2406789"/>
                </a:cubicBezTo>
                <a:cubicBezTo>
                  <a:pt x="6811528" y="2449592"/>
                  <a:pt x="6797771" y="2551626"/>
                  <a:pt x="6749237" y="2639522"/>
                </a:cubicBezTo>
                <a:cubicBezTo>
                  <a:pt x="6801975" y="2674298"/>
                  <a:pt x="6865031" y="2681941"/>
                  <a:pt x="6921971" y="2704488"/>
                </a:cubicBezTo>
                <a:cubicBezTo>
                  <a:pt x="6981205" y="2728182"/>
                  <a:pt x="6981205" y="2745760"/>
                  <a:pt x="6932290" y="2814548"/>
                </a:cubicBezTo>
                <a:cubicBezTo>
                  <a:pt x="7059546" y="2829453"/>
                  <a:pt x="7059546" y="2829453"/>
                  <a:pt x="7020186" y="2937603"/>
                </a:cubicBezTo>
                <a:cubicBezTo>
                  <a:pt x="7126808" y="2947538"/>
                  <a:pt x="7197123" y="2998747"/>
                  <a:pt x="7213555" y="3110719"/>
                </a:cubicBezTo>
                <a:cubicBezTo>
                  <a:pt x="7221580" y="3164984"/>
                  <a:pt x="7269733" y="3190588"/>
                  <a:pt x="7323233" y="3226893"/>
                </a:cubicBezTo>
                <a:cubicBezTo>
                  <a:pt x="7256739" y="3262053"/>
                  <a:pt x="7211645" y="3335425"/>
                  <a:pt x="7134067" y="3257847"/>
                </a:cubicBezTo>
                <a:cubicBezTo>
                  <a:pt x="7105789" y="3229569"/>
                  <a:pt x="7108462" y="3265491"/>
                  <a:pt x="7104643" y="3275809"/>
                </a:cubicBezTo>
                <a:cubicBezTo>
                  <a:pt x="7095471" y="3301031"/>
                  <a:pt x="7114577" y="3317846"/>
                  <a:pt x="7127189" y="3336953"/>
                </a:cubicBezTo>
                <a:cubicBezTo>
                  <a:pt x="7139417" y="3356062"/>
                  <a:pt x="7153939" y="3376315"/>
                  <a:pt x="7157379" y="3397718"/>
                </a:cubicBezTo>
                <a:cubicBezTo>
                  <a:pt x="7159671" y="3412621"/>
                  <a:pt x="7148589" y="3434403"/>
                  <a:pt x="7136361" y="3445487"/>
                </a:cubicBezTo>
                <a:cubicBezTo>
                  <a:pt x="7072159" y="3503956"/>
                  <a:pt x="7110374" y="3635418"/>
                  <a:pt x="6988849" y="3652233"/>
                </a:cubicBezTo>
                <a:cubicBezTo>
                  <a:pt x="6934199" y="3659874"/>
                  <a:pt x="6907831" y="3708027"/>
                  <a:pt x="6867705" y="3734395"/>
                </a:cubicBezTo>
                <a:cubicBezTo>
                  <a:pt x="6728219" y="3826495"/>
                  <a:pt x="6634972" y="3944964"/>
                  <a:pt x="6591791" y="4107760"/>
                </a:cubicBezTo>
                <a:cubicBezTo>
                  <a:pt x="6579943" y="4152854"/>
                  <a:pt x="6534466" y="4189160"/>
                  <a:pt x="6505041" y="4228904"/>
                </a:cubicBezTo>
                <a:cubicBezTo>
                  <a:pt x="6519181" y="4257948"/>
                  <a:pt x="6596375" y="4195273"/>
                  <a:pt x="6569243" y="4271704"/>
                </a:cubicBezTo>
                <a:cubicBezTo>
                  <a:pt x="6548606" y="4329029"/>
                  <a:pt x="6495869" y="4364569"/>
                  <a:pt x="6446188" y="4398582"/>
                </a:cubicBezTo>
                <a:cubicBezTo>
                  <a:pt x="6389629" y="4437179"/>
                  <a:pt x="6326957" y="4468132"/>
                  <a:pt x="6301351" y="4539595"/>
                </a:cubicBezTo>
                <a:cubicBezTo>
                  <a:pt x="6296001" y="4554882"/>
                  <a:pt x="6278804" y="4570932"/>
                  <a:pt x="6263519" y="4577047"/>
                </a:cubicBezTo>
                <a:cubicBezTo>
                  <a:pt x="5466343" y="5834719"/>
                  <a:pt x="3503978" y="5843126"/>
                  <a:pt x="3277744" y="5834336"/>
                </a:cubicBezTo>
                <a:cubicBezTo>
                  <a:pt x="3003739" y="5823254"/>
                  <a:pt x="2744636" y="5745676"/>
                  <a:pt x="2490505" y="5648992"/>
                </a:cubicBezTo>
                <a:cubicBezTo>
                  <a:pt x="2383118" y="5608101"/>
                  <a:pt x="2283377" y="5550014"/>
                  <a:pt x="2179046" y="5504920"/>
                </a:cubicBezTo>
                <a:cubicBezTo>
                  <a:pt x="2034975" y="5442627"/>
                  <a:pt x="1923768" y="5323777"/>
                  <a:pt x="1780078" y="5273715"/>
                </a:cubicBezTo>
                <a:cubicBezTo>
                  <a:pt x="1632184" y="5222124"/>
                  <a:pt x="1505691" y="5127731"/>
                  <a:pt x="1353592" y="5087606"/>
                </a:cubicBezTo>
                <a:cubicBezTo>
                  <a:pt x="1273341" y="5066205"/>
                  <a:pt x="1195763" y="5027608"/>
                  <a:pt x="1208373" y="4917165"/>
                </a:cubicBezTo>
                <a:cubicBezTo>
                  <a:pt x="1211813" y="4885828"/>
                  <a:pt x="1190795" y="4860224"/>
                  <a:pt x="1157548" y="4869396"/>
                </a:cubicBezTo>
                <a:cubicBezTo>
                  <a:pt x="1094110" y="4886593"/>
                  <a:pt x="1065448" y="4841115"/>
                  <a:pt x="1030289" y="4807103"/>
                </a:cubicBezTo>
                <a:cubicBezTo>
                  <a:pt x="967617" y="4746725"/>
                  <a:pt x="908001" y="4682522"/>
                  <a:pt x="808258" y="4672585"/>
                </a:cubicBezTo>
                <a:cubicBezTo>
                  <a:pt x="827365" y="4625197"/>
                  <a:pt x="859849" y="4632078"/>
                  <a:pt x="889658" y="4642013"/>
                </a:cubicBezTo>
                <a:cubicBezTo>
                  <a:pt x="967998" y="4668000"/>
                  <a:pt x="1045576" y="4697425"/>
                  <a:pt x="1123917" y="4723412"/>
                </a:cubicBezTo>
                <a:cubicBezTo>
                  <a:pt x="1175126" y="4740228"/>
                  <a:pt x="1225954" y="4763921"/>
                  <a:pt x="1294360" y="4745194"/>
                </a:cubicBezTo>
                <a:cubicBezTo>
                  <a:pt x="1235507" y="4649656"/>
                  <a:pt x="1135383" y="4632459"/>
                  <a:pt x="1054367" y="4603034"/>
                </a:cubicBezTo>
                <a:cubicBezTo>
                  <a:pt x="953095" y="4565966"/>
                  <a:pt x="893480" y="4496029"/>
                  <a:pt x="822015" y="4418070"/>
                </a:cubicBezTo>
                <a:cubicBezTo>
                  <a:pt x="896536" y="4399344"/>
                  <a:pt x="942777" y="4456669"/>
                  <a:pt x="1001246" y="4453610"/>
                </a:cubicBezTo>
                <a:cubicBezTo>
                  <a:pt x="1004304" y="4443675"/>
                  <a:pt x="1009654" y="4429153"/>
                  <a:pt x="1008889" y="4428770"/>
                </a:cubicBezTo>
                <a:cubicBezTo>
                  <a:pt x="913351" y="4385969"/>
                  <a:pt x="868639" y="4305717"/>
                  <a:pt x="853733" y="4208648"/>
                </a:cubicBezTo>
                <a:cubicBezTo>
                  <a:pt x="846092" y="4158588"/>
                  <a:pt x="811315" y="4142920"/>
                  <a:pt x="776921" y="4119989"/>
                </a:cubicBezTo>
                <a:cubicBezTo>
                  <a:pt x="656924" y="4038591"/>
                  <a:pt x="530049" y="3964835"/>
                  <a:pt x="431453" y="3852864"/>
                </a:cubicBezTo>
                <a:cubicBezTo>
                  <a:pt x="545336" y="3867767"/>
                  <a:pt x="636671" y="3940758"/>
                  <a:pt x="759342" y="3972095"/>
                </a:cubicBezTo>
                <a:cubicBezTo>
                  <a:pt x="661893" y="3849042"/>
                  <a:pt x="535781" y="3786751"/>
                  <a:pt x="420753" y="3712230"/>
                </a:cubicBezTo>
                <a:cubicBezTo>
                  <a:pt x="368397" y="3678218"/>
                  <a:pt x="319865" y="3634652"/>
                  <a:pt x="256425" y="3616309"/>
                </a:cubicBezTo>
                <a:cubicBezTo>
                  <a:pt x="233878" y="3609812"/>
                  <a:pt x="196810" y="3596055"/>
                  <a:pt x="214772" y="3559749"/>
                </a:cubicBezTo>
                <a:cubicBezTo>
                  <a:pt x="230057" y="3529561"/>
                  <a:pt x="260247" y="3538731"/>
                  <a:pt x="287762" y="3547521"/>
                </a:cubicBezTo>
                <a:cubicBezTo>
                  <a:pt x="353875" y="3569305"/>
                  <a:pt x="422281" y="3569687"/>
                  <a:pt x="511706" y="3569305"/>
                </a:cubicBezTo>
                <a:cubicBezTo>
                  <a:pt x="436803" y="3469562"/>
                  <a:pt x="299609" y="3499371"/>
                  <a:pt x="235409" y="3394659"/>
                </a:cubicBezTo>
                <a:cubicBezTo>
                  <a:pt x="315659" y="3376315"/>
                  <a:pt x="377569" y="3414149"/>
                  <a:pt x="442537" y="3421409"/>
                </a:cubicBezTo>
                <a:cubicBezTo>
                  <a:pt x="501387" y="3427906"/>
                  <a:pt x="515909" y="3410328"/>
                  <a:pt x="502152" y="3352622"/>
                </a:cubicBezTo>
                <a:cubicBezTo>
                  <a:pt x="480752" y="3262815"/>
                  <a:pt x="512852" y="3216956"/>
                  <a:pt x="598455" y="3241415"/>
                </a:cubicBezTo>
                <a:cubicBezTo>
                  <a:pt x="677943" y="3264344"/>
                  <a:pt x="686349" y="3230715"/>
                  <a:pt x="664949" y="3179506"/>
                </a:cubicBezTo>
                <a:cubicBezTo>
                  <a:pt x="634377" y="3104987"/>
                  <a:pt x="669153" y="3047281"/>
                  <a:pt x="692846" y="2984607"/>
                </a:cubicBezTo>
                <a:cubicBezTo>
                  <a:pt x="729152" y="2889069"/>
                  <a:pt x="713865" y="2842445"/>
                  <a:pt x="635524" y="2771366"/>
                </a:cubicBezTo>
                <a:cubicBezTo>
                  <a:pt x="591577" y="2731620"/>
                  <a:pt x="544190" y="2697991"/>
                  <a:pt x="480368" y="2663598"/>
                </a:cubicBezTo>
                <a:cubicBezTo>
                  <a:pt x="627499" y="2644872"/>
                  <a:pt x="473109" y="2581817"/>
                  <a:pt x="525081" y="2542454"/>
                </a:cubicBezTo>
                <a:cubicBezTo>
                  <a:pt x="629027" y="2526404"/>
                  <a:pt x="713865" y="2651751"/>
                  <a:pt x="855264" y="2615829"/>
                </a:cubicBezTo>
                <a:cubicBezTo>
                  <a:pt x="680618" y="2507295"/>
                  <a:pt x="487630" y="2471755"/>
                  <a:pt x="361137" y="2327301"/>
                </a:cubicBezTo>
                <a:cubicBezTo>
                  <a:pt x="390181" y="2294436"/>
                  <a:pt x="419224" y="2325008"/>
                  <a:pt x="444065" y="2312780"/>
                </a:cubicBezTo>
                <a:cubicBezTo>
                  <a:pt x="443300" y="2305136"/>
                  <a:pt x="445212" y="2293671"/>
                  <a:pt x="440625" y="2290233"/>
                </a:cubicBezTo>
                <a:cubicBezTo>
                  <a:pt x="346234" y="2211508"/>
                  <a:pt x="344703" y="2209598"/>
                  <a:pt x="445975" y="2151509"/>
                </a:cubicBezTo>
                <a:cubicBezTo>
                  <a:pt x="481515" y="2131255"/>
                  <a:pt x="478459" y="2113293"/>
                  <a:pt x="459734" y="2087690"/>
                </a:cubicBezTo>
                <a:cubicBezTo>
                  <a:pt x="446356" y="2069728"/>
                  <a:pt x="430306" y="2053677"/>
                  <a:pt x="437950" y="2014315"/>
                </a:cubicBezTo>
                <a:cubicBezTo>
                  <a:pt x="493362" y="2064761"/>
                  <a:pt x="761252" y="2048327"/>
                  <a:pt x="808640" y="2042977"/>
                </a:cubicBezTo>
                <a:cubicBezTo>
                  <a:pt x="861758" y="2037246"/>
                  <a:pt x="914114" y="2012787"/>
                  <a:pt x="969908" y="2026162"/>
                </a:cubicBezTo>
                <a:cubicBezTo>
                  <a:pt x="1014621" y="2036864"/>
                  <a:pt x="1221748" y="2140427"/>
                  <a:pt x="1251176" y="2021577"/>
                </a:cubicBezTo>
                <a:cubicBezTo>
                  <a:pt x="1252704" y="2015846"/>
                  <a:pt x="1336395" y="2029221"/>
                  <a:pt x="1381491" y="2035718"/>
                </a:cubicBezTo>
                <a:cubicBezTo>
                  <a:pt x="1421235" y="2041068"/>
                  <a:pt x="1465947" y="2064761"/>
                  <a:pt x="1492697" y="2017374"/>
                </a:cubicBezTo>
                <a:cubicBezTo>
                  <a:pt x="1508366" y="1989477"/>
                  <a:pt x="1443782" y="1935593"/>
                  <a:pt x="1386076" y="1931006"/>
                </a:cubicBezTo>
                <a:cubicBezTo>
                  <a:pt x="1336013" y="1926802"/>
                  <a:pt x="1283658" y="1920687"/>
                  <a:pt x="1235889" y="1932153"/>
                </a:cubicBezTo>
                <a:cubicBezTo>
                  <a:pt x="1177038" y="1945911"/>
                  <a:pt x="1145320" y="1923746"/>
                  <a:pt x="1128886" y="1875977"/>
                </a:cubicBezTo>
                <a:cubicBezTo>
                  <a:pt x="1110542" y="1823240"/>
                  <a:pt x="1075383" y="1798781"/>
                  <a:pt x="1026851" y="1774322"/>
                </a:cubicBezTo>
                <a:cubicBezTo>
                  <a:pt x="909146" y="1715090"/>
                  <a:pt x="796030" y="1646684"/>
                  <a:pt x="666861" y="1612290"/>
                </a:cubicBezTo>
                <a:cubicBezTo>
                  <a:pt x="641255" y="1605409"/>
                  <a:pt x="612977" y="1596238"/>
                  <a:pt x="601130" y="1550762"/>
                </a:cubicBezTo>
                <a:cubicBezTo>
                  <a:pt x="950802" y="1618785"/>
                  <a:pt x="1269520" y="1796106"/>
                  <a:pt x="1630272" y="1785787"/>
                </a:cubicBezTo>
                <a:cubicBezTo>
                  <a:pt x="1531678" y="1729610"/>
                  <a:pt x="1417413" y="1726553"/>
                  <a:pt x="1312320" y="1687191"/>
                </a:cubicBezTo>
                <a:cubicBezTo>
                  <a:pt x="1386841" y="1657765"/>
                  <a:pt x="1456775" y="1688337"/>
                  <a:pt x="1527473" y="1705153"/>
                </a:cubicBezTo>
                <a:cubicBezTo>
                  <a:pt x="1586707" y="1718909"/>
                  <a:pt x="1640210" y="1721203"/>
                  <a:pt x="1646706" y="1639040"/>
                </a:cubicBezTo>
                <a:cubicBezTo>
                  <a:pt x="1644413" y="1633690"/>
                  <a:pt x="1644794" y="1626812"/>
                  <a:pt x="1645178" y="1620315"/>
                </a:cubicBezTo>
                <a:cubicBezTo>
                  <a:pt x="1625304" y="1586303"/>
                  <a:pt x="1594350" y="1568725"/>
                  <a:pt x="1557663" y="1558787"/>
                </a:cubicBezTo>
                <a:cubicBezTo>
                  <a:pt x="1535498" y="1552672"/>
                  <a:pt x="1506073" y="1543500"/>
                  <a:pt x="1506454" y="1519044"/>
                </a:cubicBezTo>
                <a:cubicBezTo>
                  <a:pt x="1507601" y="1428472"/>
                  <a:pt x="1436904" y="1402104"/>
                  <a:pt x="1366204" y="1375735"/>
                </a:cubicBezTo>
                <a:cubicBezTo>
                  <a:pt x="1405566" y="1330641"/>
                  <a:pt x="1436520" y="1363888"/>
                  <a:pt x="1466329" y="1360450"/>
                </a:cubicBezTo>
                <a:cubicBezTo>
                  <a:pt x="1485819" y="1358157"/>
                  <a:pt x="1503397" y="1353953"/>
                  <a:pt x="1503397" y="1330641"/>
                </a:cubicBezTo>
                <a:cubicBezTo>
                  <a:pt x="1503779" y="1311151"/>
                  <a:pt x="1494607" y="1288985"/>
                  <a:pt x="1475501" y="1288604"/>
                </a:cubicBezTo>
                <a:cubicBezTo>
                  <a:pt x="1355885" y="1285163"/>
                  <a:pt x="1289773" y="1159817"/>
                  <a:pt x="1165573" y="1159435"/>
                </a:cubicBezTo>
                <a:cubicBezTo>
                  <a:pt x="1091435" y="1159435"/>
                  <a:pt x="1204170" y="1088738"/>
                  <a:pt x="1141498" y="1059311"/>
                </a:cubicBezTo>
                <a:cubicBezTo>
                  <a:pt x="1127739" y="1052814"/>
                  <a:pt x="1177420" y="1042879"/>
                  <a:pt x="1199585" y="1044407"/>
                </a:cubicBezTo>
                <a:cubicBezTo>
                  <a:pt x="1221367" y="1045935"/>
                  <a:pt x="1240857" y="1064661"/>
                  <a:pt x="1267226" y="1051286"/>
                </a:cubicBezTo>
                <a:cubicBezTo>
                  <a:pt x="1281748" y="1003517"/>
                  <a:pt x="1244298" y="985938"/>
                  <a:pt x="1213342" y="972561"/>
                </a:cubicBezTo>
                <a:cubicBezTo>
                  <a:pt x="1141879" y="941607"/>
                  <a:pt x="1072327" y="904157"/>
                  <a:pt x="993986" y="893073"/>
                </a:cubicBezTo>
                <a:cubicBezTo>
                  <a:pt x="966089" y="889252"/>
                  <a:pt x="1034111" y="838042"/>
                  <a:pt x="1047486" y="820083"/>
                </a:cubicBezTo>
                <a:cubicBezTo>
                  <a:pt x="732209" y="631299"/>
                  <a:pt x="353112" y="640852"/>
                  <a:pt x="0" y="488371"/>
                </a:cubicBezTo>
                <a:cubicBezTo>
                  <a:pt x="77960" y="458564"/>
                  <a:pt x="135284" y="480346"/>
                  <a:pt x="188403" y="484933"/>
                </a:cubicBezTo>
                <a:cubicBezTo>
                  <a:pt x="321009" y="496396"/>
                  <a:pt x="452090" y="520090"/>
                  <a:pt x="584315" y="534230"/>
                </a:cubicBezTo>
                <a:cubicBezTo>
                  <a:pt x="649281" y="541108"/>
                  <a:pt x="709662" y="567096"/>
                  <a:pt x="782271" y="525824"/>
                </a:cubicBezTo>
                <a:cubicBezTo>
                  <a:pt x="830805" y="498308"/>
                  <a:pt x="908383" y="528115"/>
                  <a:pt x="967998" y="552574"/>
                </a:cubicBezTo>
                <a:cubicBezTo>
                  <a:pt x="1017296" y="572827"/>
                  <a:pt x="1064301" y="578177"/>
                  <a:pt x="1129651" y="552574"/>
                </a:cubicBezTo>
                <a:cubicBezTo>
                  <a:pt x="1070417" y="536905"/>
                  <a:pt x="1024939" y="523149"/>
                  <a:pt x="978317" y="513593"/>
                </a:cubicBezTo>
                <a:cubicBezTo>
                  <a:pt x="941248" y="505952"/>
                  <a:pt x="1029526" y="474996"/>
                  <a:pt x="1074620" y="478818"/>
                </a:cubicBezTo>
                <a:cubicBezTo>
                  <a:pt x="1137676" y="484168"/>
                  <a:pt x="1102136" y="464296"/>
                  <a:pt x="1091435" y="436781"/>
                </a:cubicBezTo>
                <a:cubicBezTo>
                  <a:pt x="1079970" y="407355"/>
                  <a:pt x="1113982" y="398184"/>
                  <a:pt x="1135383" y="404296"/>
                </a:cubicBezTo>
                <a:cubicBezTo>
                  <a:pt x="1217545" y="428374"/>
                  <a:pt x="1299326" y="385955"/>
                  <a:pt x="1384166" y="420349"/>
                </a:cubicBezTo>
                <a:cubicBezTo>
                  <a:pt x="1362764" y="335509"/>
                  <a:pt x="1316523" y="298440"/>
                  <a:pt x="1219839" y="286593"/>
                </a:cubicBezTo>
                <a:cubicBezTo>
                  <a:pt x="1183533" y="282009"/>
                  <a:pt x="1145701" y="288887"/>
                  <a:pt x="1114364" y="264428"/>
                </a:cubicBezTo>
                <a:cubicBezTo>
                  <a:pt x="1096402" y="250290"/>
                  <a:pt x="1076148" y="233474"/>
                  <a:pt x="1090289" y="207487"/>
                </a:cubicBezTo>
                <a:cubicBezTo>
                  <a:pt x="1100223" y="189144"/>
                  <a:pt x="1121626" y="189144"/>
                  <a:pt x="1139204" y="195259"/>
                </a:cubicBezTo>
                <a:cubicBezTo>
                  <a:pt x="1217929" y="222393"/>
                  <a:pt x="1300091" y="232328"/>
                  <a:pt x="1382254" y="242265"/>
                </a:cubicBezTo>
                <a:cubicBezTo>
                  <a:pt x="1394866" y="243793"/>
                  <a:pt x="1409004" y="248762"/>
                  <a:pt x="1423145" y="223537"/>
                </a:cubicBezTo>
                <a:cubicBezTo>
                  <a:pt x="1269520" y="182647"/>
                  <a:pt x="1123536" y="124559"/>
                  <a:pt x="965705" y="102013"/>
                </a:cubicBezTo>
                <a:cubicBezTo>
                  <a:pt x="967998" y="91312"/>
                  <a:pt x="970292" y="80612"/>
                  <a:pt x="972586" y="69912"/>
                </a:cubicBezTo>
                <a:cubicBezTo>
                  <a:pt x="1096020" y="85197"/>
                  <a:pt x="1219457" y="100484"/>
                  <a:pt x="1375376" y="119593"/>
                </a:cubicBezTo>
                <a:cubicBezTo>
                  <a:pt x="1279454" y="58828"/>
                  <a:pt x="1188885" y="79084"/>
                  <a:pt x="1117804" y="25200"/>
                </a:cubicBezTo>
                <a:cubicBezTo>
                  <a:pt x="1131179" y="4755"/>
                  <a:pt x="1147325" y="-405"/>
                  <a:pt x="1164045" y="25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B467B20-0DDC-F3AB-A7BB-2D99F9EE28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5473" y="1998925"/>
            <a:ext cx="5541054" cy="214941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EJERCICIO 9</a:t>
            </a:r>
          </a:p>
        </p:txBody>
      </p:sp>
    </p:spTree>
    <p:extLst>
      <p:ext uri="{BB962C8B-B14F-4D97-AF65-F5344CB8AC3E}">
        <p14:creationId xmlns:p14="http://schemas.microsoft.com/office/powerpoint/2010/main" val="8423466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0DCC097-1DB8-4B6D-85D0-6FBA0E1CA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0B58608-23C8-4441-994D-C6823EEE1D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2083506"/>
          </a:xfrm>
          <a:custGeom>
            <a:avLst/>
            <a:gdLst>
              <a:gd name="connsiteX0" fmla="*/ 0 w 12191999"/>
              <a:gd name="connsiteY0" fmla="*/ 0 h 2083506"/>
              <a:gd name="connsiteX1" fmla="*/ 9429748 w 12191999"/>
              <a:gd name="connsiteY1" fmla="*/ 0 h 2083506"/>
              <a:gd name="connsiteX2" fmla="*/ 9429748 w 12191999"/>
              <a:gd name="connsiteY2" fmla="*/ 1 h 2083506"/>
              <a:gd name="connsiteX3" fmla="*/ 12191999 w 12191999"/>
              <a:gd name="connsiteY3" fmla="*/ 1 h 2083506"/>
              <a:gd name="connsiteX4" fmla="*/ 12191999 w 12191999"/>
              <a:gd name="connsiteY4" fmla="*/ 1164372 h 2083506"/>
              <a:gd name="connsiteX5" fmla="*/ 12147852 w 12191999"/>
              <a:gd name="connsiteY5" fmla="*/ 1163783 h 2083506"/>
              <a:gd name="connsiteX6" fmla="*/ 11993604 w 12191999"/>
              <a:gd name="connsiteY6" fmla="*/ 1153496 h 2083506"/>
              <a:gd name="connsiteX7" fmla="*/ 11865319 w 12191999"/>
              <a:gd name="connsiteY7" fmla="*/ 1176624 h 2083506"/>
              <a:gd name="connsiteX8" fmla="*/ 11718353 w 12191999"/>
              <a:gd name="connsiteY8" fmla="*/ 1209136 h 2083506"/>
              <a:gd name="connsiteX9" fmla="*/ 11609067 w 12191999"/>
              <a:gd name="connsiteY9" fmla="*/ 1218512 h 2083506"/>
              <a:gd name="connsiteX10" fmla="*/ 11545958 w 12191999"/>
              <a:gd name="connsiteY10" fmla="*/ 1240430 h 2083506"/>
              <a:gd name="connsiteX11" fmla="*/ 11445770 w 12191999"/>
              <a:gd name="connsiteY11" fmla="*/ 1225780 h 2083506"/>
              <a:gd name="connsiteX12" fmla="*/ 11398842 w 12191999"/>
              <a:gd name="connsiteY12" fmla="*/ 1227250 h 2083506"/>
              <a:gd name="connsiteX13" fmla="*/ 11240093 w 12191999"/>
              <a:gd name="connsiteY13" fmla="*/ 1266797 h 2083506"/>
              <a:gd name="connsiteX14" fmla="*/ 11141364 w 12191999"/>
              <a:gd name="connsiteY14" fmla="*/ 1288059 h 2083506"/>
              <a:gd name="connsiteX15" fmla="*/ 11015396 w 12191999"/>
              <a:gd name="connsiteY15" fmla="*/ 1353104 h 2083506"/>
              <a:gd name="connsiteX16" fmla="*/ 10973905 w 12191999"/>
              <a:gd name="connsiteY16" fmla="*/ 1365109 h 2083506"/>
              <a:gd name="connsiteX17" fmla="*/ 10904858 w 12191999"/>
              <a:gd name="connsiteY17" fmla="*/ 1371966 h 2083506"/>
              <a:gd name="connsiteX18" fmla="*/ 10827883 w 12191999"/>
              <a:gd name="connsiteY18" fmla="*/ 1410270 h 2083506"/>
              <a:gd name="connsiteX19" fmla="*/ 10690996 w 12191999"/>
              <a:gd name="connsiteY19" fmla="*/ 1426394 h 2083506"/>
              <a:gd name="connsiteX20" fmla="*/ 10624461 w 12191999"/>
              <a:gd name="connsiteY20" fmla="*/ 1444283 h 2083506"/>
              <a:gd name="connsiteX21" fmla="*/ 10517208 w 12191999"/>
              <a:gd name="connsiteY21" fmla="*/ 1478947 h 2083506"/>
              <a:gd name="connsiteX22" fmla="*/ 10497937 w 12191999"/>
              <a:gd name="connsiteY22" fmla="*/ 1469831 h 2083506"/>
              <a:gd name="connsiteX23" fmla="*/ 10471201 w 12191999"/>
              <a:gd name="connsiteY23" fmla="*/ 1486037 h 2083506"/>
              <a:gd name="connsiteX24" fmla="*/ 10448263 w 12191999"/>
              <a:gd name="connsiteY24" fmla="*/ 1478223 h 2083506"/>
              <a:gd name="connsiteX25" fmla="*/ 10388089 w 12191999"/>
              <a:gd name="connsiteY25" fmla="*/ 1507175 h 2083506"/>
              <a:gd name="connsiteX26" fmla="*/ 10333720 w 12191999"/>
              <a:gd name="connsiteY26" fmla="*/ 1515848 h 2083506"/>
              <a:gd name="connsiteX27" fmla="*/ 10104338 w 12191999"/>
              <a:gd name="connsiteY27" fmla="*/ 1569424 h 2083506"/>
              <a:gd name="connsiteX28" fmla="*/ 9910445 w 12191999"/>
              <a:gd name="connsiteY28" fmla="*/ 1632275 h 2083506"/>
              <a:gd name="connsiteX29" fmla="*/ 9770872 w 12191999"/>
              <a:gd name="connsiteY29" fmla="*/ 1688088 h 2083506"/>
              <a:gd name="connsiteX30" fmla="*/ 9733849 w 12191999"/>
              <a:gd name="connsiteY30" fmla="*/ 1700034 h 2083506"/>
              <a:gd name="connsiteX31" fmla="*/ 9703714 w 12191999"/>
              <a:gd name="connsiteY31" fmla="*/ 1730093 h 2083506"/>
              <a:gd name="connsiteX32" fmla="*/ 9698351 w 12191999"/>
              <a:gd name="connsiteY32" fmla="*/ 1730377 h 2083506"/>
              <a:gd name="connsiteX33" fmla="*/ 9632895 w 12191999"/>
              <a:gd name="connsiteY33" fmla="*/ 1736363 h 2083506"/>
              <a:gd name="connsiteX34" fmla="*/ 9569107 w 12191999"/>
              <a:gd name="connsiteY34" fmla="*/ 1741010 h 2083506"/>
              <a:gd name="connsiteX35" fmla="*/ 9536451 w 12191999"/>
              <a:gd name="connsiteY35" fmla="*/ 1755120 h 2083506"/>
              <a:gd name="connsiteX36" fmla="*/ 9529385 w 12191999"/>
              <a:gd name="connsiteY36" fmla="*/ 1757515 h 2083506"/>
              <a:gd name="connsiteX37" fmla="*/ 9498527 w 12191999"/>
              <a:gd name="connsiteY37" fmla="*/ 1753117 h 2083506"/>
              <a:gd name="connsiteX38" fmla="*/ 9436642 w 12191999"/>
              <a:gd name="connsiteY38" fmla="*/ 1755478 h 2083506"/>
              <a:gd name="connsiteX39" fmla="*/ 9429748 w 12191999"/>
              <a:gd name="connsiteY39" fmla="*/ 1756317 h 2083506"/>
              <a:gd name="connsiteX40" fmla="*/ 9429748 w 12191999"/>
              <a:gd name="connsiteY40" fmla="*/ 1768745 h 2083506"/>
              <a:gd name="connsiteX41" fmla="*/ 9425802 w 12191999"/>
              <a:gd name="connsiteY41" fmla="*/ 1769273 h 2083506"/>
              <a:gd name="connsiteX42" fmla="*/ 9349763 w 12191999"/>
              <a:gd name="connsiteY42" fmla="*/ 1776107 h 2083506"/>
              <a:gd name="connsiteX43" fmla="*/ 9256503 w 12191999"/>
              <a:gd name="connsiteY43" fmla="*/ 1800699 h 2083506"/>
              <a:gd name="connsiteX44" fmla="*/ 9222873 w 12191999"/>
              <a:gd name="connsiteY44" fmla="*/ 1803003 h 2083506"/>
              <a:gd name="connsiteX45" fmla="*/ 9224095 w 12191999"/>
              <a:gd name="connsiteY45" fmla="*/ 1807355 h 2083506"/>
              <a:gd name="connsiteX46" fmla="*/ 9211603 w 12191999"/>
              <a:gd name="connsiteY46" fmla="*/ 1807675 h 2083506"/>
              <a:gd name="connsiteX47" fmla="*/ 9183719 w 12191999"/>
              <a:gd name="connsiteY47" fmla="*/ 1807781 h 2083506"/>
              <a:gd name="connsiteX48" fmla="*/ 9100221 w 12191999"/>
              <a:gd name="connsiteY48" fmla="*/ 1808989 h 2083506"/>
              <a:gd name="connsiteX49" fmla="*/ 9077439 w 12191999"/>
              <a:gd name="connsiteY49" fmla="*/ 1817333 h 2083506"/>
              <a:gd name="connsiteX50" fmla="*/ 9055889 w 12191999"/>
              <a:gd name="connsiteY50" fmla="*/ 1817464 h 2083506"/>
              <a:gd name="connsiteX51" fmla="*/ 8930912 w 12191999"/>
              <a:gd name="connsiteY51" fmla="*/ 1828648 h 2083506"/>
              <a:gd name="connsiteX52" fmla="*/ 8913729 w 12191999"/>
              <a:gd name="connsiteY52" fmla="*/ 1829483 h 2083506"/>
              <a:gd name="connsiteX53" fmla="*/ 8904423 w 12191999"/>
              <a:gd name="connsiteY53" fmla="*/ 1833234 h 2083506"/>
              <a:gd name="connsiteX54" fmla="*/ 8871099 w 12191999"/>
              <a:gd name="connsiteY54" fmla="*/ 1833979 h 2083506"/>
              <a:gd name="connsiteX55" fmla="*/ 8869557 w 12191999"/>
              <a:gd name="connsiteY55" fmla="*/ 1836113 h 2083506"/>
              <a:gd name="connsiteX56" fmla="*/ 8760021 w 12191999"/>
              <a:gd name="connsiteY56" fmla="*/ 1854442 h 2083506"/>
              <a:gd name="connsiteX57" fmla="*/ 8741254 w 12191999"/>
              <a:gd name="connsiteY57" fmla="*/ 1857469 h 2083506"/>
              <a:gd name="connsiteX58" fmla="*/ 8725039 w 12191999"/>
              <a:gd name="connsiteY58" fmla="*/ 1856552 h 2083506"/>
              <a:gd name="connsiteX59" fmla="*/ 8635265 w 12191999"/>
              <a:gd name="connsiteY59" fmla="*/ 1859168 h 2083506"/>
              <a:gd name="connsiteX60" fmla="*/ 8613911 w 12191999"/>
              <a:gd name="connsiteY60" fmla="*/ 1857561 h 2083506"/>
              <a:gd name="connsiteX61" fmla="*/ 8604931 w 12191999"/>
              <a:gd name="connsiteY61" fmla="*/ 1854170 h 2083506"/>
              <a:gd name="connsiteX62" fmla="*/ 8570171 w 12191999"/>
              <a:gd name="connsiteY62" fmla="*/ 1860579 h 2083506"/>
              <a:gd name="connsiteX63" fmla="*/ 8516537 w 12191999"/>
              <a:gd name="connsiteY63" fmla="*/ 1864971 h 2083506"/>
              <a:gd name="connsiteX64" fmla="*/ 8491046 w 12191999"/>
              <a:gd name="connsiteY64" fmla="*/ 1868141 h 2083506"/>
              <a:gd name="connsiteX65" fmla="*/ 8470478 w 12191999"/>
              <a:gd name="connsiteY65" fmla="*/ 1866216 h 2083506"/>
              <a:gd name="connsiteX66" fmla="*/ 8353433 w 12191999"/>
              <a:gd name="connsiteY66" fmla="*/ 1865729 h 2083506"/>
              <a:gd name="connsiteX67" fmla="*/ 8347675 w 12191999"/>
              <a:gd name="connsiteY67" fmla="*/ 1865075 h 2083506"/>
              <a:gd name="connsiteX68" fmla="*/ 8343939 w 12191999"/>
              <a:gd name="connsiteY68" fmla="*/ 1865677 h 2083506"/>
              <a:gd name="connsiteX69" fmla="*/ 8221566 w 12191999"/>
              <a:gd name="connsiteY69" fmla="*/ 1881148 h 2083506"/>
              <a:gd name="connsiteX70" fmla="*/ 8066095 w 12191999"/>
              <a:gd name="connsiteY70" fmla="*/ 1919902 h 2083506"/>
              <a:gd name="connsiteX71" fmla="*/ 8044849 w 12191999"/>
              <a:gd name="connsiteY71" fmla="*/ 1916308 h 2083506"/>
              <a:gd name="connsiteX72" fmla="*/ 8041142 w 12191999"/>
              <a:gd name="connsiteY72" fmla="*/ 1915506 h 2083506"/>
              <a:gd name="connsiteX73" fmla="*/ 8022159 w 12191999"/>
              <a:gd name="connsiteY73" fmla="*/ 1911521 h 2083506"/>
              <a:gd name="connsiteX74" fmla="*/ 7944932 w 12191999"/>
              <a:gd name="connsiteY74" fmla="*/ 1917265 h 2083506"/>
              <a:gd name="connsiteX75" fmla="*/ 7879011 w 12191999"/>
              <a:gd name="connsiteY75" fmla="*/ 1928570 h 2083506"/>
              <a:gd name="connsiteX76" fmla="*/ 7865529 w 12191999"/>
              <a:gd name="connsiteY76" fmla="*/ 1934399 h 2083506"/>
              <a:gd name="connsiteX77" fmla="*/ 7774801 w 12191999"/>
              <a:gd name="connsiteY77" fmla="*/ 1947969 h 2083506"/>
              <a:gd name="connsiteX78" fmla="*/ 7748398 w 12191999"/>
              <a:gd name="connsiteY78" fmla="*/ 1955982 h 2083506"/>
              <a:gd name="connsiteX79" fmla="*/ 7740684 w 12191999"/>
              <a:gd name="connsiteY79" fmla="*/ 1955717 h 2083506"/>
              <a:gd name="connsiteX80" fmla="*/ 7712976 w 12191999"/>
              <a:gd name="connsiteY80" fmla="*/ 1960442 h 2083506"/>
              <a:gd name="connsiteX81" fmla="*/ 7699956 w 12191999"/>
              <a:gd name="connsiteY81" fmla="*/ 1966104 h 2083506"/>
              <a:gd name="connsiteX82" fmla="*/ 7684158 w 12191999"/>
              <a:gd name="connsiteY82" fmla="*/ 1962927 h 2083506"/>
              <a:gd name="connsiteX83" fmla="*/ 7643109 w 12191999"/>
              <a:gd name="connsiteY83" fmla="*/ 1964400 h 2083506"/>
              <a:gd name="connsiteX84" fmla="*/ 7630180 w 12191999"/>
              <a:gd name="connsiteY84" fmla="*/ 1970266 h 2083506"/>
              <a:gd name="connsiteX85" fmla="*/ 7609131 w 12191999"/>
              <a:gd name="connsiteY85" fmla="*/ 1971774 h 2083506"/>
              <a:gd name="connsiteX86" fmla="*/ 7555555 w 12191999"/>
              <a:gd name="connsiteY86" fmla="*/ 1969491 h 2083506"/>
              <a:gd name="connsiteX87" fmla="*/ 7520919 w 12191999"/>
              <a:gd name="connsiteY87" fmla="*/ 1970177 h 2083506"/>
              <a:gd name="connsiteX88" fmla="*/ 7456258 w 12191999"/>
              <a:gd name="connsiteY88" fmla="*/ 1960468 h 2083506"/>
              <a:gd name="connsiteX89" fmla="*/ 7393047 w 12191999"/>
              <a:gd name="connsiteY89" fmla="*/ 1952408 h 2083506"/>
              <a:gd name="connsiteX90" fmla="*/ 7199912 w 12191999"/>
              <a:gd name="connsiteY90" fmla="*/ 1959913 h 2083506"/>
              <a:gd name="connsiteX91" fmla="*/ 7146774 w 12191999"/>
              <a:gd name="connsiteY91" fmla="*/ 1956641 h 2083506"/>
              <a:gd name="connsiteX92" fmla="*/ 7122244 w 12191999"/>
              <a:gd name="connsiteY92" fmla="*/ 1953891 h 2083506"/>
              <a:gd name="connsiteX93" fmla="*/ 7032241 w 12191999"/>
              <a:gd name="connsiteY93" fmla="*/ 1962723 h 2083506"/>
              <a:gd name="connsiteX94" fmla="*/ 6941492 w 12191999"/>
              <a:gd name="connsiteY94" fmla="*/ 1976868 h 2083506"/>
              <a:gd name="connsiteX95" fmla="*/ 6906514 w 12191999"/>
              <a:gd name="connsiteY95" fmla="*/ 1968589 h 2083506"/>
              <a:gd name="connsiteX96" fmla="*/ 6826395 w 12191999"/>
              <a:gd name="connsiteY96" fmla="*/ 1974141 h 2083506"/>
              <a:gd name="connsiteX97" fmla="*/ 6716431 w 12191999"/>
              <a:gd name="connsiteY97" fmla="*/ 2004297 h 2083506"/>
              <a:gd name="connsiteX98" fmla="*/ 6569607 w 12191999"/>
              <a:gd name="connsiteY98" fmla="*/ 2015496 h 2083506"/>
              <a:gd name="connsiteX99" fmla="*/ 6561430 w 12191999"/>
              <a:gd name="connsiteY99" fmla="*/ 2020996 h 2083506"/>
              <a:gd name="connsiteX100" fmla="*/ 6549371 w 12191999"/>
              <a:gd name="connsiteY100" fmla="*/ 2024747 h 2083506"/>
              <a:gd name="connsiteX101" fmla="*/ 6547040 w 12191999"/>
              <a:gd name="connsiteY101" fmla="*/ 2024474 h 2083506"/>
              <a:gd name="connsiteX102" fmla="*/ 6530482 w 12191999"/>
              <a:gd name="connsiteY102" fmla="*/ 2026659 h 2083506"/>
              <a:gd name="connsiteX103" fmla="*/ 6528565 w 12191999"/>
              <a:gd name="connsiteY103" fmla="*/ 2028600 h 2083506"/>
              <a:gd name="connsiteX104" fmla="*/ 6517741 w 12191999"/>
              <a:gd name="connsiteY104" fmla="*/ 2030558 h 2083506"/>
              <a:gd name="connsiteX105" fmla="*/ 6497855 w 12191999"/>
              <a:gd name="connsiteY105" fmla="*/ 2035650 h 2083506"/>
              <a:gd name="connsiteX106" fmla="*/ 6492785 w 12191999"/>
              <a:gd name="connsiteY106" fmla="*/ 2035444 h 2083506"/>
              <a:gd name="connsiteX107" fmla="*/ 6460692 w 12191999"/>
              <a:gd name="connsiteY107" fmla="*/ 2041321 h 2083506"/>
              <a:gd name="connsiteX108" fmla="*/ 6459609 w 12191999"/>
              <a:gd name="connsiteY108" fmla="*/ 2040851 h 2083506"/>
              <a:gd name="connsiteX109" fmla="*/ 6447765 w 12191999"/>
              <a:gd name="connsiteY109" fmla="*/ 2040102 h 2083506"/>
              <a:gd name="connsiteX110" fmla="*/ 6426590 w 12191999"/>
              <a:gd name="connsiteY110" fmla="*/ 2039928 h 2083506"/>
              <a:gd name="connsiteX111" fmla="*/ 6401693 w 12191999"/>
              <a:gd name="connsiteY111" fmla="*/ 2033537 h 2083506"/>
              <a:gd name="connsiteX112" fmla="*/ 6387141 w 12191999"/>
              <a:gd name="connsiteY112" fmla="*/ 2033161 h 2083506"/>
              <a:gd name="connsiteX113" fmla="*/ 6357846 w 12191999"/>
              <a:gd name="connsiteY113" fmla="*/ 2036782 h 2083506"/>
              <a:gd name="connsiteX114" fmla="*/ 6342914 w 12191999"/>
              <a:gd name="connsiteY114" fmla="*/ 2037585 h 2083506"/>
              <a:gd name="connsiteX115" fmla="*/ 6336300 w 12191999"/>
              <a:gd name="connsiteY115" fmla="*/ 2038781 h 2083506"/>
              <a:gd name="connsiteX116" fmla="*/ 6317178 w 12191999"/>
              <a:gd name="connsiteY116" fmla="*/ 2038968 h 2083506"/>
              <a:gd name="connsiteX117" fmla="*/ 6161427 w 12191999"/>
              <a:gd name="connsiteY117" fmla="*/ 2047338 h 2083506"/>
              <a:gd name="connsiteX118" fmla="*/ 6097339 w 12191999"/>
              <a:gd name="connsiteY118" fmla="*/ 2082438 h 2083506"/>
              <a:gd name="connsiteX119" fmla="*/ 6079059 w 12191999"/>
              <a:gd name="connsiteY119" fmla="*/ 2081299 h 2083506"/>
              <a:gd name="connsiteX120" fmla="*/ 5998439 w 12191999"/>
              <a:gd name="connsiteY120" fmla="*/ 2070958 h 2083506"/>
              <a:gd name="connsiteX121" fmla="*/ 5904290 w 12191999"/>
              <a:gd name="connsiteY121" fmla="*/ 2070255 h 2083506"/>
              <a:gd name="connsiteX122" fmla="*/ 5814867 w 12191999"/>
              <a:gd name="connsiteY122" fmla="*/ 2079032 h 2083506"/>
              <a:gd name="connsiteX123" fmla="*/ 5725743 w 12191999"/>
              <a:gd name="connsiteY123" fmla="*/ 2070558 h 2083506"/>
              <a:gd name="connsiteX124" fmla="*/ 5650546 w 12191999"/>
              <a:gd name="connsiteY124" fmla="*/ 2052412 h 2083506"/>
              <a:gd name="connsiteX125" fmla="*/ 5581284 w 12191999"/>
              <a:gd name="connsiteY125" fmla="*/ 2023175 h 2083506"/>
              <a:gd name="connsiteX126" fmla="*/ 5572593 w 12191999"/>
              <a:gd name="connsiteY126" fmla="*/ 2018391 h 2083506"/>
              <a:gd name="connsiteX127" fmla="*/ 5548580 w 12191999"/>
              <a:gd name="connsiteY127" fmla="*/ 2016951 h 2083506"/>
              <a:gd name="connsiteX128" fmla="*/ 5471173 w 12191999"/>
              <a:gd name="connsiteY128" fmla="*/ 2018786 h 2083506"/>
              <a:gd name="connsiteX129" fmla="*/ 5340320 w 12191999"/>
              <a:gd name="connsiteY129" fmla="*/ 2037611 h 2083506"/>
              <a:gd name="connsiteX130" fmla="*/ 5254376 w 12191999"/>
              <a:gd name="connsiteY130" fmla="*/ 2042928 h 2083506"/>
              <a:gd name="connsiteX131" fmla="*/ 5258035 w 12191999"/>
              <a:gd name="connsiteY131" fmla="*/ 2035649 h 2083506"/>
              <a:gd name="connsiteX132" fmla="*/ 5230622 w 12191999"/>
              <a:gd name="connsiteY132" fmla="*/ 2024576 h 2083506"/>
              <a:gd name="connsiteX133" fmla="*/ 5026203 w 12191999"/>
              <a:gd name="connsiteY133" fmla="*/ 2030162 h 2083506"/>
              <a:gd name="connsiteX134" fmla="*/ 4973988 w 12191999"/>
              <a:gd name="connsiteY134" fmla="*/ 2026668 h 2083506"/>
              <a:gd name="connsiteX135" fmla="*/ 4928030 w 12191999"/>
              <a:gd name="connsiteY135" fmla="*/ 2033642 h 2083506"/>
              <a:gd name="connsiteX136" fmla="*/ 4908970 w 12191999"/>
              <a:gd name="connsiteY136" fmla="*/ 2030033 h 2083506"/>
              <a:gd name="connsiteX137" fmla="*/ 4905679 w 12191999"/>
              <a:gd name="connsiteY137" fmla="*/ 2029300 h 2083506"/>
              <a:gd name="connsiteX138" fmla="*/ 4892525 w 12191999"/>
              <a:gd name="connsiteY138" fmla="*/ 2028768 h 2083506"/>
              <a:gd name="connsiteX139" fmla="*/ 4888818 w 12191999"/>
              <a:gd name="connsiteY139" fmla="*/ 2025619 h 2083506"/>
              <a:gd name="connsiteX140" fmla="*/ 4869018 w 12191999"/>
              <a:gd name="connsiteY140" fmla="*/ 2022668 h 2083506"/>
              <a:gd name="connsiteX141" fmla="*/ 4844804 w 12191999"/>
              <a:gd name="connsiteY141" fmla="*/ 2022527 h 2083506"/>
              <a:gd name="connsiteX142" fmla="*/ 4758778 w 12191999"/>
              <a:gd name="connsiteY142" fmla="*/ 2021694 h 2083506"/>
              <a:gd name="connsiteX143" fmla="*/ 4744748 w 12191999"/>
              <a:gd name="connsiteY143" fmla="*/ 2023396 h 2083506"/>
              <a:gd name="connsiteX144" fmla="*/ 4698956 w 12191999"/>
              <a:gd name="connsiteY144" fmla="*/ 2020558 h 2083506"/>
              <a:gd name="connsiteX145" fmla="*/ 4658147 w 12191999"/>
              <a:gd name="connsiteY145" fmla="*/ 2019920 h 2083506"/>
              <a:gd name="connsiteX146" fmla="*/ 4631706 w 12191999"/>
              <a:gd name="connsiteY146" fmla="*/ 2021274 h 2083506"/>
              <a:gd name="connsiteX147" fmla="*/ 4624776 w 12191999"/>
              <a:gd name="connsiteY147" fmla="*/ 2020152 h 2083506"/>
              <a:gd name="connsiteX148" fmla="*/ 4598150 w 12191999"/>
              <a:gd name="connsiteY148" fmla="*/ 2019429 h 2083506"/>
              <a:gd name="connsiteX149" fmla="*/ 4584588 w 12191999"/>
              <a:gd name="connsiteY149" fmla="*/ 2021092 h 2083506"/>
              <a:gd name="connsiteX150" fmla="*/ 4571203 w 12191999"/>
              <a:gd name="connsiteY150" fmla="*/ 2017263 h 2083506"/>
              <a:gd name="connsiteX151" fmla="*/ 4567930 w 12191999"/>
              <a:gd name="connsiteY151" fmla="*/ 2014458 h 2083506"/>
              <a:gd name="connsiteX152" fmla="*/ 4548984 w 12191999"/>
              <a:gd name="connsiteY152" fmla="*/ 2015717 h 2083506"/>
              <a:gd name="connsiteX153" fmla="*/ 4533451 w 12191999"/>
              <a:gd name="connsiteY153" fmla="*/ 2012976 h 2083506"/>
              <a:gd name="connsiteX154" fmla="*/ 4519910 w 12191999"/>
              <a:gd name="connsiteY154" fmla="*/ 2014768 h 2083506"/>
              <a:gd name="connsiteX155" fmla="*/ 4514290 w 12191999"/>
              <a:gd name="connsiteY155" fmla="*/ 2014364 h 2083506"/>
              <a:gd name="connsiteX156" fmla="*/ 4500320 w 12191999"/>
              <a:gd name="connsiteY156" fmla="*/ 2013007 h 2083506"/>
              <a:gd name="connsiteX157" fmla="*/ 4476219 w 12191999"/>
              <a:gd name="connsiteY157" fmla="*/ 2009993 h 2083506"/>
              <a:gd name="connsiteX158" fmla="*/ 4468701 w 12191999"/>
              <a:gd name="connsiteY158" fmla="*/ 2009574 h 2083506"/>
              <a:gd name="connsiteX159" fmla="*/ 4452333 w 12191999"/>
              <a:gd name="connsiteY159" fmla="*/ 2004964 h 2083506"/>
              <a:gd name="connsiteX160" fmla="*/ 4420644 w 12191999"/>
              <a:gd name="connsiteY160" fmla="*/ 2001021 h 2083506"/>
              <a:gd name="connsiteX161" fmla="*/ 4364856 w 12191999"/>
              <a:gd name="connsiteY161" fmla="*/ 1987267 h 2083506"/>
              <a:gd name="connsiteX162" fmla="*/ 4332062 w 12191999"/>
              <a:gd name="connsiteY162" fmla="*/ 1980703 h 2083506"/>
              <a:gd name="connsiteX163" fmla="*/ 4309876 w 12191999"/>
              <a:gd name="connsiteY163" fmla="*/ 1974653 h 2083506"/>
              <a:gd name="connsiteX164" fmla="*/ 4244391 w 12191999"/>
              <a:gd name="connsiteY164" fmla="*/ 1966109 h 2083506"/>
              <a:gd name="connsiteX165" fmla="*/ 4132071 w 12191999"/>
              <a:gd name="connsiteY165" fmla="*/ 1954813 h 2083506"/>
              <a:gd name="connsiteX166" fmla="*/ 4109069 w 12191999"/>
              <a:gd name="connsiteY166" fmla="*/ 1951778 h 2083506"/>
              <a:gd name="connsiteX167" fmla="*/ 4092908 w 12191999"/>
              <a:gd name="connsiteY167" fmla="*/ 1946662 h 2083506"/>
              <a:gd name="connsiteX168" fmla="*/ 4092306 w 12191999"/>
              <a:gd name="connsiteY168" fmla="*/ 1943291 h 2083506"/>
              <a:gd name="connsiteX169" fmla="*/ 4080234 w 12191999"/>
              <a:gd name="connsiteY169" fmla="*/ 1941219 h 2083506"/>
              <a:gd name="connsiteX170" fmla="*/ 4077778 w 12191999"/>
              <a:gd name="connsiteY170" fmla="*/ 1940145 h 2083506"/>
              <a:gd name="connsiteX171" fmla="*/ 4062936 w 12191999"/>
              <a:gd name="connsiteY171" fmla="*/ 1934506 h 2083506"/>
              <a:gd name="connsiteX172" fmla="*/ 4012506 w 12191999"/>
              <a:gd name="connsiteY172" fmla="*/ 1935475 h 2083506"/>
              <a:gd name="connsiteX173" fmla="*/ 3965880 w 12191999"/>
              <a:gd name="connsiteY173" fmla="*/ 1925968 h 2083506"/>
              <a:gd name="connsiteX174" fmla="*/ 3765338 w 12191999"/>
              <a:gd name="connsiteY174" fmla="*/ 1906649 h 2083506"/>
              <a:gd name="connsiteX175" fmla="*/ 3749493 w 12191999"/>
              <a:gd name="connsiteY175" fmla="*/ 1893071 h 2083506"/>
              <a:gd name="connsiteX176" fmla="*/ 3672704 w 12191999"/>
              <a:gd name="connsiteY176" fmla="*/ 1881383 h 2083506"/>
              <a:gd name="connsiteX177" fmla="*/ 3530082 w 12191999"/>
              <a:gd name="connsiteY177" fmla="*/ 1883187 h 2083506"/>
              <a:gd name="connsiteX178" fmla="*/ 3387664 w 12191999"/>
              <a:gd name="connsiteY178" fmla="*/ 1862579 h 2083506"/>
              <a:gd name="connsiteX179" fmla="*/ 3371681 w 12191999"/>
              <a:gd name="connsiteY179" fmla="*/ 1865293 h 2083506"/>
              <a:gd name="connsiteX180" fmla="*/ 3355305 w 12191999"/>
              <a:gd name="connsiteY180" fmla="*/ 1865842 h 2083506"/>
              <a:gd name="connsiteX181" fmla="*/ 3353790 w 12191999"/>
              <a:gd name="connsiteY181" fmla="*/ 1865158 h 2083506"/>
              <a:gd name="connsiteX182" fmla="*/ 3336210 w 12191999"/>
              <a:gd name="connsiteY182" fmla="*/ 1863564 h 2083506"/>
              <a:gd name="connsiteX183" fmla="*/ 3331381 w 12191999"/>
              <a:gd name="connsiteY183" fmla="*/ 1864716 h 2083506"/>
              <a:gd name="connsiteX184" fmla="*/ 3319012 w 12191999"/>
              <a:gd name="connsiteY184" fmla="*/ 1864093 h 2083506"/>
              <a:gd name="connsiteX185" fmla="*/ 3293818 w 12191999"/>
              <a:gd name="connsiteY185" fmla="*/ 1864135 h 2083506"/>
              <a:gd name="connsiteX186" fmla="*/ 3289881 w 12191999"/>
              <a:gd name="connsiteY186" fmla="*/ 1862954 h 2083506"/>
              <a:gd name="connsiteX187" fmla="*/ 3253090 w 12191999"/>
              <a:gd name="connsiteY187" fmla="*/ 1861164 h 2083506"/>
              <a:gd name="connsiteX188" fmla="*/ 3252949 w 12191999"/>
              <a:gd name="connsiteY188" fmla="*/ 1860574 h 2083506"/>
              <a:gd name="connsiteX189" fmla="*/ 3244187 w 12191999"/>
              <a:gd name="connsiteY189" fmla="*/ 1857604 h 2083506"/>
              <a:gd name="connsiteX190" fmla="*/ 3246570 w 12191999"/>
              <a:gd name="connsiteY190" fmla="*/ 1852946 h 2083506"/>
              <a:gd name="connsiteX191" fmla="*/ 3237810 w 12191999"/>
              <a:gd name="connsiteY191" fmla="*/ 1853064 h 2083506"/>
              <a:gd name="connsiteX192" fmla="*/ 3230822 w 12191999"/>
              <a:gd name="connsiteY192" fmla="*/ 1855474 h 2083506"/>
              <a:gd name="connsiteX193" fmla="*/ 3136549 w 12191999"/>
              <a:gd name="connsiteY193" fmla="*/ 1874037 h 2083506"/>
              <a:gd name="connsiteX194" fmla="*/ 2845754 w 12191999"/>
              <a:gd name="connsiteY194" fmla="*/ 1910932 h 2083506"/>
              <a:gd name="connsiteX195" fmla="*/ 2786878 w 12191999"/>
              <a:gd name="connsiteY195" fmla="*/ 1917162 h 2083506"/>
              <a:gd name="connsiteX196" fmla="*/ 2725298 w 12191999"/>
              <a:gd name="connsiteY196" fmla="*/ 1912340 h 2083506"/>
              <a:gd name="connsiteX197" fmla="*/ 2697754 w 12191999"/>
              <a:gd name="connsiteY197" fmla="*/ 1914863 h 2083506"/>
              <a:gd name="connsiteX198" fmla="*/ 2568063 w 12191999"/>
              <a:gd name="connsiteY198" fmla="*/ 1936283 h 2083506"/>
              <a:gd name="connsiteX199" fmla="*/ 2489784 w 12191999"/>
              <a:gd name="connsiteY199" fmla="*/ 1943720 h 2083506"/>
              <a:gd name="connsiteX200" fmla="*/ 2458978 w 12191999"/>
              <a:gd name="connsiteY200" fmla="*/ 1938095 h 2083506"/>
              <a:gd name="connsiteX201" fmla="*/ 2318712 w 12191999"/>
              <a:gd name="connsiteY201" fmla="*/ 1934474 h 2083506"/>
              <a:gd name="connsiteX202" fmla="*/ 2268709 w 12191999"/>
              <a:gd name="connsiteY202" fmla="*/ 1940521 h 2083506"/>
              <a:gd name="connsiteX203" fmla="*/ 2264080 w 12191999"/>
              <a:gd name="connsiteY203" fmla="*/ 1941232 h 2083506"/>
              <a:gd name="connsiteX204" fmla="*/ 2254684 w 12191999"/>
              <a:gd name="connsiteY204" fmla="*/ 1943524 h 2083506"/>
              <a:gd name="connsiteX205" fmla="*/ 2252523 w 12191999"/>
              <a:gd name="connsiteY205" fmla="*/ 1943004 h 2083506"/>
              <a:gd name="connsiteX206" fmla="*/ 2173350 w 12191999"/>
              <a:gd name="connsiteY206" fmla="*/ 1929202 h 2083506"/>
              <a:gd name="connsiteX207" fmla="*/ 2155266 w 12191999"/>
              <a:gd name="connsiteY207" fmla="*/ 1920267 h 2083506"/>
              <a:gd name="connsiteX208" fmla="*/ 2091013 w 12191999"/>
              <a:gd name="connsiteY208" fmla="*/ 1914631 h 2083506"/>
              <a:gd name="connsiteX209" fmla="*/ 2030712 w 12191999"/>
              <a:gd name="connsiteY209" fmla="*/ 1897690 h 2083506"/>
              <a:gd name="connsiteX210" fmla="*/ 1908838 w 12191999"/>
              <a:gd name="connsiteY210" fmla="*/ 1892222 h 2083506"/>
              <a:gd name="connsiteX211" fmla="*/ 1877796 w 12191999"/>
              <a:gd name="connsiteY211" fmla="*/ 1883887 h 2083506"/>
              <a:gd name="connsiteX212" fmla="*/ 1875824 w 12191999"/>
              <a:gd name="connsiteY212" fmla="*/ 1879265 h 2083506"/>
              <a:gd name="connsiteX213" fmla="*/ 1823048 w 12191999"/>
              <a:gd name="connsiteY213" fmla="*/ 1881064 h 2083506"/>
              <a:gd name="connsiteX214" fmla="*/ 1765736 w 12191999"/>
              <a:gd name="connsiteY214" fmla="*/ 1856578 h 2083506"/>
              <a:gd name="connsiteX215" fmla="*/ 1725669 w 12191999"/>
              <a:gd name="connsiteY215" fmla="*/ 1833744 h 2083506"/>
              <a:gd name="connsiteX216" fmla="*/ 1725216 w 12191999"/>
              <a:gd name="connsiteY216" fmla="*/ 1829447 h 2083506"/>
              <a:gd name="connsiteX217" fmla="*/ 1721485 w 12191999"/>
              <a:gd name="connsiteY217" fmla="*/ 1828960 h 2083506"/>
              <a:gd name="connsiteX218" fmla="*/ 1717786 w 12191999"/>
              <a:gd name="connsiteY218" fmla="*/ 1832224 h 2083506"/>
              <a:gd name="connsiteX219" fmla="*/ 1689907 w 12191999"/>
              <a:gd name="connsiteY219" fmla="*/ 1825425 h 2083506"/>
              <a:gd name="connsiteX220" fmla="*/ 1688093 w 12191999"/>
              <a:gd name="connsiteY220" fmla="*/ 1817391 h 2083506"/>
              <a:gd name="connsiteX221" fmla="*/ 1496789 w 12191999"/>
              <a:gd name="connsiteY221" fmla="*/ 1805297 h 2083506"/>
              <a:gd name="connsiteX222" fmla="*/ 1392839 w 12191999"/>
              <a:gd name="connsiteY222" fmla="*/ 1758649 h 2083506"/>
              <a:gd name="connsiteX223" fmla="*/ 1360872 w 12191999"/>
              <a:gd name="connsiteY223" fmla="*/ 1752441 h 2083506"/>
              <a:gd name="connsiteX224" fmla="*/ 1313885 w 12191999"/>
              <a:gd name="connsiteY224" fmla="*/ 1731785 h 2083506"/>
              <a:gd name="connsiteX225" fmla="*/ 1247665 w 12191999"/>
              <a:gd name="connsiteY225" fmla="*/ 1727765 h 2083506"/>
              <a:gd name="connsiteX226" fmla="*/ 1196850 w 12191999"/>
              <a:gd name="connsiteY226" fmla="*/ 1729622 h 2083506"/>
              <a:gd name="connsiteX227" fmla="*/ 1168728 w 12191999"/>
              <a:gd name="connsiteY227" fmla="*/ 1728550 h 2083506"/>
              <a:gd name="connsiteX228" fmla="*/ 1096918 w 12191999"/>
              <a:gd name="connsiteY228" fmla="*/ 1721485 h 2083506"/>
              <a:gd name="connsiteX229" fmla="*/ 1094082 w 12191999"/>
              <a:gd name="connsiteY229" fmla="*/ 1720113 h 2083506"/>
              <a:gd name="connsiteX230" fmla="*/ 1040782 w 12191999"/>
              <a:gd name="connsiteY230" fmla="*/ 1721762 h 2083506"/>
              <a:gd name="connsiteX231" fmla="*/ 955980 w 12191999"/>
              <a:gd name="connsiteY231" fmla="*/ 1719289 h 2083506"/>
              <a:gd name="connsiteX232" fmla="*/ 926108 w 12191999"/>
              <a:gd name="connsiteY232" fmla="*/ 1715917 h 2083506"/>
              <a:gd name="connsiteX233" fmla="*/ 876049 w 12191999"/>
              <a:gd name="connsiteY233" fmla="*/ 1710422 h 2083506"/>
              <a:gd name="connsiteX234" fmla="*/ 839194 w 12191999"/>
              <a:gd name="connsiteY234" fmla="*/ 1700176 h 2083506"/>
              <a:gd name="connsiteX235" fmla="*/ 797112 w 12191999"/>
              <a:gd name="connsiteY235" fmla="*/ 1698014 h 2083506"/>
              <a:gd name="connsiteX236" fmla="*/ 786610 w 12191999"/>
              <a:gd name="connsiteY236" fmla="*/ 1705455 h 2083506"/>
              <a:gd name="connsiteX237" fmla="*/ 741833 w 12191999"/>
              <a:gd name="connsiteY237" fmla="*/ 1700566 h 2083506"/>
              <a:gd name="connsiteX238" fmla="*/ 673985 w 12191999"/>
              <a:gd name="connsiteY238" fmla="*/ 1692278 h 2083506"/>
              <a:gd name="connsiteX239" fmla="*/ 634665 w 12191999"/>
              <a:gd name="connsiteY239" fmla="*/ 1689550 h 2083506"/>
              <a:gd name="connsiteX240" fmla="*/ 527471 w 12191999"/>
              <a:gd name="connsiteY240" fmla="*/ 1679869 h 2083506"/>
              <a:gd name="connsiteX241" fmla="*/ 420260 w 12191999"/>
              <a:gd name="connsiteY241" fmla="*/ 1668475 h 2083506"/>
              <a:gd name="connsiteX242" fmla="*/ 357630 w 12191999"/>
              <a:gd name="connsiteY242" fmla="*/ 1652142 h 2083506"/>
              <a:gd name="connsiteX243" fmla="*/ 269407 w 12191999"/>
              <a:gd name="connsiteY243" fmla="*/ 1643812 h 2083506"/>
              <a:gd name="connsiteX244" fmla="*/ 254769 w 12191999"/>
              <a:gd name="connsiteY244" fmla="*/ 1641013 h 2083506"/>
              <a:gd name="connsiteX245" fmla="*/ 150763 w 12191999"/>
              <a:gd name="connsiteY245" fmla="*/ 1628143 h 2083506"/>
              <a:gd name="connsiteX246" fmla="*/ 29133 w 12191999"/>
              <a:gd name="connsiteY246" fmla="*/ 1626172 h 2083506"/>
              <a:gd name="connsiteX247" fmla="*/ 0 w 12191999"/>
              <a:gd name="connsiteY247" fmla="*/ 1619589 h 2083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</a:cxnLst>
            <a:rect l="l" t="t" r="r" b="b"/>
            <a:pathLst>
              <a:path w="12191999" h="2083506">
                <a:moveTo>
                  <a:pt x="0" y="0"/>
                </a:moveTo>
                <a:lnTo>
                  <a:pt x="9429748" y="0"/>
                </a:lnTo>
                <a:lnTo>
                  <a:pt x="9429748" y="1"/>
                </a:lnTo>
                <a:lnTo>
                  <a:pt x="12191999" y="1"/>
                </a:lnTo>
                <a:lnTo>
                  <a:pt x="12191999" y="1164372"/>
                </a:lnTo>
                <a:lnTo>
                  <a:pt x="12147852" y="1163783"/>
                </a:lnTo>
                <a:cubicBezTo>
                  <a:pt x="12063101" y="1189107"/>
                  <a:pt x="12045020" y="1156925"/>
                  <a:pt x="11993604" y="1153496"/>
                </a:cubicBezTo>
                <a:cubicBezTo>
                  <a:pt x="11954216" y="1165241"/>
                  <a:pt x="11911195" y="1167350"/>
                  <a:pt x="11865319" y="1176624"/>
                </a:cubicBezTo>
                <a:cubicBezTo>
                  <a:pt x="11822513" y="1184682"/>
                  <a:pt x="11766915" y="1201558"/>
                  <a:pt x="11718353" y="1209136"/>
                </a:cubicBezTo>
                <a:cubicBezTo>
                  <a:pt x="11675379" y="1217463"/>
                  <a:pt x="11638007" y="1216639"/>
                  <a:pt x="11609067" y="1218512"/>
                </a:cubicBezTo>
                <a:cubicBezTo>
                  <a:pt x="11597582" y="1221322"/>
                  <a:pt x="11554280" y="1243577"/>
                  <a:pt x="11545958" y="1240430"/>
                </a:cubicBezTo>
                <a:lnTo>
                  <a:pt x="11445770" y="1225780"/>
                </a:lnTo>
                <a:cubicBezTo>
                  <a:pt x="11425543" y="1230782"/>
                  <a:pt x="11413740" y="1222096"/>
                  <a:pt x="11398842" y="1227250"/>
                </a:cubicBezTo>
                <a:cubicBezTo>
                  <a:pt x="11367060" y="1233093"/>
                  <a:pt x="11269285" y="1263712"/>
                  <a:pt x="11240093" y="1266797"/>
                </a:cubicBezTo>
                <a:cubicBezTo>
                  <a:pt x="11197297" y="1273685"/>
                  <a:pt x="11181311" y="1272682"/>
                  <a:pt x="11141364" y="1288059"/>
                </a:cubicBezTo>
                <a:cubicBezTo>
                  <a:pt x="11099891" y="1305386"/>
                  <a:pt x="11051533" y="1319157"/>
                  <a:pt x="11015396" y="1353104"/>
                </a:cubicBezTo>
                <a:cubicBezTo>
                  <a:pt x="11009424" y="1362217"/>
                  <a:pt x="10992328" y="1361966"/>
                  <a:pt x="10973905" y="1365109"/>
                </a:cubicBezTo>
                <a:cubicBezTo>
                  <a:pt x="10955482" y="1368254"/>
                  <a:pt x="10907369" y="1372817"/>
                  <a:pt x="10904858" y="1371966"/>
                </a:cubicBezTo>
                <a:cubicBezTo>
                  <a:pt x="10880521" y="1379494"/>
                  <a:pt x="10873670" y="1399734"/>
                  <a:pt x="10827883" y="1410270"/>
                </a:cubicBezTo>
                <a:cubicBezTo>
                  <a:pt x="10790248" y="1415655"/>
                  <a:pt x="10724899" y="1420726"/>
                  <a:pt x="10690996" y="1426394"/>
                </a:cubicBezTo>
                <a:cubicBezTo>
                  <a:pt x="10676463" y="1423331"/>
                  <a:pt x="10634514" y="1436908"/>
                  <a:pt x="10624461" y="1444283"/>
                </a:cubicBezTo>
                <a:cubicBezTo>
                  <a:pt x="10601952" y="1468442"/>
                  <a:pt x="10536224" y="1460228"/>
                  <a:pt x="10517208" y="1478947"/>
                </a:cubicBezTo>
                <a:cubicBezTo>
                  <a:pt x="10509508" y="1482271"/>
                  <a:pt x="10505833" y="1468818"/>
                  <a:pt x="10497937" y="1469831"/>
                </a:cubicBezTo>
                <a:lnTo>
                  <a:pt x="10471201" y="1486037"/>
                </a:lnTo>
                <a:lnTo>
                  <a:pt x="10448263" y="1478223"/>
                </a:lnTo>
                <a:lnTo>
                  <a:pt x="10388089" y="1507175"/>
                </a:lnTo>
                <a:cubicBezTo>
                  <a:pt x="10350285" y="1513081"/>
                  <a:pt x="10383281" y="1526586"/>
                  <a:pt x="10333720" y="1515848"/>
                </a:cubicBezTo>
                <a:cubicBezTo>
                  <a:pt x="10286428" y="1526223"/>
                  <a:pt x="10174884" y="1550019"/>
                  <a:pt x="10104338" y="1569424"/>
                </a:cubicBezTo>
                <a:cubicBezTo>
                  <a:pt x="10066963" y="1581564"/>
                  <a:pt x="9967395" y="1605712"/>
                  <a:pt x="9910445" y="1632275"/>
                </a:cubicBezTo>
                <a:cubicBezTo>
                  <a:pt x="9856131" y="1644130"/>
                  <a:pt x="9831118" y="1689967"/>
                  <a:pt x="9770872" y="1688088"/>
                </a:cubicBezTo>
                <a:cubicBezTo>
                  <a:pt x="9769882" y="1691843"/>
                  <a:pt x="9737016" y="1697044"/>
                  <a:pt x="9733849" y="1700034"/>
                </a:cubicBezTo>
                <a:lnTo>
                  <a:pt x="9703714" y="1730093"/>
                </a:lnTo>
                <a:lnTo>
                  <a:pt x="9698351" y="1730377"/>
                </a:lnTo>
                <a:lnTo>
                  <a:pt x="9632895" y="1736363"/>
                </a:lnTo>
                <a:lnTo>
                  <a:pt x="9569107" y="1741010"/>
                </a:lnTo>
                <a:cubicBezTo>
                  <a:pt x="9558961" y="1745882"/>
                  <a:pt x="9548028" y="1750646"/>
                  <a:pt x="9536451" y="1755120"/>
                </a:cubicBezTo>
                <a:lnTo>
                  <a:pt x="9529385" y="1757515"/>
                </a:lnTo>
                <a:lnTo>
                  <a:pt x="9498527" y="1753117"/>
                </a:lnTo>
                <a:lnTo>
                  <a:pt x="9436642" y="1755478"/>
                </a:lnTo>
                <a:lnTo>
                  <a:pt x="9429748" y="1756317"/>
                </a:lnTo>
                <a:lnTo>
                  <a:pt x="9429748" y="1768745"/>
                </a:lnTo>
                <a:lnTo>
                  <a:pt x="9425802" y="1769273"/>
                </a:lnTo>
                <a:cubicBezTo>
                  <a:pt x="9390751" y="1773262"/>
                  <a:pt x="9371406" y="1773457"/>
                  <a:pt x="9349763" y="1776107"/>
                </a:cubicBezTo>
                <a:cubicBezTo>
                  <a:pt x="9314721" y="1782260"/>
                  <a:pt x="9277650" y="1796217"/>
                  <a:pt x="9256503" y="1800699"/>
                </a:cubicBezTo>
                <a:lnTo>
                  <a:pt x="9222873" y="1803003"/>
                </a:lnTo>
                <a:lnTo>
                  <a:pt x="9224095" y="1807355"/>
                </a:lnTo>
                <a:lnTo>
                  <a:pt x="9211603" y="1807675"/>
                </a:lnTo>
                <a:lnTo>
                  <a:pt x="9183719" y="1807781"/>
                </a:lnTo>
                <a:cubicBezTo>
                  <a:pt x="9166319" y="1808439"/>
                  <a:pt x="9117935" y="1807396"/>
                  <a:pt x="9100221" y="1808989"/>
                </a:cubicBezTo>
                <a:cubicBezTo>
                  <a:pt x="9095111" y="1813630"/>
                  <a:pt x="9087224" y="1816160"/>
                  <a:pt x="9077439" y="1817333"/>
                </a:cubicBezTo>
                <a:lnTo>
                  <a:pt x="9055889" y="1817464"/>
                </a:lnTo>
                <a:lnTo>
                  <a:pt x="8930912" y="1828648"/>
                </a:lnTo>
                <a:lnTo>
                  <a:pt x="8913729" y="1829483"/>
                </a:lnTo>
                <a:lnTo>
                  <a:pt x="8904423" y="1833234"/>
                </a:lnTo>
                <a:cubicBezTo>
                  <a:pt x="8897319" y="1833982"/>
                  <a:pt x="8876911" y="1833498"/>
                  <a:pt x="8871099" y="1833979"/>
                </a:cubicBezTo>
                <a:lnTo>
                  <a:pt x="8869557" y="1836113"/>
                </a:lnTo>
                <a:cubicBezTo>
                  <a:pt x="8851043" y="1839524"/>
                  <a:pt x="8781405" y="1850882"/>
                  <a:pt x="8760021" y="1854442"/>
                </a:cubicBezTo>
                <a:cubicBezTo>
                  <a:pt x="8755749" y="1851161"/>
                  <a:pt x="8746183" y="1856343"/>
                  <a:pt x="8741254" y="1857469"/>
                </a:cubicBezTo>
                <a:cubicBezTo>
                  <a:pt x="8740491" y="1855259"/>
                  <a:pt x="8728559" y="1854585"/>
                  <a:pt x="8725039" y="1856552"/>
                </a:cubicBezTo>
                <a:cubicBezTo>
                  <a:pt x="8641157" y="1867333"/>
                  <a:pt x="8683145" y="1845054"/>
                  <a:pt x="8635265" y="1859168"/>
                </a:cubicBezTo>
                <a:cubicBezTo>
                  <a:pt x="8626795" y="1860103"/>
                  <a:pt x="8619931" y="1859212"/>
                  <a:pt x="8613911" y="1857561"/>
                </a:cubicBezTo>
                <a:lnTo>
                  <a:pt x="8604931" y="1854170"/>
                </a:lnTo>
                <a:lnTo>
                  <a:pt x="8570171" y="1860579"/>
                </a:lnTo>
                <a:cubicBezTo>
                  <a:pt x="8553049" y="1862813"/>
                  <a:pt x="8535028" y="1864294"/>
                  <a:pt x="8516537" y="1864971"/>
                </a:cubicBezTo>
                <a:cubicBezTo>
                  <a:pt x="8512388" y="1860455"/>
                  <a:pt x="8497874" y="1866870"/>
                  <a:pt x="8491046" y="1868141"/>
                </a:cubicBezTo>
                <a:cubicBezTo>
                  <a:pt x="8490975" y="1865191"/>
                  <a:pt x="8475847" y="1863778"/>
                  <a:pt x="8470478" y="1866216"/>
                </a:cubicBezTo>
                <a:cubicBezTo>
                  <a:pt x="8357654" y="1876758"/>
                  <a:pt x="8421139" y="1849210"/>
                  <a:pt x="8353433" y="1865729"/>
                </a:cubicBezTo>
                <a:lnTo>
                  <a:pt x="8347675" y="1865075"/>
                </a:lnTo>
                <a:lnTo>
                  <a:pt x="8343939" y="1865677"/>
                </a:lnTo>
                <a:cubicBezTo>
                  <a:pt x="8309852" y="1870841"/>
                  <a:pt x="8272587" y="1875809"/>
                  <a:pt x="8221566" y="1881148"/>
                </a:cubicBezTo>
                <a:cubicBezTo>
                  <a:pt x="8158043" y="1892960"/>
                  <a:pt x="8095547" y="1914042"/>
                  <a:pt x="8066095" y="1919902"/>
                </a:cubicBezTo>
                <a:cubicBezTo>
                  <a:pt x="8058949" y="1919234"/>
                  <a:pt x="8051921" y="1917862"/>
                  <a:pt x="8044849" y="1916308"/>
                </a:cubicBezTo>
                <a:lnTo>
                  <a:pt x="8041142" y="1915506"/>
                </a:lnTo>
                <a:lnTo>
                  <a:pt x="8022159" y="1911521"/>
                </a:lnTo>
                <a:lnTo>
                  <a:pt x="7944932" y="1917265"/>
                </a:lnTo>
                <a:lnTo>
                  <a:pt x="7879011" y="1928570"/>
                </a:lnTo>
                <a:lnTo>
                  <a:pt x="7865529" y="1934399"/>
                </a:lnTo>
                <a:lnTo>
                  <a:pt x="7774801" y="1947969"/>
                </a:lnTo>
                <a:lnTo>
                  <a:pt x="7748398" y="1955982"/>
                </a:lnTo>
                <a:lnTo>
                  <a:pt x="7740684" y="1955717"/>
                </a:lnTo>
                <a:cubicBezTo>
                  <a:pt x="7728362" y="1958584"/>
                  <a:pt x="7714099" y="1968442"/>
                  <a:pt x="7712976" y="1960442"/>
                </a:cubicBezTo>
                <a:lnTo>
                  <a:pt x="7699956" y="1966104"/>
                </a:lnTo>
                <a:lnTo>
                  <a:pt x="7684158" y="1962927"/>
                </a:lnTo>
                <a:cubicBezTo>
                  <a:pt x="7674684" y="1962643"/>
                  <a:pt x="7652105" y="1963177"/>
                  <a:pt x="7643109" y="1964400"/>
                </a:cubicBezTo>
                <a:lnTo>
                  <a:pt x="7630180" y="1970266"/>
                </a:lnTo>
                <a:lnTo>
                  <a:pt x="7609131" y="1971774"/>
                </a:lnTo>
                <a:cubicBezTo>
                  <a:pt x="7596694" y="1971644"/>
                  <a:pt x="7570258" y="1969757"/>
                  <a:pt x="7555555" y="1969491"/>
                </a:cubicBezTo>
                <a:cubicBezTo>
                  <a:pt x="7541460" y="1966540"/>
                  <a:pt x="7530571" y="1964848"/>
                  <a:pt x="7520919" y="1970177"/>
                </a:cubicBezTo>
                <a:cubicBezTo>
                  <a:pt x="7500295" y="1966884"/>
                  <a:pt x="7480780" y="1949401"/>
                  <a:pt x="7456258" y="1960468"/>
                </a:cubicBezTo>
                <a:cubicBezTo>
                  <a:pt x="7434946" y="1957506"/>
                  <a:pt x="7435772" y="1952500"/>
                  <a:pt x="7393047" y="1952408"/>
                </a:cubicBezTo>
                <a:cubicBezTo>
                  <a:pt x="7356520" y="1952860"/>
                  <a:pt x="7236307" y="1958626"/>
                  <a:pt x="7199912" y="1959913"/>
                </a:cubicBezTo>
                <a:cubicBezTo>
                  <a:pt x="7176501" y="1959942"/>
                  <a:pt x="7160098" y="1958343"/>
                  <a:pt x="7146774" y="1956641"/>
                </a:cubicBezTo>
                <a:lnTo>
                  <a:pt x="7122244" y="1953891"/>
                </a:lnTo>
                <a:lnTo>
                  <a:pt x="7032241" y="1962723"/>
                </a:lnTo>
                <a:cubicBezTo>
                  <a:pt x="6997214" y="1965198"/>
                  <a:pt x="6963725" y="1968396"/>
                  <a:pt x="6941492" y="1976868"/>
                </a:cubicBezTo>
                <a:cubicBezTo>
                  <a:pt x="6947015" y="1970398"/>
                  <a:pt x="6923088" y="1965379"/>
                  <a:pt x="6906514" y="1968589"/>
                </a:cubicBezTo>
                <a:cubicBezTo>
                  <a:pt x="6925890" y="1943204"/>
                  <a:pt x="6840983" y="1991464"/>
                  <a:pt x="6826395" y="1974141"/>
                </a:cubicBezTo>
                <a:cubicBezTo>
                  <a:pt x="6825676" y="1990223"/>
                  <a:pt x="6751393" y="2017492"/>
                  <a:pt x="6716431" y="2004297"/>
                </a:cubicBezTo>
                <a:cubicBezTo>
                  <a:pt x="6663167" y="2007518"/>
                  <a:pt x="6625450" y="2020811"/>
                  <a:pt x="6569607" y="2015496"/>
                </a:cubicBezTo>
                <a:cubicBezTo>
                  <a:pt x="6567874" y="2017648"/>
                  <a:pt x="6565034" y="2019449"/>
                  <a:pt x="6561430" y="2020996"/>
                </a:cubicBezTo>
                <a:lnTo>
                  <a:pt x="6549371" y="2024747"/>
                </a:lnTo>
                <a:lnTo>
                  <a:pt x="6547040" y="2024474"/>
                </a:lnTo>
                <a:cubicBezTo>
                  <a:pt x="6537882" y="2024425"/>
                  <a:pt x="6533193" y="2025332"/>
                  <a:pt x="6530482" y="2026659"/>
                </a:cubicBezTo>
                <a:lnTo>
                  <a:pt x="6528565" y="2028600"/>
                </a:lnTo>
                <a:lnTo>
                  <a:pt x="6517741" y="2030558"/>
                </a:lnTo>
                <a:lnTo>
                  <a:pt x="6497855" y="2035650"/>
                </a:lnTo>
                <a:lnTo>
                  <a:pt x="6492785" y="2035444"/>
                </a:lnTo>
                <a:lnTo>
                  <a:pt x="6460692" y="2041321"/>
                </a:lnTo>
                <a:lnTo>
                  <a:pt x="6459609" y="2040851"/>
                </a:lnTo>
                <a:cubicBezTo>
                  <a:pt x="6456451" y="2039933"/>
                  <a:pt x="6452734" y="2039508"/>
                  <a:pt x="6447765" y="2040102"/>
                </a:cubicBezTo>
                <a:cubicBezTo>
                  <a:pt x="6446007" y="2031126"/>
                  <a:pt x="6441093" y="2037380"/>
                  <a:pt x="6426590" y="2039928"/>
                </a:cubicBezTo>
                <a:cubicBezTo>
                  <a:pt x="6423606" y="2033241"/>
                  <a:pt x="6413230" y="2032925"/>
                  <a:pt x="6401693" y="2033537"/>
                </a:cubicBezTo>
                <a:lnTo>
                  <a:pt x="6387141" y="2033161"/>
                </a:lnTo>
                <a:lnTo>
                  <a:pt x="6357846" y="2036782"/>
                </a:lnTo>
                <a:lnTo>
                  <a:pt x="6342914" y="2037585"/>
                </a:lnTo>
                <a:lnTo>
                  <a:pt x="6336300" y="2038781"/>
                </a:lnTo>
                <a:lnTo>
                  <a:pt x="6317178" y="2038968"/>
                </a:lnTo>
                <a:lnTo>
                  <a:pt x="6161427" y="2047338"/>
                </a:lnTo>
                <a:cubicBezTo>
                  <a:pt x="6147824" y="2057658"/>
                  <a:pt x="6118908" y="2077615"/>
                  <a:pt x="6097339" y="2082438"/>
                </a:cubicBezTo>
                <a:cubicBezTo>
                  <a:pt x="6090149" y="2084046"/>
                  <a:pt x="6083776" y="2083972"/>
                  <a:pt x="6079059" y="2081299"/>
                </a:cubicBezTo>
                <a:cubicBezTo>
                  <a:pt x="6063900" y="2082334"/>
                  <a:pt x="6011621" y="2084537"/>
                  <a:pt x="5998439" y="2070958"/>
                </a:cubicBezTo>
                <a:cubicBezTo>
                  <a:pt x="5976443" y="2071759"/>
                  <a:pt x="5925514" y="2069780"/>
                  <a:pt x="5904290" y="2070255"/>
                </a:cubicBezTo>
                <a:cubicBezTo>
                  <a:pt x="5871515" y="2066244"/>
                  <a:pt x="5843986" y="2088249"/>
                  <a:pt x="5814867" y="2079032"/>
                </a:cubicBezTo>
                <a:cubicBezTo>
                  <a:pt x="5792003" y="2070559"/>
                  <a:pt x="5750009" y="2076273"/>
                  <a:pt x="5725743" y="2070558"/>
                </a:cubicBezTo>
                <a:cubicBezTo>
                  <a:pt x="5716432" y="2058355"/>
                  <a:pt x="5667424" y="2047322"/>
                  <a:pt x="5650546" y="2052412"/>
                </a:cubicBezTo>
                <a:cubicBezTo>
                  <a:pt x="5614627" y="2046084"/>
                  <a:pt x="5608108" y="2028306"/>
                  <a:pt x="5581284" y="2023175"/>
                </a:cubicBezTo>
                <a:lnTo>
                  <a:pt x="5572593" y="2018391"/>
                </a:lnTo>
                <a:lnTo>
                  <a:pt x="5548580" y="2016951"/>
                </a:lnTo>
                <a:cubicBezTo>
                  <a:pt x="5523726" y="2017783"/>
                  <a:pt x="5498337" y="2019663"/>
                  <a:pt x="5471173" y="2018786"/>
                </a:cubicBezTo>
                <a:cubicBezTo>
                  <a:pt x="5447687" y="2003020"/>
                  <a:pt x="5353807" y="2022324"/>
                  <a:pt x="5340320" y="2037611"/>
                </a:cubicBezTo>
                <a:cubicBezTo>
                  <a:pt x="5340015" y="2024215"/>
                  <a:pt x="5271937" y="2042455"/>
                  <a:pt x="5254376" y="2042928"/>
                </a:cubicBezTo>
                <a:cubicBezTo>
                  <a:pt x="5248522" y="2043086"/>
                  <a:pt x="5248281" y="2041270"/>
                  <a:pt x="5258035" y="2035649"/>
                </a:cubicBezTo>
                <a:cubicBezTo>
                  <a:pt x="5239374" y="2037214"/>
                  <a:pt x="5220112" y="2030252"/>
                  <a:pt x="5230622" y="2024576"/>
                </a:cubicBezTo>
                <a:cubicBezTo>
                  <a:pt x="5173932" y="2036724"/>
                  <a:pt x="5090262" y="2024645"/>
                  <a:pt x="5026203" y="2030162"/>
                </a:cubicBezTo>
                <a:cubicBezTo>
                  <a:pt x="4991280" y="2016814"/>
                  <a:pt x="5010212" y="2029164"/>
                  <a:pt x="4973988" y="2026668"/>
                </a:cubicBezTo>
                <a:cubicBezTo>
                  <a:pt x="4983896" y="2038955"/>
                  <a:pt x="4930012" y="2019774"/>
                  <a:pt x="4928030" y="2033642"/>
                </a:cubicBezTo>
                <a:cubicBezTo>
                  <a:pt x="4921501" y="2032748"/>
                  <a:pt x="4915238" y="2031445"/>
                  <a:pt x="4908970" y="2030033"/>
                </a:cubicBezTo>
                <a:lnTo>
                  <a:pt x="4905679" y="2029300"/>
                </a:lnTo>
                <a:lnTo>
                  <a:pt x="4892525" y="2028768"/>
                </a:lnTo>
                <a:lnTo>
                  <a:pt x="4888818" y="2025619"/>
                </a:lnTo>
                <a:lnTo>
                  <a:pt x="4869018" y="2022668"/>
                </a:lnTo>
                <a:cubicBezTo>
                  <a:pt x="4861602" y="2022028"/>
                  <a:pt x="4853622" y="2021880"/>
                  <a:pt x="4844804" y="2022527"/>
                </a:cubicBezTo>
                <a:cubicBezTo>
                  <a:pt x="4823110" y="2028022"/>
                  <a:pt x="4789330" y="2021287"/>
                  <a:pt x="4758778" y="2021694"/>
                </a:cubicBezTo>
                <a:lnTo>
                  <a:pt x="4744748" y="2023396"/>
                </a:lnTo>
                <a:lnTo>
                  <a:pt x="4698956" y="2020558"/>
                </a:lnTo>
                <a:cubicBezTo>
                  <a:pt x="4685921" y="2020008"/>
                  <a:pt x="4672392" y="2019718"/>
                  <a:pt x="4658147" y="2019920"/>
                </a:cubicBezTo>
                <a:lnTo>
                  <a:pt x="4631706" y="2021274"/>
                </a:lnTo>
                <a:lnTo>
                  <a:pt x="4624776" y="2020152"/>
                </a:lnTo>
                <a:cubicBezTo>
                  <a:pt x="4612703" y="2020277"/>
                  <a:pt x="4596727" y="2024226"/>
                  <a:pt x="4598150" y="2019429"/>
                </a:cubicBezTo>
                <a:lnTo>
                  <a:pt x="4584588" y="2021092"/>
                </a:lnTo>
                <a:lnTo>
                  <a:pt x="4571203" y="2017263"/>
                </a:lnTo>
                <a:cubicBezTo>
                  <a:pt x="4569736" y="2016374"/>
                  <a:pt x="4568633" y="2015427"/>
                  <a:pt x="4567930" y="2014458"/>
                </a:cubicBezTo>
                <a:lnTo>
                  <a:pt x="4548984" y="2015717"/>
                </a:lnTo>
                <a:lnTo>
                  <a:pt x="4533451" y="2012976"/>
                </a:lnTo>
                <a:lnTo>
                  <a:pt x="4519910" y="2014768"/>
                </a:lnTo>
                <a:lnTo>
                  <a:pt x="4514290" y="2014364"/>
                </a:lnTo>
                <a:lnTo>
                  <a:pt x="4500320" y="2013007"/>
                </a:lnTo>
                <a:cubicBezTo>
                  <a:pt x="4493159" y="2012056"/>
                  <a:pt x="4485144" y="2010910"/>
                  <a:pt x="4476219" y="2009993"/>
                </a:cubicBezTo>
                <a:lnTo>
                  <a:pt x="4468701" y="2009574"/>
                </a:lnTo>
                <a:lnTo>
                  <a:pt x="4452333" y="2004964"/>
                </a:lnTo>
                <a:cubicBezTo>
                  <a:pt x="4440422" y="2001479"/>
                  <a:pt x="4431048" y="1999130"/>
                  <a:pt x="4420644" y="2001021"/>
                </a:cubicBezTo>
                <a:cubicBezTo>
                  <a:pt x="4402911" y="1996519"/>
                  <a:pt x="4390524" y="1983900"/>
                  <a:pt x="4364856" y="1987267"/>
                </a:cubicBezTo>
                <a:cubicBezTo>
                  <a:pt x="4372645" y="1981550"/>
                  <a:pt x="4336350" y="1986575"/>
                  <a:pt x="4332062" y="1980703"/>
                </a:cubicBezTo>
                <a:cubicBezTo>
                  <a:pt x="4330083" y="1975974"/>
                  <a:pt x="4318612" y="1976397"/>
                  <a:pt x="4309876" y="1974653"/>
                </a:cubicBezTo>
                <a:cubicBezTo>
                  <a:pt x="4303650" y="1969824"/>
                  <a:pt x="4259693" y="1965414"/>
                  <a:pt x="4244391" y="1966109"/>
                </a:cubicBezTo>
                <a:cubicBezTo>
                  <a:pt x="4201255" y="1970914"/>
                  <a:pt x="4166558" y="1951471"/>
                  <a:pt x="4132071" y="1954813"/>
                </a:cubicBezTo>
                <a:cubicBezTo>
                  <a:pt x="4123041" y="1954358"/>
                  <a:pt x="4115554" y="1953263"/>
                  <a:pt x="4109069" y="1951778"/>
                </a:cubicBezTo>
                <a:lnTo>
                  <a:pt x="4092908" y="1946662"/>
                </a:lnTo>
                <a:cubicBezTo>
                  <a:pt x="4092707" y="1945539"/>
                  <a:pt x="4092506" y="1944415"/>
                  <a:pt x="4092306" y="1943291"/>
                </a:cubicBezTo>
                <a:lnTo>
                  <a:pt x="4080234" y="1941219"/>
                </a:lnTo>
                <a:lnTo>
                  <a:pt x="4077778" y="1940145"/>
                </a:lnTo>
                <a:cubicBezTo>
                  <a:pt x="4073105" y="1938081"/>
                  <a:pt x="4068339" y="1936119"/>
                  <a:pt x="4062936" y="1934506"/>
                </a:cubicBezTo>
                <a:cubicBezTo>
                  <a:pt x="4048082" y="1947155"/>
                  <a:pt x="4014523" y="1922869"/>
                  <a:pt x="4012506" y="1935475"/>
                </a:cubicBezTo>
                <a:cubicBezTo>
                  <a:pt x="3980228" y="1928812"/>
                  <a:pt x="3986775" y="1942559"/>
                  <a:pt x="3965880" y="1925968"/>
                </a:cubicBezTo>
                <a:cubicBezTo>
                  <a:pt x="3899515" y="1923414"/>
                  <a:pt x="3830855" y="1902158"/>
                  <a:pt x="3765338" y="1906649"/>
                </a:cubicBezTo>
                <a:cubicBezTo>
                  <a:pt x="3780686" y="1902635"/>
                  <a:pt x="3768784" y="1893856"/>
                  <a:pt x="3749493" y="1893071"/>
                </a:cubicBezTo>
                <a:cubicBezTo>
                  <a:pt x="3807776" y="1876857"/>
                  <a:pt x="3656400" y="1898030"/>
                  <a:pt x="3672704" y="1881383"/>
                </a:cubicBezTo>
                <a:cubicBezTo>
                  <a:pt x="3645532" y="1893973"/>
                  <a:pt x="3537791" y="1900656"/>
                  <a:pt x="3530082" y="1883187"/>
                </a:cubicBezTo>
                <a:cubicBezTo>
                  <a:pt x="3479808" y="1875044"/>
                  <a:pt x="3426017" y="1877998"/>
                  <a:pt x="3387664" y="1862579"/>
                </a:cubicBezTo>
                <a:cubicBezTo>
                  <a:pt x="3382649" y="1863935"/>
                  <a:pt x="3377277" y="1864791"/>
                  <a:pt x="3371681" y="1865293"/>
                </a:cubicBezTo>
                <a:lnTo>
                  <a:pt x="3355305" y="1865842"/>
                </a:lnTo>
                <a:lnTo>
                  <a:pt x="3353790" y="1865158"/>
                </a:lnTo>
                <a:cubicBezTo>
                  <a:pt x="3346144" y="1863282"/>
                  <a:pt x="3340687" y="1863057"/>
                  <a:pt x="3336210" y="1863564"/>
                </a:cubicBezTo>
                <a:lnTo>
                  <a:pt x="3331381" y="1864716"/>
                </a:lnTo>
                <a:lnTo>
                  <a:pt x="3319012" y="1864093"/>
                </a:lnTo>
                <a:lnTo>
                  <a:pt x="3293818" y="1864135"/>
                </a:lnTo>
                <a:lnTo>
                  <a:pt x="3289881" y="1862954"/>
                </a:lnTo>
                <a:lnTo>
                  <a:pt x="3253090" y="1861164"/>
                </a:lnTo>
                <a:cubicBezTo>
                  <a:pt x="3253042" y="1860968"/>
                  <a:pt x="3252996" y="1860771"/>
                  <a:pt x="3252949" y="1860574"/>
                </a:cubicBezTo>
                <a:cubicBezTo>
                  <a:pt x="3251799" y="1859213"/>
                  <a:pt x="3249368" y="1858131"/>
                  <a:pt x="3244187" y="1857604"/>
                </a:cubicBezTo>
                <a:cubicBezTo>
                  <a:pt x="3250860" y="1853873"/>
                  <a:pt x="3250577" y="1852999"/>
                  <a:pt x="3246570" y="1852946"/>
                </a:cubicBezTo>
                <a:lnTo>
                  <a:pt x="3237810" y="1853064"/>
                </a:lnTo>
                <a:lnTo>
                  <a:pt x="3230822" y="1855474"/>
                </a:lnTo>
                <a:cubicBezTo>
                  <a:pt x="3206812" y="1862286"/>
                  <a:pt x="3176733" y="1868865"/>
                  <a:pt x="3136549" y="1874037"/>
                </a:cubicBezTo>
                <a:cubicBezTo>
                  <a:pt x="3081163" y="1880168"/>
                  <a:pt x="2902557" y="1900580"/>
                  <a:pt x="2845754" y="1910932"/>
                </a:cubicBezTo>
                <a:cubicBezTo>
                  <a:pt x="2860822" y="1944376"/>
                  <a:pt x="2813389" y="1905358"/>
                  <a:pt x="2786878" y="1917162"/>
                </a:cubicBezTo>
                <a:cubicBezTo>
                  <a:pt x="2766803" y="1917398"/>
                  <a:pt x="2741628" y="1915886"/>
                  <a:pt x="2725298" y="1912340"/>
                </a:cubicBezTo>
                <a:cubicBezTo>
                  <a:pt x="2716680" y="1911427"/>
                  <a:pt x="2707572" y="1911972"/>
                  <a:pt x="2697754" y="1914863"/>
                </a:cubicBezTo>
                <a:cubicBezTo>
                  <a:pt x="2667185" y="1939014"/>
                  <a:pt x="2622149" y="1926211"/>
                  <a:pt x="2568063" y="1936283"/>
                </a:cubicBezTo>
                <a:cubicBezTo>
                  <a:pt x="2552625" y="1932001"/>
                  <a:pt x="2502682" y="1953378"/>
                  <a:pt x="2489784" y="1943720"/>
                </a:cubicBezTo>
                <a:cubicBezTo>
                  <a:pt x="2478524" y="1943155"/>
                  <a:pt x="2467418" y="1949411"/>
                  <a:pt x="2458978" y="1938095"/>
                </a:cubicBezTo>
                <a:cubicBezTo>
                  <a:pt x="2417552" y="1934639"/>
                  <a:pt x="2366376" y="1931293"/>
                  <a:pt x="2318712" y="1934474"/>
                </a:cubicBezTo>
                <a:cubicBezTo>
                  <a:pt x="2296029" y="1936526"/>
                  <a:pt x="2282069" y="1938434"/>
                  <a:pt x="2268709" y="1940521"/>
                </a:cubicBezTo>
                <a:lnTo>
                  <a:pt x="2264080" y="1941232"/>
                </a:lnTo>
                <a:lnTo>
                  <a:pt x="2254684" y="1943524"/>
                </a:lnTo>
                <a:lnTo>
                  <a:pt x="2252523" y="1943004"/>
                </a:lnTo>
                <a:lnTo>
                  <a:pt x="2173350" y="1929202"/>
                </a:lnTo>
                <a:lnTo>
                  <a:pt x="2155266" y="1920267"/>
                </a:lnTo>
                <a:lnTo>
                  <a:pt x="2091013" y="1914631"/>
                </a:lnTo>
                <a:cubicBezTo>
                  <a:pt x="2033357" y="1920614"/>
                  <a:pt x="2070513" y="1905065"/>
                  <a:pt x="2030712" y="1897690"/>
                </a:cubicBezTo>
                <a:cubicBezTo>
                  <a:pt x="1994539" y="1893055"/>
                  <a:pt x="1958569" y="1883188"/>
                  <a:pt x="1908838" y="1892222"/>
                </a:cubicBezTo>
                <a:cubicBezTo>
                  <a:pt x="1897236" y="1896147"/>
                  <a:pt x="1883338" y="1892415"/>
                  <a:pt x="1877796" y="1883887"/>
                </a:cubicBezTo>
                <a:cubicBezTo>
                  <a:pt x="1876842" y="1882419"/>
                  <a:pt x="1876177" y="1880863"/>
                  <a:pt x="1875824" y="1879265"/>
                </a:cubicBezTo>
                <a:cubicBezTo>
                  <a:pt x="1843474" y="1887199"/>
                  <a:pt x="1841511" y="1873818"/>
                  <a:pt x="1823048" y="1881064"/>
                </a:cubicBezTo>
                <a:cubicBezTo>
                  <a:pt x="1792640" y="1872164"/>
                  <a:pt x="1782358" y="1850450"/>
                  <a:pt x="1765736" y="1856578"/>
                </a:cubicBezTo>
                <a:cubicBezTo>
                  <a:pt x="1753024" y="1849107"/>
                  <a:pt x="1745932" y="1828316"/>
                  <a:pt x="1725669" y="1833744"/>
                </a:cubicBezTo>
                <a:cubicBezTo>
                  <a:pt x="1727428" y="1831405"/>
                  <a:pt x="1726953" y="1830157"/>
                  <a:pt x="1725216" y="1829447"/>
                </a:cubicBezTo>
                <a:lnTo>
                  <a:pt x="1721485" y="1828960"/>
                </a:lnTo>
                <a:lnTo>
                  <a:pt x="1717786" y="1832224"/>
                </a:lnTo>
                <a:cubicBezTo>
                  <a:pt x="1703445" y="1843277"/>
                  <a:pt x="1706547" y="1827935"/>
                  <a:pt x="1689907" y="1825425"/>
                </a:cubicBezTo>
                <a:cubicBezTo>
                  <a:pt x="1682338" y="1823445"/>
                  <a:pt x="1685181" y="1820226"/>
                  <a:pt x="1688093" y="1817391"/>
                </a:cubicBezTo>
                <a:lnTo>
                  <a:pt x="1496789" y="1805297"/>
                </a:lnTo>
                <a:cubicBezTo>
                  <a:pt x="1463551" y="1793913"/>
                  <a:pt x="1426345" y="1786892"/>
                  <a:pt x="1392839" y="1758649"/>
                </a:cubicBezTo>
                <a:cubicBezTo>
                  <a:pt x="1386461" y="1750573"/>
                  <a:pt x="1374031" y="1756918"/>
                  <a:pt x="1360872" y="1752441"/>
                </a:cubicBezTo>
                <a:cubicBezTo>
                  <a:pt x="1347711" y="1747963"/>
                  <a:pt x="1332751" y="1735898"/>
                  <a:pt x="1313885" y="1731785"/>
                </a:cubicBezTo>
                <a:cubicBezTo>
                  <a:pt x="1281989" y="1726305"/>
                  <a:pt x="1256405" y="1739744"/>
                  <a:pt x="1247665" y="1727765"/>
                </a:cubicBezTo>
                <a:cubicBezTo>
                  <a:pt x="1231363" y="1728538"/>
                  <a:pt x="1209120" y="1742556"/>
                  <a:pt x="1196850" y="1729622"/>
                </a:cubicBezTo>
                <a:cubicBezTo>
                  <a:pt x="1195195" y="1740224"/>
                  <a:pt x="1178147" y="1721561"/>
                  <a:pt x="1168728" y="1728550"/>
                </a:cubicBezTo>
                <a:cubicBezTo>
                  <a:pt x="1152073" y="1727193"/>
                  <a:pt x="1122804" y="1725926"/>
                  <a:pt x="1096918" y="1721485"/>
                </a:cubicBezTo>
                <a:lnTo>
                  <a:pt x="1094082" y="1720113"/>
                </a:lnTo>
                <a:lnTo>
                  <a:pt x="1040782" y="1721762"/>
                </a:lnTo>
                <a:cubicBezTo>
                  <a:pt x="987172" y="1722352"/>
                  <a:pt x="1023272" y="1708707"/>
                  <a:pt x="955980" y="1719289"/>
                </a:cubicBezTo>
                <a:cubicBezTo>
                  <a:pt x="948995" y="1714208"/>
                  <a:pt x="940521" y="1713816"/>
                  <a:pt x="926108" y="1715917"/>
                </a:cubicBezTo>
                <a:cubicBezTo>
                  <a:pt x="900077" y="1715834"/>
                  <a:pt x="902688" y="1703436"/>
                  <a:pt x="876049" y="1710422"/>
                </a:cubicBezTo>
                <a:cubicBezTo>
                  <a:pt x="881084" y="1703830"/>
                  <a:pt x="826830" y="1706893"/>
                  <a:pt x="839194" y="1700176"/>
                </a:cubicBezTo>
                <a:cubicBezTo>
                  <a:pt x="822548" y="1693764"/>
                  <a:pt x="813674" y="1703628"/>
                  <a:pt x="797112" y="1698014"/>
                </a:cubicBezTo>
                <a:cubicBezTo>
                  <a:pt x="778195" y="1696418"/>
                  <a:pt x="807647" y="1705364"/>
                  <a:pt x="786610" y="1705455"/>
                </a:cubicBezTo>
                <a:cubicBezTo>
                  <a:pt x="761170" y="1704357"/>
                  <a:pt x="760599" y="1716610"/>
                  <a:pt x="741833" y="1700566"/>
                </a:cubicBezTo>
                <a:lnTo>
                  <a:pt x="673985" y="1692278"/>
                </a:lnTo>
                <a:cubicBezTo>
                  <a:pt x="658515" y="1695829"/>
                  <a:pt x="646395" y="1693620"/>
                  <a:pt x="634665" y="1689550"/>
                </a:cubicBezTo>
                <a:cubicBezTo>
                  <a:pt x="599149" y="1689690"/>
                  <a:pt x="567176" y="1683160"/>
                  <a:pt x="527471" y="1679869"/>
                </a:cubicBezTo>
                <a:cubicBezTo>
                  <a:pt x="484099" y="1683240"/>
                  <a:pt x="462693" y="1671949"/>
                  <a:pt x="420260" y="1668475"/>
                </a:cubicBezTo>
                <a:cubicBezTo>
                  <a:pt x="377482" y="1677390"/>
                  <a:pt x="393500" y="1652730"/>
                  <a:pt x="357630" y="1652142"/>
                </a:cubicBezTo>
                <a:cubicBezTo>
                  <a:pt x="298692" y="1659518"/>
                  <a:pt x="359631" y="1643849"/>
                  <a:pt x="269407" y="1643812"/>
                </a:cubicBezTo>
                <a:cubicBezTo>
                  <a:pt x="264204" y="1645215"/>
                  <a:pt x="253436" y="1643159"/>
                  <a:pt x="254769" y="1641013"/>
                </a:cubicBezTo>
                <a:cubicBezTo>
                  <a:pt x="234996" y="1641090"/>
                  <a:pt x="179093" y="1626583"/>
                  <a:pt x="150763" y="1628143"/>
                </a:cubicBezTo>
                <a:cubicBezTo>
                  <a:pt x="96232" y="1619954"/>
                  <a:pt x="68845" y="1629422"/>
                  <a:pt x="29133" y="1626172"/>
                </a:cubicBezTo>
                <a:lnTo>
                  <a:pt x="0" y="16195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BE9C7DB-2140-E20F-3C91-2E1AD52F8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675" y="494414"/>
            <a:ext cx="10534650" cy="81740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CLOUD COMPUTING</a:t>
            </a:r>
          </a:p>
        </p:txBody>
      </p:sp>
      <p:pic>
        <p:nvPicPr>
          <p:cNvPr id="4" name="Imagen 3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E14878B6-D848-4ADE-6065-5760D28542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4283" y="2354239"/>
            <a:ext cx="6663434" cy="3948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72225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7FF47CB7-972F-479F-A36D-9E72D26EC8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0D153B68-5844-490D-8E67-F616D6D72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1766176" cy="2061837"/>
          </a:xfrm>
          <a:custGeom>
            <a:avLst/>
            <a:gdLst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13657 w 10768629"/>
              <a:gd name="connsiteY144" fmla="*/ 1730706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84330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</a:cxnLst>
            <a:rect l="l" t="t" r="r" b="b"/>
            <a:pathLst>
              <a:path w="10768629" h="1978172">
                <a:moveTo>
                  <a:pt x="0" y="0"/>
                </a:moveTo>
                <a:lnTo>
                  <a:pt x="10768629" y="0"/>
                </a:lnTo>
                <a:lnTo>
                  <a:pt x="10733254" y="31439"/>
                </a:lnTo>
                <a:lnTo>
                  <a:pt x="10727085" y="37910"/>
                </a:lnTo>
                <a:cubicBezTo>
                  <a:pt x="10712973" y="56080"/>
                  <a:pt x="10699457" y="78430"/>
                  <a:pt x="10675953" y="68623"/>
                </a:cubicBezTo>
                <a:cubicBezTo>
                  <a:pt x="10685972" y="89202"/>
                  <a:pt x="10641629" y="69781"/>
                  <a:pt x="10637091" y="90361"/>
                </a:cubicBezTo>
                <a:cubicBezTo>
                  <a:pt x="10635214" y="107005"/>
                  <a:pt x="10621323" y="104993"/>
                  <a:pt x="10610971" y="110764"/>
                </a:cubicBezTo>
                <a:cubicBezTo>
                  <a:pt x="10603980" y="127568"/>
                  <a:pt x="10551417" y="141180"/>
                  <a:pt x="10532872" y="138028"/>
                </a:cubicBezTo>
                <a:cubicBezTo>
                  <a:pt x="10480300" y="119072"/>
                  <a:pt x="10440532" y="186296"/>
                  <a:pt x="10398558" y="172911"/>
                </a:cubicBezTo>
                <a:cubicBezTo>
                  <a:pt x="10387708" y="174114"/>
                  <a:pt x="10378792" y="177646"/>
                  <a:pt x="10371128" y="182609"/>
                </a:cubicBezTo>
                <a:lnTo>
                  <a:pt x="10352178" y="199976"/>
                </a:lnTo>
                <a:lnTo>
                  <a:pt x="10351815" y="211879"/>
                </a:lnTo>
                <a:lnTo>
                  <a:pt x="10337471" y="218661"/>
                </a:lnTo>
                <a:lnTo>
                  <a:pt x="10334625" y="222351"/>
                </a:lnTo>
                <a:cubicBezTo>
                  <a:pt x="10321108" y="225227"/>
                  <a:pt x="10278615" y="228401"/>
                  <a:pt x="10256365" y="235917"/>
                </a:cubicBezTo>
                <a:cubicBezTo>
                  <a:pt x="10218136" y="258033"/>
                  <a:pt x="10224552" y="209685"/>
                  <a:pt x="10201127" y="267448"/>
                </a:cubicBezTo>
                <a:cubicBezTo>
                  <a:pt x="10121320" y="273476"/>
                  <a:pt x="10040763" y="345580"/>
                  <a:pt x="9961218" y="326720"/>
                </a:cubicBezTo>
                <a:cubicBezTo>
                  <a:pt x="9980173" y="341621"/>
                  <a:pt x="9883038" y="318484"/>
                  <a:pt x="9859715" y="355698"/>
                </a:cubicBezTo>
                <a:cubicBezTo>
                  <a:pt x="9812822" y="367758"/>
                  <a:pt x="9752089" y="383830"/>
                  <a:pt x="9679867" y="399081"/>
                </a:cubicBezTo>
                <a:cubicBezTo>
                  <a:pt x="9618357" y="415668"/>
                  <a:pt x="9525492" y="446315"/>
                  <a:pt x="9490654" y="455225"/>
                </a:cubicBezTo>
                <a:lnTo>
                  <a:pt x="9470837" y="452539"/>
                </a:lnTo>
                <a:lnTo>
                  <a:pt x="9469082" y="454891"/>
                </a:lnTo>
                <a:cubicBezTo>
                  <a:pt x="9460057" y="461184"/>
                  <a:pt x="9453495" y="461729"/>
                  <a:pt x="9448038" y="459733"/>
                </a:cubicBezTo>
                <a:lnTo>
                  <a:pt x="9396821" y="455795"/>
                </a:lnTo>
                <a:lnTo>
                  <a:pt x="9392197" y="459796"/>
                </a:lnTo>
                <a:lnTo>
                  <a:pt x="9347994" y="464462"/>
                </a:lnTo>
                <a:cubicBezTo>
                  <a:pt x="9347959" y="465155"/>
                  <a:pt x="9347925" y="465846"/>
                  <a:pt x="9347889" y="466539"/>
                </a:cubicBezTo>
                <a:cubicBezTo>
                  <a:pt x="9346648" y="471307"/>
                  <a:pt x="9343831" y="475025"/>
                  <a:pt x="9337639" y="476654"/>
                </a:cubicBezTo>
                <a:cubicBezTo>
                  <a:pt x="9354547" y="503661"/>
                  <a:pt x="9307720" y="510631"/>
                  <a:pt x="9287964" y="513052"/>
                </a:cubicBezTo>
                <a:cubicBezTo>
                  <a:pt x="9269905" y="526173"/>
                  <a:pt x="9245386" y="544358"/>
                  <a:pt x="9229283" y="555377"/>
                </a:cubicBezTo>
                <a:lnTo>
                  <a:pt x="9220274" y="557502"/>
                </a:lnTo>
                <a:cubicBezTo>
                  <a:pt x="9220250" y="557668"/>
                  <a:pt x="9220226" y="557835"/>
                  <a:pt x="9220202" y="558001"/>
                </a:cubicBezTo>
                <a:cubicBezTo>
                  <a:pt x="9218468" y="559434"/>
                  <a:pt x="9215591" y="560497"/>
                  <a:pt x="9210908" y="561147"/>
                </a:cubicBezTo>
                <a:lnTo>
                  <a:pt x="9186374" y="565502"/>
                </a:lnTo>
                <a:lnTo>
                  <a:pt x="9181058" y="569943"/>
                </a:lnTo>
                <a:lnTo>
                  <a:pt x="9167549" y="584727"/>
                </a:lnTo>
                <a:lnTo>
                  <a:pt x="9149110" y="598906"/>
                </a:lnTo>
                <a:cubicBezTo>
                  <a:pt x="9133575" y="594395"/>
                  <a:pt x="9087390" y="636567"/>
                  <a:pt x="9078556" y="644039"/>
                </a:cubicBezTo>
                <a:lnTo>
                  <a:pt x="8996399" y="690055"/>
                </a:lnTo>
                <a:cubicBezTo>
                  <a:pt x="8913147" y="777045"/>
                  <a:pt x="8867993" y="772591"/>
                  <a:pt x="8803791" y="813860"/>
                </a:cubicBezTo>
                <a:cubicBezTo>
                  <a:pt x="8745270" y="819906"/>
                  <a:pt x="8690049" y="823612"/>
                  <a:pt x="8636202" y="848463"/>
                </a:cubicBezTo>
                <a:cubicBezTo>
                  <a:pt x="8594799" y="860014"/>
                  <a:pt x="8568613" y="864779"/>
                  <a:pt x="8555372" y="883171"/>
                </a:cubicBezTo>
                <a:lnTo>
                  <a:pt x="8507229" y="901665"/>
                </a:lnTo>
                <a:lnTo>
                  <a:pt x="8428473" y="927985"/>
                </a:lnTo>
                <a:cubicBezTo>
                  <a:pt x="8428287" y="929817"/>
                  <a:pt x="8428100" y="931648"/>
                  <a:pt x="8427914" y="933480"/>
                </a:cubicBezTo>
                <a:lnTo>
                  <a:pt x="8420327" y="941984"/>
                </a:lnTo>
                <a:lnTo>
                  <a:pt x="8394729" y="948347"/>
                </a:lnTo>
                <a:lnTo>
                  <a:pt x="8380548" y="987916"/>
                </a:lnTo>
                <a:lnTo>
                  <a:pt x="8375330" y="965444"/>
                </a:lnTo>
                <a:cubicBezTo>
                  <a:pt x="8372375" y="964202"/>
                  <a:pt x="8344433" y="977378"/>
                  <a:pt x="8340796" y="980522"/>
                </a:cubicBezTo>
                <a:cubicBezTo>
                  <a:pt x="8328292" y="982128"/>
                  <a:pt x="8319237" y="991089"/>
                  <a:pt x="8304438" y="996739"/>
                </a:cubicBezTo>
                <a:cubicBezTo>
                  <a:pt x="8297193" y="1005683"/>
                  <a:pt x="8289328" y="1014568"/>
                  <a:pt x="8280929" y="1023089"/>
                </a:cubicBezTo>
                <a:lnTo>
                  <a:pt x="8275760" y="1027772"/>
                </a:lnTo>
                <a:lnTo>
                  <a:pt x="8275478" y="1027605"/>
                </a:lnTo>
                <a:cubicBezTo>
                  <a:pt x="8273970" y="1028076"/>
                  <a:pt x="8251461" y="1029408"/>
                  <a:pt x="8249003" y="1032033"/>
                </a:cubicBezTo>
                <a:lnTo>
                  <a:pt x="8203836" y="1037347"/>
                </a:lnTo>
                <a:cubicBezTo>
                  <a:pt x="8172789" y="1049890"/>
                  <a:pt x="8148166" y="1034625"/>
                  <a:pt x="8122936" y="1063113"/>
                </a:cubicBezTo>
                <a:cubicBezTo>
                  <a:pt x="8093850" y="1074757"/>
                  <a:pt x="8066781" y="1075350"/>
                  <a:pt x="8043658" y="1092746"/>
                </a:cubicBezTo>
                <a:cubicBezTo>
                  <a:pt x="8032157" y="1089174"/>
                  <a:pt x="8022145" y="1089998"/>
                  <a:pt x="8015351" y="1105478"/>
                </a:cubicBezTo>
                <a:cubicBezTo>
                  <a:pt x="7987544" y="1113006"/>
                  <a:pt x="7977708" y="1099152"/>
                  <a:pt x="7963145" y="1119346"/>
                </a:cubicBezTo>
                <a:cubicBezTo>
                  <a:pt x="7942622" y="1098880"/>
                  <a:pt x="7943760" y="1109516"/>
                  <a:pt x="7938145" y="1120225"/>
                </a:cubicBezTo>
                <a:lnTo>
                  <a:pt x="7937238" y="1121204"/>
                </a:lnTo>
                <a:lnTo>
                  <a:pt x="7934398" y="1118240"/>
                </a:lnTo>
                <a:lnTo>
                  <a:pt x="7918248" y="1124371"/>
                </a:lnTo>
                <a:lnTo>
                  <a:pt x="7914119" y="1127653"/>
                </a:lnTo>
                <a:cubicBezTo>
                  <a:pt x="7911201" y="1129547"/>
                  <a:pt x="7909169" y="1130331"/>
                  <a:pt x="7907658" y="1130350"/>
                </a:cubicBezTo>
                <a:lnTo>
                  <a:pt x="7907434" y="1130103"/>
                </a:lnTo>
                <a:lnTo>
                  <a:pt x="7901508" y="1133245"/>
                </a:lnTo>
                <a:cubicBezTo>
                  <a:pt x="7891644" y="1139271"/>
                  <a:pt x="7882185" y="1145815"/>
                  <a:pt x="7873287" y="1152609"/>
                </a:cubicBezTo>
                <a:cubicBezTo>
                  <a:pt x="7864672" y="1141906"/>
                  <a:pt x="7845199" y="1159242"/>
                  <a:pt x="7834833" y="1153868"/>
                </a:cubicBezTo>
                <a:lnTo>
                  <a:pt x="7828661" y="1139994"/>
                </a:lnTo>
                <a:lnTo>
                  <a:pt x="7823966" y="1143178"/>
                </a:lnTo>
                <a:lnTo>
                  <a:pt x="7815078" y="1151776"/>
                </a:lnTo>
                <a:cubicBezTo>
                  <a:pt x="7813692" y="1152943"/>
                  <a:pt x="7812687" y="1153116"/>
                  <a:pt x="7812026" y="1151522"/>
                </a:cubicBezTo>
                <a:cubicBezTo>
                  <a:pt x="7806555" y="1153054"/>
                  <a:pt x="7788673" y="1159989"/>
                  <a:pt x="7782249" y="1160970"/>
                </a:cubicBezTo>
                <a:lnTo>
                  <a:pt x="7773476" y="1157414"/>
                </a:lnTo>
                <a:lnTo>
                  <a:pt x="7769600" y="1157365"/>
                </a:lnTo>
                <a:lnTo>
                  <a:pt x="7752631" y="1172815"/>
                </a:lnTo>
                <a:lnTo>
                  <a:pt x="7739392" y="1192062"/>
                </a:lnTo>
                <a:lnTo>
                  <a:pt x="7677677" y="1216394"/>
                </a:lnTo>
                <a:lnTo>
                  <a:pt x="7586920" y="1261888"/>
                </a:lnTo>
                <a:cubicBezTo>
                  <a:pt x="7556723" y="1298911"/>
                  <a:pt x="7489187" y="1284518"/>
                  <a:pt x="7486100" y="1292563"/>
                </a:cubicBezTo>
                <a:cubicBezTo>
                  <a:pt x="7454875" y="1308356"/>
                  <a:pt x="7453335" y="1326361"/>
                  <a:pt x="7411323" y="1340732"/>
                </a:cubicBezTo>
                <a:cubicBezTo>
                  <a:pt x="7372519" y="1390006"/>
                  <a:pt x="7288617" y="1403664"/>
                  <a:pt x="7240698" y="1438832"/>
                </a:cubicBezTo>
                <a:cubicBezTo>
                  <a:pt x="7206467" y="1417136"/>
                  <a:pt x="7227555" y="1441678"/>
                  <a:pt x="7197675" y="1447530"/>
                </a:cubicBezTo>
                <a:cubicBezTo>
                  <a:pt x="7211601" y="1474927"/>
                  <a:pt x="7159483" y="1444981"/>
                  <a:pt x="7164788" y="1480293"/>
                </a:cubicBezTo>
                <a:cubicBezTo>
                  <a:pt x="7159184" y="1480240"/>
                  <a:pt x="7153584" y="1479075"/>
                  <a:pt x="7147929" y="1477641"/>
                </a:cubicBezTo>
                <a:lnTo>
                  <a:pt x="7144965" y="1476908"/>
                </a:lnTo>
                <a:lnTo>
                  <a:pt x="7134299" y="1479969"/>
                </a:lnTo>
                <a:lnTo>
                  <a:pt x="7129809" y="1473339"/>
                </a:lnTo>
                <a:lnTo>
                  <a:pt x="7112688" y="1472575"/>
                </a:lnTo>
                <a:cubicBezTo>
                  <a:pt x="7106506" y="1473449"/>
                  <a:pt x="7100123" y="1475741"/>
                  <a:pt x="7093470" y="1480300"/>
                </a:cubicBezTo>
                <a:cubicBezTo>
                  <a:pt x="7079039" y="1501274"/>
                  <a:pt x="7048991" y="1495718"/>
                  <a:pt x="7025034" y="1506934"/>
                </a:cubicBezTo>
                <a:lnTo>
                  <a:pt x="7014783" y="1515868"/>
                </a:lnTo>
                <a:lnTo>
                  <a:pt x="6979706" y="1523511"/>
                </a:lnTo>
                <a:lnTo>
                  <a:pt x="6977890" y="1525793"/>
                </a:lnTo>
                <a:cubicBezTo>
                  <a:pt x="6971996" y="1527914"/>
                  <a:pt x="6959488" y="1529941"/>
                  <a:pt x="6944339" y="1536237"/>
                </a:cubicBezTo>
                <a:lnTo>
                  <a:pt x="6886996" y="1563569"/>
                </a:lnTo>
                <a:lnTo>
                  <a:pt x="6874510" y="1558469"/>
                </a:lnTo>
                <a:lnTo>
                  <a:pt x="6871943" y="1554651"/>
                </a:lnTo>
                <a:lnTo>
                  <a:pt x="6856174" y="1562024"/>
                </a:lnTo>
                <a:lnTo>
                  <a:pt x="6842321" y="1560554"/>
                </a:lnTo>
                <a:lnTo>
                  <a:pt x="6832713" y="1569357"/>
                </a:lnTo>
                <a:lnTo>
                  <a:pt x="6816351" y="1571495"/>
                </a:lnTo>
                <a:cubicBezTo>
                  <a:pt x="6810216" y="1571510"/>
                  <a:pt x="6803310" y="1571324"/>
                  <a:pt x="6795800" y="1572010"/>
                </a:cubicBezTo>
                <a:lnTo>
                  <a:pt x="6777546" y="1568661"/>
                </a:lnTo>
                <a:lnTo>
                  <a:pt x="6751528" y="1574143"/>
                </a:lnTo>
                <a:cubicBezTo>
                  <a:pt x="6731455" y="1578562"/>
                  <a:pt x="6712054" y="1582098"/>
                  <a:pt x="6691966" y="1582255"/>
                </a:cubicBezTo>
                <a:cubicBezTo>
                  <a:pt x="6677921" y="1590738"/>
                  <a:pt x="6663787" y="1595441"/>
                  <a:pt x="6646941" y="1588471"/>
                </a:cubicBezTo>
                <a:cubicBezTo>
                  <a:pt x="6605135" y="1597971"/>
                  <a:pt x="6598373" y="1612583"/>
                  <a:pt x="6568576" y="1606488"/>
                </a:cubicBezTo>
                <a:cubicBezTo>
                  <a:pt x="6562510" y="1614734"/>
                  <a:pt x="6558067" y="1619360"/>
                  <a:pt x="6554358" y="1621701"/>
                </a:cubicBezTo>
                <a:cubicBezTo>
                  <a:pt x="6543227" y="1628727"/>
                  <a:pt x="6538724" y="1615196"/>
                  <a:pt x="6516968" y="1617195"/>
                </a:cubicBezTo>
                <a:cubicBezTo>
                  <a:pt x="6493173" y="1617368"/>
                  <a:pt x="6528193" y="1598652"/>
                  <a:pt x="6506479" y="1602227"/>
                </a:cubicBezTo>
                <a:cubicBezTo>
                  <a:pt x="6486674" y="1613929"/>
                  <a:pt x="6478484" y="1593997"/>
                  <a:pt x="6458436" y="1607332"/>
                </a:cubicBezTo>
                <a:cubicBezTo>
                  <a:pt x="6471168" y="1620800"/>
                  <a:pt x="6410323" y="1615478"/>
                  <a:pt x="6414786" y="1628815"/>
                </a:cubicBezTo>
                <a:cubicBezTo>
                  <a:pt x="6385942" y="1615041"/>
                  <a:pt x="6386569" y="1640238"/>
                  <a:pt x="6357085" y="1640846"/>
                </a:cubicBezTo>
                <a:cubicBezTo>
                  <a:pt x="6341163" y="1636809"/>
                  <a:pt x="6331497" y="1637754"/>
                  <a:pt x="6322636" y="1648213"/>
                </a:cubicBezTo>
                <a:cubicBezTo>
                  <a:pt x="6248448" y="1627802"/>
                  <a:pt x="6286748" y="1654976"/>
                  <a:pt x="6226172" y="1654676"/>
                </a:cubicBezTo>
                <a:lnTo>
                  <a:pt x="6221217" y="1654506"/>
                </a:lnTo>
                <a:lnTo>
                  <a:pt x="6204956" y="1664280"/>
                </a:lnTo>
                <a:cubicBezTo>
                  <a:pt x="6204728" y="1665114"/>
                  <a:pt x="6204498" y="1665947"/>
                  <a:pt x="6204270" y="1666782"/>
                </a:cubicBezTo>
                <a:lnTo>
                  <a:pt x="6143810" y="1661963"/>
                </a:lnTo>
                <a:lnTo>
                  <a:pt x="6136560" y="1665728"/>
                </a:lnTo>
                <a:lnTo>
                  <a:pt x="6096155" y="1656951"/>
                </a:lnTo>
                <a:lnTo>
                  <a:pt x="6075812" y="1655422"/>
                </a:lnTo>
                <a:lnTo>
                  <a:pt x="6039495" y="1649680"/>
                </a:lnTo>
                <a:lnTo>
                  <a:pt x="6036523" y="1652121"/>
                </a:lnTo>
                <a:lnTo>
                  <a:pt x="6029328" y="1649904"/>
                </a:lnTo>
                <a:lnTo>
                  <a:pt x="6024075" y="1652779"/>
                </a:lnTo>
                <a:lnTo>
                  <a:pt x="6018085" y="1652030"/>
                </a:lnTo>
                <a:cubicBezTo>
                  <a:pt x="6006658" y="1653831"/>
                  <a:pt x="5968194" y="1662035"/>
                  <a:pt x="5955513" y="1663584"/>
                </a:cubicBezTo>
                <a:lnTo>
                  <a:pt x="5941996" y="1661326"/>
                </a:lnTo>
                <a:lnTo>
                  <a:pt x="5931789" y="1669915"/>
                </a:lnTo>
                <a:lnTo>
                  <a:pt x="5888686" y="1672175"/>
                </a:lnTo>
                <a:lnTo>
                  <a:pt x="5873794" y="1665454"/>
                </a:lnTo>
                <a:lnTo>
                  <a:pt x="5860022" y="1660635"/>
                </a:lnTo>
                <a:lnTo>
                  <a:pt x="5858237" y="1660649"/>
                </a:lnTo>
                <a:lnTo>
                  <a:pt x="5840319" y="1660798"/>
                </a:lnTo>
                <a:lnTo>
                  <a:pt x="5806984" y="1661075"/>
                </a:lnTo>
                <a:cubicBezTo>
                  <a:pt x="5785708" y="1661533"/>
                  <a:pt x="5764126" y="1662974"/>
                  <a:pt x="5742351" y="1667489"/>
                </a:cubicBezTo>
                <a:cubicBezTo>
                  <a:pt x="5659069" y="1645168"/>
                  <a:pt x="5615134" y="1706361"/>
                  <a:pt x="5521171" y="1671626"/>
                </a:cubicBezTo>
                <a:cubicBezTo>
                  <a:pt x="5491803" y="1671296"/>
                  <a:pt x="5498089" y="1662666"/>
                  <a:pt x="5457384" y="1683952"/>
                </a:cubicBezTo>
                <a:cubicBezTo>
                  <a:pt x="5356959" y="1699287"/>
                  <a:pt x="5078905" y="1774579"/>
                  <a:pt x="4950070" y="1748401"/>
                </a:cubicBezTo>
                <a:cubicBezTo>
                  <a:pt x="4918276" y="1752255"/>
                  <a:pt x="4891043" y="1756936"/>
                  <a:pt x="4872172" y="1757222"/>
                </a:cubicBezTo>
                <a:lnTo>
                  <a:pt x="4809524" y="1761033"/>
                </a:lnTo>
                <a:cubicBezTo>
                  <a:pt x="4791324" y="1772975"/>
                  <a:pt x="4777258" y="1754591"/>
                  <a:pt x="4759058" y="1766533"/>
                </a:cubicBezTo>
                <a:cubicBezTo>
                  <a:pt x="4747481" y="1770744"/>
                  <a:pt x="4734604" y="1772921"/>
                  <a:pt x="4719749" y="1771811"/>
                </a:cubicBezTo>
                <a:cubicBezTo>
                  <a:pt x="4671168" y="1780243"/>
                  <a:pt x="4634134" y="1775931"/>
                  <a:pt x="4568686" y="1786141"/>
                </a:cubicBezTo>
                <a:cubicBezTo>
                  <a:pt x="4544667" y="1777910"/>
                  <a:pt x="4432547" y="1778168"/>
                  <a:pt x="4418751" y="1796932"/>
                </a:cubicBezTo>
                <a:cubicBezTo>
                  <a:pt x="4403360" y="1801488"/>
                  <a:pt x="4385278" y="1795746"/>
                  <a:pt x="4378377" y="1815528"/>
                </a:cubicBezTo>
                <a:cubicBezTo>
                  <a:pt x="4366870" y="1839461"/>
                  <a:pt x="4337372" y="1814003"/>
                  <a:pt x="4320575" y="1832722"/>
                </a:cubicBezTo>
                <a:cubicBezTo>
                  <a:pt x="4277898" y="1857053"/>
                  <a:pt x="4243945" y="1846759"/>
                  <a:pt x="4211935" y="1860177"/>
                </a:cubicBezTo>
                <a:cubicBezTo>
                  <a:pt x="4181519" y="1859584"/>
                  <a:pt x="4171342" y="1859762"/>
                  <a:pt x="4101228" y="1868717"/>
                </a:cubicBezTo>
                <a:cubicBezTo>
                  <a:pt x="4080159" y="1876188"/>
                  <a:pt x="4039427" y="1877381"/>
                  <a:pt x="3973223" y="1881015"/>
                </a:cubicBezTo>
                <a:cubicBezTo>
                  <a:pt x="3971330" y="1884974"/>
                  <a:pt x="3952843" y="1879225"/>
                  <a:pt x="3900992" y="1880603"/>
                </a:cubicBezTo>
                <a:cubicBezTo>
                  <a:pt x="3849141" y="1881981"/>
                  <a:pt x="3740060" y="1895686"/>
                  <a:pt x="3662119" y="1889285"/>
                </a:cubicBezTo>
                <a:cubicBezTo>
                  <a:pt x="3565155" y="1881322"/>
                  <a:pt x="3613412" y="1915150"/>
                  <a:pt x="3496919" y="1873180"/>
                </a:cubicBezTo>
                <a:cubicBezTo>
                  <a:pt x="3488062" y="1895719"/>
                  <a:pt x="3474293" y="1876288"/>
                  <a:pt x="3449433" y="1889681"/>
                </a:cubicBezTo>
                <a:cubicBezTo>
                  <a:pt x="3406553" y="1891629"/>
                  <a:pt x="3413217" y="1897797"/>
                  <a:pt x="3369766" y="1916653"/>
                </a:cubicBezTo>
                <a:cubicBezTo>
                  <a:pt x="3338805" y="1929531"/>
                  <a:pt x="3289487" y="1928617"/>
                  <a:pt x="3269672" y="1938036"/>
                </a:cubicBezTo>
                <a:lnTo>
                  <a:pt x="3224897" y="1943733"/>
                </a:lnTo>
                <a:cubicBezTo>
                  <a:pt x="3188693" y="1949271"/>
                  <a:pt x="3178540" y="1909145"/>
                  <a:pt x="3161463" y="1946591"/>
                </a:cubicBezTo>
                <a:lnTo>
                  <a:pt x="3112044" y="1935614"/>
                </a:lnTo>
                <a:lnTo>
                  <a:pt x="3069716" y="1930463"/>
                </a:lnTo>
                <a:cubicBezTo>
                  <a:pt x="3049937" y="1924285"/>
                  <a:pt x="3047816" y="1925644"/>
                  <a:pt x="3005773" y="1915878"/>
                </a:cubicBezTo>
                <a:cubicBezTo>
                  <a:pt x="2978838" y="1921092"/>
                  <a:pt x="2967972" y="1927319"/>
                  <a:pt x="2897201" y="1926772"/>
                </a:cubicBezTo>
                <a:lnTo>
                  <a:pt x="2783891" y="1931749"/>
                </a:lnTo>
                <a:cubicBezTo>
                  <a:pt x="2753098" y="1932794"/>
                  <a:pt x="2731621" y="1915151"/>
                  <a:pt x="2712447" y="1933044"/>
                </a:cubicBezTo>
                <a:cubicBezTo>
                  <a:pt x="2621923" y="1990472"/>
                  <a:pt x="2637976" y="1949546"/>
                  <a:pt x="2560151" y="1963609"/>
                </a:cubicBezTo>
                <a:cubicBezTo>
                  <a:pt x="2472084" y="1973456"/>
                  <a:pt x="2423631" y="1962133"/>
                  <a:pt x="2367221" y="1971884"/>
                </a:cubicBezTo>
                <a:cubicBezTo>
                  <a:pt x="2355331" y="1950582"/>
                  <a:pt x="2295649" y="1950006"/>
                  <a:pt x="2272130" y="1961162"/>
                </a:cubicBezTo>
                <a:cubicBezTo>
                  <a:pt x="2229336" y="1964326"/>
                  <a:pt x="2232627" y="1943953"/>
                  <a:pt x="2189404" y="1978172"/>
                </a:cubicBezTo>
                <a:cubicBezTo>
                  <a:pt x="2153824" y="1968017"/>
                  <a:pt x="2114605" y="1969166"/>
                  <a:pt x="2077704" y="1965002"/>
                </a:cubicBezTo>
                <a:cubicBezTo>
                  <a:pt x="2053064" y="1962036"/>
                  <a:pt x="2051584" y="1971011"/>
                  <a:pt x="2033299" y="1969042"/>
                </a:cubicBezTo>
                <a:cubicBezTo>
                  <a:pt x="2015014" y="1967073"/>
                  <a:pt x="1998956" y="1958903"/>
                  <a:pt x="1967996" y="1953187"/>
                </a:cubicBezTo>
                <a:cubicBezTo>
                  <a:pt x="1924117" y="1970917"/>
                  <a:pt x="1915668" y="1940297"/>
                  <a:pt x="1855805" y="1926082"/>
                </a:cubicBezTo>
                <a:cubicBezTo>
                  <a:pt x="1830663" y="1943732"/>
                  <a:pt x="1810564" y="1935694"/>
                  <a:pt x="1790957" y="1919460"/>
                </a:cubicBezTo>
                <a:cubicBezTo>
                  <a:pt x="1732588" y="1924884"/>
                  <a:pt x="1679506" y="1900619"/>
                  <a:pt x="1613978" y="1891581"/>
                </a:cubicBezTo>
                <a:cubicBezTo>
                  <a:pt x="1542961" y="1912227"/>
                  <a:pt x="1506863" y="1865666"/>
                  <a:pt x="1436831" y="1856201"/>
                </a:cubicBezTo>
                <a:cubicBezTo>
                  <a:pt x="1409149" y="1862955"/>
                  <a:pt x="1416370" y="1829853"/>
                  <a:pt x="1357365" y="1832140"/>
                </a:cubicBezTo>
                <a:cubicBezTo>
                  <a:pt x="1285880" y="1811785"/>
                  <a:pt x="1273193" y="1786872"/>
                  <a:pt x="1232341" y="1785942"/>
                </a:cubicBezTo>
                <a:cubicBezTo>
                  <a:pt x="1223903" y="1792798"/>
                  <a:pt x="1160576" y="1793911"/>
                  <a:pt x="1162595" y="1784330"/>
                </a:cubicBezTo>
                <a:cubicBezTo>
                  <a:pt x="1153167" y="1787110"/>
                  <a:pt x="1122206" y="1805077"/>
                  <a:pt x="1120257" y="1789615"/>
                </a:cubicBezTo>
                <a:cubicBezTo>
                  <a:pt x="1073149" y="1786750"/>
                  <a:pt x="1034361" y="1768718"/>
                  <a:pt x="991903" y="1786741"/>
                </a:cubicBezTo>
                <a:cubicBezTo>
                  <a:pt x="966383" y="1781126"/>
                  <a:pt x="949501" y="1800915"/>
                  <a:pt x="883960" y="1809389"/>
                </a:cubicBezTo>
                <a:cubicBezTo>
                  <a:pt x="836064" y="1808194"/>
                  <a:pt x="826980" y="1826610"/>
                  <a:pt x="766531" y="1805053"/>
                </a:cubicBezTo>
                <a:cubicBezTo>
                  <a:pt x="732778" y="1801141"/>
                  <a:pt x="694055" y="1787044"/>
                  <a:pt x="669779" y="1800537"/>
                </a:cubicBezTo>
                <a:cubicBezTo>
                  <a:pt x="645252" y="1794709"/>
                  <a:pt x="563495" y="1813232"/>
                  <a:pt x="523898" y="1811085"/>
                </a:cubicBezTo>
                <a:cubicBezTo>
                  <a:pt x="457555" y="1798530"/>
                  <a:pt x="395227" y="1824052"/>
                  <a:pt x="360251" y="1830735"/>
                </a:cubicBezTo>
                <a:cubicBezTo>
                  <a:pt x="313564" y="1825583"/>
                  <a:pt x="298281" y="1811622"/>
                  <a:pt x="255207" y="1818275"/>
                </a:cubicBezTo>
                <a:cubicBezTo>
                  <a:pt x="206572" y="1839769"/>
                  <a:pt x="160277" y="1836800"/>
                  <a:pt x="101803" y="1870647"/>
                </a:cubicBezTo>
                <a:cubicBezTo>
                  <a:pt x="85849" y="1910002"/>
                  <a:pt x="27997" y="1845258"/>
                  <a:pt x="25397" y="1888443"/>
                </a:cubicBezTo>
                <a:cubicBezTo>
                  <a:pt x="19096" y="1881154"/>
                  <a:pt x="11260" y="1878398"/>
                  <a:pt x="2370" y="1878311"/>
                </a:cubicBezTo>
                <a:lnTo>
                  <a:pt x="0" y="1878785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617487E-F34D-F1B3-4FC8-6CA7BD1124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4" y="609597"/>
            <a:ext cx="9392421" cy="133084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SQL VS MONGODB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D826E2B1-9725-9F1A-D4E8-9657A5C9EEE2}"/>
              </a:ext>
            </a:extLst>
          </p:cNvPr>
          <p:cNvSpPr txBox="1"/>
          <p:nvPr/>
        </p:nvSpPr>
        <p:spPr>
          <a:xfrm>
            <a:off x="1137034" y="2198362"/>
            <a:ext cx="4958966" cy="3917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https://www.mongodb.com/docs/manual/reference/sql-aggregation-comparison/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E3A334B1-B0EA-391F-4888-1312B064AC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19367" y="2189369"/>
            <a:ext cx="4788505" cy="3747004"/>
          </a:xfrm>
          <a:prstGeom prst="rect">
            <a:avLst/>
          </a:prstGeom>
        </p:spPr>
      </p:pic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9A0D773F-7A7D-4DBB-9DEA-86BB8B8F4B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381624" y="6209414"/>
            <a:ext cx="6810375" cy="648586"/>
          </a:xfrm>
          <a:custGeom>
            <a:avLst/>
            <a:gdLst>
              <a:gd name="connsiteX0" fmla="*/ 0 w 10753706"/>
              <a:gd name="connsiteY0" fmla="*/ 0 h 1027260"/>
              <a:gd name="connsiteX1" fmla="*/ 10753706 w 10753706"/>
              <a:gd name="connsiteY1" fmla="*/ 0 h 1027260"/>
              <a:gd name="connsiteX2" fmla="*/ 10748809 w 10753706"/>
              <a:gd name="connsiteY2" fmla="*/ 2522 h 1027260"/>
              <a:gd name="connsiteX3" fmla="*/ 10725330 w 10753706"/>
              <a:gd name="connsiteY3" fmla="*/ 11977 h 1027260"/>
              <a:gd name="connsiteX4" fmla="*/ 10615423 w 10753706"/>
              <a:gd name="connsiteY4" fmla="*/ 52967 h 1027260"/>
              <a:gd name="connsiteX5" fmla="*/ 10533936 w 10753706"/>
              <a:gd name="connsiteY5" fmla="*/ 53095 h 1027260"/>
              <a:gd name="connsiteX6" fmla="*/ 10466876 w 10753706"/>
              <a:gd name="connsiteY6" fmla="*/ 45180 h 1027260"/>
              <a:gd name="connsiteX7" fmla="*/ 10355090 w 10753706"/>
              <a:gd name="connsiteY7" fmla="*/ 89741 h 1027260"/>
              <a:gd name="connsiteX8" fmla="*/ 10087145 w 10753706"/>
              <a:gd name="connsiteY8" fmla="*/ 66115 h 1027260"/>
              <a:gd name="connsiteX9" fmla="*/ 10015902 w 10753706"/>
              <a:gd name="connsiteY9" fmla="*/ 76178 h 1027260"/>
              <a:gd name="connsiteX10" fmla="*/ 9806005 w 10753706"/>
              <a:gd name="connsiteY10" fmla="*/ 102435 h 1027260"/>
              <a:gd name="connsiteX11" fmla="*/ 9602583 w 10753706"/>
              <a:gd name="connsiteY11" fmla="*/ 179170 h 1027260"/>
              <a:gd name="connsiteX12" fmla="*/ 9469719 w 10753706"/>
              <a:gd name="connsiteY12" fmla="*/ 174721 h 1027260"/>
              <a:gd name="connsiteX13" fmla="*/ 9408692 w 10753706"/>
              <a:gd name="connsiteY13" fmla="*/ 189513 h 1027260"/>
              <a:gd name="connsiteX14" fmla="*/ 9364151 w 10753706"/>
              <a:gd name="connsiteY14" fmla="*/ 194072 h 1027260"/>
              <a:gd name="connsiteX15" fmla="*/ 9337751 w 10753706"/>
              <a:gd name="connsiteY15" fmla="*/ 197579 h 1027260"/>
              <a:gd name="connsiteX16" fmla="*/ 9297166 w 10753706"/>
              <a:gd name="connsiteY16" fmla="*/ 216558 h 1027260"/>
              <a:gd name="connsiteX17" fmla="*/ 9123859 w 10753706"/>
              <a:gd name="connsiteY17" fmla="*/ 237356 h 1027260"/>
              <a:gd name="connsiteX18" fmla="*/ 8950741 w 10753706"/>
              <a:gd name="connsiteY18" fmla="*/ 238020 h 1027260"/>
              <a:gd name="connsiteX19" fmla="*/ 8718236 w 10753706"/>
              <a:gd name="connsiteY19" fmla="*/ 303148 h 1027260"/>
              <a:gd name="connsiteX20" fmla="*/ 8694011 w 10753706"/>
              <a:gd name="connsiteY20" fmla="*/ 308812 h 1027260"/>
              <a:gd name="connsiteX21" fmla="*/ 8611976 w 10753706"/>
              <a:gd name="connsiteY21" fmla="*/ 324819 h 1027260"/>
              <a:gd name="connsiteX22" fmla="*/ 8562074 w 10753706"/>
              <a:gd name="connsiteY22" fmla="*/ 337971 h 1027260"/>
              <a:gd name="connsiteX23" fmla="*/ 8501724 w 10753706"/>
              <a:gd name="connsiteY23" fmla="*/ 360865 h 1027260"/>
              <a:gd name="connsiteX24" fmla="*/ 8504489 w 10753706"/>
              <a:gd name="connsiteY24" fmla="*/ 364790 h 1027260"/>
              <a:gd name="connsiteX25" fmla="*/ 8492774 w 10753706"/>
              <a:gd name="connsiteY25" fmla="*/ 366181 h 1027260"/>
              <a:gd name="connsiteX26" fmla="*/ 8466405 w 10753706"/>
              <a:gd name="connsiteY26" fmla="*/ 368724 h 1027260"/>
              <a:gd name="connsiteX27" fmla="*/ 8427069 w 10753706"/>
              <a:gd name="connsiteY27" fmla="*/ 387211 h 1027260"/>
              <a:gd name="connsiteX28" fmla="*/ 8387766 w 10753706"/>
              <a:gd name="connsiteY28" fmla="*/ 377161 h 1027260"/>
              <a:gd name="connsiteX29" fmla="*/ 8315874 w 10753706"/>
              <a:gd name="connsiteY29" fmla="*/ 395527 h 1027260"/>
              <a:gd name="connsiteX30" fmla="*/ 8274474 w 10753706"/>
              <a:gd name="connsiteY30" fmla="*/ 405112 h 1027260"/>
              <a:gd name="connsiteX31" fmla="*/ 8234664 w 10753706"/>
              <a:gd name="connsiteY31" fmla="*/ 410219 h 1027260"/>
              <a:gd name="connsiteX32" fmla="*/ 8211268 w 10753706"/>
              <a:gd name="connsiteY32" fmla="*/ 416791 h 1027260"/>
              <a:gd name="connsiteX33" fmla="*/ 8188615 w 10753706"/>
              <a:gd name="connsiteY33" fmla="*/ 421755 h 1027260"/>
              <a:gd name="connsiteX34" fmla="*/ 8179981 w 10753706"/>
              <a:gd name="connsiteY34" fmla="*/ 420402 h 1027260"/>
              <a:gd name="connsiteX35" fmla="*/ 8179307 w 10753706"/>
              <a:gd name="connsiteY35" fmla="*/ 422516 h 1027260"/>
              <a:gd name="connsiteX36" fmla="*/ 8147929 w 10753706"/>
              <a:gd name="connsiteY36" fmla="*/ 450302 h 1027260"/>
              <a:gd name="connsiteX37" fmla="*/ 8089136 w 10753706"/>
              <a:gd name="connsiteY37" fmla="*/ 465283 h 1027260"/>
              <a:gd name="connsiteX38" fmla="*/ 8049973 w 10753706"/>
              <a:gd name="connsiteY38" fmla="*/ 454121 h 1027260"/>
              <a:gd name="connsiteX39" fmla="*/ 7965913 w 10753706"/>
              <a:gd name="connsiteY39" fmla="*/ 464415 h 1027260"/>
              <a:gd name="connsiteX40" fmla="*/ 7945093 w 10753706"/>
              <a:gd name="connsiteY40" fmla="*/ 464798 h 1027260"/>
              <a:gd name="connsiteX41" fmla="*/ 7935335 w 10753706"/>
              <a:gd name="connsiteY41" fmla="*/ 462442 h 1027260"/>
              <a:gd name="connsiteX42" fmla="*/ 7904779 w 10753706"/>
              <a:gd name="connsiteY42" fmla="*/ 471429 h 1027260"/>
              <a:gd name="connsiteX43" fmla="*/ 7855604 w 10753706"/>
              <a:gd name="connsiteY43" fmla="*/ 480199 h 1027260"/>
              <a:gd name="connsiteX44" fmla="*/ 7832630 w 10753706"/>
              <a:gd name="connsiteY44" fmla="*/ 485371 h 1027260"/>
              <a:gd name="connsiteX45" fmla="*/ 7812438 w 10753706"/>
              <a:gd name="connsiteY45" fmla="*/ 485391 h 1027260"/>
              <a:gd name="connsiteX46" fmla="*/ 7701399 w 10753706"/>
              <a:gd name="connsiteY46" fmla="*/ 495197 h 1027260"/>
              <a:gd name="connsiteX47" fmla="*/ 7674778 w 10753706"/>
              <a:gd name="connsiteY47" fmla="*/ 494723 h 1027260"/>
              <a:gd name="connsiteX48" fmla="*/ 7660445 w 10753706"/>
              <a:gd name="connsiteY48" fmla="*/ 490194 h 1027260"/>
              <a:gd name="connsiteX49" fmla="*/ 7651781 w 10753706"/>
              <a:gd name="connsiteY49" fmla="*/ 493084 h 1027260"/>
              <a:gd name="connsiteX50" fmla="*/ 7584807 w 10753706"/>
              <a:gd name="connsiteY50" fmla="*/ 499490 h 1027260"/>
              <a:gd name="connsiteX51" fmla="*/ 7541324 w 10753706"/>
              <a:gd name="connsiteY51" fmla="*/ 504184 h 1027260"/>
              <a:gd name="connsiteX52" fmla="*/ 7541756 w 10753706"/>
              <a:gd name="connsiteY52" fmla="*/ 512184 h 1027260"/>
              <a:gd name="connsiteX53" fmla="*/ 7503906 w 10753706"/>
              <a:gd name="connsiteY53" fmla="*/ 518551 h 1027260"/>
              <a:gd name="connsiteX54" fmla="*/ 7460411 w 10753706"/>
              <a:gd name="connsiteY54" fmla="*/ 517415 h 1027260"/>
              <a:gd name="connsiteX55" fmla="*/ 7460116 w 10753706"/>
              <a:gd name="connsiteY55" fmla="*/ 517548 h 1027260"/>
              <a:gd name="connsiteX56" fmla="*/ 7297810 w 10753706"/>
              <a:gd name="connsiteY56" fmla="*/ 563947 h 1027260"/>
              <a:gd name="connsiteX57" fmla="*/ 6946388 w 10753706"/>
              <a:gd name="connsiteY57" fmla="*/ 665244 h 1027260"/>
              <a:gd name="connsiteX58" fmla="*/ 6741704 w 10753706"/>
              <a:gd name="connsiteY58" fmla="*/ 679365 h 1027260"/>
              <a:gd name="connsiteX59" fmla="*/ 6624680 w 10753706"/>
              <a:gd name="connsiteY59" fmla="*/ 677674 h 1027260"/>
              <a:gd name="connsiteX60" fmla="*/ 6605700 w 10753706"/>
              <a:gd name="connsiteY60" fmla="*/ 683566 h 1027260"/>
              <a:gd name="connsiteX61" fmla="*/ 6576922 w 10753706"/>
              <a:gd name="connsiteY61" fmla="*/ 683030 h 1027260"/>
              <a:gd name="connsiteX62" fmla="*/ 6405123 w 10753706"/>
              <a:gd name="connsiteY62" fmla="*/ 721946 h 1027260"/>
              <a:gd name="connsiteX63" fmla="*/ 6368938 w 10753706"/>
              <a:gd name="connsiteY63" fmla="*/ 717341 h 1027260"/>
              <a:gd name="connsiteX64" fmla="*/ 6295102 w 10753706"/>
              <a:gd name="connsiteY64" fmla="*/ 729508 h 1027260"/>
              <a:gd name="connsiteX65" fmla="*/ 6202084 w 10753706"/>
              <a:gd name="connsiteY65" fmla="*/ 767091 h 1027260"/>
              <a:gd name="connsiteX66" fmla="*/ 6067157 w 10753706"/>
              <a:gd name="connsiteY66" fmla="*/ 790339 h 1027260"/>
              <a:gd name="connsiteX67" fmla="*/ 6061443 w 10753706"/>
              <a:gd name="connsiteY67" fmla="*/ 796151 h 1027260"/>
              <a:gd name="connsiteX68" fmla="*/ 6051406 w 10753706"/>
              <a:gd name="connsiteY68" fmla="*/ 800684 h 1027260"/>
              <a:gd name="connsiteX69" fmla="*/ 6049097 w 10753706"/>
              <a:gd name="connsiteY69" fmla="*/ 800636 h 1027260"/>
              <a:gd name="connsiteX70" fmla="*/ 6034222 w 10753706"/>
              <a:gd name="connsiteY70" fmla="*/ 804110 h 1027260"/>
              <a:gd name="connsiteX71" fmla="*/ 6033121 w 10753706"/>
              <a:gd name="connsiteY71" fmla="*/ 806078 h 1027260"/>
              <a:gd name="connsiteX72" fmla="*/ 6023593 w 10753706"/>
              <a:gd name="connsiteY72" fmla="*/ 808842 h 1027260"/>
              <a:gd name="connsiteX73" fmla="*/ 6006639 w 10753706"/>
              <a:gd name="connsiteY73" fmla="*/ 815304 h 1027260"/>
              <a:gd name="connsiteX74" fmla="*/ 6001762 w 10753706"/>
              <a:gd name="connsiteY74" fmla="*/ 815557 h 1027260"/>
              <a:gd name="connsiteX75" fmla="*/ 5973534 w 10753706"/>
              <a:gd name="connsiteY75" fmla="*/ 823815 h 1027260"/>
              <a:gd name="connsiteX76" fmla="*/ 5972336 w 10753706"/>
              <a:gd name="connsiteY76" fmla="*/ 823476 h 1027260"/>
              <a:gd name="connsiteX77" fmla="*/ 5960841 w 10753706"/>
              <a:gd name="connsiteY77" fmla="*/ 823819 h 1027260"/>
              <a:gd name="connsiteX78" fmla="*/ 5940719 w 10753706"/>
              <a:gd name="connsiteY78" fmla="*/ 825514 h 1027260"/>
              <a:gd name="connsiteX79" fmla="*/ 5884298 w 10753706"/>
              <a:gd name="connsiteY79" fmla="*/ 823806 h 1027260"/>
              <a:gd name="connsiteX80" fmla="*/ 5854779 w 10753706"/>
              <a:gd name="connsiteY80" fmla="*/ 832365 h 1027260"/>
              <a:gd name="connsiteX81" fmla="*/ 5848382 w 10753706"/>
              <a:gd name="connsiteY81" fmla="*/ 833844 h 1027260"/>
              <a:gd name="connsiteX82" fmla="*/ 5848066 w 10753706"/>
              <a:gd name="connsiteY82" fmla="*/ 833772 h 1027260"/>
              <a:gd name="connsiteX83" fmla="*/ 5840944 w 10753706"/>
              <a:gd name="connsiteY83" fmla="*/ 835132 h 1027260"/>
              <a:gd name="connsiteX84" fmla="*/ 5836719 w 10753706"/>
              <a:gd name="connsiteY84" fmla="*/ 836539 h 1027260"/>
              <a:gd name="connsiteX85" fmla="*/ 5824311 w 10753706"/>
              <a:gd name="connsiteY85" fmla="*/ 839408 h 1027260"/>
              <a:gd name="connsiteX86" fmla="*/ 5818788 w 10753706"/>
              <a:gd name="connsiteY86" fmla="*/ 839727 h 1027260"/>
              <a:gd name="connsiteX87" fmla="*/ 5763953 w 10753706"/>
              <a:gd name="connsiteY87" fmla="*/ 834282 h 1027260"/>
              <a:gd name="connsiteX88" fmla="*/ 5667748 w 10753706"/>
              <a:gd name="connsiteY88" fmla="*/ 840211 h 1027260"/>
              <a:gd name="connsiteX89" fmla="*/ 5573108 w 10753706"/>
              <a:gd name="connsiteY89" fmla="*/ 847611 h 1027260"/>
              <a:gd name="connsiteX90" fmla="*/ 5539137 w 10753706"/>
              <a:gd name="connsiteY90" fmla="*/ 851033 h 1027260"/>
              <a:gd name="connsiteX91" fmla="*/ 5510651 w 10753706"/>
              <a:gd name="connsiteY91" fmla="*/ 844215 h 1027260"/>
              <a:gd name="connsiteX92" fmla="*/ 5457331 w 10753706"/>
              <a:gd name="connsiteY92" fmla="*/ 839159 h 1027260"/>
              <a:gd name="connsiteX93" fmla="*/ 5410613 w 10753706"/>
              <a:gd name="connsiteY93" fmla="*/ 834358 h 1027260"/>
              <a:gd name="connsiteX94" fmla="*/ 5370040 w 10753706"/>
              <a:gd name="connsiteY94" fmla="*/ 862127 h 1027260"/>
              <a:gd name="connsiteX95" fmla="*/ 5318778 w 10753706"/>
              <a:gd name="connsiteY95" fmla="*/ 855310 h 1027260"/>
              <a:gd name="connsiteX96" fmla="*/ 5298645 w 10753706"/>
              <a:gd name="connsiteY96" fmla="*/ 855171 h 1027260"/>
              <a:gd name="connsiteX97" fmla="*/ 5253828 w 10753706"/>
              <a:gd name="connsiteY97" fmla="*/ 859670 h 1027260"/>
              <a:gd name="connsiteX98" fmla="*/ 5216955 w 10753706"/>
              <a:gd name="connsiteY98" fmla="*/ 866245 h 1027260"/>
              <a:gd name="connsiteX99" fmla="*/ 5214344 w 10753706"/>
              <a:gd name="connsiteY99" fmla="*/ 868102 h 1027260"/>
              <a:gd name="connsiteX100" fmla="*/ 5195561 w 10753706"/>
              <a:gd name="connsiteY100" fmla="*/ 869949 h 1027260"/>
              <a:gd name="connsiteX101" fmla="*/ 5182555 w 10753706"/>
              <a:gd name="connsiteY101" fmla="*/ 873542 h 1027260"/>
              <a:gd name="connsiteX102" fmla="*/ 5172552 w 10753706"/>
              <a:gd name="connsiteY102" fmla="*/ 878801 h 1027260"/>
              <a:gd name="connsiteX103" fmla="*/ 5027993 w 10753706"/>
              <a:gd name="connsiteY103" fmla="*/ 889666 h 1027260"/>
              <a:gd name="connsiteX104" fmla="*/ 4939844 w 10753706"/>
              <a:gd name="connsiteY104" fmla="*/ 934802 h 1027260"/>
              <a:gd name="connsiteX105" fmla="*/ 4792576 w 10753706"/>
              <a:gd name="connsiteY105" fmla="*/ 934820 h 1027260"/>
              <a:gd name="connsiteX106" fmla="*/ 4602423 w 10753706"/>
              <a:gd name="connsiteY106" fmla="*/ 958063 h 1027260"/>
              <a:gd name="connsiteX107" fmla="*/ 4290656 w 10753706"/>
              <a:gd name="connsiteY107" fmla="*/ 969152 h 1027260"/>
              <a:gd name="connsiteX108" fmla="*/ 3952334 w 10753706"/>
              <a:gd name="connsiteY108" fmla="*/ 954043 h 1027260"/>
              <a:gd name="connsiteX109" fmla="*/ 3858560 w 10753706"/>
              <a:gd name="connsiteY109" fmla="*/ 948781 h 1027260"/>
              <a:gd name="connsiteX110" fmla="*/ 3846597 w 10753706"/>
              <a:gd name="connsiteY110" fmla="*/ 948382 h 1027260"/>
              <a:gd name="connsiteX111" fmla="*/ 3736044 w 10753706"/>
              <a:gd name="connsiteY111" fmla="*/ 947759 h 1027260"/>
              <a:gd name="connsiteX112" fmla="*/ 3713136 w 10753706"/>
              <a:gd name="connsiteY112" fmla="*/ 946963 h 1027260"/>
              <a:gd name="connsiteX113" fmla="*/ 3695939 w 10753706"/>
              <a:gd name="connsiteY113" fmla="*/ 943639 h 1027260"/>
              <a:gd name="connsiteX114" fmla="*/ 3694125 w 10753706"/>
              <a:gd name="connsiteY114" fmla="*/ 940567 h 1027260"/>
              <a:gd name="connsiteX115" fmla="*/ 3681925 w 10753706"/>
              <a:gd name="connsiteY115" fmla="*/ 939706 h 1027260"/>
              <a:gd name="connsiteX116" fmla="*/ 3679204 w 10753706"/>
              <a:gd name="connsiteY116" fmla="*/ 938926 h 1027260"/>
              <a:gd name="connsiteX117" fmla="*/ 3615656 w 10753706"/>
              <a:gd name="connsiteY117" fmla="*/ 940320 h 1027260"/>
              <a:gd name="connsiteX118" fmla="*/ 3567983 w 10753706"/>
              <a:gd name="connsiteY118" fmla="*/ 935596 h 1027260"/>
              <a:gd name="connsiteX119" fmla="*/ 3422423 w 10753706"/>
              <a:gd name="connsiteY119" fmla="*/ 932129 h 1027260"/>
              <a:gd name="connsiteX120" fmla="*/ 3310925 w 10753706"/>
              <a:gd name="connsiteY120" fmla="*/ 911072 h 1027260"/>
              <a:gd name="connsiteX121" fmla="*/ 3139421 w 10753706"/>
              <a:gd name="connsiteY121" fmla="*/ 934151 h 1027260"/>
              <a:gd name="connsiteX122" fmla="*/ 2996922 w 10753706"/>
              <a:gd name="connsiteY122" fmla="*/ 927537 h 1027260"/>
              <a:gd name="connsiteX123" fmla="*/ 2982785 w 10753706"/>
              <a:gd name="connsiteY123" fmla="*/ 931453 h 1027260"/>
              <a:gd name="connsiteX124" fmla="*/ 2967478 w 10753706"/>
              <a:gd name="connsiteY124" fmla="*/ 933397 h 1027260"/>
              <a:gd name="connsiteX125" fmla="*/ 2948552 w 10753706"/>
              <a:gd name="connsiteY125" fmla="*/ 932961 h 1027260"/>
              <a:gd name="connsiteX126" fmla="*/ 2944404 w 10753706"/>
              <a:gd name="connsiteY126" fmla="*/ 934452 h 1027260"/>
              <a:gd name="connsiteX127" fmla="*/ 2908608 w 10753706"/>
              <a:gd name="connsiteY127" fmla="*/ 937205 h 1027260"/>
              <a:gd name="connsiteX128" fmla="*/ 2904443 w 10753706"/>
              <a:gd name="connsiteY128" fmla="*/ 936455 h 1027260"/>
              <a:gd name="connsiteX129" fmla="*/ 2868935 w 10753706"/>
              <a:gd name="connsiteY129" fmla="*/ 938022 h 1027260"/>
              <a:gd name="connsiteX130" fmla="*/ 2868586 w 10753706"/>
              <a:gd name="connsiteY130" fmla="*/ 937487 h 1027260"/>
              <a:gd name="connsiteX131" fmla="*/ 2859191 w 10753706"/>
              <a:gd name="connsiteY131" fmla="*/ 935503 h 1027260"/>
              <a:gd name="connsiteX132" fmla="*/ 2840915 w 10753706"/>
              <a:gd name="connsiteY132" fmla="*/ 932977 h 1027260"/>
              <a:gd name="connsiteX133" fmla="*/ 2763509 w 10753706"/>
              <a:gd name="connsiteY133" fmla="*/ 921850 h 1027260"/>
              <a:gd name="connsiteX134" fmla="*/ 2756121 w 10753706"/>
              <a:gd name="connsiteY134" fmla="*/ 921864 h 1027260"/>
              <a:gd name="connsiteX135" fmla="*/ 2755998 w 10753706"/>
              <a:gd name="connsiteY135" fmla="*/ 921739 h 1027260"/>
              <a:gd name="connsiteX136" fmla="*/ 2748255 w 10753706"/>
              <a:gd name="connsiteY136" fmla="*/ 921505 h 1027260"/>
              <a:gd name="connsiteX137" fmla="*/ 2694601 w 10753706"/>
              <a:gd name="connsiteY137" fmla="*/ 915575 h 1027260"/>
              <a:gd name="connsiteX138" fmla="*/ 2635357 w 10753706"/>
              <a:gd name="connsiteY138" fmla="*/ 910976 h 1027260"/>
              <a:gd name="connsiteX139" fmla="*/ 2601047 w 10753706"/>
              <a:gd name="connsiteY139" fmla="*/ 910263 h 1027260"/>
              <a:gd name="connsiteX140" fmla="*/ 2507482 w 10753706"/>
              <a:gd name="connsiteY140" fmla="*/ 906211 h 1027260"/>
              <a:gd name="connsiteX141" fmla="*/ 2413884 w 10753706"/>
              <a:gd name="connsiteY141" fmla="*/ 900545 h 1027260"/>
              <a:gd name="connsiteX142" fmla="*/ 2368912 w 10753706"/>
              <a:gd name="connsiteY142" fmla="*/ 888755 h 1027260"/>
              <a:gd name="connsiteX143" fmla="*/ 2349490 w 10753706"/>
              <a:gd name="connsiteY143" fmla="*/ 889719 h 1027260"/>
              <a:gd name="connsiteX144" fmla="*/ 2344290 w 10753706"/>
              <a:gd name="connsiteY144" fmla="*/ 890584 h 1027260"/>
              <a:gd name="connsiteX145" fmla="*/ 2336488 w 10753706"/>
              <a:gd name="connsiteY145" fmla="*/ 891058 h 1027260"/>
              <a:gd name="connsiteX146" fmla="*/ 2329015 w 10753706"/>
              <a:gd name="connsiteY146" fmla="*/ 891627 h 1027260"/>
              <a:gd name="connsiteX147" fmla="*/ 2293898 w 10753706"/>
              <a:gd name="connsiteY147" fmla="*/ 896431 h 1027260"/>
              <a:gd name="connsiteX148" fmla="*/ 2243927 w 10753706"/>
              <a:gd name="connsiteY148" fmla="*/ 888076 h 1027260"/>
              <a:gd name="connsiteX149" fmla="*/ 2223920 w 10753706"/>
              <a:gd name="connsiteY149" fmla="*/ 887331 h 1027260"/>
              <a:gd name="connsiteX150" fmla="*/ 2213081 w 10753706"/>
              <a:gd name="connsiteY150" fmla="*/ 886302 h 1027260"/>
              <a:gd name="connsiteX151" fmla="*/ 2212307 w 10753706"/>
              <a:gd name="connsiteY151" fmla="*/ 885829 h 1027260"/>
              <a:gd name="connsiteX152" fmla="*/ 2152321 w 10753706"/>
              <a:gd name="connsiteY152" fmla="*/ 894418 h 1027260"/>
              <a:gd name="connsiteX153" fmla="*/ 2140985 w 10753706"/>
              <a:gd name="connsiteY153" fmla="*/ 895968 h 1027260"/>
              <a:gd name="connsiteX154" fmla="*/ 2121210 w 10753706"/>
              <a:gd name="connsiteY154" fmla="*/ 899354 h 1027260"/>
              <a:gd name="connsiteX155" fmla="*/ 2119146 w 10753706"/>
              <a:gd name="connsiteY155" fmla="*/ 899033 h 1027260"/>
              <a:gd name="connsiteX156" fmla="*/ 2105666 w 10753706"/>
              <a:gd name="connsiteY156" fmla="*/ 902240 h 1027260"/>
              <a:gd name="connsiteX157" fmla="*/ 2094924 w 10753706"/>
              <a:gd name="connsiteY157" fmla="*/ 907203 h 1027260"/>
              <a:gd name="connsiteX158" fmla="*/ 1949478 w 10753706"/>
              <a:gd name="connsiteY158" fmla="*/ 913748 h 1027260"/>
              <a:gd name="connsiteX159" fmla="*/ 1749684 w 10753706"/>
              <a:gd name="connsiteY159" fmla="*/ 942223 h 1027260"/>
              <a:gd name="connsiteX160" fmla="*/ 1585576 w 10753706"/>
              <a:gd name="connsiteY160" fmla="*/ 954170 h 1027260"/>
              <a:gd name="connsiteX161" fmla="*/ 1476250 w 10753706"/>
              <a:gd name="connsiteY161" fmla="*/ 950653 h 1027260"/>
              <a:gd name="connsiteX162" fmla="*/ 1433927 w 10753706"/>
              <a:gd name="connsiteY162" fmla="*/ 959926 h 1027260"/>
              <a:gd name="connsiteX163" fmla="*/ 1414893 w 10753706"/>
              <a:gd name="connsiteY163" fmla="*/ 957671 h 1027260"/>
              <a:gd name="connsiteX164" fmla="*/ 1411585 w 10753706"/>
              <a:gd name="connsiteY164" fmla="*/ 957179 h 1027260"/>
              <a:gd name="connsiteX165" fmla="*/ 1398896 w 10753706"/>
              <a:gd name="connsiteY165" fmla="*/ 957460 h 1027260"/>
              <a:gd name="connsiteX166" fmla="*/ 1394632 w 10753706"/>
              <a:gd name="connsiteY166" fmla="*/ 954725 h 1027260"/>
              <a:gd name="connsiteX167" fmla="*/ 1375043 w 10753706"/>
              <a:gd name="connsiteY167" fmla="*/ 953132 h 1027260"/>
              <a:gd name="connsiteX168" fmla="*/ 1351876 w 10753706"/>
              <a:gd name="connsiteY168" fmla="*/ 954436 h 1027260"/>
              <a:gd name="connsiteX169" fmla="*/ 1242676 w 10753706"/>
              <a:gd name="connsiteY169" fmla="*/ 963767 h 1027260"/>
              <a:gd name="connsiteX170" fmla="*/ 1205993 w 10753706"/>
              <a:gd name="connsiteY170" fmla="*/ 974080 h 1027260"/>
              <a:gd name="connsiteX171" fmla="*/ 1052221 w 10753706"/>
              <a:gd name="connsiteY171" fmla="*/ 963954 h 1027260"/>
              <a:gd name="connsiteX172" fmla="*/ 968270 w 10753706"/>
              <a:gd name="connsiteY172" fmla="*/ 964761 h 1027260"/>
              <a:gd name="connsiteX173" fmla="*/ 874493 w 10753706"/>
              <a:gd name="connsiteY173" fmla="*/ 998122 h 1027260"/>
              <a:gd name="connsiteX174" fmla="*/ 814411 w 10753706"/>
              <a:gd name="connsiteY174" fmla="*/ 1007391 h 1027260"/>
              <a:gd name="connsiteX175" fmla="*/ 688604 w 10753706"/>
              <a:gd name="connsiteY175" fmla="*/ 1015631 h 1027260"/>
              <a:gd name="connsiteX176" fmla="*/ 618171 w 10753706"/>
              <a:gd name="connsiteY176" fmla="*/ 1027260 h 1027260"/>
              <a:gd name="connsiteX177" fmla="*/ 570379 w 10753706"/>
              <a:gd name="connsiteY177" fmla="*/ 1023487 h 1027260"/>
              <a:gd name="connsiteX178" fmla="*/ 482519 w 10753706"/>
              <a:gd name="connsiteY178" fmla="*/ 1002108 h 1027260"/>
              <a:gd name="connsiteX179" fmla="*/ 475319 w 10753706"/>
              <a:gd name="connsiteY179" fmla="*/ 1009922 h 1027260"/>
              <a:gd name="connsiteX180" fmla="*/ 431104 w 10753706"/>
              <a:gd name="connsiteY180" fmla="*/ 1009317 h 1027260"/>
              <a:gd name="connsiteX181" fmla="*/ 363782 w 10753706"/>
              <a:gd name="connsiteY181" fmla="*/ 1007585 h 1027260"/>
              <a:gd name="connsiteX182" fmla="*/ 325533 w 10753706"/>
              <a:gd name="connsiteY182" fmla="*/ 1008502 h 1027260"/>
              <a:gd name="connsiteX183" fmla="*/ 220429 w 10753706"/>
              <a:gd name="connsiteY183" fmla="*/ 1008927 h 1027260"/>
              <a:gd name="connsiteX184" fmla="*/ 114676 w 10753706"/>
              <a:gd name="connsiteY184" fmla="*/ 1007765 h 1027260"/>
              <a:gd name="connsiteX185" fmla="*/ 13470 w 10753706"/>
              <a:gd name="connsiteY185" fmla="*/ 998544 h 1027260"/>
              <a:gd name="connsiteX186" fmla="*/ 0 w 10753706"/>
              <a:gd name="connsiteY186" fmla="*/ 997355 h 1027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</a:cxnLst>
            <a:rect l="l" t="t" r="r" b="b"/>
            <a:pathLst>
              <a:path w="10753706" h="1027260">
                <a:moveTo>
                  <a:pt x="0" y="0"/>
                </a:moveTo>
                <a:lnTo>
                  <a:pt x="10753706" y="0"/>
                </a:lnTo>
                <a:lnTo>
                  <a:pt x="10748809" y="2522"/>
                </a:lnTo>
                <a:cubicBezTo>
                  <a:pt x="10744031" y="4644"/>
                  <a:pt x="10737551" y="7204"/>
                  <a:pt x="10725330" y="11977"/>
                </a:cubicBezTo>
                <a:cubicBezTo>
                  <a:pt x="10700888" y="21523"/>
                  <a:pt x="10652058" y="39304"/>
                  <a:pt x="10615423" y="52967"/>
                </a:cubicBezTo>
                <a:cubicBezTo>
                  <a:pt x="10598524" y="49017"/>
                  <a:pt x="10550674" y="61360"/>
                  <a:pt x="10533936" y="53095"/>
                </a:cubicBezTo>
                <a:cubicBezTo>
                  <a:pt x="10519435" y="55674"/>
                  <a:pt x="10480156" y="49393"/>
                  <a:pt x="10466876" y="45180"/>
                </a:cubicBezTo>
                <a:cubicBezTo>
                  <a:pt x="10443145" y="68059"/>
                  <a:pt x="10382269" y="71294"/>
                  <a:pt x="10355090" y="89741"/>
                </a:cubicBezTo>
                <a:cubicBezTo>
                  <a:pt x="10286222" y="95376"/>
                  <a:pt x="10146285" y="63529"/>
                  <a:pt x="10087145" y="66115"/>
                </a:cubicBezTo>
                <a:cubicBezTo>
                  <a:pt x="10067575" y="79584"/>
                  <a:pt x="10043111" y="68921"/>
                  <a:pt x="10015902" y="76178"/>
                </a:cubicBezTo>
                <a:cubicBezTo>
                  <a:pt x="9952302" y="84628"/>
                  <a:pt x="9893286" y="103337"/>
                  <a:pt x="9806005" y="102435"/>
                </a:cubicBezTo>
                <a:cubicBezTo>
                  <a:pt x="9782247" y="141133"/>
                  <a:pt x="9674787" y="151643"/>
                  <a:pt x="9602583" y="179170"/>
                </a:cubicBezTo>
                <a:cubicBezTo>
                  <a:pt x="9557658" y="187584"/>
                  <a:pt x="9478290" y="154235"/>
                  <a:pt x="9469719" y="174721"/>
                </a:cubicBezTo>
                <a:cubicBezTo>
                  <a:pt x="9443779" y="165070"/>
                  <a:pt x="9431317" y="185692"/>
                  <a:pt x="9408692" y="189513"/>
                </a:cubicBezTo>
                <a:cubicBezTo>
                  <a:pt x="9387154" y="183843"/>
                  <a:pt x="9380475" y="191089"/>
                  <a:pt x="9364151" y="194072"/>
                </a:cubicBezTo>
                <a:cubicBezTo>
                  <a:pt x="9354686" y="190222"/>
                  <a:pt x="9340485" y="191782"/>
                  <a:pt x="9337751" y="197579"/>
                </a:cubicBezTo>
                <a:cubicBezTo>
                  <a:pt x="9349566" y="209270"/>
                  <a:pt x="9297468" y="207714"/>
                  <a:pt x="9297166" y="216558"/>
                </a:cubicBezTo>
                <a:cubicBezTo>
                  <a:pt x="9269057" y="220999"/>
                  <a:pt x="9139630" y="221783"/>
                  <a:pt x="9123859" y="237356"/>
                </a:cubicBezTo>
                <a:cubicBezTo>
                  <a:pt x="9068176" y="249209"/>
                  <a:pt x="8975349" y="235349"/>
                  <a:pt x="8950741" y="238020"/>
                </a:cubicBezTo>
                <a:cubicBezTo>
                  <a:pt x="8916265" y="215428"/>
                  <a:pt x="8822808" y="292026"/>
                  <a:pt x="8718236" y="303148"/>
                </a:cubicBezTo>
                <a:cubicBezTo>
                  <a:pt x="8703111" y="302060"/>
                  <a:pt x="8695551" y="302792"/>
                  <a:pt x="8694011" y="308812"/>
                </a:cubicBezTo>
                <a:cubicBezTo>
                  <a:pt x="8661810" y="312764"/>
                  <a:pt x="8637956" y="329628"/>
                  <a:pt x="8611976" y="324819"/>
                </a:cubicBezTo>
                <a:cubicBezTo>
                  <a:pt x="8621849" y="336388"/>
                  <a:pt x="8562809" y="325917"/>
                  <a:pt x="8562074" y="337971"/>
                </a:cubicBezTo>
                <a:cubicBezTo>
                  <a:pt x="8543699" y="343978"/>
                  <a:pt x="8511321" y="356396"/>
                  <a:pt x="8501724" y="360865"/>
                </a:cubicBezTo>
                <a:lnTo>
                  <a:pt x="8504489" y="364790"/>
                </a:lnTo>
                <a:lnTo>
                  <a:pt x="8492774" y="366181"/>
                </a:lnTo>
                <a:lnTo>
                  <a:pt x="8466405" y="368724"/>
                </a:lnTo>
                <a:cubicBezTo>
                  <a:pt x="8455454" y="372229"/>
                  <a:pt x="8440175" y="385805"/>
                  <a:pt x="8427069" y="387211"/>
                </a:cubicBezTo>
                <a:cubicBezTo>
                  <a:pt x="8400442" y="392215"/>
                  <a:pt x="8397079" y="382989"/>
                  <a:pt x="8387766" y="377161"/>
                </a:cubicBezTo>
                <a:cubicBezTo>
                  <a:pt x="8369233" y="378548"/>
                  <a:pt x="8334756" y="390869"/>
                  <a:pt x="8315874" y="395527"/>
                </a:cubicBezTo>
                <a:cubicBezTo>
                  <a:pt x="8306664" y="400500"/>
                  <a:pt x="8272845" y="393679"/>
                  <a:pt x="8274474" y="405112"/>
                </a:cubicBezTo>
                <a:cubicBezTo>
                  <a:pt x="8255483" y="406194"/>
                  <a:pt x="8244963" y="408376"/>
                  <a:pt x="8234664" y="410219"/>
                </a:cubicBezTo>
                <a:lnTo>
                  <a:pt x="8211268" y="416791"/>
                </a:lnTo>
                <a:cubicBezTo>
                  <a:pt x="8204720" y="419941"/>
                  <a:pt x="8197411" y="422004"/>
                  <a:pt x="8188615" y="421755"/>
                </a:cubicBezTo>
                <a:lnTo>
                  <a:pt x="8179981" y="420402"/>
                </a:lnTo>
                <a:lnTo>
                  <a:pt x="8179307" y="422516"/>
                </a:lnTo>
                <a:cubicBezTo>
                  <a:pt x="8179027" y="425797"/>
                  <a:pt x="8175790" y="448341"/>
                  <a:pt x="8147929" y="450302"/>
                </a:cubicBezTo>
                <a:cubicBezTo>
                  <a:pt x="8130300" y="457967"/>
                  <a:pt x="8114933" y="461015"/>
                  <a:pt x="8089136" y="465283"/>
                </a:cubicBezTo>
                <a:cubicBezTo>
                  <a:pt x="8072810" y="465920"/>
                  <a:pt x="8069376" y="451569"/>
                  <a:pt x="8049973" y="454121"/>
                </a:cubicBezTo>
                <a:cubicBezTo>
                  <a:pt x="7974508" y="471465"/>
                  <a:pt x="8006050" y="447139"/>
                  <a:pt x="7965913" y="464415"/>
                </a:cubicBezTo>
                <a:cubicBezTo>
                  <a:pt x="7958234" y="466025"/>
                  <a:pt x="7951405" y="465800"/>
                  <a:pt x="7945093" y="464798"/>
                </a:cubicBezTo>
                <a:lnTo>
                  <a:pt x="7935335" y="462442"/>
                </a:lnTo>
                <a:lnTo>
                  <a:pt x="7904779" y="471429"/>
                </a:lnTo>
                <a:cubicBezTo>
                  <a:pt x="7889387" y="474999"/>
                  <a:pt x="7872867" y="477951"/>
                  <a:pt x="7855604" y="480199"/>
                </a:cubicBezTo>
                <a:cubicBezTo>
                  <a:pt x="7850005" y="476378"/>
                  <a:pt x="7838628" y="483595"/>
                  <a:pt x="7832630" y="485371"/>
                </a:cubicBezTo>
                <a:cubicBezTo>
                  <a:pt x="7831473" y="482645"/>
                  <a:pt x="7816623" y="482661"/>
                  <a:pt x="7812438" y="485391"/>
                </a:cubicBezTo>
                <a:cubicBezTo>
                  <a:pt x="7709470" y="505049"/>
                  <a:pt x="7759426" y="473956"/>
                  <a:pt x="7701399" y="495197"/>
                </a:cubicBezTo>
                <a:cubicBezTo>
                  <a:pt x="7690986" y="496989"/>
                  <a:pt x="7682397" y="496365"/>
                  <a:pt x="7674778" y="494723"/>
                </a:cubicBezTo>
                <a:lnTo>
                  <a:pt x="7660445" y="490194"/>
                </a:lnTo>
                <a:lnTo>
                  <a:pt x="7651781" y="493084"/>
                </a:lnTo>
                <a:cubicBezTo>
                  <a:pt x="7616113" y="496548"/>
                  <a:pt x="7603273" y="491735"/>
                  <a:pt x="7584807" y="499490"/>
                </a:cubicBezTo>
                <a:cubicBezTo>
                  <a:pt x="7549256" y="490212"/>
                  <a:pt x="7563949" y="500167"/>
                  <a:pt x="7541324" y="504184"/>
                </a:cubicBezTo>
                <a:cubicBezTo>
                  <a:pt x="7523851" y="508307"/>
                  <a:pt x="7559546" y="509825"/>
                  <a:pt x="7541756" y="512184"/>
                </a:cubicBezTo>
                <a:cubicBezTo>
                  <a:pt x="7520963" y="510864"/>
                  <a:pt x="7525755" y="520497"/>
                  <a:pt x="7503906" y="518551"/>
                </a:cubicBezTo>
                <a:cubicBezTo>
                  <a:pt x="7505924" y="510774"/>
                  <a:pt x="7464361" y="523683"/>
                  <a:pt x="7460411" y="517415"/>
                </a:cubicBezTo>
                <a:lnTo>
                  <a:pt x="7460116" y="517548"/>
                </a:lnTo>
                <a:cubicBezTo>
                  <a:pt x="7447785" y="530928"/>
                  <a:pt x="7310141" y="550568"/>
                  <a:pt x="7297810" y="563947"/>
                </a:cubicBezTo>
                <a:cubicBezTo>
                  <a:pt x="7221791" y="605698"/>
                  <a:pt x="7039072" y="646008"/>
                  <a:pt x="6946388" y="665244"/>
                </a:cubicBezTo>
                <a:cubicBezTo>
                  <a:pt x="6853704" y="684480"/>
                  <a:pt x="6804875" y="677485"/>
                  <a:pt x="6741704" y="679365"/>
                </a:cubicBezTo>
                <a:lnTo>
                  <a:pt x="6624680" y="677674"/>
                </a:lnTo>
                <a:lnTo>
                  <a:pt x="6605700" y="683566"/>
                </a:lnTo>
                <a:cubicBezTo>
                  <a:pt x="6603309" y="685184"/>
                  <a:pt x="6599550" y="685647"/>
                  <a:pt x="6576922" y="683030"/>
                </a:cubicBezTo>
                <a:cubicBezTo>
                  <a:pt x="6527275" y="698355"/>
                  <a:pt x="6440981" y="702347"/>
                  <a:pt x="6405123" y="721946"/>
                </a:cubicBezTo>
                <a:cubicBezTo>
                  <a:pt x="6407963" y="715467"/>
                  <a:pt x="6383450" y="712913"/>
                  <a:pt x="6368938" y="717341"/>
                </a:cubicBezTo>
                <a:cubicBezTo>
                  <a:pt x="6377914" y="692119"/>
                  <a:pt x="6315316" y="744281"/>
                  <a:pt x="6295102" y="729508"/>
                </a:cubicBezTo>
                <a:cubicBezTo>
                  <a:pt x="6300358" y="744473"/>
                  <a:pt x="6240070" y="776254"/>
                  <a:pt x="6202084" y="767091"/>
                </a:cubicBezTo>
                <a:cubicBezTo>
                  <a:pt x="6152826" y="774744"/>
                  <a:pt x="6122010" y="790367"/>
                  <a:pt x="6067157" y="790339"/>
                </a:cubicBezTo>
                <a:cubicBezTo>
                  <a:pt x="6066310" y="792484"/>
                  <a:pt x="6064283" y="794403"/>
                  <a:pt x="6061443" y="796151"/>
                </a:cubicBezTo>
                <a:lnTo>
                  <a:pt x="6051406" y="800684"/>
                </a:lnTo>
                <a:lnTo>
                  <a:pt x="6049097" y="800636"/>
                </a:lnTo>
                <a:cubicBezTo>
                  <a:pt x="6040408" y="801393"/>
                  <a:pt x="6036299" y="802645"/>
                  <a:pt x="6034222" y="804110"/>
                </a:cubicBezTo>
                <a:lnTo>
                  <a:pt x="6033121" y="806078"/>
                </a:lnTo>
                <a:lnTo>
                  <a:pt x="6023593" y="808842"/>
                </a:lnTo>
                <a:lnTo>
                  <a:pt x="6006639" y="815304"/>
                </a:lnTo>
                <a:lnTo>
                  <a:pt x="6001762" y="815557"/>
                </a:lnTo>
                <a:lnTo>
                  <a:pt x="5973534" y="823815"/>
                </a:lnTo>
                <a:lnTo>
                  <a:pt x="5972336" y="823476"/>
                </a:lnTo>
                <a:cubicBezTo>
                  <a:pt x="5969004" y="822901"/>
                  <a:pt x="5965329" y="822833"/>
                  <a:pt x="5960841" y="823819"/>
                </a:cubicBezTo>
                <a:cubicBezTo>
                  <a:pt x="5955860" y="815655"/>
                  <a:pt x="5953515" y="821882"/>
                  <a:pt x="5940719" y="825514"/>
                </a:cubicBezTo>
                <a:cubicBezTo>
                  <a:pt x="5930130" y="813644"/>
                  <a:pt x="5900943" y="827979"/>
                  <a:pt x="5884298" y="823806"/>
                </a:cubicBezTo>
                <a:cubicBezTo>
                  <a:pt x="5875133" y="826741"/>
                  <a:pt x="5865250" y="829630"/>
                  <a:pt x="5854779" y="832365"/>
                </a:cubicBezTo>
                <a:lnTo>
                  <a:pt x="5848382" y="833844"/>
                </a:lnTo>
                <a:lnTo>
                  <a:pt x="5848066" y="833772"/>
                </a:lnTo>
                <a:cubicBezTo>
                  <a:pt x="5846273" y="833879"/>
                  <a:pt x="5844018" y="834284"/>
                  <a:pt x="5840944" y="835132"/>
                </a:cubicBezTo>
                <a:lnTo>
                  <a:pt x="5836719" y="836539"/>
                </a:lnTo>
                <a:lnTo>
                  <a:pt x="5824311" y="839408"/>
                </a:lnTo>
                <a:lnTo>
                  <a:pt x="5818788" y="839727"/>
                </a:lnTo>
                <a:cubicBezTo>
                  <a:pt x="5797008" y="838594"/>
                  <a:pt x="5786883" y="822081"/>
                  <a:pt x="5763953" y="834282"/>
                </a:cubicBezTo>
                <a:cubicBezTo>
                  <a:pt x="5726813" y="837521"/>
                  <a:pt x="5699446" y="830949"/>
                  <a:pt x="5667748" y="840211"/>
                </a:cubicBezTo>
                <a:cubicBezTo>
                  <a:pt x="5632959" y="843205"/>
                  <a:pt x="5601436" y="842280"/>
                  <a:pt x="5573108" y="847611"/>
                </a:cubicBezTo>
                <a:cubicBezTo>
                  <a:pt x="5560030" y="845832"/>
                  <a:pt x="5549547" y="851598"/>
                  <a:pt x="5539137" y="851033"/>
                </a:cubicBezTo>
                <a:cubicBezTo>
                  <a:pt x="5528728" y="850467"/>
                  <a:pt x="5529256" y="837509"/>
                  <a:pt x="5510651" y="844215"/>
                </a:cubicBezTo>
                <a:cubicBezTo>
                  <a:pt x="5494241" y="833607"/>
                  <a:pt x="5466101" y="839171"/>
                  <a:pt x="5457331" y="839159"/>
                </a:cubicBezTo>
                <a:lnTo>
                  <a:pt x="5410613" y="834358"/>
                </a:lnTo>
                <a:lnTo>
                  <a:pt x="5370040" y="862127"/>
                </a:lnTo>
                <a:cubicBezTo>
                  <a:pt x="5357863" y="856469"/>
                  <a:pt x="5319115" y="868069"/>
                  <a:pt x="5318778" y="855310"/>
                </a:cubicBezTo>
                <a:cubicBezTo>
                  <a:pt x="5303920" y="857760"/>
                  <a:pt x="5296727" y="863736"/>
                  <a:pt x="5298645" y="855171"/>
                </a:cubicBezTo>
                <a:cubicBezTo>
                  <a:pt x="5287819" y="855897"/>
                  <a:pt x="5267444" y="857825"/>
                  <a:pt x="5253828" y="859670"/>
                </a:cubicBezTo>
                <a:lnTo>
                  <a:pt x="5216955" y="866245"/>
                </a:lnTo>
                <a:lnTo>
                  <a:pt x="5214344" y="868102"/>
                </a:lnTo>
                <a:cubicBezTo>
                  <a:pt x="5210778" y="868719"/>
                  <a:pt x="5200859" y="869042"/>
                  <a:pt x="5195561" y="869949"/>
                </a:cubicBezTo>
                <a:lnTo>
                  <a:pt x="5182555" y="873542"/>
                </a:lnTo>
                <a:cubicBezTo>
                  <a:pt x="5178496" y="875023"/>
                  <a:pt x="5175066" y="876746"/>
                  <a:pt x="5172552" y="878801"/>
                </a:cubicBezTo>
                <a:cubicBezTo>
                  <a:pt x="5121406" y="873797"/>
                  <a:pt x="5080096" y="886529"/>
                  <a:pt x="5027993" y="889666"/>
                </a:cubicBezTo>
                <a:cubicBezTo>
                  <a:pt x="4999924" y="877115"/>
                  <a:pt x="4946973" y="919452"/>
                  <a:pt x="4939844" y="934802"/>
                </a:cubicBezTo>
                <a:cubicBezTo>
                  <a:pt x="4895154" y="940701"/>
                  <a:pt x="4844006" y="928240"/>
                  <a:pt x="4792576" y="934820"/>
                </a:cubicBezTo>
                <a:lnTo>
                  <a:pt x="4602423" y="958063"/>
                </a:lnTo>
                <a:cubicBezTo>
                  <a:pt x="4488530" y="967131"/>
                  <a:pt x="4399004" y="969822"/>
                  <a:pt x="4290656" y="969152"/>
                </a:cubicBezTo>
                <a:cubicBezTo>
                  <a:pt x="4182308" y="968482"/>
                  <a:pt x="4046938" y="971167"/>
                  <a:pt x="3952334" y="954043"/>
                </a:cubicBezTo>
                <a:lnTo>
                  <a:pt x="3858560" y="948781"/>
                </a:lnTo>
                <a:lnTo>
                  <a:pt x="3846597" y="948382"/>
                </a:lnTo>
                <a:cubicBezTo>
                  <a:pt x="3807516" y="956616"/>
                  <a:pt x="3767475" y="941640"/>
                  <a:pt x="3736044" y="947759"/>
                </a:cubicBezTo>
                <a:cubicBezTo>
                  <a:pt x="3727323" y="948128"/>
                  <a:pt x="3719828" y="947771"/>
                  <a:pt x="3713136" y="946963"/>
                </a:cubicBezTo>
                <a:lnTo>
                  <a:pt x="3695939" y="943639"/>
                </a:lnTo>
                <a:lnTo>
                  <a:pt x="3694125" y="940567"/>
                </a:lnTo>
                <a:lnTo>
                  <a:pt x="3681925" y="939706"/>
                </a:lnTo>
                <a:lnTo>
                  <a:pt x="3679204" y="938926"/>
                </a:lnTo>
                <a:cubicBezTo>
                  <a:pt x="3668160" y="939028"/>
                  <a:pt x="3634193" y="940875"/>
                  <a:pt x="3615656" y="940320"/>
                </a:cubicBezTo>
                <a:cubicBezTo>
                  <a:pt x="3582626" y="936974"/>
                  <a:pt x="3593904" y="949140"/>
                  <a:pt x="3567983" y="935596"/>
                </a:cubicBezTo>
                <a:cubicBezTo>
                  <a:pt x="3504185" y="939048"/>
                  <a:pt x="3482818" y="922224"/>
                  <a:pt x="3422423" y="932129"/>
                </a:cubicBezTo>
                <a:cubicBezTo>
                  <a:pt x="3369166" y="933413"/>
                  <a:pt x="3329486" y="910108"/>
                  <a:pt x="3310925" y="911072"/>
                </a:cubicBezTo>
                <a:cubicBezTo>
                  <a:pt x="3261363" y="909787"/>
                  <a:pt x="3198415" y="933574"/>
                  <a:pt x="3139421" y="934151"/>
                </a:cubicBezTo>
                <a:cubicBezTo>
                  <a:pt x="3088799" y="931012"/>
                  <a:pt x="3038941" y="938464"/>
                  <a:pt x="2996922" y="927537"/>
                </a:cubicBezTo>
                <a:cubicBezTo>
                  <a:pt x="2992673" y="929234"/>
                  <a:pt x="2987900" y="930498"/>
                  <a:pt x="2982785" y="931453"/>
                </a:cubicBezTo>
                <a:lnTo>
                  <a:pt x="2967478" y="933397"/>
                </a:lnTo>
                <a:lnTo>
                  <a:pt x="2948552" y="932961"/>
                </a:lnTo>
                <a:lnTo>
                  <a:pt x="2944404" y="934452"/>
                </a:lnTo>
                <a:lnTo>
                  <a:pt x="2908608" y="937205"/>
                </a:lnTo>
                <a:lnTo>
                  <a:pt x="2904443" y="936455"/>
                </a:lnTo>
                <a:lnTo>
                  <a:pt x="2868935" y="938022"/>
                </a:lnTo>
                <a:lnTo>
                  <a:pt x="2868586" y="937487"/>
                </a:lnTo>
                <a:cubicBezTo>
                  <a:pt x="2866994" y="936327"/>
                  <a:pt x="2864292" y="935538"/>
                  <a:pt x="2859191" y="935503"/>
                </a:cubicBezTo>
                <a:cubicBezTo>
                  <a:pt x="2869075" y="927418"/>
                  <a:pt x="2856828" y="932364"/>
                  <a:pt x="2840915" y="932977"/>
                </a:cubicBezTo>
                <a:lnTo>
                  <a:pt x="2763509" y="921850"/>
                </a:lnTo>
                <a:lnTo>
                  <a:pt x="2756121" y="921864"/>
                </a:lnTo>
                <a:cubicBezTo>
                  <a:pt x="2756081" y="921822"/>
                  <a:pt x="2756039" y="921781"/>
                  <a:pt x="2755998" y="921739"/>
                </a:cubicBezTo>
                <a:cubicBezTo>
                  <a:pt x="2754445" y="921476"/>
                  <a:pt x="2752036" y="921380"/>
                  <a:pt x="2748255" y="921505"/>
                </a:cubicBezTo>
                <a:lnTo>
                  <a:pt x="2694601" y="915575"/>
                </a:lnTo>
                <a:cubicBezTo>
                  <a:pt x="2671223" y="919874"/>
                  <a:pt x="2666972" y="913376"/>
                  <a:pt x="2635357" y="910976"/>
                </a:cubicBezTo>
                <a:cubicBezTo>
                  <a:pt x="2621906" y="915051"/>
                  <a:pt x="2611315" y="913542"/>
                  <a:pt x="2601047" y="910263"/>
                </a:cubicBezTo>
                <a:cubicBezTo>
                  <a:pt x="2570084" y="912074"/>
                  <a:pt x="2542135" y="907435"/>
                  <a:pt x="2507482" y="906211"/>
                </a:cubicBezTo>
                <a:cubicBezTo>
                  <a:pt x="2469706" y="911437"/>
                  <a:pt x="2450920" y="901812"/>
                  <a:pt x="2413884" y="900545"/>
                </a:cubicBezTo>
                <a:cubicBezTo>
                  <a:pt x="2381338" y="909664"/>
                  <a:pt x="2387753" y="892438"/>
                  <a:pt x="2368912" y="888755"/>
                </a:cubicBezTo>
                <a:lnTo>
                  <a:pt x="2349490" y="889719"/>
                </a:lnTo>
                <a:lnTo>
                  <a:pt x="2344290" y="890584"/>
                </a:lnTo>
                <a:cubicBezTo>
                  <a:pt x="2340673" y="891041"/>
                  <a:pt x="2338228" y="891167"/>
                  <a:pt x="2336488" y="891058"/>
                </a:cubicBezTo>
                <a:lnTo>
                  <a:pt x="2329015" y="891627"/>
                </a:lnTo>
                <a:cubicBezTo>
                  <a:pt x="2316843" y="893039"/>
                  <a:pt x="2305064" y="894669"/>
                  <a:pt x="2293898" y="896431"/>
                </a:cubicBezTo>
                <a:cubicBezTo>
                  <a:pt x="2282637" y="890404"/>
                  <a:pt x="2242346" y="900851"/>
                  <a:pt x="2243927" y="888076"/>
                </a:cubicBezTo>
                <a:cubicBezTo>
                  <a:pt x="2228778" y="890081"/>
                  <a:pt x="2220725" y="895845"/>
                  <a:pt x="2223920" y="887331"/>
                </a:cubicBezTo>
                <a:cubicBezTo>
                  <a:pt x="2218877" y="887756"/>
                  <a:pt x="2215583" y="887254"/>
                  <a:pt x="2213081" y="886302"/>
                </a:cubicBezTo>
                <a:lnTo>
                  <a:pt x="2212307" y="885829"/>
                </a:lnTo>
                <a:lnTo>
                  <a:pt x="2152321" y="894418"/>
                </a:lnTo>
                <a:lnTo>
                  <a:pt x="2140985" y="895968"/>
                </a:lnTo>
                <a:lnTo>
                  <a:pt x="2121210" y="899354"/>
                </a:lnTo>
                <a:lnTo>
                  <a:pt x="2119146" y="899033"/>
                </a:lnTo>
                <a:lnTo>
                  <a:pt x="2105666" y="902240"/>
                </a:lnTo>
                <a:cubicBezTo>
                  <a:pt x="2101407" y="903601"/>
                  <a:pt x="2097735" y="905221"/>
                  <a:pt x="2094924" y="907203"/>
                </a:cubicBezTo>
                <a:cubicBezTo>
                  <a:pt x="2044793" y="900664"/>
                  <a:pt x="2001785" y="912168"/>
                  <a:pt x="1949478" y="913748"/>
                </a:cubicBezTo>
                <a:cubicBezTo>
                  <a:pt x="1891937" y="919585"/>
                  <a:pt x="1810334" y="935486"/>
                  <a:pt x="1749684" y="942223"/>
                </a:cubicBezTo>
                <a:lnTo>
                  <a:pt x="1585576" y="954170"/>
                </a:lnTo>
                <a:cubicBezTo>
                  <a:pt x="1549165" y="943719"/>
                  <a:pt x="1511425" y="950847"/>
                  <a:pt x="1476250" y="950653"/>
                </a:cubicBezTo>
                <a:cubicBezTo>
                  <a:pt x="1488515" y="961596"/>
                  <a:pt x="1432660" y="946795"/>
                  <a:pt x="1433927" y="959926"/>
                </a:cubicBezTo>
                <a:cubicBezTo>
                  <a:pt x="1427485" y="959475"/>
                  <a:pt x="1421205" y="958623"/>
                  <a:pt x="1414893" y="957671"/>
                </a:cubicBezTo>
                <a:lnTo>
                  <a:pt x="1411585" y="957179"/>
                </a:lnTo>
                <a:lnTo>
                  <a:pt x="1398896" y="957460"/>
                </a:lnTo>
                <a:lnTo>
                  <a:pt x="1394632" y="954725"/>
                </a:lnTo>
                <a:lnTo>
                  <a:pt x="1375043" y="953132"/>
                </a:lnTo>
                <a:cubicBezTo>
                  <a:pt x="1367813" y="952970"/>
                  <a:pt x="1360155" y="953305"/>
                  <a:pt x="1351876" y="954436"/>
                </a:cubicBezTo>
                <a:cubicBezTo>
                  <a:pt x="1325912" y="963028"/>
                  <a:pt x="1274459" y="952492"/>
                  <a:pt x="1242676" y="963767"/>
                </a:cubicBezTo>
                <a:cubicBezTo>
                  <a:pt x="1230276" y="966918"/>
                  <a:pt x="1216715" y="977098"/>
                  <a:pt x="1205993" y="974080"/>
                </a:cubicBezTo>
                <a:cubicBezTo>
                  <a:pt x="1174251" y="974112"/>
                  <a:pt x="1086982" y="964420"/>
                  <a:pt x="1052221" y="963954"/>
                </a:cubicBezTo>
                <a:cubicBezTo>
                  <a:pt x="1038515" y="970622"/>
                  <a:pt x="1009522" y="962342"/>
                  <a:pt x="968270" y="964761"/>
                </a:cubicBezTo>
                <a:cubicBezTo>
                  <a:pt x="943437" y="973698"/>
                  <a:pt x="900136" y="991017"/>
                  <a:pt x="874493" y="998122"/>
                </a:cubicBezTo>
                <a:cubicBezTo>
                  <a:pt x="848849" y="1005226"/>
                  <a:pt x="853424" y="1009427"/>
                  <a:pt x="814411" y="1007391"/>
                </a:cubicBezTo>
                <a:cubicBezTo>
                  <a:pt x="765926" y="1022821"/>
                  <a:pt x="732885" y="1009859"/>
                  <a:pt x="688604" y="1015631"/>
                </a:cubicBezTo>
                <a:cubicBezTo>
                  <a:pt x="638045" y="1020877"/>
                  <a:pt x="677999" y="1011556"/>
                  <a:pt x="618171" y="1027260"/>
                </a:cubicBezTo>
                <a:cubicBezTo>
                  <a:pt x="609680" y="1023165"/>
                  <a:pt x="583253" y="1020277"/>
                  <a:pt x="570379" y="1023487"/>
                </a:cubicBezTo>
                <a:cubicBezTo>
                  <a:pt x="543992" y="1022523"/>
                  <a:pt x="505183" y="1001686"/>
                  <a:pt x="482519" y="1002108"/>
                </a:cubicBezTo>
                <a:cubicBezTo>
                  <a:pt x="464011" y="1002285"/>
                  <a:pt x="495211" y="1007995"/>
                  <a:pt x="475319" y="1009922"/>
                </a:cubicBezTo>
                <a:cubicBezTo>
                  <a:pt x="450818" y="1011135"/>
                  <a:pt x="454804" y="1022539"/>
                  <a:pt x="431104" y="1009317"/>
                </a:cubicBezTo>
                <a:cubicBezTo>
                  <a:pt x="406857" y="1014651"/>
                  <a:pt x="399686" y="1008456"/>
                  <a:pt x="363782" y="1007585"/>
                </a:cubicBezTo>
                <a:cubicBezTo>
                  <a:pt x="350440" y="1012231"/>
                  <a:pt x="338145" y="1011245"/>
                  <a:pt x="325533" y="1008502"/>
                </a:cubicBezTo>
                <a:cubicBezTo>
                  <a:pt x="291944" y="1011745"/>
                  <a:pt x="259251" y="1008497"/>
                  <a:pt x="220429" y="1008927"/>
                </a:cubicBezTo>
                <a:cubicBezTo>
                  <a:pt x="180594" y="1015852"/>
                  <a:pt x="156150" y="1007265"/>
                  <a:pt x="114676" y="1007765"/>
                </a:cubicBezTo>
                <a:cubicBezTo>
                  <a:pt x="85718" y="1006195"/>
                  <a:pt x="43316" y="1001491"/>
                  <a:pt x="13470" y="998544"/>
                </a:cubicBezTo>
                <a:lnTo>
                  <a:pt x="0" y="997355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05147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6">
            <a:extLst>
              <a:ext uri="{FF2B5EF4-FFF2-40B4-BE49-F238E27FC236}">
                <a16:creationId xmlns:a16="http://schemas.microsoft.com/office/drawing/2014/main" id="{80E21785-62D8-430F-9521-90166EF7C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8">
            <a:extLst>
              <a:ext uri="{FF2B5EF4-FFF2-40B4-BE49-F238E27FC236}">
                <a16:creationId xmlns:a16="http://schemas.microsoft.com/office/drawing/2014/main" id="{ED7CF8A0-D3E4-4A16-87D3-1D973AC61B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13296" y="697832"/>
            <a:ext cx="8189484" cy="5541981"/>
          </a:xfrm>
          <a:custGeom>
            <a:avLst/>
            <a:gdLst>
              <a:gd name="connsiteX0" fmla="*/ 1164045 w 7323233"/>
              <a:gd name="connsiteY0" fmla="*/ 25 h 5835507"/>
              <a:gd name="connsiteX1" fmla="*/ 1213723 w 7323233"/>
              <a:gd name="connsiteY1" fmla="*/ 8385 h 5835507"/>
              <a:gd name="connsiteX2" fmla="*/ 2251656 w 7323233"/>
              <a:gd name="connsiteY2" fmla="*/ 138318 h 5835507"/>
              <a:gd name="connsiteX3" fmla="*/ 3226534 w 7323233"/>
              <a:gd name="connsiteY3" fmla="*/ 205194 h 5835507"/>
              <a:gd name="connsiteX4" fmla="*/ 4404335 w 7323233"/>
              <a:gd name="connsiteY4" fmla="*/ 316784 h 5835507"/>
              <a:gd name="connsiteX5" fmla="*/ 5225968 w 7323233"/>
              <a:gd name="connsiteY5" fmla="*/ 350415 h 5835507"/>
              <a:gd name="connsiteX6" fmla="*/ 5266859 w 7323233"/>
              <a:gd name="connsiteY6" fmla="*/ 348884 h 5835507"/>
              <a:gd name="connsiteX7" fmla="*/ 5685318 w 7323233"/>
              <a:gd name="connsiteY7" fmla="*/ 399712 h 5835507"/>
              <a:gd name="connsiteX8" fmla="*/ 5411315 w 7323233"/>
              <a:gd name="connsiteY8" fmla="*/ 618305 h 5835507"/>
              <a:gd name="connsiteX9" fmla="*/ 5805698 w 7323233"/>
              <a:gd name="connsiteY9" fmla="*/ 721868 h 5835507"/>
              <a:gd name="connsiteX10" fmla="*/ 6188997 w 7323233"/>
              <a:gd name="connsiteY10" fmla="*/ 868233 h 5835507"/>
              <a:gd name="connsiteX11" fmla="*/ 6261225 w 7323233"/>
              <a:gd name="connsiteY11" fmla="*/ 928614 h 5835507"/>
              <a:gd name="connsiteX12" fmla="*/ 6858533 w 7323233"/>
              <a:gd name="connsiteY12" fmla="*/ 1323379 h 5835507"/>
              <a:gd name="connsiteX13" fmla="*/ 6744269 w 7323233"/>
              <a:gd name="connsiteY13" fmla="*/ 1407072 h 5835507"/>
              <a:gd name="connsiteX14" fmla="*/ 6956365 w 7323233"/>
              <a:gd name="connsiteY14" fmla="*/ 1507197 h 5835507"/>
              <a:gd name="connsiteX15" fmla="*/ 7004134 w 7323233"/>
              <a:gd name="connsiteY15" fmla="*/ 1549234 h 5835507"/>
              <a:gd name="connsiteX16" fmla="*/ 6963627 w 7323233"/>
              <a:gd name="connsiteY16" fmla="*/ 1599678 h 5835507"/>
              <a:gd name="connsiteX17" fmla="*/ 6875731 w 7323233"/>
              <a:gd name="connsiteY17" fmla="*/ 1634837 h 5835507"/>
              <a:gd name="connsiteX18" fmla="*/ 6759175 w 7323233"/>
              <a:gd name="connsiteY18" fmla="*/ 1723878 h 5835507"/>
              <a:gd name="connsiteX19" fmla="*/ 6763759 w 7323233"/>
              <a:gd name="connsiteY19" fmla="*/ 1793431 h 5835507"/>
              <a:gd name="connsiteX20" fmla="*/ 6832931 w 7323233"/>
              <a:gd name="connsiteY20" fmla="*/ 1919543 h 5835507"/>
              <a:gd name="connsiteX21" fmla="*/ 6728984 w 7323233"/>
              <a:gd name="connsiteY21" fmla="*/ 2051386 h 5835507"/>
              <a:gd name="connsiteX22" fmla="*/ 6675481 w 7323233"/>
              <a:gd name="connsiteY22" fmla="*/ 2090365 h 5835507"/>
              <a:gd name="connsiteX23" fmla="*/ 6778665 w 7323233"/>
              <a:gd name="connsiteY23" fmla="*/ 2103740 h 5835507"/>
              <a:gd name="connsiteX24" fmla="*/ 6814587 w 7323233"/>
              <a:gd name="connsiteY24" fmla="*/ 2158771 h 5835507"/>
              <a:gd name="connsiteX25" fmla="*/ 6830637 w 7323233"/>
              <a:gd name="connsiteY25" fmla="*/ 2186286 h 5835507"/>
              <a:gd name="connsiteX26" fmla="*/ 6928087 w 7323233"/>
              <a:gd name="connsiteY26" fmla="*/ 2358639 h 5835507"/>
              <a:gd name="connsiteX27" fmla="*/ 6911653 w 7323233"/>
              <a:gd name="connsiteY27" fmla="*/ 2406789 h 5835507"/>
              <a:gd name="connsiteX28" fmla="*/ 6749237 w 7323233"/>
              <a:gd name="connsiteY28" fmla="*/ 2639522 h 5835507"/>
              <a:gd name="connsiteX29" fmla="*/ 6921971 w 7323233"/>
              <a:gd name="connsiteY29" fmla="*/ 2704488 h 5835507"/>
              <a:gd name="connsiteX30" fmla="*/ 6932290 w 7323233"/>
              <a:gd name="connsiteY30" fmla="*/ 2814548 h 5835507"/>
              <a:gd name="connsiteX31" fmla="*/ 7020186 w 7323233"/>
              <a:gd name="connsiteY31" fmla="*/ 2937603 h 5835507"/>
              <a:gd name="connsiteX32" fmla="*/ 7213555 w 7323233"/>
              <a:gd name="connsiteY32" fmla="*/ 3110719 h 5835507"/>
              <a:gd name="connsiteX33" fmla="*/ 7323233 w 7323233"/>
              <a:gd name="connsiteY33" fmla="*/ 3226893 h 5835507"/>
              <a:gd name="connsiteX34" fmla="*/ 7134067 w 7323233"/>
              <a:gd name="connsiteY34" fmla="*/ 3257847 h 5835507"/>
              <a:gd name="connsiteX35" fmla="*/ 7104643 w 7323233"/>
              <a:gd name="connsiteY35" fmla="*/ 3275809 h 5835507"/>
              <a:gd name="connsiteX36" fmla="*/ 7127189 w 7323233"/>
              <a:gd name="connsiteY36" fmla="*/ 3336953 h 5835507"/>
              <a:gd name="connsiteX37" fmla="*/ 7157379 w 7323233"/>
              <a:gd name="connsiteY37" fmla="*/ 3397718 h 5835507"/>
              <a:gd name="connsiteX38" fmla="*/ 7136361 w 7323233"/>
              <a:gd name="connsiteY38" fmla="*/ 3445487 h 5835507"/>
              <a:gd name="connsiteX39" fmla="*/ 6988849 w 7323233"/>
              <a:gd name="connsiteY39" fmla="*/ 3652233 h 5835507"/>
              <a:gd name="connsiteX40" fmla="*/ 6867705 w 7323233"/>
              <a:gd name="connsiteY40" fmla="*/ 3734395 h 5835507"/>
              <a:gd name="connsiteX41" fmla="*/ 6591791 w 7323233"/>
              <a:gd name="connsiteY41" fmla="*/ 4107760 h 5835507"/>
              <a:gd name="connsiteX42" fmla="*/ 6505041 w 7323233"/>
              <a:gd name="connsiteY42" fmla="*/ 4228904 h 5835507"/>
              <a:gd name="connsiteX43" fmla="*/ 6569243 w 7323233"/>
              <a:gd name="connsiteY43" fmla="*/ 4271704 h 5835507"/>
              <a:gd name="connsiteX44" fmla="*/ 6446188 w 7323233"/>
              <a:gd name="connsiteY44" fmla="*/ 4398582 h 5835507"/>
              <a:gd name="connsiteX45" fmla="*/ 6301351 w 7323233"/>
              <a:gd name="connsiteY45" fmla="*/ 4539595 h 5835507"/>
              <a:gd name="connsiteX46" fmla="*/ 6263519 w 7323233"/>
              <a:gd name="connsiteY46" fmla="*/ 4577047 h 5835507"/>
              <a:gd name="connsiteX47" fmla="*/ 3277744 w 7323233"/>
              <a:gd name="connsiteY47" fmla="*/ 5834336 h 5835507"/>
              <a:gd name="connsiteX48" fmla="*/ 2490505 w 7323233"/>
              <a:gd name="connsiteY48" fmla="*/ 5648992 h 5835507"/>
              <a:gd name="connsiteX49" fmla="*/ 2179046 w 7323233"/>
              <a:gd name="connsiteY49" fmla="*/ 5504920 h 5835507"/>
              <a:gd name="connsiteX50" fmla="*/ 1780078 w 7323233"/>
              <a:gd name="connsiteY50" fmla="*/ 5273715 h 5835507"/>
              <a:gd name="connsiteX51" fmla="*/ 1353592 w 7323233"/>
              <a:gd name="connsiteY51" fmla="*/ 5087606 h 5835507"/>
              <a:gd name="connsiteX52" fmla="*/ 1208373 w 7323233"/>
              <a:gd name="connsiteY52" fmla="*/ 4917165 h 5835507"/>
              <a:gd name="connsiteX53" fmla="*/ 1157548 w 7323233"/>
              <a:gd name="connsiteY53" fmla="*/ 4869396 h 5835507"/>
              <a:gd name="connsiteX54" fmla="*/ 1030289 w 7323233"/>
              <a:gd name="connsiteY54" fmla="*/ 4807103 h 5835507"/>
              <a:gd name="connsiteX55" fmla="*/ 808258 w 7323233"/>
              <a:gd name="connsiteY55" fmla="*/ 4672585 h 5835507"/>
              <a:gd name="connsiteX56" fmla="*/ 889658 w 7323233"/>
              <a:gd name="connsiteY56" fmla="*/ 4642013 h 5835507"/>
              <a:gd name="connsiteX57" fmla="*/ 1123917 w 7323233"/>
              <a:gd name="connsiteY57" fmla="*/ 4723412 h 5835507"/>
              <a:gd name="connsiteX58" fmla="*/ 1294360 w 7323233"/>
              <a:gd name="connsiteY58" fmla="*/ 4745194 h 5835507"/>
              <a:gd name="connsiteX59" fmla="*/ 1054367 w 7323233"/>
              <a:gd name="connsiteY59" fmla="*/ 4603034 h 5835507"/>
              <a:gd name="connsiteX60" fmla="*/ 822015 w 7323233"/>
              <a:gd name="connsiteY60" fmla="*/ 4418070 h 5835507"/>
              <a:gd name="connsiteX61" fmla="*/ 1001246 w 7323233"/>
              <a:gd name="connsiteY61" fmla="*/ 4453610 h 5835507"/>
              <a:gd name="connsiteX62" fmla="*/ 1008889 w 7323233"/>
              <a:gd name="connsiteY62" fmla="*/ 4428770 h 5835507"/>
              <a:gd name="connsiteX63" fmla="*/ 853733 w 7323233"/>
              <a:gd name="connsiteY63" fmla="*/ 4208648 h 5835507"/>
              <a:gd name="connsiteX64" fmla="*/ 776921 w 7323233"/>
              <a:gd name="connsiteY64" fmla="*/ 4119989 h 5835507"/>
              <a:gd name="connsiteX65" fmla="*/ 431453 w 7323233"/>
              <a:gd name="connsiteY65" fmla="*/ 3852864 h 5835507"/>
              <a:gd name="connsiteX66" fmla="*/ 759342 w 7323233"/>
              <a:gd name="connsiteY66" fmla="*/ 3972095 h 5835507"/>
              <a:gd name="connsiteX67" fmla="*/ 420753 w 7323233"/>
              <a:gd name="connsiteY67" fmla="*/ 3712230 h 5835507"/>
              <a:gd name="connsiteX68" fmla="*/ 256425 w 7323233"/>
              <a:gd name="connsiteY68" fmla="*/ 3616309 h 5835507"/>
              <a:gd name="connsiteX69" fmla="*/ 214772 w 7323233"/>
              <a:gd name="connsiteY69" fmla="*/ 3559749 h 5835507"/>
              <a:gd name="connsiteX70" fmla="*/ 287762 w 7323233"/>
              <a:gd name="connsiteY70" fmla="*/ 3547521 h 5835507"/>
              <a:gd name="connsiteX71" fmla="*/ 511706 w 7323233"/>
              <a:gd name="connsiteY71" fmla="*/ 3569305 h 5835507"/>
              <a:gd name="connsiteX72" fmla="*/ 235409 w 7323233"/>
              <a:gd name="connsiteY72" fmla="*/ 3394659 h 5835507"/>
              <a:gd name="connsiteX73" fmla="*/ 442537 w 7323233"/>
              <a:gd name="connsiteY73" fmla="*/ 3421409 h 5835507"/>
              <a:gd name="connsiteX74" fmla="*/ 502152 w 7323233"/>
              <a:gd name="connsiteY74" fmla="*/ 3352622 h 5835507"/>
              <a:gd name="connsiteX75" fmla="*/ 598455 w 7323233"/>
              <a:gd name="connsiteY75" fmla="*/ 3241415 h 5835507"/>
              <a:gd name="connsiteX76" fmla="*/ 664949 w 7323233"/>
              <a:gd name="connsiteY76" fmla="*/ 3179506 h 5835507"/>
              <a:gd name="connsiteX77" fmla="*/ 692846 w 7323233"/>
              <a:gd name="connsiteY77" fmla="*/ 2984607 h 5835507"/>
              <a:gd name="connsiteX78" fmla="*/ 635524 w 7323233"/>
              <a:gd name="connsiteY78" fmla="*/ 2771366 h 5835507"/>
              <a:gd name="connsiteX79" fmla="*/ 480368 w 7323233"/>
              <a:gd name="connsiteY79" fmla="*/ 2663598 h 5835507"/>
              <a:gd name="connsiteX80" fmla="*/ 525081 w 7323233"/>
              <a:gd name="connsiteY80" fmla="*/ 2542454 h 5835507"/>
              <a:gd name="connsiteX81" fmla="*/ 855264 w 7323233"/>
              <a:gd name="connsiteY81" fmla="*/ 2615829 h 5835507"/>
              <a:gd name="connsiteX82" fmla="*/ 361137 w 7323233"/>
              <a:gd name="connsiteY82" fmla="*/ 2327301 h 5835507"/>
              <a:gd name="connsiteX83" fmla="*/ 444065 w 7323233"/>
              <a:gd name="connsiteY83" fmla="*/ 2312780 h 5835507"/>
              <a:gd name="connsiteX84" fmla="*/ 440625 w 7323233"/>
              <a:gd name="connsiteY84" fmla="*/ 2290233 h 5835507"/>
              <a:gd name="connsiteX85" fmla="*/ 445975 w 7323233"/>
              <a:gd name="connsiteY85" fmla="*/ 2151509 h 5835507"/>
              <a:gd name="connsiteX86" fmla="*/ 459734 w 7323233"/>
              <a:gd name="connsiteY86" fmla="*/ 2087690 h 5835507"/>
              <a:gd name="connsiteX87" fmla="*/ 437950 w 7323233"/>
              <a:gd name="connsiteY87" fmla="*/ 2014315 h 5835507"/>
              <a:gd name="connsiteX88" fmla="*/ 808640 w 7323233"/>
              <a:gd name="connsiteY88" fmla="*/ 2042977 h 5835507"/>
              <a:gd name="connsiteX89" fmla="*/ 969908 w 7323233"/>
              <a:gd name="connsiteY89" fmla="*/ 2026162 h 5835507"/>
              <a:gd name="connsiteX90" fmla="*/ 1251176 w 7323233"/>
              <a:gd name="connsiteY90" fmla="*/ 2021577 h 5835507"/>
              <a:gd name="connsiteX91" fmla="*/ 1381491 w 7323233"/>
              <a:gd name="connsiteY91" fmla="*/ 2035718 h 5835507"/>
              <a:gd name="connsiteX92" fmla="*/ 1492697 w 7323233"/>
              <a:gd name="connsiteY92" fmla="*/ 2017374 h 5835507"/>
              <a:gd name="connsiteX93" fmla="*/ 1386076 w 7323233"/>
              <a:gd name="connsiteY93" fmla="*/ 1931006 h 5835507"/>
              <a:gd name="connsiteX94" fmla="*/ 1235889 w 7323233"/>
              <a:gd name="connsiteY94" fmla="*/ 1932153 h 5835507"/>
              <a:gd name="connsiteX95" fmla="*/ 1128886 w 7323233"/>
              <a:gd name="connsiteY95" fmla="*/ 1875977 h 5835507"/>
              <a:gd name="connsiteX96" fmla="*/ 1026851 w 7323233"/>
              <a:gd name="connsiteY96" fmla="*/ 1774322 h 5835507"/>
              <a:gd name="connsiteX97" fmla="*/ 666861 w 7323233"/>
              <a:gd name="connsiteY97" fmla="*/ 1612290 h 5835507"/>
              <a:gd name="connsiteX98" fmla="*/ 601130 w 7323233"/>
              <a:gd name="connsiteY98" fmla="*/ 1550762 h 5835507"/>
              <a:gd name="connsiteX99" fmla="*/ 1630272 w 7323233"/>
              <a:gd name="connsiteY99" fmla="*/ 1785787 h 5835507"/>
              <a:gd name="connsiteX100" fmla="*/ 1312320 w 7323233"/>
              <a:gd name="connsiteY100" fmla="*/ 1687191 h 5835507"/>
              <a:gd name="connsiteX101" fmla="*/ 1527473 w 7323233"/>
              <a:gd name="connsiteY101" fmla="*/ 1705153 h 5835507"/>
              <a:gd name="connsiteX102" fmla="*/ 1646706 w 7323233"/>
              <a:gd name="connsiteY102" fmla="*/ 1639040 h 5835507"/>
              <a:gd name="connsiteX103" fmla="*/ 1645178 w 7323233"/>
              <a:gd name="connsiteY103" fmla="*/ 1620315 h 5835507"/>
              <a:gd name="connsiteX104" fmla="*/ 1557663 w 7323233"/>
              <a:gd name="connsiteY104" fmla="*/ 1558787 h 5835507"/>
              <a:gd name="connsiteX105" fmla="*/ 1506454 w 7323233"/>
              <a:gd name="connsiteY105" fmla="*/ 1519044 h 5835507"/>
              <a:gd name="connsiteX106" fmla="*/ 1366204 w 7323233"/>
              <a:gd name="connsiteY106" fmla="*/ 1375735 h 5835507"/>
              <a:gd name="connsiteX107" fmla="*/ 1466329 w 7323233"/>
              <a:gd name="connsiteY107" fmla="*/ 1360450 h 5835507"/>
              <a:gd name="connsiteX108" fmla="*/ 1503397 w 7323233"/>
              <a:gd name="connsiteY108" fmla="*/ 1330641 h 5835507"/>
              <a:gd name="connsiteX109" fmla="*/ 1475501 w 7323233"/>
              <a:gd name="connsiteY109" fmla="*/ 1288604 h 5835507"/>
              <a:gd name="connsiteX110" fmla="*/ 1165573 w 7323233"/>
              <a:gd name="connsiteY110" fmla="*/ 1159435 h 5835507"/>
              <a:gd name="connsiteX111" fmla="*/ 1141498 w 7323233"/>
              <a:gd name="connsiteY111" fmla="*/ 1059311 h 5835507"/>
              <a:gd name="connsiteX112" fmla="*/ 1199585 w 7323233"/>
              <a:gd name="connsiteY112" fmla="*/ 1044407 h 5835507"/>
              <a:gd name="connsiteX113" fmla="*/ 1267226 w 7323233"/>
              <a:gd name="connsiteY113" fmla="*/ 1051286 h 5835507"/>
              <a:gd name="connsiteX114" fmla="*/ 1213342 w 7323233"/>
              <a:gd name="connsiteY114" fmla="*/ 972561 h 5835507"/>
              <a:gd name="connsiteX115" fmla="*/ 993986 w 7323233"/>
              <a:gd name="connsiteY115" fmla="*/ 893073 h 5835507"/>
              <a:gd name="connsiteX116" fmla="*/ 1047486 w 7323233"/>
              <a:gd name="connsiteY116" fmla="*/ 820083 h 5835507"/>
              <a:gd name="connsiteX117" fmla="*/ 0 w 7323233"/>
              <a:gd name="connsiteY117" fmla="*/ 488371 h 5835507"/>
              <a:gd name="connsiteX118" fmla="*/ 188403 w 7323233"/>
              <a:gd name="connsiteY118" fmla="*/ 484933 h 5835507"/>
              <a:gd name="connsiteX119" fmla="*/ 584315 w 7323233"/>
              <a:gd name="connsiteY119" fmla="*/ 534230 h 5835507"/>
              <a:gd name="connsiteX120" fmla="*/ 782271 w 7323233"/>
              <a:gd name="connsiteY120" fmla="*/ 525824 h 5835507"/>
              <a:gd name="connsiteX121" fmla="*/ 967998 w 7323233"/>
              <a:gd name="connsiteY121" fmla="*/ 552574 h 5835507"/>
              <a:gd name="connsiteX122" fmla="*/ 1129651 w 7323233"/>
              <a:gd name="connsiteY122" fmla="*/ 552574 h 5835507"/>
              <a:gd name="connsiteX123" fmla="*/ 978317 w 7323233"/>
              <a:gd name="connsiteY123" fmla="*/ 513593 h 5835507"/>
              <a:gd name="connsiteX124" fmla="*/ 1074620 w 7323233"/>
              <a:gd name="connsiteY124" fmla="*/ 478818 h 5835507"/>
              <a:gd name="connsiteX125" fmla="*/ 1091435 w 7323233"/>
              <a:gd name="connsiteY125" fmla="*/ 436781 h 5835507"/>
              <a:gd name="connsiteX126" fmla="*/ 1135383 w 7323233"/>
              <a:gd name="connsiteY126" fmla="*/ 404296 h 5835507"/>
              <a:gd name="connsiteX127" fmla="*/ 1384166 w 7323233"/>
              <a:gd name="connsiteY127" fmla="*/ 420349 h 5835507"/>
              <a:gd name="connsiteX128" fmla="*/ 1219839 w 7323233"/>
              <a:gd name="connsiteY128" fmla="*/ 286593 h 5835507"/>
              <a:gd name="connsiteX129" fmla="*/ 1114364 w 7323233"/>
              <a:gd name="connsiteY129" fmla="*/ 264428 h 5835507"/>
              <a:gd name="connsiteX130" fmla="*/ 1090289 w 7323233"/>
              <a:gd name="connsiteY130" fmla="*/ 207487 h 5835507"/>
              <a:gd name="connsiteX131" fmla="*/ 1139204 w 7323233"/>
              <a:gd name="connsiteY131" fmla="*/ 195259 h 5835507"/>
              <a:gd name="connsiteX132" fmla="*/ 1382254 w 7323233"/>
              <a:gd name="connsiteY132" fmla="*/ 242265 h 5835507"/>
              <a:gd name="connsiteX133" fmla="*/ 1423145 w 7323233"/>
              <a:gd name="connsiteY133" fmla="*/ 223537 h 5835507"/>
              <a:gd name="connsiteX134" fmla="*/ 965705 w 7323233"/>
              <a:gd name="connsiteY134" fmla="*/ 102013 h 5835507"/>
              <a:gd name="connsiteX135" fmla="*/ 972586 w 7323233"/>
              <a:gd name="connsiteY135" fmla="*/ 69912 h 5835507"/>
              <a:gd name="connsiteX136" fmla="*/ 1375376 w 7323233"/>
              <a:gd name="connsiteY136" fmla="*/ 119593 h 5835507"/>
              <a:gd name="connsiteX137" fmla="*/ 1117804 w 7323233"/>
              <a:gd name="connsiteY137" fmla="*/ 25200 h 5835507"/>
              <a:gd name="connsiteX138" fmla="*/ 1164045 w 7323233"/>
              <a:gd name="connsiteY138" fmla="*/ 25 h 58355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</a:cxnLst>
            <a:rect l="l" t="t" r="r" b="b"/>
            <a:pathLst>
              <a:path w="7323233" h="5835507">
                <a:moveTo>
                  <a:pt x="1164045" y="25"/>
                </a:moveTo>
                <a:cubicBezTo>
                  <a:pt x="1180764" y="455"/>
                  <a:pt x="1198056" y="6474"/>
                  <a:pt x="1213723" y="8385"/>
                </a:cubicBezTo>
                <a:cubicBezTo>
                  <a:pt x="1559575" y="51187"/>
                  <a:pt x="1905425" y="97428"/>
                  <a:pt x="2251656" y="138318"/>
                </a:cubicBezTo>
                <a:cubicBezTo>
                  <a:pt x="2575343" y="176534"/>
                  <a:pt x="2901320" y="185322"/>
                  <a:pt x="3226534" y="205194"/>
                </a:cubicBezTo>
                <a:cubicBezTo>
                  <a:pt x="3620153" y="229271"/>
                  <a:pt x="4013008" y="263284"/>
                  <a:pt x="4404335" y="316784"/>
                </a:cubicBezTo>
                <a:cubicBezTo>
                  <a:pt x="4676048" y="354236"/>
                  <a:pt x="4950435" y="380221"/>
                  <a:pt x="5225968" y="350415"/>
                </a:cubicBezTo>
                <a:cubicBezTo>
                  <a:pt x="5239725" y="348884"/>
                  <a:pt x="5255394" y="343918"/>
                  <a:pt x="5266859" y="348884"/>
                </a:cubicBezTo>
                <a:cubicBezTo>
                  <a:pt x="5400614" y="404680"/>
                  <a:pt x="5546596" y="364553"/>
                  <a:pt x="5685318" y="399712"/>
                </a:cubicBezTo>
                <a:cubicBezTo>
                  <a:pt x="5649777" y="535377"/>
                  <a:pt x="5497299" y="524293"/>
                  <a:pt x="5411315" y="618305"/>
                </a:cubicBezTo>
                <a:cubicBezTo>
                  <a:pt x="5551565" y="655755"/>
                  <a:pt x="5677676" y="693589"/>
                  <a:pt x="5805698" y="721868"/>
                </a:cubicBezTo>
                <a:cubicBezTo>
                  <a:pt x="5941363" y="751677"/>
                  <a:pt x="6056391" y="832311"/>
                  <a:pt x="6188997" y="868233"/>
                </a:cubicBezTo>
                <a:cubicBezTo>
                  <a:pt x="6217279" y="875876"/>
                  <a:pt x="6251291" y="902627"/>
                  <a:pt x="6261225" y="928614"/>
                </a:cubicBezTo>
                <a:cubicBezTo>
                  <a:pt x="6293326" y="1012688"/>
                  <a:pt x="6934199" y="1248479"/>
                  <a:pt x="6858533" y="1323379"/>
                </a:cubicBezTo>
                <a:cubicBezTo>
                  <a:pt x="6827197" y="1354335"/>
                  <a:pt x="6786687" y="1376500"/>
                  <a:pt x="6744269" y="1407072"/>
                </a:cubicBezTo>
                <a:cubicBezTo>
                  <a:pt x="6808090" y="1464778"/>
                  <a:pt x="6879934" y="1490000"/>
                  <a:pt x="6956365" y="1507197"/>
                </a:cubicBezTo>
                <a:cubicBezTo>
                  <a:pt x="6979295" y="1512547"/>
                  <a:pt x="7001843" y="1523247"/>
                  <a:pt x="7004134" y="1549234"/>
                </a:cubicBezTo>
                <a:cubicBezTo>
                  <a:pt x="7006427" y="1576366"/>
                  <a:pt x="6983115" y="1587066"/>
                  <a:pt x="6963627" y="1599678"/>
                </a:cubicBezTo>
                <a:cubicBezTo>
                  <a:pt x="6936493" y="1617256"/>
                  <a:pt x="6910125" y="1632543"/>
                  <a:pt x="6875731" y="1634837"/>
                </a:cubicBezTo>
                <a:cubicBezTo>
                  <a:pt x="6819171" y="1638275"/>
                  <a:pt x="6792040" y="1687191"/>
                  <a:pt x="6759175" y="1723878"/>
                </a:cubicBezTo>
                <a:cubicBezTo>
                  <a:pt x="6740831" y="1744515"/>
                  <a:pt x="6731659" y="1786169"/>
                  <a:pt x="6763759" y="1793431"/>
                </a:cubicBezTo>
                <a:cubicBezTo>
                  <a:pt x="6840955" y="1811009"/>
                  <a:pt x="6834840" y="1861837"/>
                  <a:pt x="6832931" y="1919543"/>
                </a:cubicBezTo>
                <a:cubicBezTo>
                  <a:pt x="6830255" y="1991005"/>
                  <a:pt x="6784777" y="2023871"/>
                  <a:pt x="6728984" y="2051386"/>
                </a:cubicBezTo>
                <a:cubicBezTo>
                  <a:pt x="6709875" y="2060939"/>
                  <a:pt x="6682743" y="2060556"/>
                  <a:pt x="6675481" y="2090365"/>
                </a:cubicBezTo>
                <a:cubicBezTo>
                  <a:pt x="6706819" y="2118645"/>
                  <a:pt x="6745034" y="2095715"/>
                  <a:pt x="6778665" y="2103740"/>
                </a:cubicBezTo>
                <a:cubicBezTo>
                  <a:pt x="6806561" y="2110237"/>
                  <a:pt x="6852802" y="2106799"/>
                  <a:pt x="6814587" y="2158771"/>
                </a:cubicBezTo>
                <a:cubicBezTo>
                  <a:pt x="6803503" y="2173674"/>
                  <a:pt x="6816497" y="2185139"/>
                  <a:pt x="6830637" y="2186286"/>
                </a:cubicBezTo>
                <a:cubicBezTo>
                  <a:pt x="6943755" y="2198133"/>
                  <a:pt x="6891781" y="2303226"/>
                  <a:pt x="6928087" y="2358639"/>
                </a:cubicBezTo>
                <a:cubicBezTo>
                  <a:pt x="6938021" y="2373923"/>
                  <a:pt x="6927321" y="2400292"/>
                  <a:pt x="6911653" y="2406789"/>
                </a:cubicBezTo>
                <a:cubicBezTo>
                  <a:pt x="6811528" y="2449592"/>
                  <a:pt x="6797771" y="2551626"/>
                  <a:pt x="6749237" y="2639522"/>
                </a:cubicBezTo>
                <a:cubicBezTo>
                  <a:pt x="6801975" y="2674298"/>
                  <a:pt x="6865031" y="2681941"/>
                  <a:pt x="6921971" y="2704488"/>
                </a:cubicBezTo>
                <a:cubicBezTo>
                  <a:pt x="6981205" y="2728182"/>
                  <a:pt x="6981205" y="2745760"/>
                  <a:pt x="6932290" y="2814548"/>
                </a:cubicBezTo>
                <a:cubicBezTo>
                  <a:pt x="7059546" y="2829453"/>
                  <a:pt x="7059546" y="2829453"/>
                  <a:pt x="7020186" y="2937603"/>
                </a:cubicBezTo>
                <a:cubicBezTo>
                  <a:pt x="7126808" y="2947538"/>
                  <a:pt x="7197123" y="2998747"/>
                  <a:pt x="7213555" y="3110719"/>
                </a:cubicBezTo>
                <a:cubicBezTo>
                  <a:pt x="7221580" y="3164984"/>
                  <a:pt x="7269733" y="3190588"/>
                  <a:pt x="7323233" y="3226893"/>
                </a:cubicBezTo>
                <a:cubicBezTo>
                  <a:pt x="7256739" y="3262053"/>
                  <a:pt x="7211645" y="3335425"/>
                  <a:pt x="7134067" y="3257847"/>
                </a:cubicBezTo>
                <a:cubicBezTo>
                  <a:pt x="7105789" y="3229569"/>
                  <a:pt x="7108462" y="3265491"/>
                  <a:pt x="7104643" y="3275809"/>
                </a:cubicBezTo>
                <a:cubicBezTo>
                  <a:pt x="7095471" y="3301031"/>
                  <a:pt x="7114577" y="3317846"/>
                  <a:pt x="7127189" y="3336953"/>
                </a:cubicBezTo>
                <a:cubicBezTo>
                  <a:pt x="7139417" y="3356062"/>
                  <a:pt x="7153939" y="3376315"/>
                  <a:pt x="7157379" y="3397718"/>
                </a:cubicBezTo>
                <a:cubicBezTo>
                  <a:pt x="7159671" y="3412621"/>
                  <a:pt x="7148589" y="3434403"/>
                  <a:pt x="7136361" y="3445487"/>
                </a:cubicBezTo>
                <a:cubicBezTo>
                  <a:pt x="7072159" y="3503956"/>
                  <a:pt x="7110374" y="3635418"/>
                  <a:pt x="6988849" y="3652233"/>
                </a:cubicBezTo>
                <a:cubicBezTo>
                  <a:pt x="6934199" y="3659874"/>
                  <a:pt x="6907831" y="3708027"/>
                  <a:pt x="6867705" y="3734395"/>
                </a:cubicBezTo>
                <a:cubicBezTo>
                  <a:pt x="6728219" y="3826495"/>
                  <a:pt x="6634972" y="3944964"/>
                  <a:pt x="6591791" y="4107760"/>
                </a:cubicBezTo>
                <a:cubicBezTo>
                  <a:pt x="6579943" y="4152854"/>
                  <a:pt x="6534466" y="4189160"/>
                  <a:pt x="6505041" y="4228904"/>
                </a:cubicBezTo>
                <a:cubicBezTo>
                  <a:pt x="6519181" y="4257948"/>
                  <a:pt x="6596375" y="4195273"/>
                  <a:pt x="6569243" y="4271704"/>
                </a:cubicBezTo>
                <a:cubicBezTo>
                  <a:pt x="6548606" y="4329029"/>
                  <a:pt x="6495869" y="4364569"/>
                  <a:pt x="6446188" y="4398582"/>
                </a:cubicBezTo>
                <a:cubicBezTo>
                  <a:pt x="6389629" y="4437179"/>
                  <a:pt x="6326957" y="4468132"/>
                  <a:pt x="6301351" y="4539595"/>
                </a:cubicBezTo>
                <a:cubicBezTo>
                  <a:pt x="6296001" y="4554882"/>
                  <a:pt x="6278804" y="4570932"/>
                  <a:pt x="6263519" y="4577047"/>
                </a:cubicBezTo>
                <a:cubicBezTo>
                  <a:pt x="5466343" y="5834719"/>
                  <a:pt x="3503978" y="5843126"/>
                  <a:pt x="3277744" y="5834336"/>
                </a:cubicBezTo>
                <a:cubicBezTo>
                  <a:pt x="3003739" y="5823254"/>
                  <a:pt x="2744636" y="5745676"/>
                  <a:pt x="2490505" y="5648992"/>
                </a:cubicBezTo>
                <a:cubicBezTo>
                  <a:pt x="2383118" y="5608101"/>
                  <a:pt x="2283377" y="5550014"/>
                  <a:pt x="2179046" y="5504920"/>
                </a:cubicBezTo>
                <a:cubicBezTo>
                  <a:pt x="2034975" y="5442627"/>
                  <a:pt x="1923768" y="5323777"/>
                  <a:pt x="1780078" y="5273715"/>
                </a:cubicBezTo>
                <a:cubicBezTo>
                  <a:pt x="1632184" y="5222124"/>
                  <a:pt x="1505691" y="5127731"/>
                  <a:pt x="1353592" y="5087606"/>
                </a:cubicBezTo>
                <a:cubicBezTo>
                  <a:pt x="1273341" y="5066205"/>
                  <a:pt x="1195763" y="5027608"/>
                  <a:pt x="1208373" y="4917165"/>
                </a:cubicBezTo>
                <a:cubicBezTo>
                  <a:pt x="1211813" y="4885828"/>
                  <a:pt x="1190795" y="4860224"/>
                  <a:pt x="1157548" y="4869396"/>
                </a:cubicBezTo>
                <a:cubicBezTo>
                  <a:pt x="1094110" y="4886593"/>
                  <a:pt x="1065448" y="4841115"/>
                  <a:pt x="1030289" y="4807103"/>
                </a:cubicBezTo>
                <a:cubicBezTo>
                  <a:pt x="967617" y="4746725"/>
                  <a:pt x="908001" y="4682522"/>
                  <a:pt x="808258" y="4672585"/>
                </a:cubicBezTo>
                <a:cubicBezTo>
                  <a:pt x="827365" y="4625197"/>
                  <a:pt x="859849" y="4632078"/>
                  <a:pt x="889658" y="4642013"/>
                </a:cubicBezTo>
                <a:cubicBezTo>
                  <a:pt x="967998" y="4668000"/>
                  <a:pt x="1045576" y="4697425"/>
                  <a:pt x="1123917" y="4723412"/>
                </a:cubicBezTo>
                <a:cubicBezTo>
                  <a:pt x="1175126" y="4740228"/>
                  <a:pt x="1225954" y="4763921"/>
                  <a:pt x="1294360" y="4745194"/>
                </a:cubicBezTo>
                <a:cubicBezTo>
                  <a:pt x="1235507" y="4649656"/>
                  <a:pt x="1135383" y="4632459"/>
                  <a:pt x="1054367" y="4603034"/>
                </a:cubicBezTo>
                <a:cubicBezTo>
                  <a:pt x="953095" y="4565966"/>
                  <a:pt x="893480" y="4496029"/>
                  <a:pt x="822015" y="4418070"/>
                </a:cubicBezTo>
                <a:cubicBezTo>
                  <a:pt x="896536" y="4399344"/>
                  <a:pt x="942777" y="4456669"/>
                  <a:pt x="1001246" y="4453610"/>
                </a:cubicBezTo>
                <a:cubicBezTo>
                  <a:pt x="1004304" y="4443675"/>
                  <a:pt x="1009654" y="4429153"/>
                  <a:pt x="1008889" y="4428770"/>
                </a:cubicBezTo>
                <a:cubicBezTo>
                  <a:pt x="913351" y="4385969"/>
                  <a:pt x="868639" y="4305717"/>
                  <a:pt x="853733" y="4208648"/>
                </a:cubicBezTo>
                <a:cubicBezTo>
                  <a:pt x="846092" y="4158588"/>
                  <a:pt x="811315" y="4142920"/>
                  <a:pt x="776921" y="4119989"/>
                </a:cubicBezTo>
                <a:cubicBezTo>
                  <a:pt x="656924" y="4038591"/>
                  <a:pt x="530049" y="3964835"/>
                  <a:pt x="431453" y="3852864"/>
                </a:cubicBezTo>
                <a:cubicBezTo>
                  <a:pt x="545336" y="3867767"/>
                  <a:pt x="636671" y="3940758"/>
                  <a:pt x="759342" y="3972095"/>
                </a:cubicBezTo>
                <a:cubicBezTo>
                  <a:pt x="661893" y="3849042"/>
                  <a:pt x="535781" y="3786751"/>
                  <a:pt x="420753" y="3712230"/>
                </a:cubicBezTo>
                <a:cubicBezTo>
                  <a:pt x="368397" y="3678218"/>
                  <a:pt x="319865" y="3634652"/>
                  <a:pt x="256425" y="3616309"/>
                </a:cubicBezTo>
                <a:cubicBezTo>
                  <a:pt x="233878" y="3609812"/>
                  <a:pt x="196810" y="3596055"/>
                  <a:pt x="214772" y="3559749"/>
                </a:cubicBezTo>
                <a:cubicBezTo>
                  <a:pt x="230057" y="3529561"/>
                  <a:pt x="260247" y="3538731"/>
                  <a:pt x="287762" y="3547521"/>
                </a:cubicBezTo>
                <a:cubicBezTo>
                  <a:pt x="353875" y="3569305"/>
                  <a:pt x="422281" y="3569687"/>
                  <a:pt x="511706" y="3569305"/>
                </a:cubicBezTo>
                <a:cubicBezTo>
                  <a:pt x="436803" y="3469562"/>
                  <a:pt x="299609" y="3499371"/>
                  <a:pt x="235409" y="3394659"/>
                </a:cubicBezTo>
                <a:cubicBezTo>
                  <a:pt x="315659" y="3376315"/>
                  <a:pt x="377569" y="3414149"/>
                  <a:pt x="442537" y="3421409"/>
                </a:cubicBezTo>
                <a:cubicBezTo>
                  <a:pt x="501387" y="3427906"/>
                  <a:pt x="515909" y="3410328"/>
                  <a:pt x="502152" y="3352622"/>
                </a:cubicBezTo>
                <a:cubicBezTo>
                  <a:pt x="480752" y="3262815"/>
                  <a:pt x="512852" y="3216956"/>
                  <a:pt x="598455" y="3241415"/>
                </a:cubicBezTo>
                <a:cubicBezTo>
                  <a:pt x="677943" y="3264344"/>
                  <a:pt x="686349" y="3230715"/>
                  <a:pt x="664949" y="3179506"/>
                </a:cubicBezTo>
                <a:cubicBezTo>
                  <a:pt x="634377" y="3104987"/>
                  <a:pt x="669153" y="3047281"/>
                  <a:pt x="692846" y="2984607"/>
                </a:cubicBezTo>
                <a:cubicBezTo>
                  <a:pt x="729152" y="2889069"/>
                  <a:pt x="713865" y="2842445"/>
                  <a:pt x="635524" y="2771366"/>
                </a:cubicBezTo>
                <a:cubicBezTo>
                  <a:pt x="591577" y="2731620"/>
                  <a:pt x="544190" y="2697991"/>
                  <a:pt x="480368" y="2663598"/>
                </a:cubicBezTo>
                <a:cubicBezTo>
                  <a:pt x="627499" y="2644872"/>
                  <a:pt x="473109" y="2581817"/>
                  <a:pt x="525081" y="2542454"/>
                </a:cubicBezTo>
                <a:cubicBezTo>
                  <a:pt x="629027" y="2526404"/>
                  <a:pt x="713865" y="2651751"/>
                  <a:pt x="855264" y="2615829"/>
                </a:cubicBezTo>
                <a:cubicBezTo>
                  <a:pt x="680618" y="2507295"/>
                  <a:pt x="487630" y="2471755"/>
                  <a:pt x="361137" y="2327301"/>
                </a:cubicBezTo>
                <a:cubicBezTo>
                  <a:pt x="390181" y="2294436"/>
                  <a:pt x="419224" y="2325008"/>
                  <a:pt x="444065" y="2312780"/>
                </a:cubicBezTo>
                <a:cubicBezTo>
                  <a:pt x="443300" y="2305136"/>
                  <a:pt x="445212" y="2293671"/>
                  <a:pt x="440625" y="2290233"/>
                </a:cubicBezTo>
                <a:cubicBezTo>
                  <a:pt x="346234" y="2211508"/>
                  <a:pt x="344703" y="2209598"/>
                  <a:pt x="445975" y="2151509"/>
                </a:cubicBezTo>
                <a:cubicBezTo>
                  <a:pt x="481515" y="2131255"/>
                  <a:pt x="478459" y="2113293"/>
                  <a:pt x="459734" y="2087690"/>
                </a:cubicBezTo>
                <a:cubicBezTo>
                  <a:pt x="446356" y="2069728"/>
                  <a:pt x="430306" y="2053677"/>
                  <a:pt x="437950" y="2014315"/>
                </a:cubicBezTo>
                <a:cubicBezTo>
                  <a:pt x="493362" y="2064761"/>
                  <a:pt x="761252" y="2048327"/>
                  <a:pt x="808640" y="2042977"/>
                </a:cubicBezTo>
                <a:cubicBezTo>
                  <a:pt x="861758" y="2037246"/>
                  <a:pt x="914114" y="2012787"/>
                  <a:pt x="969908" y="2026162"/>
                </a:cubicBezTo>
                <a:cubicBezTo>
                  <a:pt x="1014621" y="2036864"/>
                  <a:pt x="1221748" y="2140427"/>
                  <a:pt x="1251176" y="2021577"/>
                </a:cubicBezTo>
                <a:cubicBezTo>
                  <a:pt x="1252704" y="2015846"/>
                  <a:pt x="1336395" y="2029221"/>
                  <a:pt x="1381491" y="2035718"/>
                </a:cubicBezTo>
                <a:cubicBezTo>
                  <a:pt x="1421235" y="2041068"/>
                  <a:pt x="1465947" y="2064761"/>
                  <a:pt x="1492697" y="2017374"/>
                </a:cubicBezTo>
                <a:cubicBezTo>
                  <a:pt x="1508366" y="1989477"/>
                  <a:pt x="1443782" y="1935593"/>
                  <a:pt x="1386076" y="1931006"/>
                </a:cubicBezTo>
                <a:cubicBezTo>
                  <a:pt x="1336013" y="1926802"/>
                  <a:pt x="1283658" y="1920687"/>
                  <a:pt x="1235889" y="1932153"/>
                </a:cubicBezTo>
                <a:cubicBezTo>
                  <a:pt x="1177038" y="1945911"/>
                  <a:pt x="1145320" y="1923746"/>
                  <a:pt x="1128886" y="1875977"/>
                </a:cubicBezTo>
                <a:cubicBezTo>
                  <a:pt x="1110542" y="1823240"/>
                  <a:pt x="1075383" y="1798781"/>
                  <a:pt x="1026851" y="1774322"/>
                </a:cubicBezTo>
                <a:cubicBezTo>
                  <a:pt x="909146" y="1715090"/>
                  <a:pt x="796030" y="1646684"/>
                  <a:pt x="666861" y="1612290"/>
                </a:cubicBezTo>
                <a:cubicBezTo>
                  <a:pt x="641255" y="1605409"/>
                  <a:pt x="612977" y="1596238"/>
                  <a:pt x="601130" y="1550762"/>
                </a:cubicBezTo>
                <a:cubicBezTo>
                  <a:pt x="950802" y="1618785"/>
                  <a:pt x="1269520" y="1796106"/>
                  <a:pt x="1630272" y="1785787"/>
                </a:cubicBezTo>
                <a:cubicBezTo>
                  <a:pt x="1531678" y="1729610"/>
                  <a:pt x="1417413" y="1726553"/>
                  <a:pt x="1312320" y="1687191"/>
                </a:cubicBezTo>
                <a:cubicBezTo>
                  <a:pt x="1386841" y="1657765"/>
                  <a:pt x="1456775" y="1688337"/>
                  <a:pt x="1527473" y="1705153"/>
                </a:cubicBezTo>
                <a:cubicBezTo>
                  <a:pt x="1586707" y="1718909"/>
                  <a:pt x="1640210" y="1721203"/>
                  <a:pt x="1646706" y="1639040"/>
                </a:cubicBezTo>
                <a:cubicBezTo>
                  <a:pt x="1644413" y="1633690"/>
                  <a:pt x="1644794" y="1626812"/>
                  <a:pt x="1645178" y="1620315"/>
                </a:cubicBezTo>
                <a:cubicBezTo>
                  <a:pt x="1625304" y="1586303"/>
                  <a:pt x="1594350" y="1568725"/>
                  <a:pt x="1557663" y="1558787"/>
                </a:cubicBezTo>
                <a:cubicBezTo>
                  <a:pt x="1535498" y="1552672"/>
                  <a:pt x="1506073" y="1543500"/>
                  <a:pt x="1506454" y="1519044"/>
                </a:cubicBezTo>
                <a:cubicBezTo>
                  <a:pt x="1507601" y="1428472"/>
                  <a:pt x="1436904" y="1402104"/>
                  <a:pt x="1366204" y="1375735"/>
                </a:cubicBezTo>
                <a:cubicBezTo>
                  <a:pt x="1405566" y="1330641"/>
                  <a:pt x="1436520" y="1363888"/>
                  <a:pt x="1466329" y="1360450"/>
                </a:cubicBezTo>
                <a:cubicBezTo>
                  <a:pt x="1485819" y="1358157"/>
                  <a:pt x="1503397" y="1353953"/>
                  <a:pt x="1503397" y="1330641"/>
                </a:cubicBezTo>
                <a:cubicBezTo>
                  <a:pt x="1503779" y="1311151"/>
                  <a:pt x="1494607" y="1288985"/>
                  <a:pt x="1475501" y="1288604"/>
                </a:cubicBezTo>
                <a:cubicBezTo>
                  <a:pt x="1355885" y="1285163"/>
                  <a:pt x="1289773" y="1159817"/>
                  <a:pt x="1165573" y="1159435"/>
                </a:cubicBezTo>
                <a:cubicBezTo>
                  <a:pt x="1091435" y="1159435"/>
                  <a:pt x="1204170" y="1088738"/>
                  <a:pt x="1141498" y="1059311"/>
                </a:cubicBezTo>
                <a:cubicBezTo>
                  <a:pt x="1127739" y="1052814"/>
                  <a:pt x="1177420" y="1042879"/>
                  <a:pt x="1199585" y="1044407"/>
                </a:cubicBezTo>
                <a:cubicBezTo>
                  <a:pt x="1221367" y="1045935"/>
                  <a:pt x="1240857" y="1064661"/>
                  <a:pt x="1267226" y="1051286"/>
                </a:cubicBezTo>
                <a:cubicBezTo>
                  <a:pt x="1281748" y="1003517"/>
                  <a:pt x="1244298" y="985938"/>
                  <a:pt x="1213342" y="972561"/>
                </a:cubicBezTo>
                <a:cubicBezTo>
                  <a:pt x="1141879" y="941607"/>
                  <a:pt x="1072327" y="904157"/>
                  <a:pt x="993986" y="893073"/>
                </a:cubicBezTo>
                <a:cubicBezTo>
                  <a:pt x="966089" y="889252"/>
                  <a:pt x="1034111" y="838042"/>
                  <a:pt x="1047486" y="820083"/>
                </a:cubicBezTo>
                <a:cubicBezTo>
                  <a:pt x="732209" y="631299"/>
                  <a:pt x="353112" y="640852"/>
                  <a:pt x="0" y="488371"/>
                </a:cubicBezTo>
                <a:cubicBezTo>
                  <a:pt x="77960" y="458564"/>
                  <a:pt x="135284" y="480346"/>
                  <a:pt x="188403" y="484933"/>
                </a:cubicBezTo>
                <a:cubicBezTo>
                  <a:pt x="321009" y="496396"/>
                  <a:pt x="452090" y="520090"/>
                  <a:pt x="584315" y="534230"/>
                </a:cubicBezTo>
                <a:cubicBezTo>
                  <a:pt x="649281" y="541108"/>
                  <a:pt x="709662" y="567096"/>
                  <a:pt x="782271" y="525824"/>
                </a:cubicBezTo>
                <a:cubicBezTo>
                  <a:pt x="830805" y="498308"/>
                  <a:pt x="908383" y="528115"/>
                  <a:pt x="967998" y="552574"/>
                </a:cubicBezTo>
                <a:cubicBezTo>
                  <a:pt x="1017296" y="572827"/>
                  <a:pt x="1064301" y="578177"/>
                  <a:pt x="1129651" y="552574"/>
                </a:cubicBezTo>
                <a:cubicBezTo>
                  <a:pt x="1070417" y="536905"/>
                  <a:pt x="1024939" y="523149"/>
                  <a:pt x="978317" y="513593"/>
                </a:cubicBezTo>
                <a:cubicBezTo>
                  <a:pt x="941248" y="505952"/>
                  <a:pt x="1029526" y="474996"/>
                  <a:pt x="1074620" y="478818"/>
                </a:cubicBezTo>
                <a:cubicBezTo>
                  <a:pt x="1137676" y="484168"/>
                  <a:pt x="1102136" y="464296"/>
                  <a:pt x="1091435" y="436781"/>
                </a:cubicBezTo>
                <a:cubicBezTo>
                  <a:pt x="1079970" y="407355"/>
                  <a:pt x="1113982" y="398184"/>
                  <a:pt x="1135383" y="404296"/>
                </a:cubicBezTo>
                <a:cubicBezTo>
                  <a:pt x="1217545" y="428374"/>
                  <a:pt x="1299326" y="385955"/>
                  <a:pt x="1384166" y="420349"/>
                </a:cubicBezTo>
                <a:cubicBezTo>
                  <a:pt x="1362764" y="335509"/>
                  <a:pt x="1316523" y="298440"/>
                  <a:pt x="1219839" y="286593"/>
                </a:cubicBezTo>
                <a:cubicBezTo>
                  <a:pt x="1183533" y="282009"/>
                  <a:pt x="1145701" y="288887"/>
                  <a:pt x="1114364" y="264428"/>
                </a:cubicBezTo>
                <a:cubicBezTo>
                  <a:pt x="1096402" y="250290"/>
                  <a:pt x="1076148" y="233474"/>
                  <a:pt x="1090289" y="207487"/>
                </a:cubicBezTo>
                <a:cubicBezTo>
                  <a:pt x="1100223" y="189144"/>
                  <a:pt x="1121626" y="189144"/>
                  <a:pt x="1139204" y="195259"/>
                </a:cubicBezTo>
                <a:cubicBezTo>
                  <a:pt x="1217929" y="222393"/>
                  <a:pt x="1300091" y="232328"/>
                  <a:pt x="1382254" y="242265"/>
                </a:cubicBezTo>
                <a:cubicBezTo>
                  <a:pt x="1394866" y="243793"/>
                  <a:pt x="1409004" y="248762"/>
                  <a:pt x="1423145" y="223537"/>
                </a:cubicBezTo>
                <a:cubicBezTo>
                  <a:pt x="1269520" y="182647"/>
                  <a:pt x="1123536" y="124559"/>
                  <a:pt x="965705" y="102013"/>
                </a:cubicBezTo>
                <a:cubicBezTo>
                  <a:pt x="967998" y="91312"/>
                  <a:pt x="970292" y="80612"/>
                  <a:pt x="972586" y="69912"/>
                </a:cubicBezTo>
                <a:cubicBezTo>
                  <a:pt x="1096020" y="85197"/>
                  <a:pt x="1219457" y="100484"/>
                  <a:pt x="1375376" y="119593"/>
                </a:cubicBezTo>
                <a:cubicBezTo>
                  <a:pt x="1279454" y="58828"/>
                  <a:pt x="1188885" y="79084"/>
                  <a:pt x="1117804" y="25200"/>
                </a:cubicBezTo>
                <a:cubicBezTo>
                  <a:pt x="1131179" y="4755"/>
                  <a:pt x="1147325" y="-405"/>
                  <a:pt x="1164045" y="25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B467B20-0DDC-F3AB-A7BB-2D99F9EE28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5473" y="1998925"/>
            <a:ext cx="5541054" cy="214941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EJERCICIO 10</a:t>
            </a:r>
          </a:p>
        </p:txBody>
      </p:sp>
    </p:spTree>
    <p:extLst>
      <p:ext uri="{BB962C8B-B14F-4D97-AF65-F5344CB8AC3E}">
        <p14:creationId xmlns:p14="http://schemas.microsoft.com/office/powerpoint/2010/main" val="372751167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E91F5CA-B392-444C-88E3-BF5BAAEBDE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FCA2118-59A2-4310-A4B2-F2CBA821E8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940492"/>
            <a:ext cx="12192000" cy="1924333"/>
          </a:xfrm>
          <a:custGeom>
            <a:avLst/>
            <a:gdLst>
              <a:gd name="connsiteX0" fmla="*/ 6189199 w 12192000"/>
              <a:gd name="connsiteY0" fmla="*/ 588 h 1924333"/>
              <a:gd name="connsiteX1" fmla="*/ 6207079 w 12192000"/>
              <a:gd name="connsiteY1" fmla="*/ 2850 h 1924333"/>
              <a:gd name="connsiteX2" fmla="*/ 6285610 w 12192000"/>
              <a:gd name="connsiteY2" fmla="*/ 18131 h 1924333"/>
              <a:gd name="connsiteX3" fmla="*/ 6378008 w 12192000"/>
              <a:gd name="connsiteY3" fmla="*/ 24625 h 1924333"/>
              <a:gd name="connsiteX4" fmla="*/ 6466340 w 12192000"/>
              <a:gd name="connsiteY4" fmla="*/ 21366 h 1924333"/>
              <a:gd name="connsiteX5" fmla="*/ 6553334 w 12192000"/>
              <a:gd name="connsiteY5" fmla="*/ 35307 h 1924333"/>
              <a:gd name="connsiteX6" fmla="*/ 6626068 w 12192000"/>
              <a:gd name="connsiteY6" fmla="*/ 58045 h 1924333"/>
              <a:gd name="connsiteX7" fmla="*/ 6692303 w 12192000"/>
              <a:gd name="connsiteY7" fmla="*/ 91487 h 1924333"/>
              <a:gd name="connsiteX8" fmla="*/ 6733670 w 12192000"/>
              <a:gd name="connsiteY8" fmla="*/ 118130 h 1924333"/>
              <a:gd name="connsiteX9" fmla="*/ 6798016 w 12192000"/>
              <a:gd name="connsiteY9" fmla="*/ 112271 h 1924333"/>
              <a:gd name="connsiteX10" fmla="*/ 6801081 w 12192000"/>
              <a:gd name="connsiteY10" fmla="*/ 114963 h 1924333"/>
              <a:gd name="connsiteX11" fmla="*/ 6819351 w 12192000"/>
              <a:gd name="connsiteY11" fmla="*/ 128825 h 1924333"/>
              <a:gd name="connsiteX12" fmla="*/ 6852732 w 12192000"/>
              <a:gd name="connsiteY12" fmla="*/ 123321 h 1924333"/>
              <a:gd name="connsiteX13" fmla="*/ 6865247 w 12192000"/>
              <a:gd name="connsiteY13" fmla="*/ 128836 h 1924333"/>
              <a:gd name="connsiteX14" fmla="*/ 6905517 w 12192000"/>
              <a:gd name="connsiteY14" fmla="*/ 129265 h 1924333"/>
              <a:gd name="connsiteX15" fmla="*/ 6950286 w 12192000"/>
              <a:gd name="connsiteY15" fmla="*/ 150104 h 1924333"/>
              <a:gd name="connsiteX16" fmla="*/ 7003442 w 12192000"/>
              <a:gd name="connsiteY16" fmla="*/ 136136 h 1924333"/>
              <a:gd name="connsiteX17" fmla="*/ 7160047 w 12192000"/>
              <a:gd name="connsiteY17" fmla="*/ 166721 h 1924333"/>
              <a:gd name="connsiteX18" fmla="*/ 7325604 w 12192000"/>
              <a:gd name="connsiteY18" fmla="*/ 215867 h 1924333"/>
              <a:gd name="connsiteX19" fmla="*/ 7540522 w 12192000"/>
              <a:gd name="connsiteY19" fmla="*/ 239374 h 1924333"/>
              <a:gd name="connsiteX20" fmla="*/ 7612071 w 12192000"/>
              <a:gd name="connsiteY20" fmla="*/ 229553 h 1924333"/>
              <a:gd name="connsiteX21" fmla="*/ 7651995 w 12192000"/>
              <a:gd name="connsiteY21" fmla="*/ 244567 h 1924333"/>
              <a:gd name="connsiteX22" fmla="*/ 7725761 w 12192000"/>
              <a:gd name="connsiteY22" fmla="*/ 258638 h 1924333"/>
              <a:gd name="connsiteX23" fmla="*/ 7823038 w 12192000"/>
              <a:gd name="connsiteY23" fmla="*/ 287078 h 1924333"/>
              <a:gd name="connsiteX24" fmla="*/ 7866405 w 12192000"/>
              <a:gd name="connsiteY24" fmla="*/ 287288 h 1924333"/>
              <a:gd name="connsiteX25" fmla="*/ 7875021 w 12192000"/>
              <a:gd name="connsiteY25" fmla="*/ 288224 h 1924333"/>
              <a:gd name="connsiteX26" fmla="*/ 7875146 w 12192000"/>
              <a:gd name="connsiteY26" fmla="*/ 288614 h 1924333"/>
              <a:gd name="connsiteX27" fmla="*/ 7907443 w 12192000"/>
              <a:gd name="connsiteY27" fmla="*/ 291752 h 1924333"/>
              <a:gd name="connsiteX28" fmla="*/ 7912892 w 12192000"/>
              <a:gd name="connsiteY28" fmla="*/ 294833 h 1924333"/>
              <a:gd name="connsiteX29" fmla="*/ 7946345 w 12192000"/>
              <a:gd name="connsiteY29" fmla="*/ 319359 h 1924333"/>
              <a:gd name="connsiteX30" fmla="*/ 8021238 w 12192000"/>
              <a:gd name="connsiteY30" fmla="*/ 315159 h 1924333"/>
              <a:gd name="connsiteX31" fmla="*/ 8094697 w 12192000"/>
              <a:gd name="connsiteY31" fmla="*/ 351819 h 1924333"/>
              <a:gd name="connsiteX32" fmla="*/ 8155208 w 12192000"/>
              <a:gd name="connsiteY32" fmla="*/ 371168 h 1924333"/>
              <a:gd name="connsiteX33" fmla="*/ 8248472 w 12192000"/>
              <a:gd name="connsiteY33" fmla="*/ 400489 h 1924333"/>
              <a:gd name="connsiteX34" fmla="*/ 8300068 w 12192000"/>
              <a:gd name="connsiteY34" fmla="*/ 405531 h 1924333"/>
              <a:gd name="connsiteX35" fmla="*/ 8356293 w 12192000"/>
              <a:gd name="connsiteY35" fmla="*/ 403328 h 1924333"/>
              <a:gd name="connsiteX36" fmla="*/ 8475838 w 12192000"/>
              <a:gd name="connsiteY36" fmla="*/ 435524 h 1924333"/>
              <a:gd name="connsiteX37" fmla="*/ 8575216 w 12192000"/>
              <a:gd name="connsiteY37" fmla="*/ 450198 h 1924333"/>
              <a:gd name="connsiteX38" fmla="*/ 8588650 w 12192000"/>
              <a:gd name="connsiteY38" fmla="*/ 447070 h 1924333"/>
              <a:gd name="connsiteX39" fmla="*/ 8612184 w 12192000"/>
              <a:gd name="connsiteY39" fmla="*/ 439577 h 1924333"/>
              <a:gd name="connsiteX40" fmla="*/ 8630713 w 12192000"/>
              <a:gd name="connsiteY40" fmla="*/ 433015 h 1924333"/>
              <a:gd name="connsiteX41" fmla="*/ 8704240 w 12192000"/>
              <a:gd name="connsiteY41" fmla="*/ 422865 h 1924333"/>
              <a:gd name="connsiteX42" fmla="*/ 8829513 w 12192000"/>
              <a:gd name="connsiteY42" fmla="*/ 429389 h 1924333"/>
              <a:gd name="connsiteX43" fmla="*/ 9083651 w 12192000"/>
              <a:gd name="connsiteY43" fmla="*/ 390744 h 1924333"/>
              <a:gd name="connsiteX44" fmla="*/ 9371402 w 12192000"/>
              <a:gd name="connsiteY44" fmla="*/ 371809 h 1924333"/>
              <a:gd name="connsiteX45" fmla="*/ 9429586 w 12192000"/>
              <a:gd name="connsiteY45" fmla="*/ 369213 h 1924333"/>
              <a:gd name="connsiteX46" fmla="*/ 9489757 w 12192000"/>
              <a:gd name="connsiteY46" fmla="*/ 377814 h 1924333"/>
              <a:gd name="connsiteX47" fmla="*/ 9516954 w 12192000"/>
              <a:gd name="connsiteY47" fmla="*/ 376991 h 1924333"/>
              <a:gd name="connsiteX48" fmla="*/ 9645588 w 12192000"/>
              <a:gd name="connsiteY48" fmla="*/ 363590 h 1924333"/>
              <a:gd name="connsiteX49" fmla="*/ 9722896 w 12192000"/>
              <a:gd name="connsiteY49" fmla="*/ 360983 h 1924333"/>
              <a:gd name="connsiteX50" fmla="*/ 9752803 w 12192000"/>
              <a:gd name="connsiteY50" fmla="*/ 368492 h 1924333"/>
              <a:gd name="connsiteX51" fmla="*/ 9890305 w 12192000"/>
              <a:gd name="connsiteY51" fmla="*/ 380736 h 1924333"/>
              <a:gd name="connsiteX52" fmla="*/ 9939767 w 12192000"/>
              <a:gd name="connsiteY52" fmla="*/ 377776 h 1924333"/>
              <a:gd name="connsiteX53" fmla="*/ 9944355 w 12192000"/>
              <a:gd name="connsiteY53" fmla="*/ 377352 h 1924333"/>
              <a:gd name="connsiteX54" fmla="*/ 9953719 w 12192000"/>
              <a:gd name="connsiteY54" fmla="*/ 375642 h 1924333"/>
              <a:gd name="connsiteX55" fmla="*/ 9955809 w 12192000"/>
              <a:gd name="connsiteY55" fmla="*/ 376294 h 1924333"/>
              <a:gd name="connsiteX56" fmla="*/ 10032710 w 12192000"/>
              <a:gd name="connsiteY56" fmla="*/ 394940 h 1924333"/>
              <a:gd name="connsiteX57" fmla="*/ 10049925 w 12192000"/>
              <a:gd name="connsiteY57" fmla="*/ 404971 h 1924333"/>
              <a:gd name="connsiteX58" fmla="*/ 10112671 w 12192000"/>
              <a:gd name="connsiteY58" fmla="*/ 414549 h 1924333"/>
              <a:gd name="connsiteX59" fmla="*/ 10170853 w 12192000"/>
              <a:gd name="connsiteY59" fmla="*/ 435168 h 1924333"/>
              <a:gd name="connsiteX60" fmla="*/ 10290184 w 12192000"/>
              <a:gd name="connsiteY60" fmla="*/ 448123 h 1924333"/>
              <a:gd name="connsiteX61" fmla="*/ 10320158 w 12192000"/>
              <a:gd name="connsiteY61" fmla="*/ 458352 h 1924333"/>
              <a:gd name="connsiteX62" fmla="*/ 10321815 w 12192000"/>
              <a:gd name="connsiteY62" fmla="*/ 463087 h 1924333"/>
              <a:gd name="connsiteX63" fmla="*/ 10373742 w 12192000"/>
              <a:gd name="connsiteY63" fmla="*/ 464538 h 1924333"/>
              <a:gd name="connsiteX64" fmla="*/ 10428532 w 12192000"/>
              <a:gd name="connsiteY64" fmla="*/ 492504 h 1924333"/>
              <a:gd name="connsiteX65" fmla="*/ 10466490 w 12192000"/>
              <a:gd name="connsiteY65" fmla="*/ 517759 h 1924333"/>
              <a:gd name="connsiteX66" fmla="*/ 10466675 w 12192000"/>
              <a:gd name="connsiteY66" fmla="*/ 522076 h 1924333"/>
              <a:gd name="connsiteX67" fmla="*/ 10470309 w 12192000"/>
              <a:gd name="connsiteY67" fmla="*/ 522792 h 1924333"/>
              <a:gd name="connsiteX68" fmla="*/ 10474138 w 12192000"/>
              <a:gd name="connsiteY68" fmla="*/ 519761 h 1924333"/>
              <a:gd name="connsiteX69" fmla="*/ 10501100 w 12192000"/>
              <a:gd name="connsiteY69" fmla="*/ 528263 h 1924333"/>
              <a:gd name="connsiteX70" fmla="*/ 10502395 w 12192000"/>
              <a:gd name="connsiteY70" fmla="*/ 536393 h 1924333"/>
              <a:gd name="connsiteX71" fmla="*/ 10689496 w 12192000"/>
              <a:gd name="connsiteY71" fmla="*/ 560233 h 1924333"/>
              <a:gd name="connsiteX72" fmla="*/ 10788736 w 12192000"/>
              <a:gd name="connsiteY72" fmla="*/ 613188 h 1924333"/>
              <a:gd name="connsiteX73" fmla="*/ 10819747 w 12192000"/>
              <a:gd name="connsiteY73" fmla="*/ 621351 h 1924333"/>
              <a:gd name="connsiteX74" fmla="*/ 10864632 w 12192000"/>
              <a:gd name="connsiteY74" fmla="*/ 644858 h 1924333"/>
              <a:gd name="connsiteX75" fmla="*/ 10929407 w 12192000"/>
              <a:gd name="connsiteY75" fmla="*/ 652945 h 1924333"/>
              <a:gd name="connsiteX76" fmla="*/ 10979412 w 12192000"/>
              <a:gd name="connsiteY76" fmla="*/ 654217 h 1924333"/>
              <a:gd name="connsiteX77" fmla="*/ 11006959 w 12192000"/>
              <a:gd name="connsiteY77" fmla="*/ 657017 h 1924333"/>
              <a:gd name="connsiteX78" fmla="*/ 11077038 w 12192000"/>
              <a:gd name="connsiteY78" fmla="*/ 668487 h 1924333"/>
              <a:gd name="connsiteX79" fmla="*/ 11157850 w 12192000"/>
              <a:gd name="connsiteY79" fmla="*/ 693164 h 1924333"/>
              <a:gd name="connsiteX80" fmla="*/ 11175276 w 12192000"/>
              <a:gd name="connsiteY80" fmla="*/ 697243 h 1924333"/>
              <a:gd name="connsiteX81" fmla="*/ 11191131 w 12192000"/>
              <a:gd name="connsiteY81" fmla="*/ 696085 h 1924333"/>
              <a:gd name="connsiteX82" fmla="*/ 11195573 w 12192000"/>
              <a:gd name="connsiteY82" fmla="*/ 691751 h 1924333"/>
              <a:gd name="connsiteX83" fmla="*/ 11205299 w 12192000"/>
              <a:gd name="connsiteY83" fmla="*/ 693247 h 1924333"/>
              <a:gd name="connsiteX84" fmla="*/ 11223770 w 12192000"/>
              <a:gd name="connsiteY84" fmla="*/ 690335 h 1924333"/>
              <a:gd name="connsiteX85" fmla="*/ 11292119 w 12192000"/>
              <a:gd name="connsiteY85" fmla="*/ 713311 h 1924333"/>
              <a:gd name="connsiteX86" fmla="*/ 11435379 w 12192000"/>
              <a:gd name="connsiteY86" fmla="*/ 758519 h 1924333"/>
              <a:gd name="connsiteX87" fmla="*/ 11604406 w 12192000"/>
              <a:gd name="connsiteY87" fmla="*/ 810476 h 1924333"/>
              <a:gd name="connsiteX88" fmla="*/ 11652155 w 12192000"/>
              <a:gd name="connsiteY88" fmla="*/ 825109 h 1924333"/>
              <a:gd name="connsiteX89" fmla="*/ 11654192 w 12192000"/>
              <a:gd name="connsiteY89" fmla="*/ 827301 h 1924333"/>
              <a:gd name="connsiteX90" fmla="*/ 11676599 w 12192000"/>
              <a:gd name="connsiteY90" fmla="*/ 846628 h 1924333"/>
              <a:gd name="connsiteX91" fmla="*/ 11775168 w 12192000"/>
              <a:gd name="connsiteY91" fmla="*/ 890664 h 1924333"/>
              <a:gd name="connsiteX92" fmla="*/ 11826341 w 12192000"/>
              <a:gd name="connsiteY92" fmla="*/ 877558 h 1924333"/>
              <a:gd name="connsiteX93" fmla="*/ 11879068 w 12192000"/>
              <a:gd name="connsiteY93" fmla="*/ 874038 h 1924333"/>
              <a:gd name="connsiteX94" fmla="*/ 11889563 w 12192000"/>
              <a:gd name="connsiteY94" fmla="*/ 878619 h 1924333"/>
              <a:gd name="connsiteX95" fmla="*/ 12016613 w 12192000"/>
              <a:gd name="connsiteY95" fmla="*/ 886111 h 1924333"/>
              <a:gd name="connsiteX96" fmla="*/ 12108292 w 12192000"/>
              <a:gd name="connsiteY96" fmla="*/ 868500 h 1924333"/>
              <a:gd name="connsiteX97" fmla="*/ 12182910 w 12192000"/>
              <a:gd name="connsiteY97" fmla="*/ 882003 h 1924333"/>
              <a:gd name="connsiteX98" fmla="*/ 12192000 w 12192000"/>
              <a:gd name="connsiteY98" fmla="*/ 884778 h 1924333"/>
              <a:gd name="connsiteX99" fmla="*/ 12192000 w 12192000"/>
              <a:gd name="connsiteY99" fmla="*/ 1610315 h 1924333"/>
              <a:gd name="connsiteX100" fmla="*/ 12191998 w 12192000"/>
              <a:gd name="connsiteY100" fmla="*/ 1610315 h 1924333"/>
              <a:gd name="connsiteX101" fmla="*/ 12191998 w 12192000"/>
              <a:gd name="connsiteY101" fmla="*/ 1924333 h 1924333"/>
              <a:gd name="connsiteX102" fmla="*/ 0 w 12192000"/>
              <a:gd name="connsiteY102" fmla="*/ 1924333 h 1924333"/>
              <a:gd name="connsiteX103" fmla="*/ 0 w 12192000"/>
              <a:gd name="connsiteY103" fmla="*/ 505159 h 1924333"/>
              <a:gd name="connsiteX104" fmla="*/ 5722 w 12192000"/>
              <a:gd name="connsiteY104" fmla="*/ 508889 h 1924333"/>
              <a:gd name="connsiteX105" fmla="*/ 38476 w 12192000"/>
              <a:gd name="connsiteY105" fmla="*/ 524137 h 1924333"/>
              <a:gd name="connsiteX106" fmla="*/ 192883 w 12192000"/>
              <a:gd name="connsiteY106" fmla="*/ 545272 h 1924333"/>
              <a:gd name="connsiteX107" fmla="*/ 343710 w 12192000"/>
              <a:gd name="connsiteY107" fmla="*/ 565029 h 1924333"/>
              <a:gd name="connsiteX108" fmla="*/ 471066 w 12192000"/>
              <a:gd name="connsiteY108" fmla="*/ 549837 h 1924333"/>
              <a:gd name="connsiteX109" fmla="*/ 617333 w 12192000"/>
              <a:gd name="connsiteY109" fmla="*/ 526428 h 1924333"/>
              <a:gd name="connsiteX110" fmla="*/ 725203 w 12192000"/>
              <a:gd name="connsiteY110" fmla="*/ 523793 h 1924333"/>
              <a:gd name="connsiteX111" fmla="*/ 788494 w 12192000"/>
              <a:gd name="connsiteY111" fmla="*/ 505799 h 1924333"/>
              <a:gd name="connsiteX112" fmla="*/ 885977 w 12192000"/>
              <a:gd name="connsiteY112" fmla="*/ 526585 h 1924333"/>
              <a:gd name="connsiteX113" fmla="*/ 932142 w 12192000"/>
              <a:gd name="connsiteY113" fmla="*/ 528005 h 1924333"/>
              <a:gd name="connsiteX114" fmla="*/ 1090404 w 12192000"/>
              <a:gd name="connsiteY114" fmla="*/ 498299 h 1924333"/>
              <a:gd name="connsiteX115" fmla="*/ 1188628 w 12192000"/>
              <a:gd name="connsiteY115" fmla="*/ 483151 h 1924333"/>
              <a:gd name="connsiteX116" fmla="*/ 1316247 w 12192000"/>
              <a:gd name="connsiteY116" fmla="*/ 425979 h 1924333"/>
              <a:gd name="connsiteX117" fmla="*/ 1357712 w 12192000"/>
              <a:gd name="connsiteY117" fmla="*/ 416549 h 1924333"/>
              <a:gd name="connsiteX118" fmla="*/ 1425921 w 12192000"/>
              <a:gd name="connsiteY118" fmla="*/ 413953 h 1924333"/>
              <a:gd name="connsiteX119" fmla="*/ 1503817 w 12192000"/>
              <a:gd name="connsiteY119" fmla="*/ 380457 h 1924333"/>
              <a:gd name="connsiteX120" fmla="*/ 1639196 w 12192000"/>
              <a:gd name="connsiteY120" fmla="*/ 372785 h 1924333"/>
              <a:gd name="connsiteX121" fmla="*/ 1705606 w 12192000"/>
              <a:gd name="connsiteY121" fmla="*/ 359023 h 1924333"/>
              <a:gd name="connsiteX122" fmla="*/ 1813011 w 12192000"/>
              <a:gd name="connsiteY122" fmla="*/ 331023 h 1924333"/>
              <a:gd name="connsiteX123" fmla="*/ 1831380 w 12192000"/>
              <a:gd name="connsiteY123" fmla="*/ 341307 h 1924333"/>
              <a:gd name="connsiteX124" fmla="*/ 1858612 w 12192000"/>
              <a:gd name="connsiteY124" fmla="*/ 326777 h 1924333"/>
              <a:gd name="connsiteX125" fmla="*/ 1880661 w 12192000"/>
              <a:gd name="connsiteY125" fmla="*/ 335987 h 1924333"/>
              <a:gd name="connsiteX126" fmla="*/ 1941495 w 12192000"/>
              <a:gd name="connsiteY126" fmla="*/ 310792 h 1924333"/>
              <a:gd name="connsiteX127" fmla="*/ 1995402 w 12192000"/>
              <a:gd name="connsiteY127" fmla="*/ 305480 h 1924333"/>
              <a:gd name="connsiteX128" fmla="*/ 2223864 w 12192000"/>
              <a:gd name="connsiteY128" fmla="*/ 266118 h 1924333"/>
              <a:gd name="connsiteX129" fmla="*/ 2418043 w 12192000"/>
              <a:gd name="connsiteY129" fmla="*/ 215314 h 1924333"/>
              <a:gd name="connsiteX130" fmla="*/ 2558461 w 12192000"/>
              <a:gd name="connsiteY130" fmla="*/ 168193 h 1924333"/>
              <a:gd name="connsiteX131" fmla="*/ 2595535 w 12192000"/>
              <a:gd name="connsiteY131" fmla="*/ 158548 h 1924333"/>
              <a:gd name="connsiteX132" fmla="*/ 2626942 w 12192000"/>
              <a:gd name="connsiteY132" fmla="*/ 130400 h 1924333"/>
              <a:gd name="connsiteX133" fmla="*/ 2632225 w 12192000"/>
              <a:gd name="connsiteY133" fmla="*/ 130446 h 1924333"/>
              <a:gd name="connsiteX134" fmla="*/ 2696856 w 12192000"/>
              <a:gd name="connsiteY134" fmla="*/ 128498 h 1924333"/>
              <a:gd name="connsiteX135" fmla="*/ 2759767 w 12192000"/>
              <a:gd name="connsiteY135" fmla="*/ 127784 h 1924333"/>
              <a:gd name="connsiteX136" fmla="*/ 2792685 w 12192000"/>
              <a:gd name="connsiteY136" fmla="*/ 115710 h 1924333"/>
              <a:gd name="connsiteX137" fmla="*/ 2799767 w 12192000"/>
              <a:gd name="connsiteY137" fmla="*/ 113754 h 1924333"/>
              <a:gd name="connsiteX138" fmla="*/ 2829799 w 12192000"/>
              <a:gd name="connsiteY138" fmla="*/ 120042 h 1924333"/>
              <a:gd name="connsiteX139" fmla="*/ 2890704 w 12192000"/>
              <a:gd name="connsiteY139" fmla="*/ 121493 h 1924333"/>
              <a:gd name="connsiteX140" fmla="*/ 3042646 w 12192000"/>
              <a:gd name="connsiteY140" fmla="*/ 112273 h 1924333"/>
              <a:gd name="connsiteX141" fmla="*/ 3146630 w 12192000"/>
              <a:gd name="connsiteY141" fmla="*/ 100898 h 1924333"/>
              <a:gd name="connsiteX142" fmla="*/ 3233163 w 12192000"/>
              <a:gd name="connsiteY142" fmla="*/ 120200 h 1924333"/>
              <a:gd name="connsiteX143" fmla="*/ 3372699 w 12192000"/>
              <a:gd name="connsiteY143" fmla="*/ 129394 h 1924333"/>
              <a:gd name="connsiteX144" fmla="*/ 3394352 w 12192000"/>
              <a:gd name="connsiteY144" fmla="*/ 131671 h 1924333"/>
              <a:gd name="connsiteX145" fmla="*/ 3448218 w 12192000"/>
              <a:gd name="connsiteY145" fmla="*/ 118229 h 1924333"/>
              <a:gd name="connsiteX146" fmla="*/ 3505047 w 12192000"/>
              <a:gd name="connsiteY146" fmla="*/ 115412 h 1924333"/>
              <a:gd name="connsiteX147" fmla="*/ 3521767 w 12192000"/>
              <a:gd name="connsiteY147" fmla="*/ 111071 h 1924333"/>
              <a:gd name="connsiteX148" fmla="*/ 3585137 w 12192000"/>
              <a:gd name="connsiteY148" fmla="*/ 114371 h 1924333"/>
              <a:gd name="connsiteX149" fmla="*/ 3690293 w 12192000"/>
              <a:gd name="connsiteY149" fmla="*/ 98301 h 1924333"/>
              <a:gd name="connsiteX150" fmla="*/ 3867818 w 12192000"/>
              <a:gd name="connsiteY150" fmla="*/ 88985 h 1924333"/>
              <a:gd name="connsiteX151" fmla="*/ 4091337 w 12192000"/>
              <a:gd name="connsiteY151" fmla="*/ 70813 h 1924333"/>
              <a:gd name="connsiteX152" fmla="*/ 4246332 w 12192000"/>
              <a:gd name="connsiteY152" fmla="*/ 41697 h 1924333"/>
              <a:gd name="connsiteX153" fmla="*/ 4266975 w 12192000"/>
              <a:gd name="connsiteY153" fmla="*/ 46592 h 1924333"/>
              <a:gd name="connsiteX154" fmla="*/ 4270566 w 12192000"/>
              <a:gd name="connsiteY154" fmla="*/ 47620 h 1924333"/>
              <a:gd name="connsiteX155" fmla="*/ 4288964 w 12192000"/>
              <a:gd name="connsiteY155" fmla="*/ 52766 h 1924333"/>
              <a:gd name="connsiteX156" fmla="*/ 4365137 w 12192000"/>
              <a:gd name="connsiteY156" fmla="*/ 51783 h 1924333"/>
              <a:gd name="connsiteX157" fmla="*/ 4430546 w 12192000"/>
              <a:gd name="connsiteY157" fmla="*/ 44555 h 1924333"/>
              <a:gd name="connsiteX158" fmla="*/ 4444136 w 12192000"/>
              <a:gd name="connsiteY158" fmla="*/ 39567 h 1924333"/>
              <a:gd name="connsiteX159" fmla="*/ 4534039 w 12192000"/>
              <a:gd name="connsiteY159" fmla="*/ 31604 h 1924333"/>
              <a:gd name="connsiteX160" fmla="*/ 4560448 w 12192000"/>
              <a:gd name="connsiteY160" fmla="*/ 25231 h 1924333"/>
              <a:gd name="connsiteX161" fmla="*/ 4568006 w 12192000"/>
              <a:gd name="connsiteY161" fmla="*/ 25970 h 1924333"/>
              <a:gd name="connsiteX162" fmla="*/ 4595497 w 12192000"/>
              <a:gd name="connsiteY162" fmla="*/ 22958 h 1924333"/>
              <a:gd name="connsiteX163" fmla="*/ 4608623 w 12192000"/>
              <a:gd name="connsiteY163" fmla="*/ 18108 h 1924333"/>
              <a:gd name="connsiteX164" fmla="*/ 4623942 w 12192000"/>
              <a:gd name="connsiteY164" fmla="*/ 22251 h 1924333"/>
              <a:gd name="connsiteX165" fmla="*/ 4664336 w 12192000"/>
              <a:gd name="connsiteY165" fmla="*/ 23306 h 1924333"/>
              <a:gd name="connsiteX166" fmla="*/ 4677385 w 12192000"/>
              <a:gd name="connsiteY166" fmla="*/ 18246 h 1924333"/>
              <a:gd name="connsiteX167" fmla="*/ 4698143 w 12192000"/>
              <a:gd name="connsiteY167" fmla="*/ 18036 h 1924333"/>
              <a:gd name="connsiteX168" fmla="*/ 4750609 w 12192000"/>
              <a:gd name="connsiteY168" fmla="*/ 23611 h 1924333"/>
              <a:gd name="connsiteX169" fmla="*/ 4784658 w 12192000"/>
              <a:gd name="connsiteY169" fmla="*/ 25057 h 1924333"/>
              <a:gd name="connsiteX170" fmla="*/ 4847558 w 12192000"/>
              <a:gd name="connsiteY170" fmla="*/ 38726 h 1924333"/>
              <a:gd name="connsiteX171" fmla="*/ 4909134 w 12192000"/>
              <a:gd name="connsiteY171" fmla="*/ 50659 h 1924333"/>
              <a:gd name="connsiteX172" fmla="*/ 5099219 w 12192000"/>
              <a:gd name="connsiteY172" fmla="*/ 55050 h 1924333"/>
              <a:gd name="connsiteX173" fmla="*/ 5184992 w 12192000"/>
              <a:gd name="connsiteY173" fmla="*/ 67596 h 1924333"/>
              <a:gd name="connsiteX174" fmla="*/ 5229637 w 12192000"/>
              <a:gd name="connsiteY174" fmla="*/ 67789 h 1924333"/>
              <a:gd name="connsiteX175" fmla="*/ 5389346 w 12192000"/>
              <a:gd name="connsiteY175" fmla="*/ 80211 h 1924333"/>
              <a:gd name="connsiteX176" fmla="*/ 5494414 w 12192000"/>
              <a:gd name="connsiteY176" fmla="*/ 75926 h 1924333"/>
              <a:gd name="connsiteX177" fmla="*/ 5528443 w 12192000"/>
              <a:gd name="connsiteY177" fmla="*/ 77206 h 1924333"/>
              <a:gd name="connsiteX178" fmla="*/ 5684939 w 12192000"/>
              <a:gd name="connsiteY178" fmla="*/ 50269 h 1924333"/>
              <a:gd name="connsiteX179" fmla="*/ 5765146 w 12192000"/>
              <a:gd name="connsiteY179" fmla="*/ 50414 h 1924333"/>
              <a:gd name="connsiteX180" fmla="*/ 5848655 w 12192000"/>
              <a:gd name="connsiteY180" fmla="*/ 35257 h 1924333"/>
              <a:gd name="connsiteX181" fmla="*/ 5930656 w 12192000"/>
              <a:gd name="connsiteY181" fmla="*/ 30131 h 1924333"/>
              <a:gd name="connsiteX182" fmla="*/ 6124150 w 12192000"/>
              <a:gd name="connsiteY182" fmla="*/ 31679 h 1924333"/>
              <a:gd name="connsiteX183" fmla="*/ 6189199 w 12192000"/>
              <a:gd name="connsiteY183" fmla="*/ 588 h 1924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</a:cxnLst>
            <a:rect l="l" t="t" r="r" b="b"/>
            <a:pathLst>
              <a:path w="12192000" h="1924333">
                <a:moveTo>
                  <a:pt x="6189199" y="588"/>
                </a:moveTo>
                <a:cubicBezTo>
                  <a:pt x="6196356" y="-574"/>
                  <a:pt x="6202609" y="-108"/>
                  <a:pt x="6207079" y="2850"/>
                </a:cubicBezTo>
                <a:cubicBezTo>
                  <a:pt x="6222026" y="2749"/>
                  <a:pt x="6273489" y="3767"/>
                  <a:pt x="6285610" y="18131"/>
                </a:cubicBezTo>
                <a:cubicBezTo>
                  <a:pt x="6307255" y="18685"/>
                  <a:pt x="6357141" y="23793"/>
                  <a:pt x="6378008" y="24625"/>
                </a:cubicBezTo>
                <a:cubicBezTo>
                  <a:pt x="6409946" y="30645"/>
                  <a:pt x="6438307" y="10375"/>
                  <a:pt x="6466340" y="21366"/>
                </a:cubicBezTo>
                <a:cubicBezTo>
                  <a:pt x="6488276" y="31229"/>
                  <a:pt x="6529854" y="28110"/>
                  <a:pt x="6553334" y="35307"/>
                </a:cubicBezTo>
                <a:cubicBezTo>
                  <a:pt x="6561737" y="48059"/>
                  <a:pt x="6609188" y="62087"/>
                  <a:pt x="6626068" y="58045"/>
                </a:cubicBezTo>
                <a:cubicBezTo>
                  <a:pt x="6660952" y="66570"/>
                  <a:pt x="6666277" y="84716"/>
                  <a:pt x="6692303" y="91487"/>
                </a:cubicBezTo>
                <a:lnTo>
                  <a:pt x="6733670" y="118130"/>
                </a:lnTo>
                <a:lnTo>
                  <a:pt x="6798016" y="112271"/>
                </a:lnTo>
                <a:lnTo>
                  <a:pt x="6801081" y="114963"/>
                </a:lnTo>
                <a:cubicBezTo>
                  <a:pt x="6806919" y="120140"/>
                  <a:pt x="6812832" y="125016"/>
                  <a:pt x="6819351" y="128825"/>
                </a:cubicBezTo>
                <a:cubicBezTo>
                  <a:pt x="6825742" y="109997"/>
                  <a:pt x="6840132" y="116541"/>
                  <a:pt x="6852732" y="123321"/>
                </a:cubicBezTo>
                <a:lnTo>
                  <a:pt x="6865247" y="128836"/>
                </a:lnTo>
                <a:lnTo>
                  <a:pt x="6905517" y="129265"/>
                </a:lnTo>
                <a:cubicBezTo>
                  <a:pt x="6934052" y="140042"/>
                  <a:pt x="6939773" y="141556"/>
                  <a:pt x="6950286" y="150104"/>
                </a:cubicBezTo>
                <a:lnTo>
                  <a:pt x="7003442" y="136136"/>
                </a:lnTo>
                <a:lnTo>
                  <a:pt x="7160047" y="166721"/>
                </a:lnTo>
                <a:cubicBezTo>
                  <a:pt x="7207281" y="179911"/>
                  <a:pt x="7280644" y="210197"/>
                  <a:pt x="7325604" y="215867"/>
                </a:cubicBezTo>
                <a:cubicBezTo>
                  <a:pt x="7460113" y="233904"/>
                  <a:pt x="7393081" y="242880"/>
                  <a:pt x="7540522" y="239374"/>
                </a:cubicBezTo>
                <a:cubicBezTo>
                  <a:pt x="7545714" y="234872"/>
                  <a:pt x="7605972" y="231727"/>
                  <a:pt x="7612071" y="229553"/>
                </a:cubicBezTo>
                <a:lnTo>
                  <a:pt x="7651995" y="244567"/>
                </a:lnTo>
                <a:lnTo>
                  <a:pt x="7725761" y="258638"/>
                </a:lnTo>
                <a:lnTo>
                  <a:pt x="7823038" y="287078"/>
                </a:lnTo>
                <a:cubicBezTo>
                  <a:pt x="7837080" y="286482"/>
                  <a:pt x="7851647" y="286498"/>
                  <a:pt x="7866405" y="287288"/>
                </a:cubicBezTo>
                <a:lnTo>
                  <a:pt x="7875021" y="288224"/>
                </a:lnTo>
                <a:cubicBezTo>
                  <a:pt x="7875062" y="288354"/>
                  <a:pt x="7875105" y="288483"/>
                  <a:pt x="7875146" y="288614"/>
                </a:cubicBezTo>
                <a:cubicBezTo>
                  <a:pt x="7880550" y="289202"/>
                  <a:pt x="7901153" y="290716"/>
                  <a:pt x="7907443" y="291752"/>
                </a:cubicBezTo>
                <a:lnTo>
                  <a:pt x="7912892" y="294833"/>
                </a:lnTo>
                <a:lnTo>
                  <a:pt x="7946345" y="319359"/>
                </a:lnTo>
                <a:cubicBezTo>
                  <a:pt x="7958657" y="312776"/>
                  <a:pt x="7996513" y="309749"/>
                  <a:pt x="8021238" y="315159"/>
                </a:cubicBezTo>
                <a:cubicBezTo>
                  <a:pt x="8045964" y="320570"/>
                  <a:pt x="8058169" y="340462"/>
                  <a:pt x="8094697" y="351819"/>
                </a:cubicBezTo>
                <a:cubicBezTo>
                  <a:pt x="8129587" y="361154"/>
                  <a:pt x="8116181" y="360544"/>
                  <a:pt x="8155208" y="371168"/>
                </a:cubicBezTo>
                <a:cubicBezTo>
                  <a:pt x="8196217" y="383300"/>
                  <a:pt x="8205468" y="391801"/>
                  <a:pt x="8248472" y="400489"/>
                </a:cubicBezTo>
                <a:cubicBezTo>
                  <a:pt x="8283932" y="419791"/>
                  <a:pt x="8278617" y="392031"/>
                  <a:pt x="8300068" y="405531"/>
                </a:cubicBezTo>
                <a:lnTo>
                  <a:pt x="8356293" y="403328"/>
                </a:lnTo>
                <a:cubicBezTo>
                  <a:pt x="8377247" y="404463"/>
                  <a:pt x="8438442" y="433194"/>
                  <a:pt x="8475838" y="435524"/>
                </a:cubicBezTo>
                <a:cubicBezTo>
                  <a:pt x="8510241" y="438037"/>
                  <a:pt x="8545511" y="449840"/>
                  <a:pt x="8575216" y="450198"/>
                </a:cubicBezTo>
                <a:lnTo>
                  <a:pt x="8588650" y="447070"/>
                </a:lnTo>
                <a:lnTo>
                  <a:pt x="8612184" y="439577"/>
                </a:lnTo>
                <a:lnTo>
                  <a:pt x="8630713" y="433015"/>
                </a:lnTo>
                <a:cubicBezTo>
                  <a:pt x="8635870" y="429519"/>
                  <a:pt x="8700685" y="428411"/>
                  <a:pt x="8704240" y="422865"/>
                </a:cubicBezTo>
                <a:cubicBezTo>
                  <a:pt x="8761777" y="429549"/>
                  <a:pt x="8768302" y="427178"/>
                  <a:pt x="8829513" y="429389"/>
                </a:cubicBezTo>
                <a:cubicBezTo>
                  <a:pt x="8922895" y="444672"/>
                  <a:pt x="8924579" y="401507"/>
                  <a:pt x="9083651" y="390744"/>
                </a:cubicBezTo>
                <a:cubicBezTo>
                  <a:pt x="9138403" y="388032"/>
                  <a:pt x="9315003" y="378647"/>
                  <a:pt x="9371402" y="371809"/>
                </a:cubicBezTo>
                <a:cubicBezTo>
                  <a:pt x="9358632" y="337502"/>
                  <a:pt x="9402842" y="379364"/>
                  <a:pt x="9429586" y="369213"/>
                </a:cubicBezTo>
                <a:cubicBezTo>
                  <a:pt x="9449312" y="370213"/>
                  <a:pt x="9473938" y="373270"/>
                  <a:pt x="9489757" y="377814"/>
                </a:cubicBezTo>
                <a:cubicBezTo>
                  <a:pt x="9498164" y="379256"/>
                  <a:pt x="9507139" y="379272"/>
                  <a:pt x="9516954" y="376991"/>
                </a:cubicBezTo>
                <a:cubicBezTo>
                  <a:pt x="9548430" y="354766"/>
                  <a:pt x="9591874" y="370315"/>
                  <a:pt x="9645588" y="363590"/>
                </a:cubicBezTo>
                <a:cubicBezTo>
                  <a:pt x="9660487" y="368814"/>
                  <a:pt x="9710817" y="350550"/>
                  <a:pt x="9722896" y="360983"/>
                </a:cubicBezTo>
                <a:cubicBezTo>
                  <a:pt x="9733918" y="362239"/>
                  <a:pt x="9745201" y="356679"/>
                  <a:pt x="9752803" y="368492"/>
                </a:cubicBezTo>
                <a:cubicBezTo>
                  <a:pt x="9793268" y="374490"/>
                  <a:pt x="9843313" y="380978"/>
                  <a:pt x="9890305" y="380736"/>
                </a:cubicBezTo>
                <a:cubicBezTo>
                  <a:pt x="9912701" y="380083"/>
                  <a:pt x="9926523" y="379037"/>
                  <a:pt x="9939767" y="377776"/>
                </a:cubicBezTo>
                <a:lnTo>
                  <a:pt x="9944355" y="377352"/>
                </a:lnTo>
                <a:lnTo>
                  <a:pt x="9953719" y="375642"/>
                </a:lnTo>
                <a:lnTo>
                  <a:pt x="9955809" y="376294"/>
                </a:lnTo>
                <a:lnTo>
                  <a:pt x="10032710" y="394940"/>
                </a:lnTo>
                <a:lnTo>
                  <a:pt x="10049925" y="404971"/>
                </a:lnTo>
                <a:lnTo>
                  <a:pt x="10112671" y="414549"/>
                </a:lnTo>
                <a:cubicBezTo>
                  <a:pt x="10169643" y="412125"/>
                  <a:pt x="10132220" y="425358"/>
                  <a:pt x="10170853" y="435168"/>
                </a:cubicBezTo>
                <a:cubicBezTo>
                  <a:pt x="10206088" y="442020"/>
                  <a:pt x="10240809" y="454081"/>
                  <a:pt x="10290184" y="448123"/>
                </a:cubicBezTo>
                <a:cubicBezTo>
                  <a:pt x="10301813" y="444919"/>
                  <a:pt x="10315233" y="449499"/>
                  <a:pt x="10320158" y="458352"/>
                </a:cubicBezTo>
                <a:cubicBezTo>
                  <a:pt x="10321006" y="459876"/>
                  <a:pt x="10321565" y="461470"/>
                  <a:pt x="10321815" y="463087"/>
                </a:cubicBezTo>
                <a:cubicBezTo>
                  <a:pt x="10354058" y="457158"/>
                  <a:pt x="10355176" y="470634"/>
                  <a:pt x="10373742" y="464538"/>
                </a:cubicBezTo>
                <a:cubicBezTo>
                  <a:pt x="10403060" y="475292"/>
                  <a:pt x="10411841" y="497597"/>
                  <a:pt x="10428532" y="492504"/>
                </a:cubicBezTo>
                <a:cubicBezTo>
                  <a:pt x="10440561" y="500742"/>
                  <a:pt x="10446267" y="521930"/>
                  <a:pt x="10466490" y="517759"/>
                </a:cubicBezTo>
                <a:cubicBezTo>
                  <a:pt x="10464622" y="519986"/>
                  <a:pt x="10465013" y="521261"/>
                  <a:pt x="10466675" y="522076"/>
                </a:cubicBezTo>
                <a:lnTo>
                  <a:pt x="10470309" y="522792"/>
                </a:lnTo>
                <a:lnTo>
                  <a:pt x="10474138" y="519761"/>
                </a:lnTo>
                <a:cubicBezTo>
                  <a:pt x="10488888" y="509612"/>
                  <a:pt x="10484914" y="524734"/>
                  <a:pt x="10501100" y="528263"/>
                </a:cubicBezTo>
                <a:cubicBezTo>
                  <a:pt x="10508412" y="530705"/>
                  <a:pt x="10505426" y="533743"/>
                  <a:pt x="10502395" y="536393"/>
                </a:cubicBezTo>
                <a:lnTo>
                  <a:pt x="10689496" y="560233"/>
                </a:lnTo>
                <a:cubicBezTo>
                  <a:pt x="10721441" y="573640"/>
                  <a:pt x="10757547" y="582937"/>
                  <a:pt x="10788736" y="613188"/>
                </a:cubicBezTo>
                <a:cubicBezTo>
                  <a:pt x="10794510" y="621641"/>
                  <a:pt x="10807098" y="616073"/>
                  <a:pt x="10819747" y="621351"/>
                </a:cubicBezTo>
                <a:cubicBezTo>
                  <a:pt x="10832398" y="626630"/>
                  <a:pt x="10846356" y="639592"/>
                  <a:pt x="10864632" y="644858"/>
                </a:cubicBezTo>
                <a:cubicBezTo>
                  <a:pt x="10895617" y="652290"/>
                  <a:pt x="10921550" y="640451"/>
                  <a:pt x="10929407" y="652945"/>
                </a:cubicBezTo>
                <a:cubicBezTo>
                  <a:pt x="10945460" y="653176"/>
                  <a:pt x="10968148" y="640553"/>
                  <a:pt x="10979412" y="654217"/>
                </a:cubicBezTo>
                <a:cubicBezTo>
                  <a:pt x="10981679" y="643737"/>
                  <a:pt x="10997287" y="663414"/>
                  <a:pt x="11006959" y="657017"/>
                </a:cubicBezTo>
                <a:cubicBezTo>
                  <a:pt x="11023230" y="659396"/>
                  <a:pt x="11051890" y="662462"/>
                  <a:pt x="11077038" y="668487"/>
                </a:cubicBezTo>
                <a:cubicBezTo>
                  <a:pt x="11097000" y="690299"/>
                  <a:pt x="11141286" y="676399"/>
                  <a:pt x="11157850" y="693164"/>
                </a:cubicBezTo>
                <a:cubicBezTo>
                  <a:pt x="11163800" y="695757"/>
                  <a:pt x="11169599" y="696942"/>
                  <a:pt x="11175276" y="697243"/>
                </a:cubicBezTo>
                <a:lnTo>
                  <a:pt x="11191131" y="696085"/>
                </a:lnTo>
                <a:lnTo>
                  <a:pt x="11195573" y="691751"/>
                </a:lnTo>
                <a:lnTo>
                  <a:pt x="11205299" y="693247"/>
                </a:lnTo>
                <a:lnTo>
                  <a:pt x="11223770" y="690335"/>
                </a:lnTo>
                <a:cubicBezTo>
                  <a:pt x="11237778" y="693777"/>
                  <a:pt x="11256852" y="701947"/>
                  <a:pt x="11292119" y="713311"/>
                </a:cubicBezTo>
                <a:cubicBezTo>
                  <a:pt x="11334878" y="733451"/>
                  <a:pt x="11401662" y="729175"/>
                  <a:pt x="11435379" y="758519"/>
                </a:cubicBezTo>
                <a:lnTo>
                  <a:pt x="11604406" y="810476"/>
                </a:lnTo>
                <a:lnTo>
                  <a:pt x="11652155" y="825109"/>
                </a:lnTo>
                <a:lnTo>
                  <a:pt x="11654192" y="827301"/>
                </a:lnTo>
                <a:cubicBezTo>
                  <a:pt x="11661650" y="834729"/>
                  <a:pt x="11669215" y="841480"/>
                  <a:pt x="11676599" y="846628"/>
                </a:cubicBezTo>
                <a:cubicBezTo>
                  <a:pt x="11688258" y="861760"/>
                  <a:pt x="11752266" y="896888"/>
                  <a:pt x="11775168" y="890664"/>
                </a:cubicBezTo>
                <a:cubicBezTo>
                  <a:pt x="11790977" y="883819"/>
                  <a:pt x="11808364" y="879901"/>
                  <a:pt x="11826341" y="877558"/>
                </a:cubicBezTo>
                <a:lnTo>
                  <a:pt x="11879068" y="874038"/>
                </a:lnTo>
                <a:lnTo>
                  <a:pt x="11889563" y="878619"/>
                </a:lnTo>
                <a:lnTo>
                  <a:pt x="12016613" y="886111"/>
                </a:lnTo>
                <a:lnTo>
                  <a:pt x="12108292" y="868500"/>
                </a:lnTo>
                <a:cubicBezTo>
                  <a:pt x="12129725" y="867311"/>
                  <a:pt x="12157891" y="874537"/>
                  <a:pt x="12182910" y="882003"/>
                </a:cubicBezTo>
                <a:lnTo>
                  <a:pt x="12192000" y="884778"/>
                </a:lnTo>
                <a:lnTo>
                  <a:pt x="12192000" y="1610315"/>
                </a:lnTo>
                <a:lnTo>
                  <a:pt x="12191998" y="1610315"/>
                </a:lnTo>
                <a:lnTo>
                  <a:pt x="12191998" y="1924333"/>
                </a:lnTo>
                <a:lnTo>
                  <a:pt x="0" y="1924333"/>
                </a:lnTo>
                <a:lnTo>
                  <a:pt x="0" y="505159"/>
                </a:lnTo>
                <a:lnTo>
                  <a:pt x="5722" y="508889"/>
                </a:lnTo>
                <a:cubicBezTo>
                  <a:pt x="21614" y="518548"/>
                  <a:pt x="33814" y="524781"/>
                  <a:pt x="38476" y="524137"/>
                </a:cubicBezTo>
                <a:cubicBezTo>
                  <a:pt x="99229" y="544180"/>
                  <a:pt x="142010" y="538457"/>
                  <a:pt x="192883" y="545272"/>
                </a:cubicBezTo>
                <a:cubicBezTo>
                  <a:pt x="277629" y="525210"/>
                  <a:pt x="293434" y="558443"/>
                  <a:pt x="343710" y="565029"/>
                </a:cubicBezTo>
                <a:cubicBezTo>
                  <a:pt x="383094" y="555729"/>
                  <a:pt x="425462" y="556271"/>
                  <a:pt x="471066" y="549837"/>
                </a:cubicBezTo>
                <a:cubicBezTo>
                  <a:pt x="513583" y="544428"/>
                  <a:pt x="569194" y="531004"/>
                  <a:pt x="617333" y="526428"/>
                </a:cubicBezTo>
                <a:cubicBezTo>
                  <a:pt x="660031" y="520760"/>
                  <a:pt x="696675" y="523882"/>
                  <a:pt x="725203" y="523793"/>
                </a:cubicBezTo>
                <a:cubicBezTo>
                  <a:pt x="736650" y="521695"/>
                  <a:pt x="780513" y="502146"/>
                  <a:pt x="788494" y="505799"/>
                </a:cubicBezTo>
                <a:lnTo>
                  <a:pt x="885977" y="526585"/>
                </a:lnTo>
                <a:cubicBezTo>
                  <a:pt x="906140" y="522837"/>
                  <a:pt x="917203" y="532232"/>
                  <a:pt x="932142" y="528005"/>
                </a:cubicBezTo>
                <a:cubicBezTo>
                  <a:pt x="963701" y="524128"/>
                  <a:pt x="1061555" y="499582"/>
                  <a:pt x="1090404" y="498299"/>
                </a:cubicBezTo>
                <a:cubicBezTo>
                  <a:pt x="1132840" y="494057"/>
                  <a:pt x="1148476" y="496041"/>
                  <a:pt x="1188628" y="483151"/>
                </a:cubicBezTo>
                <a:cubicBezTo>
                  <a:pt x="1230397" y="468408"/>
                  <a:pt x="1278711" y="457638"/>
                  <a:pt x="1316247" y="425979"/>
                </a:cubicBezTo>
                <a:cubicBezTo>
                  <a:pt x="1322662" y="417251"/>
                  <a:pt x="1339433" y="418553"/>
                  <a:pt x="1357712" y="416549"/>
                </a:cubicBezTo>
                <a:cubicBezTo>
                  <a:pt x="1375991" y="414544"/>
                  <a:pt x="1423507" y="412949"/>
                  <a:pt x="1425921" y="413953"/>
                </a:cubicBezTo>
                <a:cubicBezTo>
                  <a:pt x="1450272" y="407937"/>
                  <a:pt x="1458223" y="388156"/>
                  <a:pt x="1503817" y="380457"/>
                </a:cubicBezTo>
                <a:cubicBezTo>
                  <a:pt x="1541095" y="377398"/>
                  <a:pt x="1605565" y="376357"/>
                  <a:pt x="1639196" y="372785"/>
                </a:cubicBezTo>
                <a:cubicBezTo>
                  <a:pt x="1653280" y="376736"/>
                  <a:pt x="1695289" y="365766"/>
                  <a:pt x="1705606" y="359023"/>
                </a:cubicBezTo>
                <a:cubicBezTo>
                  <a:pt x="1729169" y="336295"/>
                  <a:pt x="1793207" y="348537"/>
                  <a:pt x="1813011" y="331023"/>
                </a:cubicBezTo>
                <a:cubicBezTo>
                  <a:pt x="1820772" y="328179"/>
                  <a:pt x="1823566" y="341833"/>
                  <a:pt x="1831380" y="341307"/>
                </a:cubicBezTo>
                <a:lnTo>
                  <a:pt x="1858612" y="326777"/>
                </a:lnTo>
                <a:lnTo>
                  <a:pt x="1880661" y="335987"/>
                </a:lnTo>
                <a:lnTo>
                  <a:pt x="1941495" y="310792"/>
                </a:lnTo>
                <a:cubicBezTo>
                  <a:pt x="1978970" y="307223"/>
                  <a:pt x="1947391" y="291714"/>
                  <a:pt x="1995402" y="305480"/>
                </a:cubicBezTo>
                <a:cubicBezTo>
                  <a:pt x="2042464" y="298034"/>
                  <a:pt x="2153424" y="281146"/>
                  <a:pt x="2223864" y="266118"/>
                </a:cubicBezTo>
                <a:cubicBezTo>
                  <a:pt x="2261296" y="256300"/>
                  <a:pt x="2360518" y="238323"/>
                  <a:pt x="2418043" y="215314"/>
                </a:cubicBezTo>
                <a:cubicBezTo>
                  <a:pt x="2472088" y="206823"/>
                  <a:pt x="2499422" y="162612"/>
                  <a:pt x="2558461" y="168193"/>
                </a:cubicBezTo>
                <a:cubicBezTo>
                  <a:pt x="2559660" y="164506"/>
                  <a:pt x="2592244" y="161337"/>
                  <a:pt x="2595535" y="158548"/>
                </a:cubicBezTo>
                <a:lnTo>
                  <a:pt x="2626942" y="130400"/>
                </a:lnTo>
                <a:lnTo>
                  <a:pt x="2632225" y="130446"/>
                </a:lnTo>
                <a:lnTo>
                  <a:pt x="2696856" y="128498"/>
                </a:lnTo>
                <a:lnTo>
                  <a:pt x="2759767" y="127784"/>
                </a:lnTo>
                <a:cubicBezTo>
                  <a:pt x="2770024" y="123546"/>
                  <a:pt x="2781047" y="119463"/>
                  <a:pt x="2792685" y="115710"/>
                </a:cubicBezTo>
                <a:lnTo>
                  <a:pt x="2799767" y="113754"/>
                </a:lnTo>
                <a:lnTo>
                  <a:pt x="2829799" y="120042"/>
                </a:lnTo>
                <a:lnTo>
                  <a:pt x="2890704" y="121493"/>
                </a:lnTo>
                <a:cubicBezTo>
                  <a:pt x="2935390" y="121035"/>
                  <a:pt x="2990780" y="113193"/>
                  <a:pt x="3042646" y="112273"/>
                </a:cubicBezTo>
                <a:cubicBezTo>
                  <a:pt x="3077119" y="111474"/>
                  <a:pt x="3124089" y="100414"/>
                  <a:pt x="3146630" y="100898"/>
                </a:cubicBezTo>
                <a:cubicBezTo>
                  <a:pt x="3169381" y="117699"/>
                  <a:pt x="3224695" y="125864"/>
                  <a:pt x="3233163" y="120200"/>
                </a:cubicBezTo>
                <a:lnTo>
                  <a:pt x="3372699" y="129394"/>
                </a:lnTo>
                <a:cubicBezTo>
                  <a:pt x="3389020" y="126586"/>
                  <a:pt x="3397563" y="116804"/>
                  <a:pt x="3394352" y="131671"/>
                </a:cubicBezTo>
                <a:cubicBezTo>
                  <a:pt x="3406102" y="131485"/>
                  <a:pt x="3429770" y="120938"/>
                  <a:pt x="3448218" y="118229"/>
                </a:cubicBezTo>
                <a:lnTo>
                  <a:pt x="3505047" y="115412"/>
                </a:lnTo>
                <a:lnTo>
                  <a:pt x="3521767" y="111071"/>
                </a:lnTo>
                <a:cubicBezTo>
                  <a:pt x="3526335" y="108877"/>
                  <a:pt x="3582156" y="117732"/>
                  <a:pt x="3585137" y="114371"/>
                </a:cubicBezTo>
                <a:cubicBezTo>
                  <a:pt x="3638265" y="102098"/>
                  <a:pt x="3633789" y="98565"/>
                  <a:pt x="3690293" y="98301"/>
                </a:cubicBezTo>
                <a:cubicBezTo>
                  <a:pt x="3782197" y="112746"/>
                  <a:pt x="3826738" y="92943"/>
                  <a:pt x="3867818" y="88985"/>
                </a:cubicBezTo>
                <a:cubicBezTo>
                  <a:pt x="3943777" y="81477"/>
                  <a:pt x="3990501" y="75194"/>
                  <a:pt x="4091337" y="70813"/>
                </a:cubicBezTo>
                <a:cubicBezTo>
                  <a:pt x="4154422" y="62932"/>
                  <a:pt x="4217060" y="45734"/>
                  <a:pt x="4246332" y="41697"/>
                </a:cubicBezTo>
                <a:cubicBezTo>
                  <a:pt x="4253308" y="42804"/>
                  <a:pt x="4260125" y="44606"/>
                  <a:pt x="4266975" y="46592"/>
                </a:cubicBezTo>
                <a:lnTo>
                  <a:pt x="4270566" y="47620"/>
                </a:lnTo>
                <a:lnTo>
                  <a:pt x="4288964" y="52766"/>
                </a:lnTo>
                <a:lnTo>
                  <a:pt x="4365137" y="51783"/>
                </a:lnTo>
                <a:lnTo>
                  <a:pt x="4430546" y="44555"/>
                </a:lnTo>
                <a:lnTo>
                  <a:pt x="4444136" y="39567"/>
                </a:lnTo>
                <a:lnTo>
                  <a:pt x="4534039" y="31604"/>
                </a:lnTo>
                <a:lnTo>
                  <a:pt x="4560448" y="25231"/>
                </a:lnTo>
                <a:lnTo>
                  <a:pt x="4568006" y="25970"/>
                </a:lnTo>
                <a:cubicBezTo>
                  <a:pt x="4580278" y="23866"/>
                  <a:pt x="4594878" y="14904"/>
                  <a:pt x="4595497" y="22958"/>
                </a:cubicBezTo>
                <a:lnTo>
                  <a:pt x="4608623" y="18108"/>
                </a:lnTo>
                <a:lnTo>
                  <a:pt x="4623942" y="22251"/>
                </a:lnTo>
                <a:cubicBezTo>
                  <a:pt x="4633227" y="23117"/>
                  <a:pt x="4655429" y="23973"/>
                  <a:pt x="4664336" y="23306"/>
                </a:cubicBezTo>
                <a:lnTo>
                  <a:pt x="4677385" y="18246"/>
                </a:lnTo>
                <a:lnTo>
                  <a:pt x="4698143" y="18036"/>
                </a:lnTo>
                <a:cubicBezTo>
                  <a:pt x="4710347" y="18931"/>
                  <a:pt x="4736189" y="22441"/>
                  <a:pt x="4750609" y="23611"/>
                </a:cubicBezTo>
                <a:cubicBezTo>
                  <a:pt x="4764270" y="27424"/>
                  <a:pt x="4774858" y="29782"/>
                  <a:pt x="4784658" y="25057"/>
                </a:cubicBezTo>
                <a:cubicBezTo>
                  <a:pt x="4804708" y="29613"/>
                  <a:pt x="4822811" y="48263"/>
                  <a:pt x="4847558" y="38726"/>
                </a:cubicBezTo>
                <a:cubicBezTo>
                  <a:pt x="4868304" y="42993"/>
                  <a:pt x="4867190" y="47939"/>
                  <a:pt x="4909134" y="50659"/>
                </a:cubicBezTo>
                <a:cubicBezTo>
                  <a:pt x="4945026" y="52455"/>
                  <a:pt x="5063406" y="54096"/>
                  <a:pt x="5099219" y="55050"/>
                </a:cubicBezTo>
                <a:cubicBezTo>
                  <a:pt x="5145195" y="57873"/>
                  <a:pt x="5163254" y="65473"/>
                  <a:pt x="5184992" y="67596"/>
                </a:cubicBezTo>
                <a:cubicBezTo>
                  <a:pt x="5206728" y="69720"/>
                  <a:pt x="5195578" y="65687"/>
                  <a:pt x="5229637" y="67789"/>
                </a:cubicBezTo>
                <a:cubicBezTo>
                  <a:pt x="5263695" y="69892"/>
                  <a:pt x="5345217" y="78854"/>
                  <a:pt x="5389346" y="80211"/>
                </a:cubicBezTo>
                <a:cubicBezTo>
                  <a:pt x="5425889" y="83191"/>
                  <a:pt x="5461943" y="84751"/>
                  <a:pt x="5494414" y="75926"/>
                </a:cubicBezTo>
                <a:lnTo>
                  <a:pt x="5528443" y="77206"/>
                </a:lnTo>
                <a:cubicBezTo>
                  <a:pt x="5582723" y="71370"/>
                  <a:pt x="5638917" y="68385"/>
                  <a:pt x="5684939" y="50269"/>
                </a:cubicBezTo>
                <a:cubicBezTo>
                  <a:pt x="5724389" y="45804"/>
                  <a:pt x="5737860" y="52916"/>
                  <a:pt x="5765146" y="50414"/>
                </a:cubicBezTo>
                <a:cubicBezTo>
                  <a:pt x="5792695" y="43060"/>
                  <a:pt x="5827352" y="38097"/>
                  <a:pt x="5848655" y="35257"/>
                </a:cubicBezTo>
                <a:lnTo>
                  <a:pt x="5930656" y="30131"/>
                </a:lnTo>
                <a:lnTo>
                  <a:pt x="6124150" y="31679"/>
                </a:lnTo>
                <a:cubicBezTo>
                  <a:pt x="6138131" y="22216"/>
                  <a:pt x="6167730" y="4075"/>
                  <a:pt x="6189199" y="588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63CEE5E-9D1B-CFD2-CA70-52677A066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5060" y="5279511"/>
            <a:ext cx="9681882" cy="7398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DATA MODEL</a:t>
            </a:r>
          </a:p>
        </p:txBody>
      </p:sp>
      <p:pic>
        <p:nvPicPr>
          <p:cNvPr id="5" name="Marcador de contenido 4" descr="Diagrama&#10;&#10;Descripción generada automáticamente">
            <a:extLst>
              <a:ext uri="{FF2B5EF4-FFF2-40B4-BE49-F238E27FC236}">
                <a16:creationId xmlns:a16="http://schemas.microsoft.com/office/drawing/2014/main" id="{0FF8895E-3046-B005-7520-A4D472DB20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087" y="803565"/>
            <a:ext cx="10945825" cy="3776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49845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E91F5CA-B392-444C-88E3-BF5BAAEBDE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FCA2118-59A2-4310-A4B2-F2CBA821E8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940492"/>
            <a:ext cx="12192000" cy="1924333"/>
          </a:xfrm>
          <a:custGeom>
            <a:avLst/>
            <a:gdLst>
              <a:gd name="connsiteX0" fmla="*/ 6189199 w 12192000"/>
              <a:gd name="connsiteY0" fmla="*/ 588 h 1924333"/>
              <a:gd name="connsiteX1" fmla="*/ 6207079 w 12192000"/>
              <a:gd name="connsiteY1" fmla="*/ 2850 h 1924333"/>
              <a:gd name="connsiteX2" fmla="*/ 6285610 w 12192000"/>
              <a:gd name="connsiteY2" fmla="*/ 18131 h 1924333"/>
              <a:gd name="connsiteX3" fmla="*/ 6378008 w 12192000"/>
              <a:gd name="connsiteY3" fmla="*/ 24625 h 1924333"/>
              <a:gd name="connsiteX4" fmla="*/ 6466340 w 12192000"/>
              <a:gd name="connsiteY4" fmla="*/ 21366 h 1924333"/>
              <a:gd name="connsiteX5" fmla="*/ 6553334 w 12192000"/>
              <a:gd name="connsiteY5" fmla="*/ 35307 h 1924333"/>
              <a:gd name="connsiteX6" fmla="*/ 6626068 w 12192000"/>
              <a:gd name="connsiteY6" fmla="*/ 58045 h 1924333"/>
              <a:gd name="connsiteX7" fmla="*/ 6692303 w 12192000"/>
              <a:gd name="connsiteY7" fmla="*/ 91487 h 1924333"/>
              <a:gd name="connsiteX8" fmla="*/ 6733670 w 12192000"/>
              <a:gd name="connsiteY8" fmla="*/ 118130 h 1924333"/>
              <a:gd name="connsiteX9" fmla="*/ 6798016 w 12192000"/>
              <a:gd name="connsiteY9" fmla="*/ 112271 h 1924333"/>
              <a:gd name="connsiteX10" fmla="*/ 6801081 w 12192000"/>
              <a:gd name="connsiteY10" fmla="*/ 114963 h 1924333"/>
              <a:gd name="connsiteX11" fmla="*/ 6819351 w 12192000"/>
              <a:gd name="connsiteY11" fmla="*/ 128825 h 1924333"/>
              <a:gd name="connsiteX12" fmla="*/ 6852732 w 12192000"/>
              <a:gd name="connsiteY12" fmla="*/ 123321 h 1924333"/>
              <a:gd name="connsiteX13" fmla="*/ 6865247 w 12192000"/>
              <a:gd name="connsiteY13" fmla="*/ 128836 h 1924333"/>
              <a:gd name="connsiteX14" fmla="*/ 6905517 w 12192000"/>
              <a:gd name="connsiteY14" fmla="*/ 129265 h 1924333"/>
              <a:gd name="connsiteX15" fmla="*/ 6950286 w 12192000"/>
              <a:gd name="connsiteY15" fmla="*/ 150104 h 1924333"/>
              <a:gd name="connsiteX16" fmla="*/ 7003442 w 12192000"/>
              <a:gd name="connsiteY16" fmla="*/ 136136 h 1924333"/>
              <a:gd name="connsiteX17" fmla="*/ 7160047 w 12192000"/>
              <a:gd name="connsiteY17" fmla="*/ 166721 h 1924333"/>
              <a:gd name="connsiteX18" fmla="*/ 7325604 w 12192000"/>
              <a:gd name="connsiteY18" fmla="*/ 215867 h 1924333"/>
              <a:gd name="connsiteX19" fmla="*/ 7540522 w 12192000"/>
              <a:gd name="connsiteY19" fmla="*/ 239374 h 1924333"/>
              <a:gd name="connsiteX20" fmla="*/ 7612071 w 12192000"/>
              <a:gd name="connsiteY20" fmla="*/ 229553 h 1924333"/>
              <a:gd name="connsiteX21" fmla="*/ 7651995 w 12192000"/>
              <a:gd name="connsiteY21" fmla="*/ 244567 h 1924333"/>
              <a:gd name="connsiteX22" fmla="*/ 7725761 w 12192000"/>
              <a:gd name="connsiteY22" fmla="*/ 258638 h 1924333"/>
              <a:gd name="connsiteX23" fmla="*/ 7823038 w 12192000"/>
              <a:gd name="connsiteY23" fmla="*/ 287078 h 1924333"/>
              <a:gd name="connsiteX24" fmla="*/ 7866405 w 12192000"/>
              <a:gd name="connsiteY24" fmla="*/ 287288 h 1924333"/>
              <a:gd name="connsiteX25" fmla="*/ 7875021 w 12192000"/>
              <a:gd name="connsiteY25" fmla="*/ 288224 h 1924333"/>
              <a:gd name="connsiteX26" fmla="*/ 7875146 w 12192000"/>
              <a:gd name="connsiteY26" fmla="*/ 288614 h 1924333"/>
              <a:gd name="connsiteX27" fmla="*/ 7907443 w 12192000"/>
              <a:gd name="connsiteY27" fmla="*/ 291752 h 1924333"/>
              <a:gd name="connsiteX28" fmla="*/ 7912892 w 12192000"/>
              <a:gd name="connsiteY28" fmla="*/ 294833 h 1924333"/>
              <a:gd name="connsiteX29" fmla="*/ 7946345 w 12192000"/>
              <a:gd name="connsiteY29" fmla="*/ 319359 h 1924333"/>
              <a:gd name="connsiteX30" fmla="*/ 8021238 w 12192000"/>
              <a:gd name="connsiteY30" fmla="*/ 315159 h 1924333"/>
              <a:gd name="connsiteX31" fmla="*/ 8094697 w 12192000"/>
              <a:gd name="connsiteY31" fmla="*/ 351819 h 1924333"/>
              <a:gd name="connsiteX32" fmla="*/ 8155208 w 12192000"/>
              <a:gd name="connsiteY32" fmla="*/ 371168 h 1924333"/>
              <a:gd name="connsiteX33" fmla="*/ 8248472 w 12192000"/>
              <a:gd name="connsiteY33" fmla="*/ 400489 h 1924333"/>
              <a:gd name="connsiteX34" fmla="*/ 8300068 w 12192000"/>
              <a:gd name="connsiteY34" fmla="*/ 405531 h 1924333"/>
              <a:gd name="connsiteX35" fmla="*/ 8356293 w 12192000"/>
              <a:gd name="connsiteY35" fmla="*/ 403328 h 1924333"/>
              <a:gd name="connsiteX36" fmla="*/ 8475838 w 12192000"/>
              <a:gd name="connsiteY36" fmla="*/ 435524 h 1924333"/>
              <a:gd name="connsiteX37" fmla="*/ 8575216 w 12192000"/>
              <a:gd name="connsiteY37" fmla="*/ 450198 h 1924333"/>
              <a:gd name="connsiteX38" fmla="*/ 8588650 w 12192000"/>
              <a:gd name="connsiteY38" fmla="*/ 447070 h 1924333"/>
              <a:gd name="connsiteX39" fmla="*/ 8612184 w 12192000"/>
              <a:gd name="connsiteY39" fmla="*/ 439577 h 1924333"/>
              <a:gd name="connsiteX40" fmla="*/ 8630713 w 12192000"/>
              <a:gd name="connsiteY40" fmla="*/ 433015 h 1924333"/>
              <a:gd name="connsiteX41" fmla="*/ 8704240 w 12192000"/>
              <a:gd name="connsiteY41" fmla="*/ 422865 h 1924333"/>
              <a:gd name="connsiteX42" fmla="*/ 8829513 w 12192000"/>
              <a:gd name="connsiteY42" fmla="*/ 429389 h 1924333"/>
              <a:gd name="connsiteX43" fmla="*/ 9083651 w 12192000"/>
              <a:gd name="connsiteY43" fmla="*/ 390744 h 1924333"/>
              <a:gd name="connsiteX44" fmla="*/ 9371402 w 12192000"/>
              <a:gd name="connsiteY44" fmla="*/ 371809 h 1924333"/>
              <a:gd name="connsiteX45" fmla="*/ 9429586 w 12192000"/>
              <a:gd name="connsiteY45" fmla="*/ 369213 h 1924333"/>
              <a:gd name="connsiteX46" fmla="*/ 9489757 w 12192000"/>
              <a:gd name="connsiteY46" fmla="*/ 377814 h 1924333"/>
              <a:gd name="connsiteX47" fmla="*/ 9516954 w 12192000"/>
              <a:gd name="connsiteY47" fmla="*/ 376991 h 1924333"/>
              <a:gd name="connsiteX48" fmla="*/ 9645588 w 12192000"/>
              <a:gd name="connsiteY48" fmla="*/ 363590 h 1924333"/>
              <a:gd name="connsiteX49" fmla="*/ 9722896 w 12192000"/>
              <a:gd name="connsiteY49" fmla="*/ 360983 h 1924333"/>
              <a:gd name="connsiteX50" fmla="*/ 9752803 w 12192000"/>
              <a:gd name="connsiteY50" fmla="*/ 368492 h 1924333"/>
              <a:gd name="connsiteX51" fmla="*/ 9890305 w 12192000"/>
              <a:gd name="connsiteY51" fmla="*/ 380736 h 1924333"/>
              <a:gd name="connsiteX52" fmla="*/ 9939767 w 12192000"/>
              <a:gd name="connsiteY52" fmla="*/ 377776 h 1924333"/>
              <a:gd name="connsiteX53" fmla="*/ 9944355 w 12192000"/>
              <a:gd name="connsiteY53" fmla="*/ 377352 h 1924333"/>
              <a:gd name="connsiteX54" fmla="*/ 9953719 w 12192000"/>
              <a:gd name="connsiteY54" fmla="*/ 375642 h 1924333"/>
              <a:gd name="connsiteX55" fmla="*/ 9955809 w 12192000"/>
              <a:gd name="connsiteY55" fmla="*/ 376294 h 1924333"/>
              <a:gd name="connsiteX56" fmla="*/ 10032710 w 12192000"/>
              <a:gd name="connsiteY56" fmla="*/ 394940 h 1924333"/>
              <a:gd name="connsiteX57" fmla="*/ 10049925 w 12192000"/>
              <a:gd name="connsiteY57" fmla="*/ 404971 h 1924333"/>
              <a:gd name="connsiteX58" fmla="*/ 10112671 w 12192000"/>
              <a:gd name="connsiteY58" fmla="*/ 414549 h 1924333"/>
              <a:gd name="connsiteX59" fmla="*/ 10170853 w 12192000"/>
              <a:gd name="connsiteY59" fmla="*/ 435168 h 1924333"/>
              <a:gd name="connsiteX60" fmla="*/ 10290184 w 12192000"/>
              <a:gd name="connsiteY60" fmla="*/ 448123 h 1924333"/>
              <a:gd name="connsiteX61" fmla="*/ 10320158 w 12192000"/>
              <a:gd name="connsiteY61" fmla="*/ 458352 h 1924333"/>
              <a:gd name="connsiteX62" fmla="*/ 10321815 w 12192000"/>
              <a:gd name="connsiteY62" fmla="*/ 463087 h 1924333"/>
              <a:gd name="connsiteX63" fmla="*/ 10373742 w 12192000"/>
              <a:gd name="connsiteY63" fmla="*/ 464538 h 1924333"/>
              <a:gd name="connsiteX64" fmla="*/ 10428532 w 12192000"/>
              <a:gd name="connsiteY64" fmla="*/ 492504 h 1924333"/>
              <a:gd name="connsiteX65" fmla="*/ 10466490 w 12192000"/>
              <a:gd name="connsiteY65" fmla="*/ 517759 h 1924333"/>
              <a:gd name="connsiteX66" fmla="*/ 10466675 w 12192000"/>
              <a:gd name="connsiteY66" fmla="*/ 522076 h 1924333"/>
              <a:gd name="connsiteX67" fmla="*/ 10470309 w 12192000"/>
              <a:gd name="connsiteY67" fmla="*/ 522792 h 1924333"/>
              <a:gd name="connsiteX68" fmla="*/ 10474138 w 12192000"/>
              <a:gd name="connsiteY68" fmla="*/ 519761 h 1924333"/>
              <a:gd name="connsiteX69" fmla="*/ 10501100 w 12192000"/>
              <a:gd name="connsiteY69" fmla="*/ 528263 h 1924333"/>
              <a:gd name="connsiteX70" fmla="*/ 10502395 w 12192000"/>
              <a:gd name="connsiteY70" fmla="*/ 536393 h 1924333"/>
              <a:gd name="connsiteX71" fmla="*/ 10689496 w 12192000"/>
              <a:gd name="connsiteY71" fmla="*/ 560233 h 1924333"/>
              <a:gd name="connsiteX72" fmla="*/ 10788736 w 12192000"/>
              <a:gd name="connsiteY72" fmla="*/ 613188 h 1924333"/>
              <a:gd name="connsiteX73" fmla="*/ 10819747 w 12192000"/>
              <a:gd name="connsiteY73" fmla="*/ 621351 h 1924333"/>
              <a:gd name="connsiteX74" fmla="*/ 10864632 w 12192000"/>
              <a:gd name="connsiteY74" fmla="*/ 644858 h 1924333"/>
              <a:gd name="connsiteX75" fmla="*/ 10929407 w 12192000"/>
              <a:gd name="connsiteY75" fmla="*/ 652945 h 1924333"/>
              <a:gd name="connsiteX76" fmla="*/ 10979412 w 12192000"/>
              <a:gd name="connsiteY76" fmla="*/ 654217 h 1924333"/>
              <a:gd name="connsiteX77" fmla="*/ 11006959 w 12192000"/>
              <a:gd name="connsiteY77" fmla="*/ 657017 h 1924333"/>
              <a:gd name="connsiteX78" fmla="*/ 11077038 w 12192000"/>
              <a:gd name="connsiteY78" fmla="*/ 668487 h 1924333"/>
              <a:gd name="connsiteX79" fmla="*/ 11157850 w 12192000"/>
              <a:gd name="connsiteY79" fmla="*/ 693164 h 1924333"/>
              <a:gd name="connsiteX80" fmla="*/ 11175276 w 12192000"/>
              <a:gd name="connsiteY80" fmla="*/ 697243 h 1924333"/>
              <a:gd name="connsiteX81" fmla="*/ 11191131 w 12192000"/>
              <a:gd name="connsiteY81" fmla="*/ 696085 h 1924333"/>
              <a:gd name="connsiteX82" fmla="*/ 11195573 w 12192000"/>
              <a:gd name="connsiteY82" fmla="*/ 691751 h 1924333"/>
              <a:gd name="connsiteX83" fmla="*/ 11205299 w 12192000"/>
              <a:gd name="connsiteY83" fmla="*/ 693247 h 1924333"/>
              <a:gd name="connsiteX84" fmla="*/ 11223770 w 12192000"/>
              <a:gd name="connsiteY84" fmla="*/ 690335 h 1924333"/>
              <a:gd name="connsiteX85" fmla="*/ 11292119 w 12192000"/>
              <a:gd name="connsiteY85" fmla="*/ 713311 h 1924333"/>
              <a:gd name="connsiteX86" fmla="*/ 11435379 w 12192000"/>
              <a:gd name="connsiteY86" fmla="*/ 758519 h 1924333"/>
              <a:gd name="connsiteX87" fmla="*/ 11604406 w 12192000"/>
              <a:gd name="connsiteY87" fmla="*/ 810476 h 1924333"/>
              <a:gd name="connsiteX88" fmla="*/ 11652155 w 12192000"/>
              <a:gd name="connsiteY88" fmla="*/ 825109 h 1924333"/>
              <a:gd name="connsiteX89" fmla="*/ 11654192 w 12192000"/>
              <a:gd name="connsiteY89" fmla="*/ 827301 h 1924333"/>
              <a:gd name="connsiteX90" fmla="*/ 11676599 w 12192000"/>
              <a:gd name="connsiteY90" fmla="*/ 846628 h 1924333"/>
              <a:gd name="connsiteX91" fmla="*/ 11775168 w 12192000"/>
              <a:gd name="connsiteY91" fmla="*/ 890664 h 1924333"/>
              <a:gd name="connsiteX92" fmla="*/ 11826341 w 12192000"/>
              <a:gd name="connsiteY92" fmla="*/ 877558 h 1924333"/>
              <a:gd name="connsiteX93" fmla="*/ 11879068 w 12192000"/>
              <a:gd name="connsiteY93" fmla="*/ 874038 h 1924333"/>
              <a:gd name="connsiteX94" fmla="*/ 11889563 w 12192000"/>
              <a:gd name="connsiteY94" fmla="*/ 878619 h 1924333"/>
              <a:gd name="connsiteX95" fmla="*/ 12016613 w 12192000"/>
              <a:gd name="connsiteY95" fmla="*/ 886111 h 1924333"/>
              <a:gd name="connsiteX96" fmla="*/ 12108292 w 12192000"/>
              <a:gd name="connsiteY96" fmla="*/ 868500 h 1924333"/>
              <a:gd name="connsiteX97" fmla="*/ 12182910 w 12192000"/>
              <a:gd name="connsiteY97" fmla="*/ 882003 h 1924333"/>
              <a:gd name="connsiteX98" fmla="*/ 12192000 w 12192000"/>
              <a:gd name="connsiteY98" fmla="*/ 884778 h 1924333"/>
              <a:gd name="connsiteX99" fmla="*/ 12192000 w 12192000"/>
              <a:gd name="connsiteY99" fmla="*/ 1610315 h 1924333"/>
              <a:gd name="connsiteX100" fmla="*/ 12191998 w 12192000"/>
              <a:gd name="connsiteY100" fmla="*/ 1610315 h 1924333"/>
              <a:gd name="connsiteX101" fmla="*/ 12191998 w 12192000"/>
              <a:gd name="connsiteY101" fmla="*/ 1924333 h 1924333"/>
              <a:gd name="connsiteX102" fmla="*/ 0 w 12192000"/>
              <a:gd name="connsiteY102" fmla="*/ 1924333 h 1924333"/>
              <a:gd name="connsiteX103" fmla="*/ 0 w 12192000"/>
              <a:gd name="connsiteY103" fmla="*/ 505159 h 1924333"/>
              <a:gd name="connsiteX104" fmla="*/ 5722 w 12192000"/>
              <a:gd name="connsiteY104" fmla="*/ 508889 h 1924333"/>
              <a:gd name="connsiteX105" fmla="*/ 38476 w 12192000"/>
              <a:gd name="connsiteY105" fmla="*/ 524137 h 1924333"/>
              <a:gd name="connsiteX106" fmla="*/ 192883 w 12192000"/>
              <a:gd name="connsiteY106" fmla="*/ 545272 h 1924333"/>
              <a:gd name="connsiteX107" fmla="*/ 343710 w 12192000"/>
              <a:gd name="connsiteY107" fmla="*/ 565029 h 1924333"/>
              <a:gd name="connsiteX108" fmla="*/ 471066 w 12192000"/>
              <a:gd name="connsiteY108" fmla="*/ 549837 h 1924333"/>
              <a:gd name="connsiteX109" fmla="*/ 617333 w 12192000"/>
              <a:gd name="connsiteY109" fmla="*/ 526428 h 1924333"/>
              <a:gd name="connsiteX110" fmla="*/ 725203 w 12192000"/>
              <a:gd name="connsiteY110" fmla="*/ 523793 h 1924333"/>
              <a:gd name="connsiteX111" fmla="*/ 788494 w 12192000"/>
              <a:gd name="connsiteY111" fmla="*/ 505799 h 1924333"/>
              <a:gd name="connsiteX112" fmla="*/ 885977 w 12192000"/>
              <a:gd name="connsiteY112" fmla="*/ 526585 h 1924333"/>
              <a:gd name="connsiteX113" fmla="*/ 932142 w 12192000"/>
              <a:gd name="connsiteY113" fmla="*/ 528005 h 1924333"/>
              <a:gd name="connsiteX114" fmla="*/ 1090404 w 12192000"/>
              <a:gd name="connsiteY114" fmla="*/ 498299 h 1924333"/>
              <a:gd name="connsiteX115" fmla="*/ 1188628 w 12192000"/>
              <a:gd name="connsiteY115" fmla="*/ 483151 h 1924333"/>
              <a:gd name="connsiteX116" fmla="*/ 1316247 w 12192000"/>
              <a:gd name="connsiteY116" fmla="*/ 425979 h 1924333"/>
              <a:gd name="connsiteX117" fmla="*/ 1357712 w 12192000"/>
              <a:gd name="connsiteY117" fmla="*/ 416549 h 1924333"/>
              <a:gd name="connsiteX118" fmla="*/ 1425921 w 12192000"/>
              <a:gd name="connsiteY118" fmla="*/ 413953 h 1924333"/>
              <a:gd name="connsiteX119" fmla="*/ 1503817 w 12192000"/>
              <a:gd name="connsiteY119" fmla="*/ 380457 h 1924333"/>
              <a:gd name="connsiteX120" fmla="*/ 1639196 w 12192000"/>
              <a:gd name="connsiteY120" fmla="*/ 372785 h 1924333"/>
              <a:gd name="connsiteX121" fmla="*/ 1705606 w 12192000"/>
              <a:gd name="connsiteY121" fmla="*/ 359023 h 1924333"/>
              <a:gd name="connsiteX122" fmla="*/ 1813011 w 12192000"/>
              <a:gd name="connsiteY122" fmla="*/ 331023 h 1924333"/>
              <a:gd name="connsiteX123" fmla="*/ 1831380 w 12192000"/>
              <a:gd name="connsiteY123" fmla="*/ 341307 h 1924333"/>
              <a:gd name="connsiteX124" fmla="*/ 1858612 w 12192000"/>
              <a:gd name="connsiteY124" fmla="*/ 326777 h 1924333"/>
              <a:gd name="connsiteX125" fmla="*/ 1880661 w 12192000"/>
              <a:gd name="connsiteY125" fmla="*/ 335987 h 1924333"/>
              <a:gd name="connsiteX126" fmla="*/ 1941495 w 12192000"/>
              <a:gd name="connsiteY126" fmla="*/ 310792 h 1924333"/>
              <a:gd name="connsiteX127" fmla="*/ 1995402 w 12192000"/>
              <a:gd name="connsiteY127" fmla="*/ 305480 h 1924333"/>
              <a:gd name="connsiteX128" fmla="*/ 2223864 w 12192000"/>
              <a:gd name="connsiteY128" fmla="*/ 266118 h 1924333"/>
              <a:gd name="connsiteX129" fmla="*/ 2418043 w 12192000"/>
              <a:gd name="connsiteY129" fmla="*/ 215314 h 1924333"/>
              <a:gd name="connsiteX130" fmla="*/ 2558461 w 12192000"/>
              <a:gd name="connsiteY130" fmla="*/ 168193 h 1924333"/>
              <a:gd name="connsiteX131" fmla="*/ 2595535 w 12192000"/>
              <a:gd name="connsiteY131" fmla="*/ 158548 h 1924333"/>
              <a:gd name="connsiteX132" fmla="*/ 2626942 w 12192000"/>
              <a:gd name="connsiteY132" fmla="*/ 130400 h 1924333"/>
              <a:gd name="connsiteX133" fmla="*/ 2632225 w 12192000"/>
              <a:gd name="connsiteY133" fmla="*/ 130446 h 1924333"/>
              <a:gd name="connsiteX134" fmla="*/ 2696856 w 12192000"/>
              <a:gd name="connsiteY134" fmla="*/ 128498 h 1924333"/>
              <a:gd name="connsiteX135" fmla="*/ 2759767 w 12192000"/>
              <a:gd name="connsiteY135" fmla="*/ 127784 h 1924333"/>
              <a:gd name="connsiteX136" fmla="*/ 2792685 w 12192000"/>
              <a:gd name="connsiteY136" fmla="*/ 115710 h 1924333"/>
              <a:gd name="connsiteX137" fmla="*/ 2799767 w 12192000"/>
              <a:gd name="connsiteY137" fmla="*/ 113754 h 1924333"/>
              <a:gd name="connsiteX138" fmla="*/ 2829799 w 12192000"/>
              <a:gd name="connsiteY138" fmla="*/ 120042 h 1924333"/>
              <a:gd name="connsiteX139" fmla="*/ 2890704 w 12192000"/>
              <a:gd name="connsiteY139" fmla="*/ 121493 h 1924333"/>
              <a:gd name="connsiteX140" fmla="*/ 3042646 w 12192000"/>
              <a:gd name="connsiteY140" fmla="*/ 112273 h 1924333"/>
              <a:gd name="connsiteX141" fmla="*/ 3146630 w 12192000"/>
              <a:gd name="connsiteY141" fmla="*/ 100898 h 1924333"/>
              <a:gd name="connsiteX142" fmla="*/ 3233163 w 12192000"/>
              <a:gd name="connsiteY142" fmla="*/ 120200 h 1924333"/>
              <a:gd name="connsiteX143" fmla="*/ 3372699 w 12192000"/>
              <a:gd name="connsiteY143" fmla="*/ 129394 h 1924333"/>
              <a:gd name="connsiteX144" fmla="*/ 3394352 w 12192000"/>
              <a:gd name="connsiteY144" fmla="*/ 131671 h 1924333"/>
              <a:gd name="connsiteX145" fmla="*/ 3448218 w 12192000"/>
              <a:gd name="connsiteY145" fmla="*/ 118229 h 1924333"/>
              <a:gd name="connsiteX146" fmla="*/ 3505047 w 12192000"/>
              <a:gd name="connsiteY146" fmla="*/ 115412 h 1924333"/>
              <a:gd name="connsiteX147" fmla="*/ 3521767 w 12192000"/>
              <a:gd name="connsiteY147" fmla="*/ 111071 h 1924333"/>
              <a:gd name="connsiteX148" fmla="*/ 3585137 w 12192000"/>
              <a:gd name="connsiteY148" fmla="*/ 114371 h 1924333"/>
              <a:gd name="connsiteX149" fmla="*/ 3690293 w 12192000"/>
              <a:gd name="connsiteY149" fmla="*/ 98301 h 1924333"/>
              <a:gd name="connsiteX150" fmla="*/ 3867818 w 12192000"/>
              <a:gd name="connsiteY150" fmla="*/ 88985 h 1924333"/>
              <a:gd name="connsiteX151" fmla="*/ 4091337 w 12192000"/>
              <a:gd name="connsiteY151" fmla="*/ 70813 h 1924333"/>
              <a:gd name="connsiteX152" fmla="*/ 4246332 w 12192000"/>
              <a:gd name="connsiteY152" fmla="*/ 41697 h 1924333"/>
              <a:gd name="connsiteX153" fmla="*/ 4266975 w 12192000"/>
              <a:gd name="connsiteY153" fmla="*/ 46592 h 1924333"/>
              <a:gd name="connsiteX154" fmla="*/ 4270566 w 12192000"/>
              <a:gd name="connsiteY154" fmla="*/ 47620 h 1924333"/>
              <a:gd name="connsiteX155" fmla="*/ 4288964 w 12192000"/>
              <a:gd name="connsiteY155" fmla="*/ 52766 h 1924333"/>
              <a:gd name="connsiteX156" fmla="*/ 4365137 w 12192000"/>
              <a:gd name="connsiteY156" fmla="*/ 51783 h 1924333"/>
              <a:gd name="connsiteX157" fmla="*/ 4430546 w 12192000"/>
              <a:gd name="connsiteY157" fmla="*/ 44555 h 1924333"/>
              <a:gd name="connsiteX158" fmla="*/ 4444136 w 12192000"/>
              <a:gd name="connsiteY158" fmla="*/ 39567 h 1924333"/>
              <a:gd name="connsiteX159" fmla="*/ 4534039 w 12192000"/>
              <a:gd name="connsiteY159" fmla="*/ 31604 h 1924333"/>
              <a:gd name="connsiteX160" fmla="*/ 4560448 w 12192000"/>
              <a:gd name="connsiteY160" fmla="*/ 25231 h 1924333"/>
              <a:gd name="connsiteX161" fmla="*/ 4568006 w 12192000"/>
              <a:gd name="connsiteY161" fmla="*/ 25970 h 1924333"/>
              <a:gd name="connsiteX162" fmla="*/ 4595497 w 12192000"/>
              <a:gd name="connsiteY162" fmla="*/ 22958 h 1924333"/>
              <a:gd name="connsiteX163" fmla="*/ 4608623 w 12192000"/>
              <a:gd name="connsiteY163" fmla="*/ 18108 h 1924333"/>
              <a:gd name="connsiteX164" fmla="*/ 4623942 w 12192000"/>
              <a:gd name="connsiteY164" fmla="*/ 22251 h 1924333"/>
              <a:gd name="connsiteX165" fmla="*/ 4664336 w 12192000"/>
              <a:gd name="connsiteY165" fmla="*/ 23306 h 1924333"/>
              <a:gd name="connsiteX166" fmla="*/ 4677385 w 12192000"/>
              <a:gd name="connsiteY166" fmla="*/ 18246 h 1924333"/>
              <a:gd name="connsiteX167" fmla="*/ 4698143 w 12192000"/>
              <a:gd name="connsiteY167" fmla="*/ 18036 h 1924333"/>
              <a:gd name="connsiteX168" fmla="*/ 4750609 w 12192000"/>
              <a:gd name="connsiteY168" fmla="*/ 23611 h 1924333"/>
              <a:gd name="connsiteX169" fmla="*/ 4784658 w 12192000"/>
              <a:gd name="connsiteY169" fmla="*/ 25057 h 1924333"/>
              <a:gd name="connsiteX170" fmla="*/ 4847558 w 12192000"/>
              <a:gd name="connsiteY170" fmla="*/ 38726 h 1924333"/>
              <a:gd name="connsiteX171" fmla="*/ 4909134 w 12192000"/>
              <a:gd name="connsiteY171" fmla="*/ 50659 h 1924333"/>
              <a:gd name="connsiteX172" fmla="*/ 5099219 w 12192000"/>
              <a:gd name="connsiteY172" fmla="*/ 55050 h 1924333"/>
              <a:gd name="connsiteX173" fmla="*/ 5184992 w 12192000"/>
              <a:gd name="connsiteY173" fmla="*/ 67596 h 1924333"/>
              <a:gd name="connsiteX174" fmla="*/ 5229637 w 12192000"/>
              <a:gd name="connsiteY174" fmla="*/ 67789 h 1924333"/>
              <a:gd name="connsiteX175" fmla="*/ 5389346 w 12192000"/>
              <a:gd name="connsiteY175" fmla="*/ 80211 h 1924333"/>
              <a:gd name="connsiteX176" fmla="*/ 5494414 w 12192000"/>
              <a:gd name="connsiteY176" fmla="*/ 75926 h 1924333"/>
              <a:gd name="connsiteX177" fmla="*/ 5528443 w 12192000"/>
              <a:gd name="connsiteY177" fmla="*/ 77206 h 1924333"/>
              <a:gd name="connsiteX178" fmla="*/ 5684939 w 12192000"/>
              <a:gd name="connsiteY178" fmla="*/ 50269 h 1924333"/>
              <a:gd name="connsiteX179" fmla="*/ 5765146 w 12192000"/>
              <a:gd name="connsiteY179" fmla="*/ 50414 h 1924333"/>
              <a:gd name="connsiteX180" fmla="*/ 5848655 w 12192000"/>
              <a:gd name="connsiteY180" fmla="*/ 35257 h 1924333"/>
              <a:gd name="connsiteX181" fmla="*/ 5930656 w 12192000"/>
              <a:gd name="connsiteY181" fmla="*/ 30131 h 1924333"/>
              <a:gd name="connsiteX182" fmla="*/ 6124150 w 12192000"/>
              <a:gd name="connsiteY182" fmla="*/ 31679 h 1924333"/>
              <a:gd name="connsiteX183" fmla="*/ 6189199 w 12192000"/>
              <a:gd name="connsiteY183" fmla="*/ 588 h 1924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</a:cxnLst>
            <a:rect l="l" t="t" r="r" b="b"/>
            <a:pathLst>
              <a:path w="12192000" h="1924333">
                <a:moveTo>
                  <a:pt x="6189199" y="588"/>
                </a:moveTo>
                <a:cubicBezTo>
                  <a:pt x="6196356" y="-574"/>
                  <a:pt x="6202609" y="-108"/>
                  <a:pt x="6207079" y="2850"/>
                </a:cubicBezTo>
                <a:cubicBezTo>
                  <a:pt x="6222026" y="2749"/>
                  <a:pt x="6273489" y="3767"/>
                  <a:pt x="6285610" y="18131"/>
                </a:cubicBezTo>
                <a:cubicBezTo>
                  <a:pt x="6307255" y="18685"/>
                  <a:pt x="6357141" y="23793"/>
                  <a:pt x="6378008" y="24625"/>
                </a:cubicBezTo>
                <a:cubicBezTo>
                  <a:pt x="6409946" y="30645"/>
                  <a:pt x="6438307" y="10375"/>
                  <a:pt x="6466340" y="21366"/>
                </a:cubicBezTo>
                <a:cubicBezTo>
                  <a:pt x="6488276" y="31229"/>
                  <a:pt x="6529854" y="28110"/>
                  <a:pt x="6553334" y="35307"/>
                </a:cubicBezTo>
                <a:cubicBezTo>
                  <a:pt x="6561737" y="48059"/>
                  <a:pt x="6609188" y="62087"/>
                  <a:pt x="6626068" y="58045"/>
                </a:cubicBezTo>
                <a:cubicBezTo>
                  <a:pt x="6660952" y="66570"/>
                  <a:pt x="6666277" y="84716"/>
                  <a:pt x="6692303" y="91487"/>
                </a:cubicBezTo>
                <a:lnTo>
                  <a:pt x="6733670" y="118130"/>
                </a:lnTo>
                <a:lnTo>
                  <a:pt x="6798016" y="112271"/>
                </a:lnTo>
                <a:lnTo>
                  <a:pt x="6801081" y="114963"/>
                </a:lnTo>
                <a:cubicBezTo>
                  <a:pt x="6806919" y="120140"/>
                  <a:pt x="6812832" y="125016"/>
                  <a:pt x="6819351" y="128825"/>
                </a:cubicBezTo>
                <a:cubicBezTo>
                  <a:pt x="6825742" y="109997"/>
                  <a:pt x="6840132" y="116541"/>
                  <a:pt x="6852732" y="123321"/>
                </a:cubicBezTo>
                <a:lnTo>
                  <a:pt x="6865247" y="128836"/>
                </a:lnTo>
                <a:lnTo>
                  <a:pt x="6905517" y="129265"/>
                </a:lnTo>
                <a:cubicBezTo>
                  <a:pt x="6934052" y="140042"/>
                  <a:pt x="6939773" y="141556"/>
                  <a:pt x="6950286" y="150104"/>
                </a:cubicBezTo>
                <a:lnTo>
                  <a:pt x="7003442" y="136136"/>
                </a:lnTo>
                <a:lnTo>
                  <a:pt x="7160047" y="166721"/>
                </a:lnTo>
                <a:cubicBezTo>
                  <a:pt x="7207281" y="179911"/>
                  <a:pt x="7280644" y="210197"/>
                  <a:pt x="7325604" y="215867"/>
                </a:cubicBezTo>
                <a:cubicBezTo>
                  <a:pt x="7460113" y="233904"/>
                  <a:pt x="7393081" y="242880"/>
                  <a:pt x="7540522" y="239374"/>
                </a:cubicBezTo>
                <a:cubicBezTo>
                  <a:pt x="7545714" y="234872"/>
                  <a:pt x="7605972" y="231727"/>
                  <a:pt x="7612071" y="229553"/>
                </a:cubicBezTo>
                <a:lnTo>
                  <a:pt x="7651995" y="244567"/>
                </a:lnTo>
                <a:lnTo>
                  <a:pt x="7725761" y="258638"/>
                </a:lnTo>
                <a:lnTo>
                  <a:pt x="7823038" y="287078"/>
                </a:lnTo>
                <a:cubicBezTo>
                  <a:pt x="7837080" y="286482"/>
                  <a:pt x="7851647" y="286498"/>
                  <a:pt x="7866405" y="287288"/>
                </a:cubicBezTo>
                <a:lnTo>
                  <a:pt x="7875021" y="288224"/>
                </a:lnTo>
                <a:cubicBezTo>
                  <a:pt x="7875062" y="288354"/>
                  <a:pt x="7875105" y="288483"/>
                  <a:pt x="7875146" y="288614"/>
                </a:cubicBezTo>
                <a:cubicBezTo>
                  <a:pt x="7880550" y="289202"/>
                  <a:pt x="7901153" y="290716"/>
                  <a:pt x="7907443" y="291752"/>
                </a:cubicBezTo>
                <a:lnTo>
                  <a:pt x="7912892" y="294833"/>
                </a:lnTo>
                <a:lnTo>
                  <a:pt x="7946345" y="319359"/>
                </a:lnTo>
                <a:cubicBezTo>
                  <a:pt x="7958657" y="312776"/>
                  <a:pt x="7996513" y="309749"/>
                  <a:pt x="8021238" y="315159"/>
                </a:cubicBezTo>
                <a:cubicBezTo>
                  <a:pt x="8045964" y="320570"/>
                  <a:pt x="8058169" y="340462"/>
                  <a:pt x="8094697" y="351819"/>
                </a:cubicBezTo>
                <a:cubicBezTo>
                  <a:pt x="8129587" y="361154"/>
                  <a:pt x="8116181" y="360544"/>
                  <a:pt x="8155208" y="371168"/>
                </a:cubicBezTo>
                <a:cubicBezTo>
                  <a:pt x="8196217" y="383300"/>
                  <a:pt x="8205468" y="391801"/>
                  <a:pt x="8248472" y="400489"/>
                </a:cubicBezTo>
                <a:cubicBezTo>
                  <a:pt x="8283932" y="419791"/>
                  <a:pt x="8278617" y="392031"/>
                  <a:pt x="8300068" y="405531"/>
                </a:cubicBezTo>
                <a:lnTo>
                  <a:pt x="8356293" y="403328"/>
                </a:lnTo>
                <a:cubicBezTo>
                  <a:pt x="8377247" y="404463"/>
                  <a:pt x="8438442" y="433194"/>
                  <a:pt x="8475838" y="435524"/>
                </a:cubicBezTo>
                <a:cubicBezTo>
                  <a:pt x="8510241" y="438037"/>
                  <a:pt x="8545511" y="449840"/>
                  <a:pt x="8575216" y="450198"/>
                </a:cubicBezTo>
                <a:lnTo>
                  <a:pt x="8588650" y="447070"/>
                </a:lnTo>
                <a:lnTo>
                  <a:pt x="8612184" y="439577"/>
                </a:lnTo>
                <a:lnTo>
                  <a:pt x="8630713" y="433015"/>
                </a:lnTo>
                <a:cubicBezTo>
                  <a:pt x="8635870" y="429519"/>
                  <a:pt x="8700685" y="428411"/>
                  <a:pt x="8704240" y="422865"/>
                </a:cubicBezTo>
                <a:cubicBezTo>
                  <a:pt x="8761777" y="429549"/>
                  <a:pt x="8768302" y="427178"/>
                  <a:pt x="8829513" y="429389"/>
                </a:cubicBezTo>
                <a:cubicBezTo>
                  <a:pt x="8922895" y="444672"/>
                  <a:pt x="8924579" y="401507"/>
                  <a:pt x="9083651" y="390744"/>
                </a:cubicBezTo>
                <a:cubicBezTo>
                  <a:pt x="9138403" y="388032"/>
                  <a:pt x="9315003" y="378647"/>
                  <a:pt x="9371402" y="371809"/>
                </a:cubicBezTo>
                <a:cubicBezTo>
                  <a:pt x="9358632" y="337502"/>
                  <a:pt x="9402842" y="379364"/>
                  <a:pt x="9429586" y="369213"/>
                </a:cubicBezTo>
                <a:cubicBezTo>
                  <a:pt x="9449312" y="370213"/>
                  <a:pt x="9473938" y="373270"/>
                  <a:pt x="9489757" y="377814"/>
                </a:cubicBezTo>
                <a:cubicBezTo>
                  <a:pt x="9498164" y="379256"/>
                  <a:pt x="9507139" y="379272"/>
                  <a:pt x="9516954" y="376991"/>
                </a:cubicBezTo>
                <a:cubicBezTo>
                  <a:pt x="9548430" y="354766"/>
                  <a:pt x="9591874" y="370315"/>
                  <a:pt x="9645588" y="363590"/>
                </a:cubicBezTo>
                <a:cubicBezTo>
                  <a:pt x="9660487" y="368814"/>
                  <a:pt x="9710817" y="350550"/>
                  <a:pt x="9722896" y="360983"/>
                </a:cubicBezTo>
                <a:cubicBezTo>
                  <a:pt x="9733918" y="362239"/>
                  <a:pt x="9745201" y="356679"/>
                  <a:pt x="9752803" y="368492"/>
                </a:cubicBezTo>
                <a:cubicBezTo>
                  <a:pt x="9793268" y="374490"/>
                  <a:pt x="9843313" y="380978"/>
                  <a:pt x="9890305" y="380736"/>
                </a:cubicBezTo>
                <a:cubicBezTo>
                  <a:pt x="9912701" y="380083"/>
                  <a:pt x="9926523" y="379037"/>
                  <a:pt x="9939767" y="377776"/>
                </a:cubicBezTo>
                <a:lnTo>
                  <a:pt x="9944355" y="377352"/>
                </a:lnTo>
                <a:lnTo>
                  <a:pt x="9953719" y="375642"/>
                </a:lnTo>
                <a:lnTo>
                  <a:pt x="9955809" y="376294"/>
                </a:lnTo>
                <a:lnTo>
                  <a:pt x="10032710" y="394940"/>
                </a:lnTo>
                <a:lnTo>
                  <a:pt x="10049925" y="404971"/>
                </a:lnTo>
                <a:lnTo>
                  <a:pt x="10112671" y="414549"/>
                </a:lnTo>
                <a:cubicBezTo>
                  <a:pt x="10169643" y="412125"/>
                  <a:pt x="10132220" y="425358"/>
                  <a:pt x="10170853" y="435168"/>
                </a:cubicBezTo>
                <a:cubicBezTo>
                  <a:pt x="10206088" y="442020"/>
                  <a:pt x="10240809" y="454081"/>
                  <a:pt x="10290184" y="448123"/>
                </a:cubicBezTo>
                <a:cubicBezTo>
                  <a:pt x="10301813" y="444919"/>
                  <a:pt x="10315233" y="449499"/>
                  <a:pt x="10320158" y="458352"/>
                </a:cubicBezTo>
                <a:cubicBezTo>
                  <a:pt x="10321006" y="459876"/>
                  <a:pt x="10321565" y="461470"/>
                  <a:pt x="10321815" y="463087"/>
                </a:cubicBezTo>
                <a:cubicBezTo>
                  <a:pt x="10354058" y="457158"/>
                  <a:pt x="10355176" y="470634"/>
                  <a:pt x="10373742" y="464538"/>
                </a:cubicBezTo>
                <a:cubicBezTo>
                  <a:pt x="10403060" y="475292"/>
                  <a:pt x="10411841" y="497597"/>
                  <a:pt x="10428532" y="492504"/>
                </a:cubicBezTo>
                <a:cubicBezTo>
                  <a:pt x="10440561" y="500742"/>
                  <a:pt x="10446267" y="521930"/>
                  <a:pt x="10466490" y="517759"/>
                </a:cubicBezTo>
                <a:cubicBezTo>
                  <a:pt x="10464622" y="519986"/>
                  <a:pt x="10465013" y="521261"/>
                  <a:pt x="10466675" y="522076"/>
                </a:cubicBezTo>
                <a:lnTo>
                  <a:pt x="10470309" y="522792"/>
                </a:lnTo>
                <a:lnTo>
                  <a:pt x="10474138" y="519761"/>
                </a:lnTo>
                <a:cubicBezTo>
                  <a:pt x="10488888" y="509612"/>
                  <a:pt x="10484914" y="524734"/>
                  <a:pt x="10501100" y="528263"/>
                </a:cubicBezTo>
                <a:cubicBezTo>
                  <a:pt x="10508412" y="530705"/>
                  <a:pt x="10505426" y="533743"/>
                  <a:pt x="10502395" y="536393"/>
                </a:cubicBezTo>
                <a:lnTo>
                  <a:pt x="10689496" y="560233"/>
                </a:lnTo>
                <a:cubicBezTo>
                  <a:pt x="10721441" y="573640"/>
                  <a:pt x="10757547" y="582937"/>
                  <a:pt x="10788736" y="613188"/>
                </a:cubicBezTo>
                <a:cubicBezTo>
                  <a:pt x="10794510" y="621641"/>
                  <a:pt x="10807098" y="616073"/>
                  <a:pt x="10819747" y="621351"/>
                </a:cubicBezTo>
                <a:cubicBezTo>
                  <a:pt x="10832398" y="626630"/>
                  <a:pt x="10846356" y="639592"/>
                  <a:pt x="10864632" y="644858"/>
                </a:cubicBezTo>
                <a:cubicBezTo>
                  <a:pt x="10895617" y="652290"/>
                  <a:pt x="10921550" y="640451"/>
                  <a:pt x="10929407" y="652945"/>
                </a:cubicBezTo>
                <a:cubicBezTo>
                  <a:pt x="10945460" y="653176"/>
                  <a:pt x="10968148" y="640553"/>
                  <a:pt x="10979412" y="654217"/>
                </a:cubicBezTo>
                <a:cubicBezTo>
                  <a:pt x="10981679" y="643737"/>
                  <a:pt x="10997287" y="663414"/>
                  <a:pt x="11006959" y="657017"/>
                </a:cubicBezTo>
                <a:cubicBezTo>
                  <a:pt x="11023230" y="659396"/>
                  <a:pt x="11051890" y="662462"/>
                  <a:pt x="11077038" y="668487"/>
                </a:cubicBezTo>
                <a:cubicBezTo>
                  <a:pt x="11097000" y="690299"/>
                  <a:pt x="11141286" y="676399"/>
                  <a:pt x="11157850" y="693164"/>
                </a:cubicBezTo>
                <a:cubicBezTo>
                  <a:pt x="11163800" y="695757"/>
                  <a:pt x="11169599" y="696942"/>
                  <a:pt x="11175276" y="697243"/>
                </a:cubicBezTo>
                <a:lnTo>
                  <a:pt x="11191131" y="696085"/>
                </a:lnTo>
                <a:lnTo>
                  <a:pt x="11195573" y="691751"/>
                </a:lnTo>
                <a:lnTo>
                  <a:pt x="11205299" y="693247"/>
                </a:lnTo>
                <a:lnTo>
                  <a:pt x="11223770" y="690335"/>
                </a:lnTo>
                <a:cubicBezTo>
                  <a:pt x="11237778" y="693777"/>
                  <a:pt x="11256852" y="701947"/>
                  <a:pt x="11292119" y="713311"/>
                </a:cubicBezTo>
                <a:cubicBezTo>
                  <a:pt x="11334878" y="733451"/>
                  <a:pt x="11401662" y="729175"/>
                  <a:pt x="11435379" y="758519"/>
                </a:cubicBezTo>
                <a:lnTo>
                  <a:pt x="11604406" y="810476"/>
                </a:lnTo>
                <a:lnTo>
                  <a:pt x="11652155" y="825109"/>
                </a:lnTo>
                <a:lnTo>
                  <a:pt x="11654192" y="827301"/>
                </a:lnTo>
                <a:cubicBezTo>
                  <a:pt x="11661650" y="834729"/>
                  <a:pt x="11669215" y="841480"/>
                  <a:pt x="11676599" y="846628"/>
                </a:cubicBezTo>
                <a:cubicBezTo>
                  <a:pt x="11688258" y="861760"/>
                  <a:pt x="11752266" y="896888"/>
                  <a:pt x="11775168" y="890664"/>
                </a:cubicBezTo>
                <a:cubicBezTo>
                  <a:pt x="11790977" y="883819"/>
                  <a:pt x="11808364" y="879901"/>
                  <a:pt x="11826341" y="877558"/>
                </a:cubicBezTo>
                <a:lnTo>
                  <a:pt x="11879068" y="874038"/>
                </a:lnTo>
                <a:lnTo>
                  <a:pt x="11889563" y="878619"/>
                </a:lnTo>
                <a:lnTo>
                  <a:pt x="12016613" y="886111"/>
                </a:lnTo>
                <a:lnTo>
                  <a:pt x="12108292" y="868500"/>
                </a:lnTo>
                <a:cubicBezTo>
                  <a:pt x="12129725" y="867311"/>
                  <a:pt x="12157891" y="874537"/>
                  <a:pt x="12182910" y="882003"/>
                </a:cubicBezTo>
                <a:lnTo>
                  <a:pt x="12192000" y="884778"/>
                </a:lnTo>
                <a:lnTo>
                  <a:pt x="12192000" y="1610315"/>
                </a:lnTo>
                <a:lnTo>
                  <a:pt x="12191998" y="1610315"/>
                </a:lnTo>
                <a:lnTo>
                  <a:pt x="12191998" y="1924333"/>
                </a:lnTo>
                <a:lnTo>
                  <a:pt x="0" y="1924333"/>
                </a:lnTo>
                <a:lnTo>
                  <a:pt x="0" y="505159"/>
                </a:lnTo>
                <a:lnTo>
                  <a:pt x="5722" y="508889"/>
                </a:lnTo>
                <a:cubicBezTo>
                  <a:pt x="21614" y="518548"/>
                  <a:pt x="33814" y="524781"/>
                  <a:pt x="38476" y="524137"/>
                </a:cubicBezTo>
                <a:cubicBezTo>
                  <a:pt x="99229" y="544180"/>
                  <a:pt x="142010" y="538457"/>
                  <a:pt x="192883" y="545272"/>
                </a:cubicBezTo>
                <a:cubicBezTo>
                  <a:pt x="277629" y="525210"/>
                  <a:pt x="293434" y="558443"/>
                  <a:pt x="343710" y="565029"/>
                </a:cubicBezTo>
                <a:cubicBezTo>
                  <a:pt x="383094" y="555729"/>
                  <a:pt x="425462" y="556271"/>
                  <a:pt x="471066" y="549837"/>
                </a:cubicBezTo>
                <a:cubicBezTo>
                  <a:pt x="513583" y="544428"/>
                  <a:pt x="569194" y="531004"/>
                  <a:pt x="617333" y="526428"/>
                </a:cubicBezTo>
                <a:cubicBezTo>
                  <a:pt x="660031" y="520760"/>
                  <a:pt x="696675" y="523882"/>
                  <a:pt x="725203" y="523793"/>
                </a:cubicBezTo>
                <a:cubicBezTo>
                  <a:pt x="736650" y="521695"/>
                  <a:pt x="780513" y="502146"/>
                  <a:pt x="788494" y="505799"/>
                </a:cubicBezTo>
                <a:lnTo>
                  <a:pt x="885977" y="526585"/>
                </a:lnTo>
                <a:cubicBezTo>
                  <a:pt x="906140" y="522837"/>
                  <a:pt x="917203" y="532232"/>
                  <a:pt x="932142" y="528005"/>
                </a:cubicBezTo>
                <a:cubicBezTo>
                  <a:pt x="963701" y="524128"/>
                  <a:pt x="1061555" y="499582"/>
                  <a:pt x="1090404" y="498299"/>
                </a:cubicBezTo>
                <a:cubicBezTo>
                  <a:pt x="1132840" y="494057"/>
                  <a:pt x="1148476" y="496041"/>
                  <a:pt x="1188628" y="483151"/>
                </a:cubicBezTo>
                <a:cubicBezTo>
                  <a:pt x="1230397" y="468408"/>
                  <a:pt x="1278711" y="457638"/>
                  <a:pt x="1316247" y="425979"/>
                </a:cubicBezTo>
                <a:cubicBezTo>
                  <a:pt x="1322662" y="417251"/>
                  <a:pt x="1339433" y="418553"/>
                  <a:pt x="1357712" y="416549"/>
                </a:cubicBezTo>
                <a:cubicBezTo>
                  <a:pt x="1375991" y="414544"/>
                  <a:pt x="1423507" y="412949"/>
                  <a:pt x="1425921" y="413953"/>
                </a:cubicBezTo>
                <a:cubicBezTo>
                  <a:pt x="1450272" y="407937"/>
                  <a:pt x="1458223" y="388156"/>
                  <a:pt x="1503817" y="380457"/>
                </a:cubicBezTo>
                <a:cubicBezTo>
                  <a:pt x="1541095" y="377398"/>
                  <a:pt x="1605565" y="376357"/>
                  <a:pt x="1639196" y="372785"/>
                </a:cubicBezTo>
                <a:cubicBezTo>
                  <a:pt x="1653280" y="376736"/>
                  <a:pt x="1695289" y="365766"/>
                  <a:pt x="1705606" y="359023"/>
                </a:cubicBezTo>
                <a:cubicBezTo>
                  <a:pt x="1729169" y="336295"/>
                  <a:pt x="1793207" y="348537"/>
                  <a:pt x="1813011" y="331023"/>
                </a:cubicBezTo>
                <a:cubicBezTo>
                  <a:pt x="1820772" y="328179"/>
                  <a:pt x="1823566" y="341833"/>
                  <a:pt x="1831380" y="341307"/>
                </a:cubicBezTo>
                <a:lnTo>
                  <a:pt x="1858612" y="326777"/>
                </a:lnTo>
                <a:lnTo>
                  <a:pt x="1880661" y="335987"/>
                </a:lnTo>
                <a:lnTo>
                  <a:pt x="1941495" y="310792"/>
                </a:lnTo>
                <a:cubicBezTo>
                  <a:pt x="1978970" y="307223"/>
                  <a:pt x="1947391" y="291714"/>
                  <a:pt x="1995402" y="305480"/>
                </a:cubicBezTo>
                <a:cubicBezTo>
                  <a:pt x="2042464" y="298034"/>
                  <a:pt x="2153424" y="281146"/>
                  <a:pt x="2223864" y="266118"/>
                </a:cubicBezTo>
                <a:cubicBezTo>
                  <a:pt x="2261296" y="256300"/>
                  <a:pt x="2360518" y="238323"/>
                  <a:pt x="2418043" y="215314"/>
                </a:cubicBezTo>
                <a:cubicBezTo>
                  <a:pt x="2472088" y="206823"/>
                  <a:pt x="2499422" y="162612"/>
                  <a:pt x="2558461" y="168193"/>
                </a:cubicBezTo>
                <a:cubicBezTo>
                  <a:pt x="2559660" y="164506"/>
                  <a:pt x="2592244" y="161337"/>
                  <a:pt x="2595535" y="158548"/>
                </a:cubicBezTo>
                <a:lnTo>
                  <a:pt x="2626942" y="130400"/>
                </a:lnTo>
                <a:lnTo>
                  <a:pt x="2632225" y="130446"/>
                </a:lnTo>
                <a:lnTo>
                  <a:pt x="2696856" y="128498"/>
                </a:lnTo>
                <a:lnTo>
                  <a:pt x="2759767" y="127784"/>
                </a:lnTo>
                <a:cubicBezTo>
                  <a:pt x="2770024" y="123546"/>
                  <a:pt x="2781047" y="119463"/>
                  <a:pt x="2792685" y="115710"/>
                </a:cubicBezTo>
                <a:lnTo>
                  <a:pt x="2799767" y="113754"/>
                </a:lnTo>
                <a:lnTo>
                  <a:pt x="2829799" y="120042"/>
                </a:lnTo>
                <a:lnTo>
                  <a:pt x="2890704" y="121493"/>
                </a:lnTo>
                <a:cubicBezTo>
                  <a:pt x="2935390" y="121035"/>
                  <a:pt x="2990780" y="113193"/>
                  <a:pt x="3042646" y="112273"/>
                </a:cubicBezTo>
                <a:cubicBezTo>
                  <a:pt x="3077119" y="111474"/>
                  <a:pt x="3124089" y="100414"/>
                  <a:pt x="3146630" y="100898"/>
                </a:cubicBezTo>
                <a:cubicBezTo>
                  <a:pt x="3169381" y="117699"/>
                  <a:pt x="3224695" y="125864"/>
                  <a:pt x="3233163" y="120200"/>
                </a:cubicBezTo>
                <a:lnTo>
                  <a:pt x="3372699" y="129394"/>
                </a:lnTo>
                <a:cubicBezTo>
                  <a:pt x="3389020" y="126586"/>
                  <a:pt x="3397563" y="116804"/>
                  <a:pt x="3394352" y="131671"/>
                </a:cubicBezTo>
                <a:cubicBezTo>
                  <a:pt x="3406102" y="131485"/>
                  <a:pt x="3429770" y="120938"/>
                  <a:pt x="3448218" y="118229"/>
                </a:cubicBezTo>
                <a:lnTo>
                  <a:pt x="3505047" y="115412"/>
                </a:lnTo>
                <a:lnTo>
                  <a:pt x="3521767" y="111071"/>
                </a:lnTo>
                <a:cubicBezTo>
                  <a:pt x="3526335" y="108877"/>
                  <a:pt x="3582156" y="117732"/>
                  <a:pt x="3585137" y="114371"/>
                </a:cubicBezTo>
                <a:cubicBezTo>
                  <a:pt x="3638265" y="102098"/>
                  <a:pt x="3633789" y="98565"/>
                  <a:pt x="3690293" y="98301"/>
                </a:cubicBezTo>
                <a:cubicBezTo>
                  <a:pt x="3782197" y="112746"/>
                  <a:pt x="3826738" y="92943"/>
                  <a:pt x="3867818" y="88985"/>
                </a:cubicBezTo>
                <a:cubicBezTo>
                  <a:pt x="3943777" y="81477"/>
                  <a:pt x="3990501" y="75194"/>
                  <a:pt x="4091337" y="70813"/>
                </a:cubicBezTo>
                <a:cubicBezTo>
                  <a:pt x="4154422" y="62932"/>
                  <a:pt x="4217060" y="45734"/>
                  <a:pt x="4246332" y="41697"/>
                </a:cubicBezTo>
                <a:cubicBezTo>
                  <a:pt x="4253308" y="42804"/>
                  <a:pt x="4260125" y="44606"/>
                  <a:pt x="4266975" y="46592"/>
                </a:cubicBezTo>
                <a:lnTo>
                  <a:pt x="4270566" y="47620"/>
                </a:lnTo>
                <a:lnTo>
                  <a:pt x="4288964" y="52766"/>
                </a:lnTo>
                <a:lnTo>
                  <a:pt x="4365137" y="51783"/>
                </a:lnTo>
                <a:lnTo>
                  <a:pt x="4430546" y="44555"/>
                </a:lnTo>
                <a:lnTo>
                  <a:pt x="4444136" y="39567"/>
                </a:lnTo>
                <a:lnTo>
                  <a:pt x="4534039" y="31604"/>
                </a:lnTo>
                <a:lnTo>
                  <a:pt x="4560448" y="25231"/>
                </a:lnTo>
                <a:lnTo>
                  <a:pt x="4568006" y="25970"/>
                </a:lnTo>
                <a:cubicBezTo>
                  <a:pt x="4580278" y="23866"/>
                  <a:pt x="4594878" y="14904"/>
                  <a:pt x="4595497" y="22958"/>
                </a:cubicBezTo>
                <a:lnTo>
                  <a:pt x="4608623" y="18108"/>
                </a:lnTo>
                <a:lnTo>
                  <a:pt x="4623942" y="22251"/>
                </a:lnTo>
                <a:cubicBezTo>
                  <a:pt x="4633227" y="23117"/>
                  <a:pt x="4655429" y="23973"/>
                  <a:pt x="4664336" y="23306"/>
                </a:cubicBezTo>
                <a:lnTo>
                  <a:pt x="4677385" y="18246"/>
                </a:lnTo>
                <a:lnTo>
                  <a:pt x="4698143" y="18036"/>
                </a:lnTo>
                <a:cubicBezTo>
                  <a:pt x="4710347" y="18931"/>
                  <a:pt x="4736189" y="22441"/>
                  <a:pt x="4750609" y="23611"/>
                </a:cubicBezTo>
                <a:cubicBezTo>
                  <a:pt x="4764270" y="27424"/>
                  <a:pt x="4774858" y="29782"/>
                  <a:pt x="4784658" y="25057"/>
                </a:cubicBezTo>
                <a:cubicBezTo>
                  <a:pt x="4804708" y="29613"/>
                  <a:pt x="4822811" y="48263"/>
                  <a:pt x="4847558" y="38726"/>
                </a:cubicBezTo>
                <a:cubicBezTo>
                  <a:pt x="4868304" y="42993"/>
                  <a:pt x="4867190" y="47939"/>
                  <a:pt x="4909134" y="50659"/>
                </a:cubicBezTo>
                <a:cubicBezTo>
                  <a:pt x="4945026" y="52455"/>
                  <a:pt x="5063406" y="54096"/>
                  <a:pt x="5099219" y="55050"/>
                </a:cubicBezTo>
                <a:cubicBezTo>
                  <a:pt x="5145195" y="57873"/>
                  <a:pt x="5163254" y="65473"/>
                  <a:pt x="5184992" y="67596"/>
                </a:cubicBezTo>
                <a:cubicBezTo>
                  <a:pt x="5206728" y="69720"/>
                  <a:pt x="5195578" y="65687"/>
                  <a:pt x="5229637" y="67789"/>
                </a:cubicBezTo>
                <a:cubicBezTo>
                  <a:pt x="5263695" y="69892"/>
                  <a:pt x="5345217" y="78854"/>
                  <a:pt x="5389346" y="80211"/>
                </a:cubicBezTo>
                <a:cubicBezTo>
                  <a:pt x="5425889" y="83191"/>
                  <a:pt x="5461943" y="84751"/>
                  <a:pt x="5494414" y="75926"/>
                </a:cubicBezTo>
                <a:lnTo>
                  <a:pt x="5528443" y="77206"/>
                </a:lnTo>
                <a:cubicBezTo>
                  <a:pt x="5582723" y="71370"/>
                  <a:pt x="5638917" y="68385"/>
                  <a:pt x="5684939" y="50269"/>
                </a:cubicBezTo>
                <a:cubicBezTo>
                  <a:pt x="5724389" y="45804"/>
                  <a:pt x="5737860" y="52916"/>
                  <a:pt x="5765146" y="50414"/>
                </a:cubicBezTo>
                <a:cubicBezTo>
                  <a:pt x="5792695" y="43060"/>
                  <a:pt x="5827352" y="38097"/>
                  <a:pt x="5848655" y="35257"/>
                </a:cubicBezTo>
                <a:lnTo>
                  <a:pt x="5930656" y="30131"/>
                </a:lnTo>
                <a:lnTo>
                  <a:pt x="6124150" y="31679"/>
                </a:lnTo>
                <a:cubicBezTo>
                  <a:pt x="6138131" y="22216"/>
                  <a:pt x="6167730" y="4075"/>
                  <a:pt x="6189199" y="588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C4646A8-AFD3-5DFA-E69F-469A56613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5060" y="5279511"/>
            <a:ext cx="9681882" cy="7398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DOCUMENTOS EMBEBIDOS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C421F8ED-1E58-812C-45C6-6F829890DC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54306" y="579473"/>
            <a:ext cx="7483387" cy="4224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60354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E91F5CA-B392-444C-88E3-BF5BAAEBDE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FCA2118-59A2-4310-A4B2-F2CBA821E8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940492"/>
            <a:ext cx="12192000" cy="1924333"/>
          </a:xfrm>
          <a:custGeom>
            <a:avLst/>
            <a:gdLst>
              <a:gd name="connsiteX0" fmla="*/ 6189199 w 12192000"/>
              <a:gd name="connsiteY0" fmla="*/ 588 h 1924333"/>
              <a:gd name="connsiteX1" fmla="*/ 6207079 w 12192000"/>
              <a:gd name="connsiteY1" fmla="*/ 2850 h 1924333"/>
              <a:gd name="connsiteX2" fmla="*/ 6285610 w 12192000"/>
              <a:gd name="connsiteY2" fmla="*/ 18131 h 1924333"/>
              <a:gd name="connsiteX3" fmla="*/ 6378008 w 12192000"/>
              <a:gd name="connsiteY3" fmla="*/ 24625 h 1924333"/>
              <a:gd name="connsiteX4" fmla="*/ 6466340 w 12192000"/>
              <a:gd name="connsiteY4" fmla="*/ 21366 h 1924333"/>
              <a:gd name="connsiteX5" fmla="*/ 6553334 w 12192000"/>
              <a:gd name="connsiteY5" fmla="*/ 35307 h 1924333"/>
              <a:gd name="connsiteX6" fmla="*/ 6626068 w 12192000"/>
              <a:gd name="connsiteY6" fmla="*/ 58045 h 1924333"/>
              <a:gd name="connsiteX7" fmla="*/ 6692303 w 12192000"/>
              <a:gd name="connsiteY7" fmla="*/ 91487 h 1924333"/>
              <a:gd name="connsiteX8" fmla="*/ 6733670 w 12192000"/>
              <a:gd name="connsiteY8" fmla="*/ 118130 h 1924333"/>
              <a:gd name="connsiteX9" fmla="*/ 6798016 w 12192000"/>
              <a:gd name="connsiteY9" fmla="*/ 112271 h 1924333"/>
              <a:gd name="connsiteX10" fmla="*/ 6801081 w 12192000"/>
              <a:gd name="connsiteY10" fmla="*/ 114963 h 1924333"/>
              <a:gd name="connsiteX11" fmla="*/ 6819351 w 12192000"/>
              <a:gd name="connsiteY11" fmla="*/ 128825 h 1924333"/>
              <a:gd name="connsiteX12" fmla="*/ 6852732 w 12192000"/>
              <a:gd name="connsiteY12" fmla="*/ 123321 h 1924333"/>
              <a:gd name="connsiteX13" fmla="*/ 6865247 w 12192000"/>
              <a:gd name="connsiteY13" fmla="*/ 128836 h 1924333"/>
              <a:gd name="connsiteX14" fmla="*/ 6905517 w 12192000"/>
              <a:gd name="connsiteY14" fmla="*/ 129265 h 1924333"/>
              <a:gd name="connsiteX15" fmla="*/ 6950286 w 12192000"/>
              <a:gd name="connsiteY15" fmla="*/ 150104 h 1924333"/>
              <a:gd name="connsiteX16" fmla="*/ 7003442 w 12192000"/>
              <a:gd name="connsiteY16" fmla="*/ 136136 h 1924333"/>
              <a:gd name="connsiteX17" fmla="*/ 7160047 w 12192000"/>
              <a:gd name="connsiteY17" fmla="*/ 166721 h 1924333"/>
              <a:gd name="connsiteX18" fmla="*/ 7325604 w 12192000"/>
              <a:gd name="connsiteY18" fmla="*/ 215867 h 1924333"/>
              <a:gd name="connsiteX19" fmla="*/ 7540522 w 12192000"/>
              <a:gd name="connsiteY19" fmla="*/ 239374 h 1924333"/>
              <a:gd name="connsiteX20" fmla="*/ 7612071 w 12192000"/>
              <a:gd name="connsiteY20" fmla="*/ 229553 h 1924333"/>
              <a:gd name="connsiteX21" fmla="*/ 7651995 w 12192000"/>
              <a:gd name="connsiteY21" fmla="*/ 244567 h 1924333"/>
              <a:gd name="connsiteX22" fmla="*/ 7725761 w 12192000"/>
              <a:gd name="connsiteY22" fmla="*/ 258638 h 1924333"/>
              <a:gd name="connsiteX23" fmla="*/ 7823038 w 12192000"/>
              <a:gd name="connsiteY23" fmla="*/ 287078 h 1924333"/>
              <a:gd name="connsiteX24" fmla="*/ 7866405 w 12192000"/>
              <a:gd name="connsiteY24" fmla="*/ 287288 h 1924333"/>
              <a:gd name="connsiteX25" fmla="*/ 7875021 w 12192000"/>
              <a:gd name="connsiteY25" fmla="*/ 288224 h 1924333"/>
              <a:gd name="connsiteX26" fmla="*/ 7875146 w 12192000"/>
              <a:gd name="connsiteY26" fmla="*/ 288614 h 1924333"/>
              <a:gd name="connsiteX27" fmla="*/ 7907443 w 12192000"/>
              <a:gd name="connsiteY27" fmla="*/ 291752 h 1924333"/>
              <a:gd name="connsiteX28" fmla="*/ 7912892 w 12192000"/>
              <a:gd name="connsiteY28" fmla="*/ 294833 h 1924333"/>
              <a:gd name="connsiteX29" fmla="*/ 7946345 w 12192000"/>
              <a:gd name="connsiteY29" fmla="*/ 319359 h 1924333"/>
              <a:gd name="connsiteX30" fmla="*/ 8021238 w 12192000"/>
              <a:gd name="connsiteY30" fmla="*/ 315159 h 1924333"/>
              <a:gd name="connsiteX31" fmla="*/ 8094697 w 12192000"/>
              <a:gd name="connsiteY31" fmla="*/ 351819 h 1924333"/>
              <a:gd name="connsiteX32" fmla="*/ 8155208 w 12192000"/>
              <a:gd name="connsiteY32" fmla="*/ 371168 h 1924333"/>
              <a:gd name="connsiteX33" fmla="*/ 8248472 w 12192000"/>
              <a:gd name="connsiteY33" fmla="*/ 400489 h 1924333"/>
              <a:gd name="connsiteX34" fmla="*/ 8300068 w 12192000"/>
              <a:gd name="connsiteY34" fmla="*/ 405531 h 1924333"/>
              <a:gd name="connsiteX35" fmla="*/ 8356293 w 12192000"/>
              <a:gd name="connsiteY35" fmla="*/ 403328 h 1924333"/>
              <a:gd name="connsiteX36" fmla="*/ 8475838 w 12192000"/>
              <a:gd name="connsiteY36" fmla="*/ 435524 h 1924333"/>
              <a:gd name="connsiteX37" fmla="*/ 8575216 w 12192000"/>
              <a:gd name="connsiteY37" fmla="*/ 450198 h 1924333"/>
              <a:gd name="connsiteX38" fmla="*/ 8588650 w 12192000"/>
              <a:gd name="connsiteY38" fmla="*/ 447070 h 1924333"/>
              <a:gd name="connsiteX39" fmla="*/ 8612184 w 12192000"/>
              <a:gd name="connsiteY39" fmla="*/ 439577 h 1924333"/>
              <a:gd name="connsiteX40" fmla="*/ 8630713 w 12192000"/>
              <a:gd name="connsiteY40" fmla="*/ 433015 h 1924333"/>
              <a:gd name="connsiteX41" fmla="*/ 8704240 w 12192000"/>
              <a:gd name="connsiteY41" fmla="*/ 422865 h 1924333"/>
              <a:gd name="connsiteX42" fmla="*/ 8829513 w 12192000"/>
              <a:gd name="connsiteY42" fmla="*/ 429389 h 1924333"/>
              <a:gd name="connsiteX43" fmla="*/ 9083651 w 12192000"/>
              <a:gd name="connsiteY43" fmla="*/ 390744 h 1924333"/>
              <a:gd name="connsiteX44" fmla="*/ 9371402 w 12192000"/>
              <a:gd name="connsiteY44" fmla="*/ 371809 h 1924333"/>
              <a:gd name="connsiteX45" fmla="*/ 9429586 w 12192000"/>
              <a:gd name="connsiteY45" fmla="*/ 369213 h 1924333"/>
              <a:gd name="connsiteX46" fmla="*/ 9489757 w 12192000"/>
              <a:gd name="connsiteY46" fmla="*/ 377814 h 1924333"/>
              <a:gd name="connsiteX47" fmla="*/ 9516954 w 12192000"/>
              <a:gd name="connsiteY47" fmla="*/ 376991 h 1924333"/>
              <a:gd name="connsiteX48" fmla="*/ 9645588 w 12192000"/>
              <a:gd name="connsiteY48" fmla="*/ 363590 h 1924333"/>
              <a:gd name="connsiteX49" fmla="*/ 9722896 w 12192000"/>
              <a:gd name="connsiteY49" fmla="*/ 360983 h 1924333"/>
              <a:gd name="connsiteX50" fmla="*/ 9752803 w 12192000"/>
              <a:gd name="connsiteY50" fmla="*/ 368492 h 1924333"/>
              <a:gd name="connsiteX51" fmla="*/ 9890305 w 12192000"/>
              <a:gd name="connsiteY51" fmla="*/ 380736 h 1924333"/>
              <a:gd name="connsiteX52" fmla="*/ 9939767 w 12192000"/>
              <a:gd name="connsiteY52" fmla="*/ 377776 h 1924333"/>
              <a:gd name="connsiteX53" fmla="*/ 9944355 w 12192000"/>
              <a:gd name="connsiteY53" fmla="*/ 377352 h 1924333"/>
              <a:gd name="connsiteX54" fmla="*/ 9953719 w 12192000"/>
              <a:gd name="connsiteY54" fmla="*/ 375642 h 1924333"/>
              <a:gd name="connsiteX55" fmla="*/ 9955809 w 12192000"/>
              <a:gd name="connsiteY55" fmla="*/ 376294 h 1924333"/>
              <a:gd name="connsiteX56" fmla="*/ 10032710 w 12192000"/>
              <a:gd name="connsiteY56" fmla="*/ 394940 h 1924333"/>
              <a:gd name="connsiteX57" fmla="*/ 10049925 w 12192000"/>
              <a:gd name="connsiteY57" fmla="*/ 404971 h 1924333"/>
              <a:gd name="connsiteX58" fmla="*/ 10112671 w 12192000"/>
              <a:gd name="connsiteY58" fmla="*/ 414549 h 1924333"/>
              <a:gd name="connsiteX59" fmla="*/ 10170853 w 12192000"/>
              <a:gd name="connsiteY59" fmla="*/ 435168 h 1924333"/>
              <a:gd name="connsiteX60" fmla="*/ 10290184 w 12192000"/>
              <a:gd name="connsiteY60" fmla="*/ 448123 h 1924333"/>
              <a:gd name="connsiteX61" fmla="*/ 10320158 w 12192000"/>
              <a:gd name="connsiteY61" fmla="*/ 458352 h 1924333"/>
              <a:gd name="connsiteX62" fmla="*/ 10321815 w 12192000"/>
              <a:gd name="connsiteY62" fmla="*/ 463087 h 1924333"/>
              <a:gd name="connsiteX63" fmla="*/ 10373742 w 12192000"/>
              <a:gd name="connsiteY63" fmla="*/ 464538 h 1924333"/>
              <a:gd name="connsiteX64" fmla="*/ 10428532 w 12192000"/>
              <a:gd name="connsiteY64" fmla="*/ 492504 h 1924333"/>
              <a:gd name="connsiteX65" fmla="*/ 10466490 w 12192000"/>
              <a:gd name="connsiteY65" fmla="*/ 517759 h 1924333"/>
              <a:gd name="connsiteX66" fmla="*/ 10466675 w 12192000"/>
              <a:gd name="connsiteY66" fmla="*/ 522076 h 1924333"/>
              <a:gd name="connsiteX67" fmla="*/ 10470309 w 12192000"/>
              <a:gd name="connsiteY67" fmla="*/ 522792 h 1924333"/>
              <a:gd name="connsiteX68" fmla="*/ 10474138 w 12192000"/>
              <a:gd name="connsiteY68" fmla="*/ 519761 h 1924333"/>
              <a:gd name="connsiteX69" fmla="*/ 10501100 w 12192000"/>
              <a:gd name="connsiteY69" fmla="*/ 528263 h 1924333"/>
              <a:gd name="connsiteX70" fmla="*/ 10502395 w 12192000"/>
              <a:gd name="connsiteY70" fmla="*/ 536393 h 1924333"/>
              <a:gd name="connsiteX71" fmla="*/ 10689496 w 12192000"/>
              <a:gd name="connsiteY71" fmla="*/ 560233 h 1924333"/>
              <a:gd name="connsiteX72" fmla="*/ 10788736 w 12192000"/>
              <a:gd name="connsiteY72" fmla="*/ 613188 h 1924333"/>
              <a:gd name="connsiteX73" fmla="*/ 10819747 w 12192000"/>
              <a:gd name="connsiteY73" fmla="*/ 621351 h 1924333"/>
              <a:gd name="connsiteX74" fmla="*/ 10864632 w 12192000"/>
              <a:gd name="connsiteY74" fmla="*/ 644858 h 1924333"/>
              <a:gd name="connsiteX75" fmla="*/ 10929407 w 12192000"/>
              <a:gd name="connsiteY75" fmla="*/ 652945 h 1924333"/>
              <a:gd name="connsiteX76" fmla="*/ 10979412 w 12192000"/>
              <a:gd name="connsiteY76" fmla="*/ 654217 h 1924333"/>
              <a:gd name="connsiteX77" fmla="*/ 11006959 w 12192000"/>
              <a:gd name="connsiteY77" fmla="*/ 657017 h 1924333"/>
              <a:gd name="connsiteX78" fmla="*/ 11077038 w 12192000"/>
              <a:gd name="connsiteY78" fmla="*/ 668487 h 1924333"/>
              <a:gd name="connsiteX79" fmla="*/ 11157850 w 12192000"/>
              <a:gd name="connsiteY79" fmla="*/ 693164 h 1924333"/>
              <a:gd name="connsiteX80" fmla="*/ 11175276 w 12192000"/>
              <a:gd name="connsiteY80" fmla="*/ 697243 h 1924333"/>
              <a:gd name="connsiteX81" fmla="*/ 11191131 w 12192000"/>
              <a:gd name="connsiteY81" fmla="*/ 696085 h 1924333"/>
              <a:gd name="connsiteX82" fmla="*/ 11195573 w 12192000"/>
              <a:gd name="connsiteY82" fmla="*/ 691751 h 1924333"/>
              <a:gd name="connsiteX83" fmla="*/ 11205299 w 12192000"/>
              <a:gd name="connsiteY83" fmla="*/ 693247 h 1924333"/>
              <a:gd name="connsiteX84" fmla="*/ 11223770 w 12192000"/>
              <a:gd name="connsiteY84" fmla="*/ 690335 h 1924333"/>
              <a:gd name="connsiteX85" fmla="*/ 11292119 w 12192000"/>
              <a:gd name="connsiteY85" fmla="*/ 713311 h 1924333"/>
              <a:gd name="connsiteX86" fmla="*/ 11435379 w 12192000"/>
              <a:gd name="connsiteY86" fmla="*/ 758519 h 1924333"/>
              <a:gd name="connsiteX87" fmla="*/ 11604406 w 12192000"/>
              <a:gd name="connsiteY87" fmla="*/ 810476 h 1924333"/>
              <a:gd name="connsiteX88" fmla="*/ 11652155 w 12192000"/>
              <a:gd name="connsiteY88" fmla="*/ 825109 h 1924333"/>
              <a:gd name="connsiteX89" fmla="*/ 11654192 w 12192000"/>
              <a:gd name="connsiteY89" fmla="*/ 827301 h 1924333"/>
              <a:gd name="connsiteX90" fmla="*/ 11676599 w 12192000"/>
              <a:gd name="connsiteY90" fmla="*/ 846628 h 1924333"/>
              <a:gd name="connsiteX91" fmla="*/ 11775168 w 12192000"/>
              <a:gd name="connsiteY91" fmla="*/ 890664 h 1924333"/>
              <a:gd name="connsiteX92" fmla="*/ 11826341 w 12192000"/>
              <a:gd name="connsiteY92" fmla="*/ 877558 h 1924333"/>
              <a:gd name="connsiteX93" fmla="*/ 11879068 w 12192000"/>
              <a:gd name="connsiteY93" fmla="*/ 874038 h 1924333"/>
              <a:gd name="connsiteX94" fmla="*/ 11889563 w 12192000"/>
              <a:gd name="connsiteY94" fmla="*/ 878619 h 1924333"/>
              <a:gd name="connsiteX95" fmla="*/ 12016613 w 12192000"/>
              <a:gd name="connsiteY95" fmla="*/ 886111 h 1924333"/>
              <a:gd name="connsiteX96" fmla="*/ 12108292 w 12192000"/>
              <a:gd name="connsiteY96" fmla="*/ 868500 h 1924333"/>
              <a:gd name="connsiteX97" fmla="*/ 12182910 w 12192000"/>
              <a:gd name="connsiteY97" fmla="*/ 882003 h 1924333"/>
              <a:gd name="connsiteX98" fmla="*/ 12192000 w 12192000"/>
              <a:gd name="connsiteY98" fmla="*/ 884778 h 1924333"/>
              <a:gd name="connsiteX99" fmla="*/ 12192000 w 12192000"/>
              <a:gd name="connsiteY99" fmla="*/ 1610315 h 1924333"/>
              <a:gd name="connsiteX100" fmla="*/ 12191998 w 12192000"/>
              <a:gd name="connsiteY100" fmla="*/ 1610315 h 1924333"/>
              <a:gd name="connsiteX101" fmla="*/ 12191998 w 12192000"/>
              <a:gd name="connsiteY101" fmla="*/ 1924333 h 1924333"/>
              <a:gd name="connsiteX102" fmla="*/ 0 w 12192000"/>
              <a:gd name="connsiteY102" fmla="*/ 1924333 h 1924333"/>
              <a:gd name="connsiteX103" fmla="*/ 0 w 12192000"/>
              <a:gd name="connsiteY103" fmla="*/ 505159 h 1924333"/>
              <a:gd name="connsiteX104" fmla="*/ 5722 w 12192000"/>
              <a:gd name="connsiteY104" fmla="*/ 508889 h 1924333"/>
              <a:gd name="connsiteX105" fmla="*/ 38476 w 12192000"/>
              <a:gd name="connsiteY105" fmla="*/ 524137 h 1924333"/>
              <a:gd name="connsiteX106" fmla="*/ 192883 w 12192000"/>
              <a:gd name="connsiteY106" fmla="*/ 545272 h 1924333"/>
              <a:gd name="connsiteX107" fmla="*/ 343710 w 12192000"/>
              <a:gd name="connsiteY107" fmla="*/ 565029 h 1924333"/>
              <a:gd name="connsiteX108" fmla="*/ 471066 w 12192000"/>
              <a:gd name="connsiteY108" fmla="*/ 549837 h 1924333"/>
              <a:gd name="connsiteX109" fmla="*/ 617333 w 12192000"/>
              <a:gd name="connsiteY109" fmla="*/ 526428 h 1924333"/>
              <a:gd name="connsiteX110" fmla="*/ 725203 w 12192000"/>
              <a:gd name="connsiteY110" fmla="*/ 523793 h 1924333"/>
              <a:gd name="connsiteX111" fmla="*/ 788494 w 12192000"/>
              <a:gd name="connsiteY111" fmla="*/ 505799 h 1924333"/>
              <a:gd name="connsiteX112" fmla="*/ 885977 w 12192000"/>
              <a:gd name="connsiteY112" fmla="*/ 526585 h 1924333"/>
              <a:gd name="connsiteX113" fmla="*/ 932142 w 12192000"/>
              <a:gd name="connsiteY113" fmla="*/ 528005 h 1924333"/>
              <a:gd name="connsiteX114" fmla="*/ 1090404 w 12192000"/>
              <a:gd name="connsiteY114" fmla="*/ 498299 h 1924333"/>
              <a:gd name="connsiteX115" fmla="*/ 1188628 w 12192000"/>
              <a:gd name="connsiteY115" fmla="*/ 483151 h 1924333"/>
              <a:gd name="connsiteX116" fmla="*/ 1316247 w 12192000"/>
              <a:gd name="connsiteY116" fmla="*/ 425979 h 1924333"/>
              <a:gd name="connsiteX117" fmla="*/ 1357712 w 12192000"/>
              <a:gd name="connsiteY117" fmla="*/ 416549 h 1924333"/>
              <a:gd name="connsiteX118" fmla="*/ 1425921 w 12192000"/>
              <a:gd name="connsiteY118" fmla="*/ 413953 h 1924333"/>
              <a:gd name="connsiteX119" fmla="*/ 1503817 w 12192000"/>
              <a:gd name="connsiteY119" fmla="*/ 380457 h 1924333"/>
              <a:gd name="connsiteX120" fmla="*/ 1639196 w 12192000"/>
              <a:gd name="connsiteY120" fmla="*/ 372785 h 1924333"/>
              <a:gd name="connsiteX121" fmla="*/ 1705606 w 12192000"/>
              <a:gd name="connsiteY121" fmla="*/ 359023 h 1924333"/>
              <a:gd name="connsiteX122" fmla="*/ 1813011 w 12192000"/>
              <a:gd name="connsiteY122" fmla="*/ 331023 h 1924333"/>
              <a:gd name="connsiteX123" fmla="*/ 1831380 w 12192000"/>
              <a:gd name="connsiteY123" fmla="*/ 341307 h 1924333"/>
              <a:gd name="connsiteX124" fmla="*/ 1858612 w 12192000"/>
              <a:gd name="connsiteY124" fmla="*/ 326777 h 1924333"/>
              <a:gd name="connsiteX125" fmla="*/ 1880661 w 12192000"/>
              <a:gd name="connsiteY125" fmla="*/ 335987 h 1924333"/>
              <a:gd name="connsiteX126" fmla="*/ 1941495 w 12192000"/>
              <a:gd name="connsiteY126" fmla="*/ 310792 h 1924333"/>
              <a:gd name="connsiteX127" fmla="*/ 1995402 w 12192000"/>
              <a:gd name="connsiteY127" fmla="*/ 305480 h 1924333"/>
              <a:gd name="connsiteX128" fmla="*/ 2223864 w 12192000"/>
              <a:gd name="connsiteY128" fmla="*/ 266118 h 1924333"/>
              <a:gd name="connsiteX129" fmla="*/ 2418043 w 12192000"/>
              <a:gd name="connsiteY129" fmla="*/ 215314 h 1924333"/>
              <a:gd name="connsiteX130" fmla="*/ 2558461 w 12192000"/>
              <a:gd name="connsiteY130" fmla="*/ 168193 h 1924333"/>
              <a:gd name="connsiteX131" fmla="*/ 2595535 w 12192000"/>
              <a:gd name="connsiteY131" fmla="*/ 158548 h 1924333"/>
              <a:gd name="connsiteX132" fmla="*/ 2626942 w 12192000"/>
              <a:gd name="connsiteY132" fmla="*/ 130400 h 1924333"/>
              <a:gd name="connsiteX133" fmla="*/ 2632225 w 12192000"/>
              <a:gd name="connsiteY133" fmla="*/ 130446 h 1924333"/>
              <a:gd name="connsiteX134" fmla="*/ 2696856 w 12192000"/>
              <a:gd name="connsiteY134" fmla="*/ 128498 h 1924333"/>
              <a:gd name="connsiteX135" fmla="*/ 2759767 w 12192000"/>
              <a:gd name="connsiteY135" fmla="*/ 127784 h 1924333"/>
              <a:gd name="connsiteX136" fmla="*/ 2792685 w 12192000"/>
              <a:gd name="connsiteY136" fmla="*/ 115710 h 1924333"/>
              <a:gd name="connsiteX137" fmla="*/ 2799767 w 12192000"/>
              <a:gd name="connsiteY137" fmla="*/ 113754 h 1924333"/>
              <a:gd name="connsiteX138" fmla="*/ 2829799 w 12192000"/>
              <a:gd name="connsiteY138" fmla="*/ 120042 h 1924333"/>
              <a:gd name="connsiteX139" fmla="*/ 2890704 w 12192000"/>
              <a:gd name="connsiteY139" fmla="*/ 121493 h 1924333"/>
              <a:gd name="connsiteX140" fmla="*/ 3042646 w 12192000"/>
              <a:gd name="connsiteY140" fmla="*/ 112273 h 1924333"/>
              <a:gd name="connsiteX141" fmla="*/ 3146630 w 12192000"/>
              <a:gd name="connsiteY141" fmla="*/ 100898 h 1924333"/>
              <a:gd name="connsiteX142" fmla="*/ 3233163 w 12192000"/>
              <a:gd name="connsiteY142" fmla="*/ 120200 h 1924333"/>
              <a:gd name="connsiteX143" fmla="*/ 3372699 w 12192000"/>
              <a:gd name="connsiteY143" fmla="*/ 129394 h 1924333"/>
              <a:gd name="connsiteX144" fmla="*/ 3394352 w 12192000"/>
              <a:gd name="connsiteY144" fmla="*/ 131671 h 1924333"/>
              <a:gd name="connsiteX145" fmla="*/ 3448218 w 12192000"/>
              <a:gd name="connsiteY145" fmla="*/ 118229 h 1924333"/>
              <a:gd name="connsiteX146" fmla="*/ 3505047 w 12192000"/>
              <a:gd name="connsiteY146" fmla="*/ 115412 h 1924333"/>
              <a:gd name="connsiteX147" fmla="*/ 3521767 w 12192000"/>
              <a:gd name="connsiteY147" fmla="*/ 111071 h 1924333"/>
              <a:gd name="connsiteX148" fmla="*/ 3585137 w 12192000"/>
              <a:gd name="connsiteY148" fmla="*/ 114371 h 1924333"/>
              <a:gd name="connsiteX149" fmla="*/ 3690293 w 12192000"/>
              <a:gd name="connsiteY149" fmla="*/ 98301 h 1924333"/>
              <a:gd name="connsiteX150" fmla="*/ 3867818 w 12192000"/>
              <a:gd name="connsiteY150" fmla="*/ 88985 h 1924333"/>
              <a:gd name="connsiteX151" fmla="*/ 4091337 w 12192000"/>
              <a:gd name="connsiteY151" fmla="*/ 70813 h 1924333"/>
              <a:gd name="connsiteX152" fmla="*/ 4246332 w 12192000"/>
              <a:gd name="connsiteY152" fmla="*/ 41697 h 1924333"/>
              <a:gd name="connsiteX153" fmla="*/ 4266975 w 12192000"/>
              <a:gd name="connsiteY153" fmla="*/ 46592 h 1924333"/>
              <a:gd name="connsiteX154" fmla="*/ 4270566 w 12192000"/>
              <a:gd name="connsiteY154" fmla="*/ 47620 h 1924333"/>
              <a:gd name="connsiteX155" fmla="*/ 4288964 w 12192000"/>
              <a:gd name="connsiteY155" fmla="*/ 52766 h 1924333"/>
              <a:gd name="connsiteX156" fmla="*/ 4365137 w 12192000"/>
              <a:gd name="connsiteY156" fmla="*/ 51783 h 1924333"/>
              <a:gd name="connsiteX157" fmla="*/ 4430546 w 12192000"/>
              <a:gd name="connsiteY157" fmla="*/ 44555 h 1924333"/>
              <a:gd name="connsiteX158" fmla="*/ 4444136 w 12192000"/>
              <a:gd name="connsiteY158" fmla="*/ 39567 h 1924333"/>
              <a:gd name="connsiteX159" fmla="*/ 4534039 w 12192000"/>
              <a:gd name="connsiteY159" fmla="*/ 31604 h 1924333"/>
              <a:gd name="connsiteX160" fmla="*/ 4560448 w 12192000"/>
              <a:gd name="connsiteY160" fmla="*/ 25231 h 1924333"/>
              <a:gd name="connsiteX161" fmla="*/ 4568006 w 12192000"/>
              <a:gd name="connsiteY161" fmla="*/ 25970 h 1924333"/>
              <a:gd name="connsiteX162" fmla="*/ 4595497 w 12192000"/>
              <a:gd name="connsiteY162" fmla="*/ 22958 h 1924333"/>
              <a:gd name="connsiteX163" fmla="*/ 4608623 w 12192000"/>
              <a:gd name="connsiteY163" fmla="*/ 18108 h 1924333"/>
              <a:gd name="connsiteX164" fmla="*/ 4623942 w 12192000"/>
              <a:gd name="connsiteY164" fmla="*/ 22251 h 1924333"/>
              <a:gd name="connsiteX165" fmla="*/ 4664336 w 12192000"/>
              <a:gd name="connsiteY165" fmla="*/ 23306 h 1924333"/>
              <a:gd name="connsiteX166" fmla="*/ 4677385 w 12192000"/>
              <a:gd name="connsiteY166" fmla="*/ 18246 h 1924333"/>
              <a:gd name="connsiteX167" fmla="*/ 4698143 w 12192000"/>
              <a:gd name="connsiteY167" fmla="*/ 18036 h 1924333"/>
              <a:gd name="connsiteX168" fmla="*/ 4750609 w 12192000"/>
              <a:gd name="connsiteY168" fmla="*/ 23611 h 1924333"/>
              <a:gd name="connsiteX169" fmla="*/ 4784658 w 12192000"/>
              <a:gd name="connsiteY169" fmla="*/ 25057 h 1924333"/>
              <a:gd name="connsiteX170" fmla="*/ 4847558 w 12192000"/>
              <a:gd name="connsiteY170" fmla="*/ 38726 h 1924333"/>
              <a:gd name="connsiteX171" fmla="*/ 4909134 w 12192000"/>
              <a:gd name="connsiteY171" fmla="*/ 50659 h 1924333"/>
              <a:gd name="connsiteX172" fmla="*/ 5099219 w 12192000"/>
              <a:gd name="connsiteY172" fmla="*/ 55050 h 1924333"/>
              <a:gd name="connsiteX173" fmla="*/ 5184992 w 12192000"/>
              <a:gd name="connsiteY173" fmla="*/ 67596 h 1924333"/>
              <a:gd name="connsiteX174" fmla="*/ 5229637 w 12192000"/>
              <a:gd name="connsiteY174" fmla="*/ 67789 h 1924333"/>
              <a:gd name="connsiteX175" fmla="*/ 5389346 w 12192000"/>
              <a:gd name="connsiteY175" fmla="*/ 80211 h 1924333"/>
              <a:gd name="connsiteX176" fmla="*/ 5494414 w 12192000"/>
              <a:gd name="connsiteY176" fmla="*/ 75926 h 1924333"/>
              <a:gd name="connsiteX177" fmla="*/ 5528443 w 12192000"/>
              <a:gd name="connsiteY177" fmla="*/ 77206 h 1924333"/>
              <a:gd name="connsiteX178" fmla="*/ 5684939 w 12192000"/>
              <a:gd name="connsiteY178" fmla="*/ 50269 h 1924333"/>
              <a:gd name="connsiteX179" fmla="*/ 5765146 w 12192000"/>
              <a:gd name="connsiteY179" fmla="*/ 50414 h 1924333"/>
              <a:gd name="connsiteX180" fmla="*/ 5848655 w 12192000"/>
              <a:gd name="connsiteY180" fmla="*/ 35257 h 1924333"/>
              <a:gd name="connsiteX181" fmla="*/ 5930656 w 12192000"/>
              <a:gd name="connsiteY181" fmla="*/ 30131 h 1924333"/>
              <a:gd name="connsiteX182" fmla="*/ 6124150 w 12192000"/>
              <a:gd name="connsiteY182" fmla="*/ 31679 h 1924333"/>
              <a:gd name="connsiteX183" fmla="*/ 6189199 w 12192000"/>
              <a:gd name="connsiteY183" fmla="*/ 588 h 1924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</a:cxnLst>
            <a:rect l="l" t="t" r="r" b="b"/>
            <a:pathLst>
              <a:path w="12192000" h="1924333">
                <a:moveTo>
                  <a:pt x="6189199" y="588"/>
                </a:moveTo>
                <a:cubicBezTo>
                  <a:pt x="6196356" y="-574"/>
                  <a:pt x="6202609" y="-108"/>
                  <a:pt x="6207079" y="2850"/>
                </a:cubicBezTo>
                <a:cubicBezTo>
                  <a:pt x="6222026" y="2749"/>
                  <a:pt x="6273489" y="3767"/>
                  <a:pt x="6285610" y="18131"/>
                </a:cubicBezTo>
                <a:cubicBezTo>
                  <a:pt x="6307255" y="18685"/>
                  <a:pt x="6357141" y="23793"/>
                  <a:pt x="6378008" y="24625"/>
                </a:cubicBezTo>
                <a:cubicBezTo>
                  <a:pt x="6409946" y="30645"/>
                  <a:pt x="6438307" y="10375"/>
                  <a:pt x="6466340" y="21366"/>
                </a:cubicBezTo>
                <a:cubicBezTo>
                  <a:pt x="6488276" y="31229"/>
                  <a:pt x="6529854" y="28110"/>
                  <a:pt x="6553334" y="35307"/>
                </a:cubicBezTo>
                <a:cubicBezTo>
                  <a:pt x="6561737" y="48059"/>
                  <a:pt x="6609188" y="62087"/>
                  <a:pt x="6626068" y="58045"/>
                </a:cubicBezTo>
                <a:cubicBezTo>
                  <a:pt x="6660952" y="66570"/>
                  <a:pt x="6666277" y="84716"/>
                  <a:pt x="6692303" y="91487"/>
                </a:cubicBezTo>
                <a:lnTo>
                  <a:pt x="6733670" y="118130"/>
                </a:lnTo>
                <a:lnTo>
                  <a:pt x="6798016" y="112271"/>
                </a:lnTo>
                <a:lnTo>
                  <a:pt x="6801081" y="114963"/>
                </a:lnTo>
                <a:cubicBezTo>
                  <a:pt x="6806919" y="120140"/>
                  <a:pt x="6812832" y="125016"/>
                  <a:pt x="6819351" y="128825"/>
                </a:cubicBezTo>
                <a:cubicBezTo>
                  <a:pt x="6825742" y="109997"/>
                  <a:pt x="6840132" y="116541"/>
                  <a:pt x="6852732" y="123321"/>
                </a:cubicBezTo>
                <a:lnTo>
                  <a:pt x="6865247" y="128836"/>
                </a:lnTo>
                <a:lnTo>
                  <a:pt x="6905517" y="129265"/>
                </a:lnTo>
                <a:cubicBezTo>
                  <a:pt x="6934052" y="140042"/>
                  <a:pt x="6939773" y="141556"/>
                  <a:pt x="6950286" y="150104"/>
                </a:cubicBezTo>
                <a:lnTo>
                  <a:pt x="7003442" y="136136"/>
                </a:lnTo>
                <a:lnTo>
                  <a:pt x="7160047" y="166721"/>
                </a:lnTo>
                <a:cubicBezTo>
                  <a:pt x="7207281" y="179911"/>
                  <a:pt x="7280644" y="210197"/>
                  <a:pt x="7325604" y="215867"/>
                </a:cubicBezTo>
                <a:cubicBezTo>
                  <a:pt x="7460113" y="233904"/>
                  <a:pt x="7393081" y="242880"/>
                  <a:pt x="7540522" y="239374"/>
                </a:cubicBezTo>
                <a:cubicBezTo>
                  <a:pt x="7545714" y="234872"/>
                  <a:pt x="7605972" y="231727"/>
                  <a:pt x="7612071" y="229553"/>
                </a:cubicBezTo>
                <a:lnTo>
                  <a:pt x="7651995" y="244567"/>
                </a:lnTo>
                <a:lnTo>
                  <a:pt x="7725761" y="258638"/>
                </a:lnTo>
                <a:lnTo>
                  <a:pt x="7823038" y="287078"/>
                </a:lnTo>
                <a:cubicBezTo>
                  <a:pt x="7837080" y="286482"/>
                  <a:pt x="7851647" y="286498"/>
                  <a:pt x="7866405" y="287288"/>
                </a:cubicBezTo>
                <a:lnTo>
                  <a:pt x="7875021" y="288224"/>
                </a:lnTo>
                <a:cubicBezTo>
                  <a:pt x="7875062" y="288354"/>
                  <a:pt x="7875105" y="288483"/>
                  <a:pt x="7875146" y="288614"/>
                </a:cubicBezTo>
                <a:cubicBezTo>
                  <a:pt x="7880550" y="289202"/>
                  <a:pt x="7901153" y="290716"/>
                  <a:pt x="7907443" y="291752"/>
                </a:cubicBezTo>
                <a:lnTo>
                  <a:pt x="7912892" y="294833"/>
                </a:lnTo>
                <a:lnTo>
                  <a:pt x="7946345" y="319359"/>
                </a:lnTo>
                <a:cubicBezTo>
                  <a:pt x="7958657" y="312776"/>
                  <a:pt x="7996513" y="309749"/>
                  <a:pt x="8021238" y="315159"/>
                </a:cubicBezTo>
                <a:cubicBezTo>
                  <a:pt x="8045964" y="320570"/>
                  <a:pt x="8058169" y="340462"/>
                  <a:pt x="8094697" y="351819"/>
                </a:cubicBezTo>
                <a:cubicBezTo>
                  <a:pt x="8129587" y="361154"/>
                  <a:pt x="8116181" y="360544"/>
                  <a:pt x="8155208" y="371168"/>
                </a:cubicBezTo>
                <a:cubicBezTo>
                  <a:pt x="8196217" y="383300"/>
                  <a:pt x="8205468" y="391801"/>
                  <a:pt x="8248472" y="400489"/>
                </a:cubicBezTo>
                <a:cubicBezTo>
                  <a:pt x="8283932" y="419791"/>
                  <a:pt x="8278617" y="392031"/>
                  <a:pt x="8300068" y="405531"/>
                </a:cubicBezTo>
                <a:lnTo>
                  <a:pt x="8356293" y="403328"/>
                </a:lnTo>
                <a:cubicBezTo>
                  <a:pt x="8377247" y="404463"/>
                  <a:pt x="8438442" y="433194"/>
                  <a:pt x="8475838" y="435524"/>
                </a:cubicBezTo>
                <a:cubicBezTo>
                  <a:pt x="8510241" y="438037"/>
                  <a:pt x="8545511" y="449840"/>
                  <a:pt x="8575216" y="450198"/>
                </a:cubicBezTo>
                <a:lnTo>
                  <a:pt x="8588650" y="447070"/>
                </a:lnTo>
                <a:lnTo>
                  <a:pt x="8612184" y="439577"/>
                </a:lnTo>
                <a:lnTo>
                  <a:pt x="8630713" y="433015"/>
                </a:lnTo>
                <a:cubicBezTo>
                  <a:pt x="8635870" y="429519"/>
                  <a:pt x="8700685" y="428411"/>
                  <a:pt x="8704240" y="422865"/>
                </a:cubicBezTo>
                <a:cubicBezTo>
                  <a:pt x="8761777" y="429549"/>
                  <a:pt x="8768302" y="427178"/>
                  <a:pt x="8829513" y="429389"/>
                </a:cubicBezTo>
                <a:cubicBezTo>
                  <a:pt x="8922895" y="444672"/>
                  <a:pt x="8924579" y="401507"/>
                  <a:pt x="9083651" y="390744"/>
                </a:cubicBezTo>
                <a:cubicBezTo>
                  <a:pt x="9138403" y="388032"/>
                  <a:pt x="9315003" y="378647"/>
                  <a:pt x="9371402" y="371809"/>
                </a:cubicBezTo>
                <a:cubicBezTo>
                  <a:pt x="9358632" y="337502"/>
                  <a:pt x="9402842" y="379364"/>
                  <a:pt x="9429586" y="369213"/>
                </a:cubicBezTo>
                <a:cubicBezTo>
                  <a:pt x="9449312" y="370213"/>
                  <a:pt x="9473938" y="373270"/>
                  <a:pt x="9489757" y="377814"/>
                </a:cubicBezTo>
                <a:cubicBezTo>
                  <a:pt x="9498164" y="379256"/>
                  <a:pt x="9507139" y="379272"/>
                  <a:pt x="9516954" y="376991"/>
                </a:cubicBezTo>
                <a:cubicBezTo>
                  <a:pt x="9548430" y="354766"/>
                  <a:pt x="9591874" y="370315"/>
                  <a:pt x="9645588" y="363590"/>
                </a:cubicBezTo>
                <a:cubicBezTo>
                  <a:pt x="9660487" y="368814"/>
                  <a:pt x="9710817" y="350550"/>
                  <a:pt x="9722896" y="360983"/>
                </a:cubicBezTo>
                <a:cubicBezTo>
                  <a:pt x="9733918" y="362239"/>
                  <a:pt x="9745201" y="356679"/>
                  <a:pt x="9752803" y="368492"/>
                </a:cubicBezTo>
                <a:cubicBezTo>
                  <a:pt x="9793268" y="374490"/>
                  <a:pt x="9843313" y="380978"/>
                  <a:pt x="9890305" y="380736"/>
                </a:cubicBezTo>
                <a:cubicBezTo>
                  <a:pt x="9912701" y="380083"/>
                  <a:pt x="9926523" y="379037"/>
                  <a:pt x="9939767" y="377776"/>
                </a:cubicBezTo>
                <a:lnTo>
                  <a:pt x="9944355" y="377352"/>
                </a:lnTo>
                <a:lnTo>
                  <a:pt x="9953719" y="375642"/>
                </a:lnTo>
                <a:lnTo>
                  <a:pt x="9955809" y="376294"/>
                </a:lnTo>
                <a:lnTo>
                  <a:pt x="10032710" y="394940"/>
                </a:lnTo>
                <a:lnTo>
                  <a:pt x="10049925" y="404971"/>
                </a:lnTo>
                <a:lnTo>
                  <a:pt x="10112671" y="414549"/>
                </a:lnTo>
                <a:cubicBezTo>
                  <a:pt x="10169643" y="412125"/>
                  <a:pt x="10132220" y="425358"/>
                  <a:pt x="10170853" y="435168"/>
                </a:cubicBezTo>
                <a:cubicBezTo>
                  <a:pt x="10206088" y="442020"/>
                  <a:pt x="10240809" y="454081"/>
                  <a:pt x="10290184" y="448123"/>
                </a:cubicBezTo>
                <a:cubicBezTo>
                  <a:pt x="10301813" y="444919"/>
                  <a:pt x="10315233" y="449499"/>
                  <a:pt x="10320158" y="458352"/>
                </a:cubicBezTo>
                <a:cubicBezTo>
                  <a:pt x="10321006" y="459876"/>
                  <a:pt x="10321565" y="461470"/>
                  <a:pt x="10321815" y="463087"/>
                </a:cubicBezTo>
                <a:cubicBezTo>
                  <a:pt x="10354058" y="457158"/>
                  <a:pt x="10355176" y="470634"/>
                  <a:pt x="10373742" y="464538"/>
                </a:cubicBezTo>
                <a:cubicBezTo>
                  <a:pt x="10403060" y="475292"/>
                  <a:pt x="10411841" y="497597"/>
                  <a:pt x="10428532" y="492504"/>
                </a:cubicBezTo>
                <a:cubicBezTo>
                  <a:pt x="10440561" y="500742"/>
                  <a:pt x="10446267" y="521930"/>
                  <a:pt x="10466490" y="517759"/>
                </a:cubicBezTo>
                <a:cubicBezTo>
                  <a:pt x="10464622" y="519986"/>
                  <a:pt x="10465013" y="521261"/>
                  <a:pt x="10466675" y="522076"/>
                </a:cubicBezTo>
                <a:lnTo>
                  <a:pt x="10470309" y="522792"/>
                </a:lnTo>
                <a:lnTo>
                  <a:pt x="10474138" y="519761"/>
                </a:lnTo>
                <a:cubicBezTo>
                  <a:pt x="10488888" y="509612"/>
                  <a:pt x="10484914" y="524734"/>
                  <a:pt x="10501100" y="528263"/>
                </a:cubicBezTo>
                <a:cubicBezTo>
                  <a:pt x="10508412" y="530705"/>
                  <a:pt x="10505426" y="533743"/>
                  <a:pt x="10502395" y="536393"/>
                </a:cubicBezTo>
                <a:lnTo>
                  <a:pt x="10689496" y="560233"/>
                </a:lnTo>
                <a:cubicBezTo>
                  <a:pt x="10721441" y="573640"/>
                  <a:pt x="10757547" y="582937"/>
                  <a:pt x="10788736" y="613188"/>
                </a:cubicBezTo>
                <a:cubicBezTo>
                  <a:pt x="10794510" y="621641"/>
                  <a:pt x="10807098" y="616073"/>
                  <a:pt x="10819747" y="621351"/>
                </a:cubicBezTo>
                <a:cubicBezTo>
                  <a:pt x="10832398" y="626630"/>
                  <a:pt x="10846356" y="639592"/>
                  <a:pt x="10864632" y="644858"/>
                </a:cubicBezTo>
                <a:cubicBezTo>
                  <a:pt x="10895617" y="652290"/>
                  <a:pt x="10921550" y="640451"/>
                  <a:pt x="10929407" y="652945"/>
                </a:cubicBezTo>
                <a:cubicBezTo>
                  <a:pt x="10945460" y="653176"/>
                  <a:pt x="10968148" y="640553"/>
                  <a:pt x="10979412" y="654217"/>
                </a:cubicBezTo>
                <a:cubicBezTo>
                  <a:pt x="10981679" y="643737"/>
                  <a:pt x="10997287" y="663414"/>
                  <a:pt x="11006959" y="657017"/>
                </a:cubicBezTo>
                <a:cubicBezTo>
                  <a:pt x="11023230" y="659396"/>
                  <a:pt x="11051890" y="662462"/>
                  <a:pt x="11077038" y="668487"/>
                </a:cubicBezTo>
                <a:cubicBezTo>
                  <a:pt x="11097000" y="690299"/>
                  <a:pt x="11141286" y="676399"/>
                  <a:pt x="11157850" y="693164"/>
                </a:cubicBezTo>
                <a:cubicBezTo>
                  <a:pt x="11163800" y="695757"/>
                  <a:pt x="11169599" y="696942"/>
                  <a:pt x="11175276" y="697243"/>
                </a:cubicBezTo>
                <a:lnTo>
                  <a:pt x="11191131" y="696085"/>
                </a:lnTo>
                <a:lnTo>
                  <a:pt x="11195573" y="691751"/>
                </a:lnTo>
                <a:lnTo>
                  <a:pt x="11205299" y="693247"/>
                </a:lnTo>
                <a:lnTo>
                  <a:pt x="11223770" y="690335"/>
                </a:lnTo>
                <a:cubicBezTo>
                  <a:pt x="11237778" y="693777"/>
                  <a:pt x="11256852" y="701947"/>
                  <a:pt x="11292119" y="713311"/>
                </a:cubicBezTo>
                <a:cubicBezTo>
                  <a:pt x="11334878" y="733451"/>
                  <a:pt x="11401662" y="729175"/>
                  <a:pt x="11435379" y="758519"/>
                </a:cubicBezTo>
                <a:lnTo>
                  <a:pt x="11604406" y="810476"/>
                </a:lnTo>
                <a:lnTo>
                  <a:pt x="11652155" y="825109"/>
                </a:lnTo>
                <a:lnTo>
                  <a:pt x="11654192" y="827301"/>
                </a:lnTo>
                <a:cubicBezTo>
                  <a:pt x="11661650" y="834729"/>
                  <a:pt x="11669215" y="841480"/>
                  <a:pt x="11676599" y="846628"/>
                </a:cubicBezTo>
                <a:cubicBezTo>
                  <a:pt x="11688258" y="861760"/>
                  <a:pt x="11752266" y="896888"/>
                  <a:pt x="11775168" y="890664"/>
                </a:cubicBezTo>
                <a:cubicBezTo>
                  <a:pt x="11790977" y="883819"/>
                  <a:pt x="11808364" y="879901"/>
                  <a:pt x="11826341" y="877558"/>
                </a:cubicBezTo>
                <a:lnTo>
                  <a:pt x="11879068" y="874038"/>
                </a:lnTo>
                <a:lnTo>
                  <a:pt x="11889563" y="878619"/>
                </a:lnTo>
                <a:lnTo>
                  <a:pt x="12016613" y="886111"/>
                </a:lnTo>
                <a:lnTo>
                  <a:pt x="12108292" y="868500"/>
                </a:lnTo>
                <a:cubicBezTo>
                  <a:pt x="12129725" y="867311"/>
                  <a:pt x="12157891" y="874537"/>
                  <a:pt x="12182910" y="882003"/>
                </a:cubicBezTo>
                <a:lnTo>
                  <a:pt x="12192000" y="884778"/>
                </a:lnTo>
                <a:lnTo>
                  <a:pt x="12192000" y="1610315"/>
                </a:lnTo>
                <a:lnTo>
                  <a:pt x="12191998" y="1610315"/>
                </a:lnTo>
                <a:lnTo>
                  <a:pt x="12191998" y="1924333"/>
                </a:lnTo>
                <a:lnTo>
                  <a:pt x="0" y="1924333"/>
                </a:lnTo>
                <a:lnTo>
                  <a:pt x="0" y="505159"/>
                </a:lnTo>
                <a:lnTo>
                  <a:pt x="5722" y="508889"/>
                </a:lnTo>
                <a:cubicBezTo>
                  <a:pt x="21614" y="518548"/>
                  <a:pt x="33814" y="524781"/>
                  <a:pt x="38476" y="524137"/>
                </a:cubicBezTo>
                <a:cubicBezTo>
                  <a:pt x="99229" y="544180"/>
                  <a:pt x="142010" y="538457"/>
                  <a:pt x="192883" y="545272"/>
                </a:cubicBezTo>
                <a:cubicBezTo>
                  <a:pt x="277629" y="525210"/>
                  <a:pt x="293434" y="558443"/>
                  <a:pt x="343710" y="565029"/>
                </a:cubicBezTo>
                <a:cubicBezTo>
                  <a:pt x="383094" y="555729"/>
                  <a:pt x="425462" y="556271"/>
                  <a:pt x="471066" y="549837"/>
                </a:cubicBezTo>
                <a:cubicBezTo>
                  <a:pt x="513583" y="544428"/>
                  <a:pt x="569194" y="531004"/>
                  <a:pt x="617333" y="526428"/>
                </a:cubicBezTo>
                <a:cubicBezTo>
                  <a:pt x="660031" y="520760"/>
                  <a:pt x="696675" y="523882"/>
                  <a:pt x="725203" y="523793"/>
                </a:cubicBezTo>
                <a:cubicBezTo>
                  <a:pt x="736650" y="521695"/>
                  <a:pt x="780513" y="502146"/>
                  <a:pt x="788494" y="505799"/>
                </a:cubicBezTo>
                <a:lnTo>
                  <a:pt x="885977" y="526585"/>
                </a:lnTo>
                <a:cubicBezTo>
                  <a:pt x="906140" y="522837"/>
                  <a:pt x="917203" y="532232"/>
                  <a:pt x="932142" y="528005"/>
                </a:cubicBezTo>
                <a:cubicBezTo>
                  <a:pt x="963701" y="524128"/>
                  <a:pt x="1061555" y="499582"/>
                  <a:pt x="1090404" y="498299"/>
                </a:cubicBezTo>
                <a:cubicBezTo>
                  <a:pt x="1132840" y="494057"/>
                  <a:pt x="1148476" y="496041"/>
                  <a:pt x="1188628" y="483151"/>
                </a:cubicBezTo>
                <a:cubicBezTo>
                  <a:pt x="1230397" y="468408"/>
                  <a:pt x="1278711" y="457638"/>
                  <a:pt x="1316247" y="425979"/>
                </a:cubicBezTo>
                <a:cubicBezTo>
                  <a:pt x="1322662" y="417251"/>
                  <a:pt x="1339433" y="418553"/>
                  <a:pt x="1357712" y="416549"/>
                </a:cubicBezTo>
                <a:cubicBezTo>
                  <a:pt x="1375991" y="414544"/>
                  <a:pt x="1423507" y="412949"/>
                  <a:pt x="1425921" y="413953"/>
                </a:cubicBezTo>
                <a:cubicBezTo>
                  <a:pt x="1450272" y="407937"/>
                  <a:pt x="1458223" y="388156"/>
                  <a:pt x="1503817" y="380457"/>
                </a:cubicBezTo>
                <a:cubicBezTo>
                  <a:pt x="1541095" y="377398"/>
                  <a:pt x="1605565" y="376357"/>
                  <a:pt x="1639196" y="372785"/>
                </a:cubicBezTo>
                <a:cubicBezTo>
                  <a:pt x="1653280" y="376736"/>
                  <a:pt x="1695289" y="365766"/>
                  <a:pt x="1705606" y="359023"/>
                </a:cubicBezTo>
                <a:cubicBezTo>
                  <a:pt x="1729169" y="336295"/>
                  <a:pt x="1793207" y="348537"/>
                  <a:pt x="1813011" y="331023"/>
                </a:cubicBezTo>
                <a:cubicBezTo>
                  <a:pt x="1820772" y="328179"/>
                  <a:pt x="1823566" y="341833"/>
                  <a:pt x="1831380" y="341307"/>
                </a:cubicBezTo>
                <a:lnTo>
                  <a:pt x="1858612" y="326777"/>
                </a:lnTo>
                <a:lnTo>
                  <a:pt x="1880661" y="335987"/>
                </a:lnTo>
                <a:lnTo>
                  <a:pt x="1941495" y="310792"/>
                </a:lnTo>
                <a:cubicBezTo>
                  <a:pt x="1978970" y="307223"/>
                  <a:pt x="1947391" y="291714"/>
                  <a:pt x="1995402" y="305480"/>
                </a:cubicBezTo>
                <a:cubicBezTo>
                  <a:pt x="2042464" y="298034"/>
                  <a:pt x="2153424" y="281146"/>
                  <a:pt x="2223864" y="266118"/>
                </a:cubicBezTo>
                <a:cubicBezTo>
                  <a:pt x="2261296" y="256300"/>
                  <a:pt x="2360518" y="238323"/>
                  <a:pt x="2418043" y="215314"/>
                </a:cubicBezTo>
                <a:cubicBezTo>
                  <a:pt x="2472088" y="206823"/>
                  <a:pt x="2499422" y="162612"/>
                  <a:pt x="2558461" y="168193"/>
                </a:cubicBezTo>
                <a:cubicBezTo>
                  <a:pt x="2559660" y="164506"/>
                  <a:pt x="2592244" y="161337"/>
                  <a:pt x="2595535" y="158548"/>
                </a:cubicBezTo>
                <a:lnTo>
                  <a:pt x="2626942" y="130400"/>
                </a:lnTo>
                <a:lnTo>
                  <a:pt x="2632225" y="130446"/>
                </a:lnTo>
                <a:lnTo>
                  <a:pt x="2696856" y="128498"/>
                </a:lnTo>
                <a:lnTo>
                  <a:pt x="2759767" y="127784"/>
                </a:lnTo>
                <a:cubicBezTo>
                  <a:pt x="2770024" y="123546"/>
                  <a:pt x="2781047" y="119463"/>
                  <a:pt x="2792685" y="115710"/>
                </a:cubicBezTo>
                <a:lnTo>
                  <a:pt x="2799767" y="113754"/>
                </a:lnTo>
                <a:lnTo>
                  <a:pt x="2829799" y="120042"/>
                </a:lnTo>
                <a:lnTo>
                  <a:pt x="2890704" y="121493"/>
                </a:lnTo>
                <a:cubicBezTo>
                  <a:pt x="2935390" y="121035"/>
                  <a:pt x="2990780" y="113193"/>
                  <a:pt x="3042646" y="112273"/>
                </a:cubicBezTo>
                <a:cubicBezTo>
                  <a:pt x="3077119" y="111474"/>
                  <a:pt x="3124089" y="100414"/>
                  <a:pt x="3146630" y="100898"/>
                </a:cubicBezTo>
                <a:cubicBezTo>
                  <a:pt x="3169381" y="117699"/>
                  <a:pt x="3224695" y="125864"/>
                  <a:pt x="3233163" y="120200"/>
                </a:cubicBezTo>
                <a:lnTo>
                  <a:pt x="3372699" y="129394"/>
                </a:lnTo>
                <a:cubicBezTo>
                  <a:pt x="3389020" y="126586"/>
                  <a:pt x="3397563" y="116804"/>
                  <a:pt x="3394352" y="131671"/>
                </a:cubicBezTo>
                <a:cubicBezTo>
                  <a:pt x="3406102" y="131485"/>
                  <a:pt x="3429770" y="120938"/>
                  <a:pt x="3448218" y="118229"/>
                </a:cubicBezTo>
                <a:lnTo>
                  <a:pt x="3505047" y="115412"/>
                </a:lnTo>
                <a:lnTo>
                  <a:pt x="3521767" y="111071"/>
                </a:lnTo>
                <a:cubicBezTo>
                  <a:pt x="3526335" y="108877"/>
                  <a:pt x="3582156" y="117732"/>
                  <a:pt x="3585137" y="114371"/>
                </a:cubicBezTo>
                <a:cubicBezTo>
                  <a:pt x="3638265" y="102098"/>
                  <a:pt x="3633789" y="98565"/>
                  <a:pt x="3690293" y="98301"/>
                </a:cubicBezTo>
                <a:cubicBezTo>
                  <a:pt x="3782197" y="112746"/>
                  <a:pt x="3826738" y="92943"/>
                  <a:pt x="3867818" y="88985"/>
                </a:cubicBezTo>
                <a:cubicBezTo>
                  <a:pt x="3943777" y="81477"/>
                  <a:pt x="3990501" y="75194"/>
                  <a:pt x="4091337" y="70813"/>
                </a:cubicBezTo>
                <a:cubicBezTo>
                  <a:pt x="4154422" y="62932"/>
                  <a:pt x="4217060" y="45734"/>
                  <a:pt x="4246332" y="41697"/>
                </a:cubicBezTo>
                <a:cubicBezTo>
                  <a:pt x="4253308" y="42804"/>
                  <a:pt x="4260125" y="44606"/>
                  <a:pt x="4266975" y="46592"/>
                </a:cubicBezTo>
                <a:lnTo>
                  <a:pt x="4270566" y="47620"/>
                </a:lnTo>
                <a:lnTo>
                  <a:pt x="4288964" y="52766"/>
                </a:lnTo>
                <a:lnTo>
                  <a:pt x="4365137" y="51783"/>
                </a:lnTo>
                <a:lnTo>
                  <a:pt x="4430546" y="44555"/>
                </a:lnTo>
                <a:lnTo>
                  <a:pt x="4444136" y="39567"/>
                </a:lnTo>
                <a:lnTo>
                  <a:pt x="4534039" y="31604"/>
                </a:lnTo>
                <a:lnTo>
                  <a:pt x="4560448" y="25231"/>
                </a:lnTo>
                <a:lnTo>
                  <a:pt x="4568006" y="25970"/>
                </a:lnTo>
                <a:cubicBezTo>
                  <a:pt x="4580278" y="23866"/>
                  <a:pt x="4594878" y="14904"/>
                  <a:pt x="4595497" y="22958"/>
                </a:cubicBezTo>
                <a:lnTo>
                  <a:pt x="4608623" y="18108"/>
                </a:lnTo>
                <a:lnTo>
                  <a:pt x="4623942" y="22251"/>
                </a:lnTo>
                <a:cubicBezTo>
                  <a:pt x="4633227" y="23117"/>
                  <a:pt x="4655429" y="23973"/>
                  <a:pt x="4664336" y="23306"/>
                </a:cubicBezTo>
                <a:lnTo>
                  <a:pt x="4677385" y="18246"/>
                </a:lnTo>
                <a:lnTo>
                  <a:pt x="4698143" y="18036"/>
                </a:lnTo>
                <a:cubicBezTo>
                  <a:pt x="4710347" y="18931"/>
                  <a:pt x="4736189" y="22441"/>
                  <a:pt x="4750609" y="23611"/>
                </a:cubicBezTo>
                <a:cubicBezTo>
                  <a:pt x="4764270" y="27424"/>
                  <a:pt x="4774858" y="29782"/>
                  <a:pt x="4784658" y="25057"/>
                </a:cubicBezTo>
                <a:cubicBezTo>
                  <a:pt x="4804708" y="29613"/>
                  <a:pt x="4822811" y="48263"/>
                  <a:pt x="4847558" y="38726"/>
                </a:cubicBezTo>
                <a:cubicBezTo>
                  <a:pt x="4868304" y="42993"/>
                  <a:pt x="4867190" y="47939"/>
                  <a:pt x="4909134" y="50659"/>
                </a:cubicBezTo>
                <a:cubicBezTo>
                  <a:pt x="4945026" y="52455"/>
                  <a:pt x="5063406" y="54096"/>
                  <a:pt x="5099219" y="55050"/>
                </a:cubicBezTo>
                <a:cubicBezTo>
                  <a:pt x="5145195" y="57873"/>
                  <a:pt x="5163254" y="65473"/>
                  <a:pt x="5184992" y="67596"/>
                </a:cubicBezTo>
                <a:cubicBezTo>
                  <a:pt x="5206728" y="69720"/>
                  <a:pt x="5195578" y="65687"/>
                  <a:pt x="5229637" y="67789"/>
                </a:cubicBezTo>
                <a:cubicBezTo>
                  <a:pt x="5263695" y="69892"/>
                  <a:pt x="5345217" y="78854"/>
                  <a:pt x="5389346" y="80211"/>
                </a:cubicBezTo>
                <a:cubicBezTo>
                  <a:pt x="5425889" y="83191"/>
                  <a:pt x="5461943" y="84751"/>
                  <a:pt x="5494414" y="75926"/>
                </a:cubicBezTo>
                <a:lnTo>
                  <a:pt x="5528443" y="77206"/>
                </a:lnTo>
                <a:cubicBezTo>
                  <a:pt x="5582723" y="71370"/>
                  <a:pt x="5638917" y="68385"/>
                  <a:pt x="5684939" y="50269"/>
                </a:cubicBezTo>
                <a:cubicBezTo>
                  <a:pt x="5724389" y="45804"/>
                  <a:pt x="5737860" y="52916"/>
                  <a:pt x="5765146" y="50414"/>
                </a:cubicBezTo>
                <a:cubicBezTo>
                  <a:pt x="5792695" y="43060"/>
                  <a:pt x="5827352" y="38097"/>
                  <a:pt x="5848655" y="35257"/>
                </a:cubicBezTo>
                <a:lnTo>
                  <a:pt x="5930656" y="30131"/>
                </a:lnTo>
                <a:lnTo>
                  <a:pt x="6124150" y="31679"/>
                </a:lnTo>
                <a:cubicBezTo>
                  <a:pt x="6138131" y="22216"/>
                  <a:pt x="6167730" y="4075"/>
                  <a:pt x="6189199" y="588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6A356D8-D767-A9FA-3F72-C5A22FC35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5060" y="5279511"/>
            <a:ext cx="9681882" cy="7398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REFERENCIAS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F5783359-F220-0063-F47A-4E8706E985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22527" y="579473"/>
            <a:ext cx="6946944" cy="4224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64902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E91F5CA-B392-444C-88E3-BF5BAAEBDE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FCA2118-59A2-4310-A4B2-F2CBA821E8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940492"/>
            <a:ext cx="12192000" cy="1924333"/>
          </a:xfrm>
          <a:custGeom>
            <a:avLst/>
            <a:gdLst>
              <a:gd name="connsiteX0" fmla="*/ 6189199 w 12192000"/>
              <a:gd name="connsiteY0" fmla="*/ 588 h 1924333"/>
              <a:gd name="connsiteX1" fmla="*/ 6207079 w 12192000"/>
              <a:gd name="connsiteY1" fmla="*/ 2850 h 1924333"/>
              <a:gd name="connsiteX2" fmla="*/ 6285610 w 12192000"/>
              <a:gd name="connsiteY2" fmla="*/ 18131 h 1924333"/>
              <a:gd name="connsiteX3" fmla="*/ 6378008 w 12192000"/>
              <a:gd name="connsiteY3" fmla="*/ 24625 h 1924333"/>
              <a:gd name="connsiteX4" fmla="*/ 6466340 w 12192000"/>
              <a:gd name="connsiteY4" fmla="*/ 21366 h 1924333"/>
              <a:gd name="connsiteX5" fmla="*/ 6553334 w 12192000"/>
              <a:gd name="connsiteY5" fmla="*/ 35307 h 1924333"/>
              <a:gd name="connsiteX6" fmla="*/ 6626068 w 12192000"/>
              <a:gd name="connsiteY6" fmla="*/ 58045 h 1924333"/>
              <a:gd name="connsiteX7" fmla="*/ 6692303 w 12192000"/>
              <a:gd name="connsiteY7" fmla="*/ 91487 h 1924333"/>
              <a:gd name="connsiteX8" fmla="*/ 6733670 w 12192000"/>
              <a:gd name="connsiteY8" fmla="*/ 118130 h 1924333"/>
              <a:gd name="connsiteX9" fmla="*/ 6798016 w 12192000"/>
              <a:gd name="connsiteY9" fmla="*/ 112271 h 1924333"/>
              <a:gd name="connsiteX10" fmla="*/ 6801081 w 12192000"/>
              <a:gd name="connsiteY10" fmla="*/ 114963 h 1924333"/>
              <a:gd name="connsiteX11" fmla="*/ 6819351 w 12192000"/>
              <a:gd name="connsiteY11" fmla="*/ 128825 h 1924333"/>
              <a:gd name="connsiteX12" fmla="*/ 6852732 w 12192000"/>
              <a:gd name="connsiteY12" fmla="*/ 123321 h 1924333"/>
              <a:gd name="connsiteX13" fmla="*/ 6865247 w 12192000"/>
              <a:gd name="connsiteY13" fmla="*/ 128836 h 1924333"/>
              <a:gd name="connsiteX14" fmla="*/ 6905517 w 12192000"/>
              <a:gd name="connsiteY14" fmla="*/ 129265 h 1924333"/>
              <a:gd name="connsiteX15" fmla="*/ 6950286 w 12192000"/>
              <a:gd name="connsiteY15" fmla="*/ 150104 h 1924333"/>
              <a:gd name="connsiteX16" fmla="*/ 7003442 w 12192000"/>
              <a:gd name="connsiteY16" fmla="*/ 136136 h 1924333"/>
              <a:gd name="connsiteX17" fmla="*/ 7160047 w 12192000"/>
              <a:gd name="connsiteY17" fmla="*/ 166721 h 1924333"/>
              <a:gd name="connsiteX18" fmla="*/ 7325604 w 12192000"/>
              <a:gd name="connsiteY18" fmla="*/ 215867 h 1924333"/>
              <a:gd name="connsiteX19" fmla="*/ 7540522 w 12192000"/>
              <a:gd name="connsiteY19" fmla="*/ 239374 h 1924333"/>
              <a:gd name="connsiteX20" fmla="*/ 7612071 w 12192000"/>
              <a:gd name="connsiteY20" fmla="*/ 229553 h 1924333"/>
              <a:gd name="connsiteX21" fmla="*/ 7651995 w 12192000"/>
              <a:gd name="connsiteY21" fmla="*/ 244567 h 1924333"/>
              <a:gd name="connsiteX22" fmla="*/ 7725761 w 12192000"/>
              <a:gd name="connsiteY22" fmla="*/ 258638 h 1924333"/>
              <a:gd name="connsiteX23" fmla="*/ 7823038 w 12192000"/>
              <a:gd name="connsiteY23" fmla="*/ 287078 h 1924333"/>
              <a:gd name="connsiteX24" fmla="*/ 7866405 w 12192000"/>
              <a:gd name="connsiteY24" fmla="*/ 287288 h 1924333"/>
              <a:gd name="connsiteX25" fmla="*/ 7875021 w 12192000"/>
              <a:gd name="connsiteY25" fmla="*/ 288224 h 1924333"/>
              <a:gd name="connsiteX26" fmla="*/ 7875146 w 12192000"/>
              <a:gd name="connsiteY26" fmla="*/ 288614 h 1924333"/>
              <a:gd name="connsiteX27" fmla="*/ 7907443 w 12192000"/>
              <a:gd name="connsiteY27" fmla="*/ 291752 h 1924333"/>
              <a:gd name="connsiteX28" fmla="*/ 7912892 w 12192000"/>
              <a:gd name="connsiteY28" fmla="*/ 294833 h 1924333"/>
              <a:gd name="connsiteX29" fmla="*/ 7946345 w 12192000"/>
              <a:gd name="connsiteY29" fmla="*/ 319359 h 1924333"/>
              <a:gd name="connsiteX30" fmla="*/ 8021238 w 12192000"/>
              <a:gd name="connsiteY30" fmla="*/ 315159 h 1924333"/>
              <a:gd name="connsiteX31" fmla="*/ 8094697 w 12192000"/>
              <a:gd name="connsiteY31" fmla="*/ 351819 h 1924333"/>
              <a:gd name="connsiteX32" fmla="*/ 8155208 w 12192000"/>
              <a:gd name="connsiteY32" fmla="*/ 371168 h 1924333"/>
              <a:gd name="connsiteX33" fmla="*/ 8248472 w 12192000"/>
              <a:gd name="connsiteY33" fmla="*/ 400489 h 1924333"/>
              <a:gd name="connsiteX34" fmla="*/ 8300068 w 12192000"/>
              <a:gd name="connsiteY34" fmla="*/ 405531 h 1924333"/>
              <a:gd name="connsiteX35" fmla="*/ 8356293 w 12192000"/>
              <a:gd name="connsiteY35" fmla="*/ 403328 h 1924333"/>
              <a:gd name="connsiteX36" fmla="*/ 8475838 w 12192000"/>
              <a:gd name="connsiteY36" fmla="*/ 435524 h 1924333"/>
              <a:gd name="connsiteX37" fmla="*/ 8575216 w 12192000"/>
              <a:gd name="connsiteY37" fmla="*/ 450198 h 1924333"/>
              <a:gd name="connsiteX38" fmla="*/ 8588650 w 12192000"/>
              <a:gd name="connsiteY38" fmla="*/ 447070 h 1924333"/>
              <a:gd name="connsiteX39" fmla="*/ 8612184 w 12192000"/>
              <a:gd name="connsiteY39" fmla="*/ 439577 h 1924333"/>
              <a:gd name="connsiteX40" fmla="*/ 8630713 w 12192000"/>
              <a:gd name="connsiteY40" fmla="*/ 433015 h 1924333"/>
              <a:gd name="connsiteX41" fmla="*/ 8704240 w 12192000"/>
              <a:gd name="connsiteY41" fmla="*/ 422865 h 1924333"/>
              <a:gd name="connsiteX42" fmla="*/ 8829513 w 12192000"/>
              <a:gd name="connsiteY42" fmla="*/ 429389 h 1924333"/>
              <a:gd name="connsiteX43" fmla="*/ 9083651 w 12192000"/>
              <a:gd name="connsiteY43" fmla="*/ 390744 h 1924333"/>
              <a:gd name="connsiteX44" fmla="*/ 9371402 w 12192000"/>
              <a:gd name="connsiteY44" fmla="*/ 371809 h 1924333"/>
              <a:gd name="connsiteX45" fmla="*/ 9429586 w 12192000"/>
              <a:gd name="connsiteY45" fmla="*/ 369213 h 1924333"/>
              <a:gd name="connsiteX46" fmla="*/ 9489757 w 12192000"/>
              <a:gd name="connsiteY46" fmla="*/ 377814 h 1924333"/>
              <a:gd name="connsiteX47" fmla="*/ 9516954 w 12192000"/>
              <a:gd name="connsiteY47" fmla="*/ 376991 h 1924333"/>
              <a:gd name="connsiteX48" fmla="*/ 9645588 w 12192000"/>
              <a:gd name="connsiteY48" fmla="*/ 363590 h 1924333"/>
              <a:gd name="connsiteX49" fmla="*/ 9722896 w 12192000"/>
              <a:gd name="connsiteY49" fmla="*/ 360983 h 1924333"/>
              <a:gd name="connsiteX50" fmla="*/ 9752803 w 12192000"/>
              <a:gd name="connsiteY50" fmla="*/ 368492 h 1924333"/>
              <a:gd name="connsiteX51" fmla="*/ 9890305 w 12192000"/>
              <a:gd name="connsiteY51" fmla="*/ 380736 h 1924333"/>
              <a:gd name="connsiteX52" fmla="*/ 9939767 w 12192000"/>
              <a:gd name="connsiteY52" fmla="*/ 377776 h 1924333"/>
              <a:gd name="connsiteX53" fmla="*/ 9944355 w 12192000"/>
              <a:gd name="connsiteY53" fmla="*/ 377352 h 1924333"/>
              <a:gd name="connsiteX54" fmla="*/ 9953719 w 12192000"/>
              <a:gd name="connsiteY54" fmla="*/ 375642 h 1924333"/>
              <a:gd name="connsiteX55" fmla="*/ 9955809 w 12192000"/>
              <a:gd name="connsiteY55" fmla="*/ 376294 h 1924333"/>
              <a:gd name="connsiteX56" fmla="*/ 10032710 w 12192000"/>
              <a:gd name="connsiteY56" fmla="*/ 394940 h 1924333"/>
              <a:gd name="connsiteX57" fmla="*/ 10049925 w 12192000"/>
              <a:gd name="connsiteY57" fmla="*/ 404971 h 1924333"/>
              <a:gd name="connsiteX58" fmla="*/ 10112671 w 12192000"/>
              <a:gd name="connsiteY58" fmla="*/ 414549 h 1924333"/>
              <a:gd name="connsiteX59" fmla="*/ 10170853 w 12192000"/>
              <a:gd name="connsiteY59" fmla="*/ 435168 h 1924333"/>
              <a:gd name="connsiteX60" fmla="*/ 10290184 w 12192000"/>
              <a:gd name="connsiteY60" fmla="*/ 448123 h 1924333"/>
              <a:gd name="connsiteX61" fmla="*/ 10320158 w 12192000"/>
              <a:gd name="connsiteY61" fmla="*/ 458352 h 1924333"/>
              <a:gd name="connsiteX62" fmla="*/ 10321815 w 12192000"/>
              <a:gd name="connsiteY62" fmla="*/ 463087 h 1924333"/>
              <a:gd name="connsiteX63" fmla="*/ 10373742 w 12192000"/>
              <a:gd name="connsiteY63" fmla="*/ 464538 h 1924333"/>
              <a:gd name="connsiteX64" fmla="*/ 10428532 w 12192000"/>
              <a:gd name="connsiteY64" fmla="*/ 492504 h 1924333"/>
              <a:gd name="connsiteX65" fmla="*/ 10466490 w 12192000"/>
              <a:gd name="connsiteY65" fmla="*/ 517759 h 1924333"/>
              <a:gd name="connsiteX66" fmla="*/ 10466675 w 12192000"/>
              <a:gd name="connsiteY66" fmla="*/ 522076 h 1924333"/>
              <a:gd name="connsiteX67" fmla="*/ 10470309 w 12192000"/>
              <a:gd name="connsiteY67" fmla="*/ 522792 h 1924333"/>
              <a:gd name="connsiteX68" fmla="*/ 10474138 w 12192000"/>
              <a:gd name="connsiteY68" fmla="*/ 519761 h 1924333"/>
              <a:gd name="connsiteX69" fmla="*/ 10501100 w 12192000"/>
              <a:gd name="connsiteY69" fmla="*/ 528263 h 1924333"/>
              <a:gd name="connsiteX70" fmla="*/ 10502395 w 12192000"/>
              <a:gd name="connsiteY70" fmla="*/ 536393 h 1924333"/>
              <a:gd name="connsiteX71" fmla="*/ 10689496 w 12192000"/>
              <a:gd name="connsiteY71" fmla="*/ 560233 h 1924333"/>
              <a:gd name="connsiteX72" fmla="*/ 10788736 w 12192000"/>
              <a:gd name="connsiteY72" fmla="*/ 613188 h 1924333"/>
              <a:gd name="connsiteX73" fmla="*/ 10819747 w 12192000"/>
              <a:gd name="connsiteY73" fmla="*/ 621351 h 1924333"/>
              <a:gd name="connsiteX74" fmla="*/ 10864632 w 12192000"/>
              <a:gd name="connsiteY74" fmla="*/ 644858 h 1924333"/>
              <a:gd name="connsiteX75" fmla="*/ 10929407 w 12192000"/>
              <a:gd name="connsiteY75" fmla="*/ 652945 h 1924333"/>
              <a:gd name="connsiteX76" fmla="*/ 10979412 w 12192000"/>
              <a:gd name="connsiteY76" fmla="*/ 654217 h 1924333"/>
              <a:gd name="connsiteX77" fmla="*/ 11006959 w 12192000"/>
              <a:gd name="connsiteY77" fmla="*/ 657017 h 1924333"/>
              <a:gd name="connsiteX78" fmla="*/ 11077038 w 12192000"/>
              <a:gd name="connsiteY78" fmla="*/ 668487 h 1924333"/>
              <a:gd name="connsiteX79" fmla="*/ 11157850 w 12192000"/>
              <a:gd name="connsiteY79" fmla="*/ 693164 h 1924333"/>
              <a:gd name="connsiteX80" fmla="*/ 11175276 w 12192000"/>
              <a:gd name="connsiteY80" fmla="*/ 697243 h 1924333"/>
              <a:gd name="connsiteX81" fmla="*/ 11191131 w 12192000"/>
              <a:gd name="connsiteY81" fmla="*/ 696085 h 1924333"/>
              <a:gd name="connsiteX82" fmla="*/ 11195573 w 12192000"/>
              <a:gd name="connsiteY82" fmla="*/ 691751 h 1924333"/>
              <a:gd name="connsiteX83" fmla="*/ 11205299 w 12192000"/>
              <a:gd name="connsiteY83" fmla="*/ 693247 h 1924333"/>
              <a:gd name="connsiteX84" fmla="*/ 11223770 w 12192000"/>
              <a:gd name="connsiteY84" fmla="*/ 690335 h 1924333"/>
              <a:gd name="connsiteX85" fmla="*/ 11292119 w 12192000"/>
              <a:gd name="connsiteY85" fmla="*/ 713311 h 1924333"/>
              <a:gd name="connsiteX86" fmla="*/ 11435379 w 12192000"/>
              <a:gd name="connsiteY86" fmla="*/ 758519 h 1924333"/>
              <a:gd name="connsiteX87" fmla="*/ 11604406 w 12192000"/>
              <a:gd name="connsiteY87" fmla="*/ 810476 h 1924333"/>
              <a:gd name="connsiteX88" fmla="*/ 11652155 w 12192000"/>
              <a:gd name="connsiteY88" fmla="*/ 825109 h 1924333"/>
              <a:gd name="connsiteX89" fmla="*/ 11654192 w 12192000"/>
              <a:gd name="connsiteY89" fmla="*/ 827301 h 1924333"/>
              <a:gd name="connsiteX90" fmla="*/ 11676599 w 12192000"/>
              <a:gd name="connsiteY90" fmla="*/ 846628 h 1924333"/>
              <a:gd name="connsiteX91" fmla="*/ 11775168 w 12192000"/>
              <a:gd name="connsiteY91" fmla="*/ 890664 h 1924333"/>
              <a:gd name="connsiteX92" fmla="*/ 11826341 w 12192000"/>
              <a:gd name="connsiteY92" fmla="*/ 877558 h 1924333"/>
              <a:gd name="connsiteX93" fmla="*/ 11879068 w 12192000"/>
              <a:gd name="connsiteY93" fmla="*/ 874038 h 1924333"/>
              <a:gd name="connsiteX94" fmla="*/ 11889563 w 12192000"/>
              <a:gd name="connsiteY94" fmla="*/ 878619 h 1924333"/>
              <a:gd name="connsiteX95" fmla="*/ 12016613 w 12192000"/>
              <a:gd name="connsiteY95" fmla="*/ 886111 h 1924333"/>
              <a:gd name="connsiteX96" fmla="*/ 12108292 w 12192000"/>
              <a:gd name="connsiteY96" fmla="*/ 868500 h 1924333"/>
              <a:gd name="connsiteX97" fmla="*/ 12182910 w 12192000"/>
              <a:gd name="connsiteY97" fmla="*/ 882003 h 1924333"/>
              <a:gd name="connsiteX98" fmla="*/ 12192000 w 12192000"/>
              <a:gd name="connsiteY98" fmla="*/ 884778 h 1924333"/>
              <a:gd name="connsiteX99" fmla="*/ 12192000 w 12192000"/>
              <a:gd name="connsiteY99" fmla="*/ 1610315 h 1924333"/>
              <a:gd name="connsiteX100" fmla="*/ 12191998 w 12192000"/>
              <a:gd name="connsiteY100" fmla="*/ 1610315 h 1924333"/>
              <a:gd name="connsiteX101" fmla="*/ 12191998 w 12192000"/>
              <a:gd name="connsiteY101" fmla="*/ 1924333 h 1924333"/>
              <a:gd name="connsiteX102" fmla="*/ 0 w 12192000"/>
              <a:gd name="connsiteY102" fmla="*/ 1924333 h 1924333"/>
              <a:gd name="connsiteX103" fmla="*/ 0 w 12192000"/>
              <a:gd name="connsiteY103" fmla="*/ 505159 h 1924333"/>
              <a:gd name="connsiteX104" fmla="*/ 5722 w 12192000"/>
              <a:gd name="connsiteY104" fmla="*/ 508889 h 1924333"/>
              <a:gd name="connsiteX105" fmla="*/ 38476 w 12192000"/>
              <a:gd name="connsiteY105" fmla="*/ 524137 h 1924333"/>
              <a:gd name="connsiteX106" fmla="*/ 192883 w 12192000"/>
              <a:gd name="connsiteY106" fmla="*/ 545272 h 1924333"/>
              <a:gd name="connsiteX107" fmla="*/ 343710 w 12192000"/>
              <a:gd name="connsiteY107" fmla="*/ 565029 h 1924333"/>
              <a:gd name="connsiteX108" fmla="*/ 471066 w 12192000"/>
              <a:gd name="connsiteY108" fmla="*/ 549837 h 1924333"/>
              <a:gd name="connsiteX109" fmla="*/ 617333 w 12192000"/>
              <a:gd name="connsiteY109" fmla="*/ 526428 h 1924333"/>
              <a:gd name="connsiteX110" fmla="*/ 725203 w 12192000"/>
              <a:gd name="connsiteY110" fmla="*/ 523793 h 1924333"/>
              <a:gd name="connsiteX111" fmla="*/ 788494 w 12192000"/>
              <a:gd name="connsiteY111" fmla="*/ 505799 h 1924333"/>
              <a:gd name="connsiteX112" fmla="*/ 885977 w 12192000"/>
              <a:gd name="connsiteY112" fmla="*/ 526585 h 1924333"/>
              <a:gd name="connsiteX113" fmla="*/ 932142 w 12192000"/>
              <a:gd name="connsiteY113" fmla="*/ 528005 h 1924333"/>
              <a:gd name="connsiteX114" fmla="*/ 1090404 w 12192000"/>
              <a:gd name="connsiteY114" fmla="*/ 498299 h 1924333"/>
              <a:gd name="connsiteX115" fmla="*/ 1188628 w 12192000"/>
              <a:gd name="connsiteY115" fmla="*/ 483151 h 1924333"/>
              <a:gd name="connsiteX116" fmla="*/ 1316247 w 12192000"/>
              <a:gd name="connsiteY116" fmla="*/ 425979 h 1924333"/>
              <a:gd name="connsiteX117" fmla="*/ 1357712 w 12192000"/>
              <a:gd name="connsiteY117" fmla="*/ 416549 h 1924333"/>
              <a:gd name="connsiteX118" fmla="*/ 1425921 w 12192000"/>
              <a:gd name="connsiteY118" fmla="*/ 413953 h 1924333"/>
              <a:gd name="connsiteX119" fmla="*/ 1503817 w 12192000"/>
              <a:gd name="connsiteY119" fmla="*/ 380457 h 1924333"/>
              <a:gd name="connsiteX120" fmla="*/ 1639196 w 12192000"/>
              <a:gd name="connsiteY120" fmla="*/ 372785 h 1924333"/>
              <a:gd name="connsiteX121" fmla="*/ 1705606 w 12192000"/>
              <a:gd name="connsiteY121" fmla="*/ 359023 h 1924333"/>
              <a:gd name="connsiteX122" fmla="*/ 1813011 w 12192000"/>
              <a:gd name="connsiteY122" fmla="*/ 331023 h 1924333"/>
              <a:gd name="connsiteX123" fmla="*/ 1831380 w 12192000"/>
              <a:gd name="connsiteY123" fmla="*/ 341307 h 1924333"/>
              <a:gd name="connsiteX124" fmla="*/ 1858612 w 12192000"/>
              <a:gd name="connsiteY124" fmla="*/ 326777 h 1924333"/>
              <a:gd name="connsiteX125" fmla="*/ 1880661 w 12192000"/>
              <a:gd name="connsiteY125" fmla="*/ 335987 h 1924333"/>
              <a:gd name="connsiteX126" fmla="*/ 1941495 w 12192000"/>
              <a:gd name="connsiteY126" fmla="*/ 310792 h 1924333"/>
              <a:gd name="connsiteX127" fmla="*/ 1995402 w 12192000"/>
              <a:gd name="connsiteY127" fmla="*/ 305480 h 1924333"/>
              <a:gd name="connsiteX128" fmla="*/ 2223864 w 12192000"/>
              <a:gd name="connsiteY128" fmla="*/ 266118 h 1924333"/>
              <a:gd name="connsiteX129" fmla="*/ 2418043 w 12192000"/>
              <a:gd name="connsiteY129" fmla="*/ 215314 h 1924333"/>
              <a:gd name="connsiteX130" fmla="*/ 2558461 w 12192000"/>
              <a:gd name="connsiteY130" fmla="*/ 168193 h 1924333"/>
              <a:gd name="connsiteX131" fmla="*/ 2595535 w 12192000"/>
              <a:gd name="connsiteY131" fmla="*/ 158548 h 1924333"/>
              <a:gd name="connsiteX132" fmla="*/ 2626942 w 12192000"/>
              <a:gd name="connsiteY132" fmla="*/ 130400 h 1924333"/>
              <a:gd name="connsiteX133" fmla="*/ 2632225 w 12192000"/>
              <a:gd name="connsiteY133" fmla="*/ 130446 h 1924333"/>
              <a:gd name="connsiteX134" fmla="*/ 2696856 w 12192000"/>
              <a:gd name="connsiteY134" fmla="*/ 128498 h 1924333"/>
              <a:gd name="connsiteX135" fmla="*/ 2759767 w 12192000"/>
              <a:gd name="connsiteY135" fmla="*/ 127784 h 1924333"/>
              <a:gd name="connsiteX136" fmla="*/ 2792685 w 12192000"/>
              <a:gd name="connsiteY136" fmla="*/ 115710 h 1924333"/>
              <a:gd name="connsiteX137" fmla="*/ 2799767 w 12192000"/>
              <a:gd name="connsiteY137" fmla="*/ 113754 h 1924333"/>
              <a:gd name="connsiteX138" fmla="*/ 2829799 w 12192000"/>
              <a:gd name="connsiteY138" fmla="*/ 120042 h 1924333"/>
              <a:gd name="connsiteX139" fmla="*/ 2890704 w 12192000"/>
              <a:gd name="connsiteY139" fmla="*/ 121493 h 1924333"/>
              <a:gd name="connsiteX140" fmla="*/ 3042646 w 12192000"/>
              <a:gd name="connsiteY140" fmla="*/ 112273 h 1924333"/>
              <a:gd name="connsiteX141" fmla="*/ 3146630 w 12192000"/>
              <a:gd name="connsiteY141" fmla="*/ 100898 h 1924333"/>
              <a:gd name="connsiteX142" fmla="*/ 3233163 w 12192000"/>
              <a:gd name="connsiteY142" fmla="*/ 120200 h 1924333"/>
              <a:gd name="connsiteX143" fmla="*/ 3372699 w 12192000"/>
              <a:gd name="connsiteY143" fmla="*/ 129394 h 1924333"/>
              <a:gd name="connsiteX144" fmla="*/ 3394352 w 12192000"/>
              <a:gd name="connsiteY144" fmla="*/ 131671 h 1924333"/>
              <a:gd name="connsiteX145" fmla="*/ 3448218 w 12192000"/>
              <a:gd name="connsiteY145" fmla="*/ 118229 h 1924333"/>
              <a:gd name="connsiteX146" fmla="*/ 3505047 w 12192000"/>
              <a:gd name="connsiteY146" fmla="*/ 115412 h 1924333"/>
              <a:gd name="connsiteX147" fmla="*/ 3521767 w 12192000"/>
              <a:gd name="connsiteY147" fmla="*/ 111071 h 1924333"/>
              <a:gd name="connsiteX148" fmla="*/ 3585137 w 12192000"/>
              <a:gd name="connsiteY148" fmla="*/ 114371 h 1924333"/>
              <a:gd name="connsiteX149" fmla="*/ 3690293 w 12192000"/>
              <a:gd name="connsiteY149" fmla="*/ 98301 h 1924333"/>
              <a:gd name="connsiteX150" fmla="*/ 3867818 w 12192000"/>
              <a:gd name="connsiteY150" fmla="*/ 88985 h 1924333"/>
              <a:gd name="connsiteX151" fmla="*/ 4091337 w 12192000"/>
              <a:gd name="connsiteY151" fmla="*/ 70813 h 1924333"/>
              <a:gd name="connsiteX152" fmla="*/ 4246332 w 12192000"/>
              <a:gd name="connsiteY152" fmla="*/ 41697 h 1924333"/>
              <a:gd name="connsiteX153" fmla="*/ 4266975 w 12192000"/>
              <a:gd name="connsiteY153" fmla="*/ 46592 h 1924333"/>
              <a:gd name="connsiteX154" fmla="*/ 4270566 w 12192000"/>
              <a:gd name="connsiteY154" fmla="*/ 47620 h 1924333"/>
              <a:gd name="connsiteX155" fmla="*/ 4288964 w 12192000"/>
              <a:gd name="connsiteY155" fmla="*/ 52766 h 1924333"/>
              <a:gd name="connsiteX156" fmla="*/ 4365137 w 12192000"/>
              <a:gd name="connsiteY156" fmla="*/ 51783 h 1924333"/>
              <a:gd name="connsiteX157" fmla="*/ 4430546 w 12192000"/>
              <a:gd name="connsiteY157" fmla="*/ 44555 h 1924333"/>
              <a:gd name="connsiteX158" fmla="*/ 4444136 w 12192000"/>
              <a:gd name="connsiteY158" fmla="*/ 39567 h 1924333"/>
              <a:gd name="connsiteX159" fmla="*/ 4534039 w 12192000"/>
              <a:gd name="connsiteY159" fmla="*/ 31604 h 1924333"/>
              <a:gd name="connsiteX160" fmla="*/ 4560448 w 12192000"/>
              <a:gd name="connsiteY160" fmla="*/ 25231 h 1924333"/>
              <a:gd name="connsiteX161" fmla="*/ 4568006 w 12192000"/>
              <a:gd name="connsiteY161" fmla="*/ 25970 h 1924333"/>
              <a:gd name="connsiteX162" fmla="*/ 4595497 w 12192000"/>
              <a:gd name="connsiteY162" fmla="*/ 22958 h 1924333"/>
              <a:gd name="connsiteX163" fmla="*/ 4608623 w 12192000"/>
              <a:gd name="connsiteY163" fmla="*/ 18108 h 1924333"/>
              <a:gd name="connsiteX164" fmla="*/ 4623942 w 12192000"/>
              <a:gd name="connsiteY164" fmla="*/ 22251 h 1924333"/>
              <a:gd name="connsiteX165" fmla="*/ 4664336 w 12192000"/>
              <a:gd name="connsiteY165" fmla="*/ 23306 h 1924333"/>
              <a:gd name="connsiteX166" fmla="*/ 4677385 w 12192000"/>
              <a:gd name="connsiteY166" fmla="*/ 18246 h 1924333"/>
              <a:gd name="connsiteX167" fmla="*/ 4698143 w 12192000"/>
              <a:gd name="connsiteY167" fmla="*/ 18036 h 1924333"/>
              <a:gd name="connsiteX168" fmla="*/ 4750609 w 12192000"/>
              <a:gd name="connsiteY168" fmla="*/ 23611 h 1924333"/>
              <a:gd name="connsiteX169" fmla="*/ 4784658 w 12192000"/>
              <a:gd name="connsiteY169" fmla="*/ 25057 h 1924333"/>
              <a:gd name="connsiteX170" fmla="*/ 4847558 w 12192000"/>
              <a:gd name="connsiteY170" fmla="*/ 38726 h 1924333"/>
              <a:gd name="connsiteX171" fmla="*/ 4909134 w 12192000"/>
              <a:gd name="connsiteY171" fmla="*/ 50659 h 1924333"/>
              <a:gd name="connsiteX172" fmla="*/ 5099219 w 12192000"/>
              <a:gd name="connsiteY172" fmla="*/ 55050 h 1924333"/>
              <a:gd name="connsiteX173" fmla="*/ 5184992 w 12192000"/>
              <a:gd name="connsiteY173" fmla="*/ 67596 h 1924333"/>
              <a:gd name="connsiteX174" fmla="*/ 5229637 w 12192000"/>
              <a:gd name="connsiteY174" fmla="*/ 67789 h 1924333"/>
              <a:gd name="connsiteX175" fmla="*/ 5389346 w 12192000"/>
              <a:gd name="connsiteY175" fmla="*/ 80211 h 1924333"/>
              <a:gd name="connsiteX176" fmla="*/ 5494414 w 12192000"/>
              <a:gd name="connsiteY176" fmla="*/ 75926 h 1924333"/>
              <a:gd name="connsiteX177" fmla="*/ 5528443 w 12192000"/>
              <a:gd name="connsiteY177" fmla="*/ 77206 h 1924333"/>
              <a:gd name="connsiteX178" fmla="*/ 5684939 w 12192000"/>
              <a:gd name="connsiteY178" fmla="*/ 50269 h 1924333"/>
              <a:gd name="connsiteX179" fmla="*/ 5765146 w 12192000"/>
              <a:gd name="connsiteY179" fmla="*/ 50414 h 1924333"/>
              <a:gd name="connsiteX180" fmla="*/ 5848655 w 12192000"/>
              <a:gd name="connsiteY180" fmla="*/ 35257 h 1924333"/>
              <a:gd name="connsiteX181" fmla="*/ 5930656 w 12192000"/>
              <a:gd name="connsiteY181" fmla="*/ 30131 h 1924333"/>
              <a:gd name="connsiteX182" fmla="*/ 6124150 w 12192000"/>
              <a:gd name="connsiteY182" fmla="*/ 31679 h 1924333"/>
              <a:gd name="connsiteX183" fmla="*/ 6189199 w 12192000"/>
              <a:gd name="connsiteY183" fmla="*/ 588 h 1924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</a:cxnLst>
            <a:rect l="l" t="t" r="r" b="b"/>
            <a:pathLst>
              <a:path w="12192000" h="1924333">
                <a:moveTo>
                  <a:pt x="6189199" y="588"/>
                </a:moveTo>
                <a:cubicBezTo>
                  <a:pt x="6196356" y="-574"/>
                  <a:pt x="6202609" y="-108"/>
                  <a:pt x="6207079" y="2850"/>
                </a:cubicBezTo>
                <a:cubicBezTo>
                  <a:pt x="6222026" y="2749"/>
                  <a:pt x="6273489" y="3767"/>
                  <a:pt x="6285610" y="18131"/>
                </a:cubicBezTo>
                <a:cubicBezTo>
                  <a:pt x="6307255" y="18685"/>
                  <a:pt x="6357141" y="23793"/>
                  <a:pt x="6378008" y="24625"/>
                </a:cubicBezTo>
                <a:cubicBezTo>
                  <a:pt x="6409946" y="30645"/>
                  <a:pt x="6438307" y="10375"/>
                  <a:pt x="6466340" y="21366"/>
                </a:cubicBezTo>
                <a:cubicBezTo>
                  <a:pt x="6488276" y="31229"/>
                  <a:pt x="6529854" y="28110"/>
                  <a:pt x="6553334" y="35307"/>
                </a:cubicBezTo>
                <a:cubicBezTo>
                  <a:pt x="6561737" y="48059"/>
                  <a:pt x="6609188" y="62087"/>
                  <a:pt x="6626068" y="58045"/>
                </a:cubicBezTo>
                <a:cubicBezTo>
                  <a:pt x="6660952" y="66570"/>
                  <a:pt x="6666277" y="84716"/>
                  <a:pt x="6692303" y="91487"/>
                </a:cubicBezTo>
                <a:lnTo>
                  <a:pt x="6733670" y="118130"/>
                </a:lnTo>
                <a:lnTo>
                  <a:pt x="6798016" y="112271"/>
                </a:lnTo>
                <a:lnTo>
                  <a:pt x="6801081" y="114963"/>
                </a:lnTo>
                <a:cubicBezTo>
                  <a:pt x="6806919" y="120140"/>
                  <a:pt x="6812832" y="125016"/>
                  <a:pt x="6819351" y="128825"/>
                </a:cubicBezTo>
                <a:cubicBezTo>
                  <a:pt x="6825742" y="109997"/>
                  <a:pt x="6840132" y="116541"/>
                  <a:pt x="6852732" y="123321"/>
                </a:cubicBezTo>
                <a:lnTo>
                  <a:pt x="6865247" y="128836"/>
                </a:lnTo>
                <a:lnTo>
                  <a:pt x="6905517" y="129265"/>
                </a:lnTo>
                <a:cubicBezTo>
                  <a:pt x="6934052" y="140042"/>
                  <a:pt x="6939773" y="141556"/>
                  <a:pt x="6950286" y="150104"/>
                </a:cubicBezTo>
                <a:lnTo>
                  <a:pt x="7003442" y="136136"/>
                </a:lnTo>
                <a:lnTo>
                  <a:pt x="7160047" y="166721"/>
                </a:lnTo>
                <a:cubicBezTo>
                  <a:pt x="7207281" y="179911"/>
                  <a:pt x="7280644" y="210197"/>
                  <a:pt x="7325604" y="215867"/>
                </a:cubicBezTo>
                <a:cubicBezTo>
                  <a:pt x="7460113" y="233904"/>
                  <a:pt x="7393081" y="242880"/>
                  <a:pt x="7540522" y="239374"/>
                </a:cubicBezTo>
                <a:cubicBezTo>
                  <a:pt x="7545714" y="234872"/>
                  <a:pt x="7605972" y="231727"/>
                  <a:pt x="7612071" y="229553"/>
                </a:cubicBezTo>
                <a:lnTo>
                  <a:pt x="7651995" y="244567"/>
                </a:lnTo>
                <a:lnTo>
                  <a:pt x="7725761" y="258638"/>
                </a:lnTo>
                <a:lnTo>
                  <a:pt x="7823038" y="287078"/>
                </a:lnTo>
                <a:cubicBezTo>
                  <a:pt x="7837080" y="286482"/>
                  <a:pt x="7851647" y="286498"/>
                  <a:pt x="7866405" y="287288"/>
                </a:cubicBezTo>
                <a:lnTo>
                  <a:pt x="7875021" y="288224"/>
                </a:lnTo>
                <a:cubicBezTo>
                  <a:pt x="7875062" y="288354"/>
                  <a:pt x="7875105" y="288483"/>
                  <a:pt x="7875146" y="288614"/>
                </a:cubicBezTo>
                <a:cubicBezTo>
                  <a:pt x="7880550" y="289202"/>
                  <a:pt x="7901153" y="290716"/>
                  <a:pt x="7907443" y="291752"/>
                </a:cubicBezTo>
                <a:lnTo>
                  <a:pt x="7912892" y="294833"/>
                </a:lnTo>
                <a:lnTo>
                  <a:pt x="7946345" y="319359"/>
                </a:lnTo>
                <a:cubicBezTo>
                  <a:pt x="7958657" y="312776"/>
                  <a:pt x="7996513" y="309749"/>
                  <a:pt x="8021238" y="315159"/>
                </a:cubicBezTo>
                <a:cubicBezTo>
                  <a:pt x="8045964" y="320570"/>
                  <a:pt x="8058169" y="340462"/>
                  <a:pt x="8094697" y="351819"/>
                </a:cubicBezTo>
                <a:cubicBezTo>
                  <a:pt x="8129587" y="361154"/>
                  <a:pt x="8116181" y="360544"/>
                  <a:pt x="8155208" y="371168"/>
                </a:cubicBezTo>
                <a:cubicBezTo>
                  <a:pt x="8196217" y="383300"/>
                  <a:pt x="8205468" y="391801"/>
                  <a:pt x="8248472" y="400489"/>
                </a:cubicBezTo>
                <a:cubicBezTo>
                  <a:pt x="8283932" y="419791"/>
                  <a:pt x="8278617" y="392031"/>
                  <a:pt x="8300068" y="405531"/>
                </a:cubicBezTo>
                <a:lnTo>
                  <a:pt x="8356293" y="403328"/>
                </a:lnTo>
                <a:cubicBezTo>
                  <a:pt x="8377247" y="404463"/>
                  <a:pt x="8438442" y="433194"/>
                  <a:pt x="8475838" y="435524"/>
                </a:cubicBezTo>
                <a:cubicBezTo>
                  <a:pt x="8510241" y="438037"/>
                  <a:pt x="8545511" y="449840"/>
                  <a:pt x="8575216" y="450198"/>
                </a:cubicBezTo>
                <a:lnTo>
                  <a:pt x="8588650" y="447070"/>
                </a:lnTo>
                <a:lnTo>
                  <a:pt x="8612184" y="439577"/>
                </a:lnTo>
                <a:lnTo>
                  <a:pt x="8630713" y="433015"/>
                </a:lnTo>
                <a:cubicBezTo>
                  <a:pt x="8635870" y="429519"/>
                  <a:pt x="8700685" y="428411"/>
                  <a:pt x="8704240" y="422865"/>
                </a:cubicBezTo>
                <a:cubicBezTo>
                  <a:pt x="8761777" y="429549"/>
                  <a:pt x="8768302" y="427178"/>
                  <a:pt x="8829513" y="429389"/>
                </a:cubicBezTo>
                <a:cubicBezTo>
                  <a:pt x="8922895" y="444672"/>
                  <a:pt x="8924579" y="401507"/>
                  <a:pt x="9083651" y="390744"/>
                </a:cubicBezTo>
                <a:cubicBezTo>
                  <a:pt x="9138403" y="388032"/>
                  <a:pt x="9315003" y="378647"/>
                  <a:pt x="9371402" y="371809"/>
                </a:cubicBezTo>
                <a:cubicBezTo>
                  <a:pt x="9358632" y="337502"/>
                  <a:pt x="9402842" y="379364"/>
                  <a:pt x="9429586" y="369213"/>
                </a:cubicBezTo>
                <a:cubicBezTo>
                  <a:pt x="9449312" y="370213"/>
                  <a:pt x="9473938" y="373270"/>
                  <a:pt x="9489757" y="377814"/>
                </a:cubicBezTo>
                <a:cubicBezTo>
                  <a:pt x="9498164" y="379256"/>
                  <a:pt x="9507139" y="379272"/>
                  <a:pt x="9516954" y="376991"/>
                </a:cubicBezTo>
                <a:cubicBezTo>
                  <a:pt x="9548430" y="354766"/>
                  <a:pt x="9591874" y="370315"/>
                  <a:pt x="9645588" y="363590"/>
                </a:cubicBezTo>
                <a:cubicBezTo>
                  <a:pt x="9660487" y="368814"/>
                  <a:pt x="9710817" y="350550"/>
                  <a:pt x="9722896" y="360983"/>
                </a:cubicBezTo>
                <a:cubicBezTo>
                  <a:pt x="9733918" y="362239"/>
                  <a:pt x="9745201" y="356679"/>
                  <a:pt x="9752803" y="368492"/>
                </a:cubicBezTo>
                <a:cubicBezTo>
                  <a:pt x="9793268" y="374490"/>
                  <a:pt x="9843313" y="380978"/>
                  <a:pt x="9890305" y="380736"/>
                </a:cubicBezTo>
                <a:cubicBezTo>
                  <a:pt x="9912701" y="380083"/>
                  <a:pt x="9926523" y="379037"/>
                  <a:pt x="9939767" y="377776"/>
                </a:cubicBezTo>
                <a:lnTo>
                  <a:pt x="9944355" y="377352"/>
                </a:lnTo>
                <a:lnTo>
                  <a:pt x="9953719" y="375642"/>
                </a:lnTo>
                <a:lnTo>
                  <a:pt x="9955809" y="376294"/>
                </a:lnTo>
                <a:lnTo>
                  <a:pt x="10032710" y="394940"/>
                </a:lnTo>
                <a:lnTo>
                  <a:pt x="10049925" y="404971"/>
                </a:lnTo>
                <a:lnTo>
                  <a:pt x="10112671" y="414549"/>
                </a:lnTo>
                <a:cubicBezTo>
                  <a:pt x="10169643" y="412125"/>
                  <a:pt x="10132220" y="425358"/>
                  <a:pt x="10170853" y="435168"/>
                </a:cubicBezTo>
                <a:cubicBezTo>
                  <a:pt x="10206088" y="442020"/>
                  <a:pt x="10240809" y="454081"/>
                  <a:pt x="10290184" y="448123"/>
                </a:cubicBezTo>
                <a:cubicBezTo>
                  <a:pt x="10301813" y="444919"/>
                  <a:pt x="10315233" y="449499"/>
                  <a:pt x="10320158" y="458352"/>
                </a:cubicBezTo>
                <a:cubicBezTo>
                  <a:pt x="10321006" y="459876"/>
                  <a:pt x="10321565" y="461470"/>
                  <a:pt x="10321815" y="463087"/>
                </a:cubicBezTo>
                <a:cubicBezTo>
                  <a:pt x="10354058" y="457158"/>
                  <a:pt x="10355176" y="470634"/>
                  <a:pt x="10373742" y="464538"/>
                </a:cubicBezTo>
                <a:cubicBezTo>
                  <a:pt x="10403060" y="475292"/>
                  <a:pt x="10411841" y="497597"/>
                  <a:pt x="10428532" y="492504"/>
                </a:cubicBezTo>
                <a:cubicBezTo>
                  <a:pt x="10440561" y="500742"/>
                  <a:pt x="10446267" y="521930"/>
                  <a:pt x="10466490" y="517759"/>
                </a:cubicBezTo>
                <a:cubicBezTo>
                  <a:pt x="10464622" y="519986"/>
                  <a:pt x="10465013" y="521261"/>
                  <a:pt x="10466675" y="522076"/>
                </a:cubicBezTo>
                <a:lnTo>
                  <a:pt x="10470309" y="522792"/>
                </a:lnTo>
                <a:lnTo>
                  <a:pt x="10474138" y="519761"/>
                </a:lnTo>
                <a:cubicBezTo>
                  <a:pt x="10488888" y="509612"/>
                  <a:pt x="10484914" y="524734"/>
                  <a:pt x="10501100" y="528263"/>
                </a:cubicBezTo>
                <a:cubicBezTo>
                  <a:pt x="10508412" y="530705"/>
                  <a:pt x="10505426" y="533743"/>
                  <a:pt x="10502395" y="536393"/>
                </a:cubicBezTo>
                <a:lnTo>
                  <a:pt x="10689496" y="560233"/>
                </a:lnTo>
                <a:cubicBezTo>
                  <a:pt x="10721441" y="573640"/>
                  <a:pt x="10757547" y="582937"/>
                  <a:pt x="10788736" y="613188"/>
                </a:cubicBezTo>
                <a:cubicBezTo>
                  <a:pt x="10794510" y="621641"/>
                  <a:pt x="10807098" y="616073"/>
                  <a:pt x="10819747" y="621351"/>
                </a:cubicBezTo>
                <a:cubicBezTo>
                  <a:pt x="10832398" y="626630"/>
                  <a:pt x="10846356" y="639592"/>
                  <a:pt x="10864632" y="644858"/>
                </a:cubicBezTo>
                <a:cubicBezTo>
                  <a:pt x="10895617" y="652290"/>
                  <a:pt x="10921550" y="640451"/>
                  <a:pt x="10929407" y="652945"/>
                </a:cubicBezTo>
                <a:cubicBezTo>
                  <a:pt x="10945460" y="653176"/>
                  <a:pt x="10968148" y="640553"/>
                  <a:pt x="10979412" y="654217"/>
                </a:cubicBezTo>
                <a:cubicBezTo>
                  <a:pt x="10981679" y="643737"/>
                  <a:pt x="10997287" y="663414"/>
                  <a:pt x="11006959" y="657017"/>
                </a:cubicBezTo>
                <a:cubicBezTo>
                  <a:pt x="11023230" y="659396"/>
                  <a:pt x="11051890" y="662462"/>
                  <a:pt x="11077038" y="668487"/>
                </a:cubicBezTo>
                <a:cubicBezTo>
                  <a:pt x="11097000" y="690299"/>
                  <a:pt x="11141286" y="676399"/>
                  <a:pt x="11157850" y="693164"/>
                </a:cubicBezTo>
                <a:cubicBezTo>
                  <a:pt x="11163800" y="695757"/>
                  <a:pt x="11169599" y="696942"/>
                  <a:pt x="11175276" y="697243"/>
                </a:cubicBezTo>
                <a:lnTo>
                  <a:pt x="11191131" y="696085"/>
                </a:lnTo>
                <a:lnTo>
                  <a:pt x="11195573" y="691751"/>
                </a:lnTo>
                <a:lnTo>
                  <a:pt x="11205299" y="693247"/>
                </a:lnTo>
                <a:lnTo>
                  <a:pt x="11223770" y="690335"/>
                </a:lnTo>
                <a:cubicBezTo>
                  <a:pt x="11237778" y="693777"/>
                  <a:pt x="11256852" y="701947"/>
                  <a:pt x="11292119" y="713311"/>
                </a:cubicBezTo>
                <a:cubicBezTo>
                  <a:pt x="11334878" y="733451"/>
                  <a:pt x="11401662" y="729175"/>
                  <a:pt x="11435379" y="758519"/>
                </a:cubicBezTo>
                <a:lnTo>
                  <a:pt x="11604406" y="810476"/>
                </a:lnTo>
                <a:lnTo>
                  <a:pt x="11652155" y="825109"/>
                </a:lnTo>
                <a:lnTo>
                  <a:pt x="11654192" y="827301"/>
                </a:lnTo>
                <a:cubicBezTo>
                  <a:pt x="11661650" y="834729"/>
                  <a:pt x="11669215" y="841480"/>
                  <a:pt x="11676599" y="846628"/>
                </a:cubicBezTo>
                <a:cubicBezTo>
                  <a:pt x="11688258" y="861760"/>
                  <a:pt x="11752266" y="896888"/>
                  <a:pt x="11775168" y="890664"/>
                </a:cubicBezTo>
                <a:cubicBezTo>
                  <a:pt x="11790977" y="883819"/>
                  <a:pt x="11808364" y="879901"/>
                  <a:pt x="11826341" y="877558"/>
                </a:cubicBezTo>
                <a:lnTo>
                  <a:pt x="11879068" y="874038"/>
                </a:lnTo>
                <a:lnTo>
                  <a:pt x="11889563" y="878619"/>
                </a:lnTo>
                <a:lnTo>
                  <a:pt x="12016613" y="886111"/>
                </a:lnTo>
                <a:lnTo>
                  <a:pt x="12108292" y="868500"/>
                </a:lnTo>
                <a:cubicBezTo>
                  <a:pt x="12129725" y="867311"/>
                  <a:pt x="12157891" y="874537"/>
                  <a:pt x="12182910" y="882003"/>
                </a:cubicBezTo>
                <a:lnTo>
                  <a:pt x="12192000" y="884778"/>
                </a:lnTo>
                <a:lnTo>
                  <a:pt x="12192000" y="1610315"/>
                </a:lnTo>
                <a:lnTo>
                  <a:pt x="12191998" y="1610315"/>
                </a:lnTo>
                <a:lnTo>
                  <a:pt x="12191998" y="1924333"/>
                </a:lnTo>
                <a:lnTo>
                  <a:pt x="0" y="1924333"/>
                </a:lnTo>
                <a:lnTo>
                  <a:pt x="0" y="505159"/>
                </a:lnTo>
                <a:lnTo>
                  <a:pt x="5722" y="508889"/>
                </a:lnTo>
                <a:cubicBezTo>
                  <a:pt x="21614" y="518548"/>
                  <a:pt x="33814" y="524781"/>
                  <a:pt x="38476" y="524137"/>
                </a:cubicBezTo>
                <a:cubicBezTo>
                  <a:pt x="99229" y="544180"/>
                  <a:pt x="142010" y="538457"/>
                  <a:pt x="192883" y="545272"/>
                </a:cubicBezTo>
                <a:cubicBezTo>
                  <a:pt x="277629" y="525210"/>
                  <a:pt x="293434" y="558443"/>
                  <a:pt x="343710" y="565029"/>
                </a:cubicBezTo>
                <a:cubicBezTo>
                  <a:pt x="383094" y="555729"/>
                  <a:pt x="425462" y="556271"/>
                  <a:pt x="471066" y="549837"/>
                </a:cubicBezTo>
                <a:cubicBezTo>
                  <a:pt x="513583" y="544428"/>
                  <a:pt x="569194" y="531004"/>
                  <a:pt x="617333" y="526428"/>
                </a:cubicBezTo>
                <a:cubicBezTo>
                  <a:pt x="660031" y="520760"/>
                  <a:pt x="696675" y="523882"/>
                  <a:pt x="725203" y="523793"/>
                </a:cubicBezTo>
                <a:cubicBezTo>
                  <a:pt x="736650" y="521695"/>
                  <a:pt x="780513" y="502146"/>
                  <a:pt x="788494" y="505799"/>
                </a:cubicBezTo>
                <a:lnTo>
                  <a:pt x="885977" y="526585"/>
                </a:lnTo>
                <a:cubicBezTo>
                  <a:pt x="906140" y="522837"/>
                  <a:pt x="917203" y="532232"/>
                  <a:pt x="932142" y="528005"/>
                </a:cubicBezTo>
                <a:cubicBezTo>
                  <a:pt x="963701" y="524128"/>
                  <a:pt x="1061555" y="499582"/>
                  <a:pt x="1090404" y="498299"/>
                </a:cubicBezTo>
                <a:cubicBezTo>
                  <a:pt x="1132840" y="494057"/>
                  <a:pt x="1148476" y="496041"/>
                  <a:pt x="1188628" y="483151"/>
                </a:cubicBezTo>
                <a:cubicBezTo>
                  <a:pt x="1230397" y="468408"/>
                  <a:pt x="1278711" y="457638"/>
                  <a:pt x="1316247" y="425979"/>
                </a:cubicBezTo>
                <a:cubicBezTo>
                  <a:pt x="1322662" y="417251"/>
                  <a:pt x="1339433" y="418553"/>
                  <a:pt x="1357712" y="416549"/>
                </a:cubicBezTo>
                <a:cubicBezTo>
                  <a:pt x="1375991" y="414544"/>
                  <a:pt x="1423507" y="412949"/>
                  <a:pt x="1425921" y="413953"/>
                </a:cubicBezTo>
                <a:cubicBezTo>
                  <a:pt x="1450272" y="407937"/>
                  <a:pt x="1458223" y="388156"/>
                  <a:pt x="1503817" y="380457"/>
                </a:cubicBezTo>
                <a:cubicBezTo>
                  <a:pt x="1541095" y="377398"/>
                  <a:pt x="1605565" y="376357"/>
                  <a:pt x="1639196" y="372785"/>
                </a:cubicBezTo>
                <a:cubicBezTo>
                  <a:pt x="1653280" y="376736"/>
                  <a:pt x="1695289" y="365766"/>
                  <a:pt x="1705606" y="359023"/>
                </a:cubicBezTo>
                <a:cubicBezTo>
                  <a:pt x="1729169" y="336295"/>
                  <a:pt x="1793207" y="348537"/>
                  <a:pt x="1813011" y="331023"/>
                </a:cubicBezTo>
                <a:cubicBezTo>
                  <a:pt x="1820772" y="328179"/>
                  <a:pt x="1823566" y="341833"/>
                  <a:pt x="1831380" y="341307"/>
                </a:cubicBezTo>
                <a:lnTo>
                  <a:pt x="1858612" y="326777"/>
                </a:lnTo>
                <a:lnTo>
                  <a:pt x="1880661" y="335987"/>
                </a:lnTo>
                <a:lnTo>
                  <a:pt x="1941495" y="310792"/>
                </a:lnTo>
                <a:cubicBezTo>
                  <a:pt x="1978970" y="307223"/>
                  <a:pt x="1947391" y="291714"/>
                  <a:pt x="1995402" y="305480"/>
                </a:cubicBezTo>
                <a:cubicBezTo>
                  <a:pt x="2042464" y="298034"/>
                  <a:pt x="2153424" y="281146"/>
                  <a:pt x="2223864" y="266118"/>
                </a:cubicBezTo>
                <a:cubicBezTo>
                  <a:pt x="2261296" y="256300"/>
                  <a:pt x="2360518" y="238323"/>
                  <a:pt x="2418043" y="215314"/>
                </a:cubicBezTo>
                <a:cubicBezTo>
                  <a:pt x="2472088" y="206823"/>
                  <a:pt x="2499422" y="162612"/>
                  <a:pt x="2558461" y="168193"/>
                </a:cubicBezTo>
                <a:cubicBezTo>
                  <a:pt x="2559660" y="164506"/>
                  <a:pt x="2592244" y="161337"/>
                  <a:pt x="2595535" y="158548"/>
                </a:cubicBezTo>
                <a:lnTo>
                  <a:pt x="2626942" y="130400"/>
                </a:lnTo>
                <a:lnTo>
                  <a:pt x="2632225" y="130446"/>
                </a:lnTo>
                <a:lnTo>
                  <a:pt x="2696856" y="128498"/>
                </a:lnTo>
                <a:lnTo>
                  <a:pt x="2759767" y="127784"/>
                </a:lnTo>
                <a:cubicBezTo>
                  <a:pt x="2770024" y="123546"/>
                  <a:pt x="2781047" y="119463"/>
                  <a:pt x="2792685" y="115710"/>
                </a:cubicBezTo>
                <a:lnTo>
                  <a:pt x="2799767" y="113754"/>
                </a:lnTo>
                <a:lnTo>
                  <a:pt x="2829799" y="120042"/>
                </a:lnTo>
                <a:lnTo>
                  <a:pt x="2890704" y="121493"/>
                </a:lnTo>
                <a:cubicBezTo>
                  <a:pt x="2935390" y="121035"/>
                  <a:pt x="2990780" y="113193"/>
                  <a:pt x="3042646" y="112273"/>
                </a:cubicBezTo>
                <a:cubicBezTo>
                  <a:pt x="3077119" y="111474"/>
                  <a:pt x="3124089" y="100414"/>
                  <a:pt x="3146630" y="100898"/>
                </a:cubicBezTo>
                <a:cubicBezTo>
                  <a:pt x="3169381" y="117699"/>
                  <a:pt x="3224695" y="125864"/>
                  <a:pt x="3233163" y="120200"/>
                </a:cubicBezTo>
                <a:lnTo>
                  <a:pt x="3372699" y="129394"/>
                </a:lnTo>
                <a:cubicBezTo>
                  <a:pt x="3389020" y="126586"/>
                  <a:pt x="3397563" y="116804"/>
                  <a:pt x="3394352" y="131671"/>
                </a:cubicBezTo>
                <a:cubicBezTo>
                  <a:pt x="3406102" y="131485"/>
                  <a:pt x="3429770" y="120938"/>
                  <a:pt x="3448218" y="118229"/>
                </a:cubicBezTo>
                <a:lnTo>
                  <a:pt x="3505047" y="115412"/>
                </a:lnTo>
                <a:lnTo>
                  <a:pt x="3521767" y="111071"/>
                </a:lnTo>
                <a:cubicBezTo>
                  <a:pt x="3526335" y="108877"/>
                  <a:pt x="3582156" y="117732"/>
                  <a:pt x="3585137" y="114371"/>
                </a:cubicBezTo>
                <a:cubicBezTo>
                  <a:pt x="3638265" y="102098"/>
                  <a:pt x="3633789" y="98565"/>
                  <a:pt x="3690293" y="98301"/>
                </a:cubicBezTo>
                <a:cubicBezTo>
                  <a:pt x="3782197" y="112746"/>
                  <a:pt x="3826738" y="92943"/>
                  <a:pt x="3867818" y="88985"/>
                </a:cubicBezTo>
                <a:cubicBezTo>
                  <a:pt x="3943777" y="81477"/>
                  <a:pt x="3990501" y="75194"/>
                  <a:pt x="4091337" y="70813"/>
                </a:cubicBezTo>
                <a:cubicBezTo>
                  <a:pt x="4154422" y="62932"/>
                  <a:pt x="4217060" y="45734"/>
                  <a:pt x="4246332" y="41697"/>
                </a:cubicBezTo>
                <a:cubicBezTo>
                  <a:pt x="4253308" y="42804"/>
                  <a:pt x="4260125" y="44606"/>
                  <a:pt x="4266975" y="46592"/>
                </a:cubicBezTo>
                <a:lnTo>
                  <a:pt x="4270566" y="47620"/>
                </a:lnTo>
                <a:lnTo>
                  <a:pt x="4288964" y="52766"/>
                </a:lnTo>
                <a:lnTo>
                  <a:pt x="4365137" y="51783"/>
                </a:lnTo>
                <a:lnTo>
                  <a:pt x="4430546" y="44555"/>
                </a:lnTo>
                <a:lnTo>
                  <a:pt x="4444136" y="39567"/>
                </a:lnTo>
                <a:lnTo>
                  <a:pt x="4534039" y="31604"/>
                </a:lnTo>
                <a:lnTo>
                  <a:pt x="4560448" y="25231"/>
                </a:lnTo>
                <a:lnTo>
                  <a:pt x="4568006" y="25970"/>
                </a:lnTo>
                <a:cubicBezTo>
                  <a:pt x="4580278" y="23866"/>
                  <a:pt x="4594878" y="14904"/>
                  <a:pt x="4595497" y="22958"/>
                </a:cubicBezTo>
                <a:lnTo>
                  <a:pt x="4608623" y="18108"/>
                </a:lnTo>
                <a:lnTo>
                  <a:pt x="4623942" y="22251"/>
                </a:lnTo>
                <a:cubicBezTo>
                  <a:pt x="4633227" y="23117"/>
                  <a:pt x="4655429" y="23973"/>
                  <a:pt x="4664336" y="23306"/>
                </a:cubicBezTo>
                <a:lnTo>
                  <a:pt x="4677385" y="18246"/>
                </a:lnTo>
                <a:lnTo>
                  <a:pt x="4698143" y="18036"/>
                </a:lnTo>
                <a:cubicBezTo>
                  <a:pt x="4710347" y="18931"/>
                  <a:pt x="4736189" y="22441"/>
                  <a:pt x="4750609" y="23611"/>
                </a:cubicBezTo>
                <a:cubicBezTo>
                  <a:pt x="4764270" y="27424"/>
                  <a:pt x="4774858" y="29782"/>
                  <a:pt x="4784658" y="25057"/>
                </a:cubicBezTo>
                <a:cubicBezTo>
                  <a:pt x="4804708" y="29613"/>
                  <a:pt x="4822811" y="48263"/>
                  <a:pt x="4847558" y="38726"/>
                </a:cubicBezTo>
                <a:cubicBezTo>
                  <a:pt x="4868304" y="42993"/>
                  <a:pt x="4867190" y="47939"/>
                  <a:pt x="4909134" y="50659"/>
                </a:cubicBezTo>
                <a:cubicBezTo>
                  <a:pt x="4945026" y="52455"/>
                  <a:pt x="5063406" y="54096"/>
                  <a:pt x="5099219" y="55050"/>
                </a:cubicBezTo>
                <a:cubicBezTo>
                  <a:pt x="5145195" y="57873"/>
                  <a:pt x="5163254" y="65473"/>
                  <a:pt x="5184992" y="67596"/>
                </a:cubicBezTo>
                <a:cubicBezTo>
                  <a:pt x="5206728" y="69720"/>
                  <a:pt x="5195578" y="65687"/>
                  <a:pt x="5229637" y="67789"/>
                </a:cubicBezTo>
                <a:cubicBezTo>
                  <a:pt x="5263695" y="69892"/>
                  <a:pt x="5345217" y="78854"/>
                  <a:pt x="5389346" y="80211"/>
                </a:cubicBezTo>
                <a:cubicBezTo>
                  <a:pt x="5425889" y="83191"/>
                  <a:pt x="5461943" y="84751"/>
                  <a:pt x="5494414" y="75926"/>
                </a:cubicBezTo>
                <a:lnTo>
                  <a:pt x="5528443" y="77206"/>
                </a:lnTo>
                <a:cubicBezTo>
                  <a:pt x="5582723" y="71370"/>
                  <a:pt x="5638917" y="68385"/>
                  <a:pt x="5684939" y="50269"/>
                </a:cubicBezTo>
                <a:cubicBezTo>
                  <a:pt x="5724389" y="45804"/>
                  <a:pt x="5737860" y="52916"/>
                  <a:pt x="5765146" y="50414"/>
                </a:cubicBezTo>
                <a:cubicBezTo>
                  <a:pt x="5792695" y="43060"/>
                  <a:pt x="5827352" y="38097"/>
                  <a:pt x="5848655" y="35257"/>
                </a:cubicBezTo>
                <a:lnTo>
                  <a:pt x="5930656" y="30131"/>
                </a:lnTo>
                <a:lnTo>
                  <a:pt x="6124150" y="31679"/>
                </a:lnTo>
                <a:cubicBezTo>
                  <a:pt x="6138131" y="22216"/>
                  <a:pt x="6167730" y="4075"/>
                  <a:pt x="6189199" y="588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77FAF9B-217E-863D-37F3-9120802648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5060" y="5279511"/>
            <a:ext cx="9681882" cy="7398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ESQUEMA DE VALIDACIÓN</a:t>
            </a:r>
          </a:p>
        </p:txBody>
      </p:sp>
      <p:pic>
        <p:nvPicPr>
          <p:cNvPr id="5" name="Marcador de contenido 4" descr="Diagrama&#10;&#10;Descripción generada automáticamente">
            <a:extLst>
              <a:ext uri="{FF2B5EF4-FFF2-40B4-BE49-F238E27FC236}">
                <a16:creationId xmlns:a16="http://schemas.microsoft.com/office/drawing/2014/main" id="{7073724B-6A36-3752-A896-88034F3147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3956" y="579473"/>
            <a:ext cx="7604087" cy="4224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32303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6">
            <a:extLst>
              <a:ext uri="{FF2B5EF4-FFF2-40B4-BE49-F238E27FC236}">
                <a16:creationId xmlns:a16="http://schemas.microsoft.com/office/drawing/2014/main" id="{80E21785-62D8-430F-9521-90166EF7C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8">
            <a:extLst>
              <a:ext uri="{FF2B5EF4-FFF2-40B4-BE49-F238E27FC236}">
                <a16:creationId xmlns:a16="http://schemas.microsoft.com/office/drawing/2014/main" id="{ED7CF8A0-D3E4-4A16-87D3-1D973AC61B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13296" y="697832"/>
            <a:ext cx="8189484" cy="5541981"/>
          </a:xfrm>
          <a:custGeom>
            <a:avLst/>
            <a:gdLst>
              <a:gd name="connsiteX0" fmla="*/ 1164045 w 7323233"/>
              <a:gd name="connsiteY0" fmla="*/ 25 h 5835507"/>
              <a:gd name="connsiteX1" fmla="*/ 1213723 w 7323233"/>
              <a:gd name="connsiteY1" fmla="*/ 8385 h 5835507"/>
              <a:gd name="connsiteX2" fmla="*/ 2251656 w 7323233"/>
              <a:gd name="connsiteY2" fmla="*/ 138318 h 5835507"/>
              <a:gd name="connsiteX3" fmla="*/ 3226534 w 7323233"/>
              <a:gd name="connsiteY3" fmla="*/ 205194 h 5835507"/>
              <a:gd name="connsiteX4" fmla="*/ 4404335 w 7323233"/>
              <a:gd name="connsiteY4" fmla="*/ 316784 h 5835507"/>
              <a:gd name="connsiteX5" fmla="*/ 5225968 w 7323233"/>
              <a:gd name="connsiteY5" fmla="*/ 350415 h 5835507"/>
              <a:gd name="connsiteX6" fmla="*/ 5266859 w 7323233"/>
              <a:gd name="connsiteY6" fmla="*/ 348884 h 5835507"/>
              <a:gd name="connsiteX7" fmla="*/ 5685318 w 7323233"/>
              <a:gd name="connsiteY7" fmla="*/ 399712 h 5835507"/>
              <a:gd name="connsiteX8" fmla="*/ 5411315 w 7323233"/>
              <a:gd name="connsiteY8" fmla="*/ 618305 h 5835507"/>
              <a:gd name="connsiteX9" fmla="*/ 5805698 w 7323233"/>
              <a:gd name="connsiteY9" fmla="*/ 721868 h 5835507"/>
              <a:gd name="connsiteX10" fmla="*/ 6188997 w 7323233"/>
              <a:gd name="connsiteY10" fmla="*/ 868233 h 5835507"/>
              <a:gd name="connsiteX11" fmla="*/ 6261225 w 7323233"/>
              <a:gd name="connsiteY11" fmla="*/ 928614 h 5835507"/>
              <a:gd name="connsiteX12" fmla="*/ 6858533 w 7323233"/>
              <a:gd name="connsiteY12" fmla="*/ 1323379 h 5835507"/>
              <a:gd name="connsiteX13" fmla="*/ 6744269 w 7323233"/>
              <a:gd name="connsiteY13" fmla="*/ 1407072 h 5835507"/>
              <a:gd name="connsiteX14" fmla="*/ 6956365 w 7323233"/>
              <a:gd name="connsiteY14" fmla="*/ 1507197 h 5835507"/>
              <a:gd name="connsiteX15" fmla="*/ 7004134 w 7323233"/>
              <a:gd name="connsiteY15" fmla="*/ 1549234 h 5835507"/>
              <a:gd name="connsiteX16" fmla="*/ 6963627 w 7323233"/>
              <a:gd name="connsiteY16" fmla="*/ 1599678 h 5835507"/>
              <a:gd name="connsiteX17" fmla="*/ 6875731 w 7323233"/>
              <a:gd name="connsiteY17" fmla="*/ 1634837 h 5835507"/>
              <a:gd name="connsiteX18" fmla="*/ 6759175 w 7323233"/>
              <a:gd name="connsiteY18" fmla="*/ 1723878 h 5835507"/>
              <a:gd name="connsiteX19" fmla="*/ 6763759 w 7323233"/>
              <a:gd name="connsiteY19" fmla="*/ 1793431 h 5835507"/>
              <a:gd name="connsiteX20" fmla="*/ 6832931 w 7323233"/>
              <a:gd name="connsiteY20" fmla="*/ 1919543 h 5835507"/>
              <a:gd name="connsiteX21" fmla="*/ 6728984 w 7323233"/>
              <a:gd name="connsiteY21" fmla="*/ 2051386 h 5835507"/>
              <a:gd name="connsiteX22" fmla="*/ 6675481 w 7323233"/>
              <a:gd name="connsiteY22" fmla="*/ 2090365 h 5835507"/>
              <a:gd name="connsiteX23" fmla="*/ 6778665 w 7323233"/>
              <a:gd name="connsiteY23" fmla="*/ 2103740 h 5835507"/>
              <a:gd name="connsiteX24" fmla="*/ 6814587 w 7323233"/>
              <a:gd name="connsiteY24" fmla="*/ 2158771 h 5835507"/>
              <a:gd name="connsiteX25" fmla="*/ 6830637 w 7323233"/>
              <a:gd name="connsiteY25" fmla="*/ 2186286 h 5835507"/>
              <a:gd name="connsiteX26" fmla="*/ 6928087 w 7323233"/>
              <a:gd name="connsiteY26" fmla="*/ 2358639 h 5835507"/>
              <a:gd name="connsiteX27" fmla="*/ 6911653 w 7323233"/>
              <a:gd name="connsiteY27" fmla="*/ 2406789 h 5835507"/>
              <a:gd name="connsiteX28" fmla="*/ 6749237 w 7323233"/>
              <a:gd name="connsiteY28" fmla="*/ 2639522 h 5835507"/>
              <a:gd name="connsiteX29" fmla="*/ 6921971 w 7323233"/>
              <a:gd name="connsiteY29" fmla="*/ 2704488 h 5835507"/>
              <a:gd name="connsiteX30" fmla="*/ 6932290 w 7323233"/>
              <a:gd name="connsiteY30" fmla="*/ 2814548 h 5835507"/>
              <a:gd name="connsiteX31" fmla="*/ 7020186 w 7323233"/>
              <a:gd name="connsiteY31" fmla="*/ 2937603 h 5835507"/>
              <a:gd name="connsiteX32" fmla="*/ 7213555 w 7323233"/>
              <a:gd name="connsiteY32" fmla="*/ 3110719 h 5835507"/>
              <a:gd name="connsiteX33" fmla="*/ 7323233 w 7323233"/>
              <a:gd name="connsiteY33" fmla="*/ 3226893 h 5835507"/>
              <a:gd name="connsiteX34" fmla="*/ 7134067 w 7323233"/>
              <a:gd name="connsiteY34" fmla="*/ 3257847 h 5835507"/>
              <a:gd name="connsiteX35" fmla="*/ 7104643 w 7323233"/>
              <a:gd name="connsiteY35" fmla="*/ 3275809 h 5835507"/>
              <a:gd name="connsiteX36" fmla="*/ 7127189 w 7323233"/>
              <a:gd name="connsiteY36" fmla="*/ 3336953 h 5835507"/>
              <a:gd name="connsiteX37" fmla="*/ 7157379 w 7323233"/>
              <a:gd name="connsiteY37" fmla="*/ 3397718 h 5835507"/>
              <a:gd name="connsiteX38" fmla="*/ 7136361 w 7323233"/>
              <a:gd name="connsiteY38" fmla="*/ 3445487 h 5835507"/>
              <a:gd name="connsiteX39" fmla="*/ 6988849 w 7323233"/>
              <a:gd name="connsiteY39" fmla="*/ 3652233 h 5835507"/>
              <a:gd name="connsiteX40" fmla="*/ 6867705 w 7323233"/>
              <a:gd name="connsiteY40" fmla="*/ 3734395 h 5835507"/>
              <a:gd name="connsiteX41" fmla="*/ 6591791 w 7323233"/>
              <a:gd name="connsiteY41" fmla="*/ 4107760 h 5835507"/>
              <a:gd name="connsiteX42" fmla="*/ 6505041 w 7323233"/>
              <a:gd name="connsiteY42" fmla="*/ 4228904 h 5835507"/>
              <a:gd name="connsiteX43" fmla="*/ 6569243 w 7323233"/>
              <a:gd name="connsiteY43" fmla="*/ 4271704 h 5835507"/>
              <a:gd name="connsiteX44" fmla="*/ 6446188 w 7323233"/>
              <a:gd name="connsiteY44" fmla="*/ 4398582 h 5835507"/>
              <a:gd name="connsiteX45" fmla="*/ 6301351 w 7323233"/>
              <a:gd name="connsiteY45" fmla="*/ 4539595 h 5835507"/>
              <a:gd name="connsiteX46" fmla="*/ 6263519 w 7323233"/>
              <a:gd name="connsiteY46" fmla="*/ 4577047 h 5835507"/>
              <a:gd name="connsiteX47" fmla="*/ 3277744 w 7323233"/>
              <a:gd name="connsiteY47" fmla="*/ 5834336 h 5835507"/>
              <a:gd name="connsiteX48" fmla="*/ 2490505 w 7323233"/>
              <a:gd name="connsiteY48" fmla="*/ 5648992 h 5835507"/>
              <a:gd name="connsiteX49" fmla="*/ 2179046 w 7323233"/>
              <a:gd name="connsiteY49" fmla="*/ 5504920 h 5835507"/>
              <a:gd name="connsiteX50" fmla="*/ 1780078 w 7323233"/>
              <a:gd name="connsiteY50" fmla="*/ 5273715 h 5835507"/>
              <a:gd name="connsiteX51" fmla="*/ 1353592 w 7323233"/>
              <a:gd name="connsiteY51" fmla="*/ 5087606 h 5835507"/>
              <a:gd name="connsiteX52" fmla="*/ 1208373 w 7323233"/>
              <a:gd name="connsiteY52" fmla="*/ 4917165 h 5835507"/>
              <a:gd name="connsiteX53" fmla="*/ 1157548 w 7323233"/>
              <a:gd name="connsiteY53" fmla="*/ 4869396 h 5835507"/>
              <a:gd name="connsiteX54" fmla="*/ 1030289 w 7323233"/>
              <a:gd name="connsiteY54" fmla="*/ 4807103 h 5835507"/>
              <a:gd name="connsiteX55" fmla="*/ 808258 w 7323233"/>
              <a:gd name="connsiteY55" fmla="*/ 4672585 h 5835507"/>
              <a:gd name="connsiteX56" fmla="*/ 889658 w 7323233"/>
              <a:gd name="connsiteY56" fmla="*/ 4642013 h 5835507"/>
              <a:gd name="connsiteX57" fmla="*/ 1123917 w 7323233"/>
              <a:gd name="connsiteY57" fmla="*/ 4723412 h 5835507"/>
              <a:gd name="connsiteX58" fmla="*/ 1294360 w 7323233"/>
              <a:gd name="connsiteY58" fmla="*/ 4745194 h 5835507"/>
              <a:gd name="connsiteX59" fmla="*/ 1054367 w 7323233"/>
              <a:gd name="connsiteY59" fmla="*/ 4603034 h 5835507"/>
              <a:gd name="connsiteX60" fmla="*/ 822015 w 7323233"/>
              <a:gd name="connsiteY60" fmla="*/ 4418070 h 5835507"/>
              <a:gd name="connsiteX61" fmla="*/ 1001246 w 7323233"/>
              <a:gd name="connsiteY61" fmla="*/ 4453610 h 5835507"/>
              <a:gd name="connsiteX62" fmla="*/ 1008889 w 7323233"/>
              <a:gd name="connsiteY62" fmla="*/ 4428770 h 5835507"/>
              <a:gd name="connsiteX63" fmla="*/ 853733 w 7323233"/>
              <a:gd name="connsiteY63" fmla="*/ 4208648 h 5835507"/>
              <a:gd name="connsiteX64" fmla="*/ 776921 w 7323233"/>
              <a:gd name="connsiteY64" fmla="*/ 4119989 h 5835507"/>
              <a:gd name="connsiteX65" fmla="*/ 431453 w 7323233"/>
              <a:gd name="connsiteY65" fmla="*/ 3852864 h 5835507"/>
              <a:gd name="connsiteX66" fmla="*/ 759342 w 7323233"/>
              <a:gd name="connsiteY66" fmla="*/ 3972095 h 5835507"/>
              <a:gd name="connsiteX67" fmla="*/ 420753 w 7323233"/>
              <a:gd name="connsiteY67" fmla="*/ 3712230 h 5835507"/>
              <a:gd name="connsiteX68" fmla="*/ 256425 w 7323233"/>
              <a:gd name="connsiteY68" fmla="*/ 3616309 h 5835507"/>
              <a:gd name="connsiteX69" fmla="*/ 214772 w 7323233"/>
              <a:gd name="connsiteY69" fmla="*/ 3559749 h 5835507"/>
              <a:gd name="connsiteX70" fmla="*/ 287762 w 7323233"/>
              <a:gd name="connsiteY70" fmla="*/ 3547521 h 5835507"/>
              <a:gd name="connsiteX71" fmla="*/ 511706 w 7323233"/>
              <a:gd name="connsiteY71" fmla="*/ 3569305 h 5835507"/>
              <a:gd name="connsiteX72" fmla="*/ 235409 w 7323233"/>
              <a:gd name="connsiteY72" fmla="*/ 3394659 h 5835507"/>
              <a:gd name="connsiteX73" fmla="*/ 442537 w 7323233"/>
              <a:gd name="connsiteY73" fmla="*/ 3421409 h 5835507"/>
              <a:gd name="connsiteX74" fmla="*/ 502152 w 7323233"/>
              <a:gd name="connsiteY74" fmla="*/ 3352622 h 5835507"/>
              <a:gd name="connsiteX75" fmla="*/ 598455 w 7323233"/>
              <a:gd name="connsiteY75" fmla="*/ 3241415 h 5835507"/>
              <a:gd name="connsiteX76" fmla="*/ 664949 w 7323233"/>
              <a:gd name="connsiteY76" fmla="*/ 3179506 h 5835507"/>
              <a:gd name="connsiteX77" fmla="*/ 692846 w 7323233"/>
              <a:gd name="connsiteY77" fmla="*/ 2984607 h 5835507"/>
              <a:gd name="connsiteX78" fmla="*/ 635524 w 7323233"/>
              <a:gd name="connsiteY78" fmla="*/ 2771366 h 5835507"/>
              <a:gd name="connsiteX79" fmla="*/ 480368 w 7323233"/>
              <a:gd name="connsiteY79" fmla="*/ 2663598 h 5835507"/>
              <a:gd name="connsiteX80" fmla="*/ 525081 w 7323233"/>
              <a:gd name="connsiteY80" fmla="*/ 2542454 h 5835507"/>
              <a:gd name="connsiteX81" fmla="*/ 855264 w 7323233"/>
              <a:gd name="connsiteY81" fmla="*/ 2615829 h 5835507"/>
              <a:gd name="connsiteX82" fmla="*/ 361137 w 7323233"/>
              <a:gd name="connsiteY82" fmla="*/ 2327301 h 5835507"/>
              <a:gd name="connsiteX83" fmla="*/ 444065 w 7323233"/>
              <a:gd name="connsiteY83" fmla="*/ 2312780 h 5835507"/>
              <a:gd name="connsiteX84" fmla="*/ 440625 w 7323233"/>
              <a:gd name="connsiteY84" fmla="*/ 2290233 h 5835507"/>
              <a:gd name="connsiteX85" fmla="*/ 445975 w 7323233"/>
              <a:gd name="connsiteY85" fmla="*/ 2151509 h 5835507"/>
              <a:gd name="connsiteX86" fmla="*/ 459734 w 7323233"/>
              <a:gd name="connsiteY86" fmla="*/ 2087690 h 5835507"/>
              <a:gd name="connsiteX87" fmla="*/ 437950 w 7323233"/>
              <a:gd name="connsiteY87" fmla="*/ 2014315 h 5835507"/>
              <a:gd name="connsiteX88" fmla="*/ 808640 w 7323233"/>
              <a:gd name="connsiteY88" fmla="*/ 2042977 h 5835507"/>
              <a:gd name="connsiteX89" fmla="*/ 969908 w 7323233"/>
              <a:gd name="connsiteY89" fmla="*/ 2026162 h 5835507"/>
              <a:gd name="connsiteX90" fmla="*/ 1251176 w 7323233"/>
              <a:gd name="connsiteY90" fmla="*/ 2021577 h 5835507"/>
              <a:gd name="connsiteX91" fmla="*/ 1381491 w 7323233"/>
              <a:gd name="connsiteY91" fmla="*/ 2035718 h 5835507"/>
              <a:gd name="connsiteX92" fmla="*/ 1492697 w 7323233"/>
              <a:gd name="connsiteY92" fmla="*/ 2017374 h 5835507"/>
              <a:gd name="connsiteX93" fmla="*/ 1386076 w 7323233"/>
              <a:gd name="connsiteY93" fmla="*/ 1931006 h 5835507"/>
              <a:gd name="connsiteX94" fmla="*/ 1235889 w 7323233"/>
              <a:gd name="connsiteY94" fmla="*/ 1932153 h 5835507"/>
              <a:gd name="connsiteX95" fmla="*/ 1128886 w 7323233"/>
              <a:gd name="connsiteY95" fmla="*/ 1875977 h 5835507"/>
              <a:gd name="connsiteX96" fmla="*/ 1026851 w 7323233"/>
              <a:gd name="connsiteY96" fmla="*/ 1774322 h 5835507"/>
              <a:gd name="connsiteX97" fmla="*/ 666861 w 7323233"/>
              <a:gd name="connsiteY97" fmla="*/ 1612290 h 5835507"/>
              <a:gd name="connsiteX98" fmla="*/ 601130 w 7323233"/>
              <a:gd name="connsiteY98" fmla="*/ 1550762 h 5835507"/>
              <a:gd name="connsiteX99" fmla="*/ 1630272 w 7323233"/>
              <a:gd name="connsiteY99" fmla="*/ 1785787 h 5835507"/>
              <a:gd name="connsiteX100" fmla="*/ 1312320 w 7323233"/>
              <a:gd name="connsiteY100" fmla="*/ 1687191 h 5835507"/>
              <a:gd name="connsiteX101" fmla="*/ 1527473 w 7323233"/>
              <a:gd name="connsiteY101" fmla="*/ 1705153 h 5835507"/>
              <a:gd name="connsiteX102" fmla="*/ 1646706 w 7323233"/>
              <a:gd name="connsiteY102" fmla="*/ 1639040 h 5835507"/>
              <a:gd name="connsiteX103" fmla="*/ 1645178 w 7323233"/>
              <a:gd name="connsiteY103" fmla="*/ 1620315 h 5835507"/>
              <a:gd name="connsiteX104" fmla="*/ 1557663 w 7323233"/>
              <a:gd name="connsiteY104" fmla="*/ 1558787 h 5835507"/>
              <a:gd name="connsiteX105" fmla="*/ 1506454 w 7323233"/>
              <a:gd name="connsiteY105" fmla="*/ 1519044 h 5835507"/>
              <a:gd name="connsiteX106" fmla="*/ 1366204 w 7323233"/>
              <a:gd name="connsiteY106" fmla="*/ 1375735 h 5835507"/>
              <a:gd name="connsiteX107" fmla="*/ 1466329 w 7323233"/>
              <a:gd name="connsiteY107" fmla="*/ 1360450 h 5835507"/>
              <a:gd name="connsiteX108" fmla="*/ 1503397 w 7323233"/>
              <a:gd name="connsiteY108" fmla="*/ 1330641 h 5835507"/>
              <a:gd name="connsiteX109" fmla="*/ 1475501 w 7323233"/>
              <a:gd name="connsiteY109" fmla="*/ 1288604 h 5835507"/>
              <a:gd name="connsiteX110" fmla="*/ 1165573 w 7323233"/>
              <a:gd name="connsiteY110" fmla="*/ 1159435 h 5835507"/>
              <a:gd name="connsiteX111" fmla="*/ 1141498 w 7323233"/>
              <a:gd name="connsiteY111" fmla="*/ 1059311 h 5835507"/>
              <a:gd name="connsiteX112" fmla="*/ 1199585 w 7323233"/>
              <a:gd name="connsiteY112" fmla="*/ 1044407 h 5835507"/>
              <a:gd name="connsiteX113" fmla="*/ 1267226 w 7323233"/>
              <a:gd name="connsiteY113" fmla="*/ 1051286 h 5835507"/>
              <a:gd name="connsiteX114" fmla="*/ 1213342 w 7323233"/>
              <a:gd name="connsiteY114" fmla="*/ 972561 h 5835507"/>
              <a:gd name="connsiteX115" fmla="*/ 993986 w 7323233"/>
              <a:gd name="connsiteY115" fmla="*/ 893073 h 5835507"/>
              <a:gd name="connsiteX116" fmla="*/ 1047486 w 7323233"/>
              <a:gd name="connsiteY116" fmla="*/ 820083 h 5835507"/>
              <a:gd name="connsiteX117" fmla="*/ 0 w 7323233"/>
              <a:gd name="connsiteY117" fmla="*/ 488371 h 5835507"/>
              <a:gd name="connsiteX118" fmla="*/ 188403 w 7323233"/>
              <a:gd name="connsiteY118" fmla="*/ 484933 h 5835507"/>
              <a:gd name="connsiteX119" fmla="*/ 584315 w 7323233"/>
              <a:gd name="connsiteY119" fmla="*/ 534230 h 5835507"/>
              <a:gd name="connsiteX120" fmla="*/ 782271 w 7323233"/>
              <a:gd name="connsiteY120" fmla="*/ 525824 h 5835507"/>
              <a:gd name="connsiteX121" fmla="*/ 967998 w 7323233"/>
              <a:gd name="connsiteY121" fmla="*/ 552574 h 5835507"/>
              <a:gd name="connsiteX122" fmla="*/ 1129651 w 7323233"/>
              <a:gd name="connsiteY122" fmla="*/ 552574 h 5835507"/>
              <a:gd name="connsiteX123" fmla="*/ 978317 w 7323233"/>
              <a:gd name="connsiteY123" fmla="*/ 513593 h 5835507"/>
              <a:gd name="connsiteX124" fmla="*/ 1074620 w 7323233"/>
              <a:gd name="connsiteY124" fmla="*/ 478818 h 5835507"/>
              <a:gd name="connsiteX125" fmla="*/ 1091435 w 7323233"/>
              <a:gd name="connsiteY125" fmla="*/ 436781 h 5835507"/>
              <a:gd name="connsiteX126" fmla="*/ 1135383 w 7323233"/>
              <a:gd name="connsiteY126" fmla="*/ 404296 h 5835507"/>
              <a:gd name="connsiteX127" fmla="*/ 1384166 w 7323233"/>
              <a:gd name="connsiteY127" fmla="*/ 420349 h 5835507"/>
              <a:gd name="connsiteX128" fmla="*/ 1219839 w 7323233"/>
              <a:gd name="connsiteY128" fmla="*/ 286593 h 5835507"/>
              <a:gd name="connsiteX129" fmla="*/ 1114364 w 7323233"/>
              <a:gd name="connsiteY129" fmla="*/ 264428 h 5835507"/>
              <a:gd name="connsiteX130" fmla="*/ 1090289 w 7323233"/>
              <a:gd name="connsiteY130" fmla="*/ 207487 h 5835507"/>
              <a:gd name="connsiteX131" fmla="*/ 1139204 w 7323233"/>
              <a:gd name="connsiteY131" fmla="*/ 195259 h 5835507"/>
              <a:gd name="connsiteX132" fmla="*/ 1382254 w 7323233"/>
              <a:gd name="connsiteY132" fmla="*/ 242265 h 5835507"/>
              <a:gd name="connsiteX133" fmla="*/ 1423145 w 7323233"/>
              <a:gd name="connsiteY133" fmla="*/ 223537 h 5835507"/>
              <a:gd name="connsiteX134" fmla="*/ 965705 w 7323233"/>
              <a:gd name="connsiteY134" fmla="*/ 102013 h 5835507"/>
              <a:gd name="connsiteX135" fmla="*/ 972586 w 7323233"/>
              <a:gd name="connsiteY135" fmla="*/ 69912 h 5835507"/>
              <a:gd name="connsiteX136" fmla="*/ 1375376 w 7323233"/>
              <a:gd name="connsiteY136" fmla="*/ 119593 h 5835507"/>
              <a:gd name="connsiteX137" fmla="*/ 1117804 w 7323233"/>
              <a:gd name="connsiteY137" fmla="*/ 25200 h 5835507"/>
              <a:gd name="connsiteX138" fmla="*/ 1164045 w 7323233"/>
              <a:gd name="connsiteY138" fmla="*/ 25 h 58355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</a:cxnLst>
            <a:rect l="l" t="t" r="r" b="b"/>
            <a:pathLst>
              <a:path w="7323233" h="5835507">
                <a:moveTo>
                  <a:pt x="1164045" y="25"/>
                </a:moveTo>
                <a:cubicBezTo>
                  <a:pt x="1180764" y="455"/>
                  <a:pt x="1198056" y="6474"/>
                  <a:pt x="1213723" y="8385"/>
                </a:cubicBezTo>
                <a:cubicBezTo>
                  <a:pt x="1559575" y="51187"/>
                  <a:pt x="1905425" y="97428"/>
                  <a:pt x="2251656" y="138318"/>
                </a:cubicBezTo>
                <a:cubicBezTo>
                  <a:pt x="2575343" y="176534"/>
                  <a:pt x="2901320" y="185322"/>
                  <a:pt x="3226534" y="205194"/>
                </a:cubicBezTo>
                <a:cubicBezTo>
                  <a:pt x="3620153" y="229271"/>
                  <a:pt x="4013008" y="263284"/>
                  <a:pt x="4404335" y="316784"/>
                </a:cubicBezTo>
                <a:cubicBezTo>
                  <a:pt x="4676048" y="354236"/>
                  <a:pt x="4950435" y="380221"/>
                  <a:pt x="5225968" y="350415"/>
                </a:cubicBezTo>
                <a:cubicBezTo>
                  <a:pt x="5239725" y="348884"/>
                  <a:pt x="5255394" y="343918"/>
                  <a:pt x="5266859" y="348884"/>
                </a:cubicBezTo>
                <a:cubicBezTo>
                  <a:pt x="5400614" y="404680"/>
                  <a:pt x="5546596" y="364553"/>
                  <a:pt x="5685318" y="399712"/>
                </a:cubicBezTo>
                <a:cubicBezTo>
                  <a:pt x="5649777" y="535377"/>
                  <a:pt x="5497299" y="524293"/>
                  <a:pt x="5411315" y="618305"/>
                </a:cubicBezTo>
                <a:cubicBezTo>
                  <a:pt x="5551565" y="655755"/>
                  <a:pt x="5677676" y="693589"/>
                  <a:pt x="5805698" y="721868"/>
                </a:cubicBezTo>
                <a:cubicBezTo>
                  <a:pt x="5941363" y="751677"/>
                  <a:pt x="6056391" y="832311"/>
                  <a:pt x="6188997" y="868233"/>
                </a:cubicBezTo>
                <a:cubicBezTo>
                  <a:pt x="6217279" y="875876"/>
                  <a:pt x="6251291" y="902627"/>
                  <a:pt x="6261225" y="928614"/>
                </a:cubicBezTo>
                <a:cubicBezTo>
                  <a:pt x="6293326" y="1012688"/>
                  <a:pt x="6934199" y="1248479"/>
                  <a:pt x="6858533" y="1323379"/>
                </a:cubicBezTo>
                <a:cubicBezTo>
                  <a:pt x="6827197" y="1354335"/>
                  <a:pt x="6786687" y="1376500"/>
                  <a:pt x="6744269" y="1407072"/>
                </a:cubicBezTo>
                <a:cubicBezTo>
                  <a:pt x="6808090" y="1464778"/>
                  <a:pt x="6879934" y="1490000"/>
                  <a:pt x="6956365" y="1507197"/>
                </a:cubicBezTo>
                <a:cubicBezTo>
                  <a:pt x="6979295" y="1512547"/>
                  <a:pt x="7001843" y="1523247"/>
                  <a:pt x="7004134" y="1549234"/>
                </a:cubicBezTo>
                <a:cubicBezTo>
                  <a:pt x="7006427" y="1576366"/>
                  <a:pt x="6983115" y="1587066"/>
                  <a:pt x="6963627" y="1599678"/>
                </a:cubicBezTo>
                <a:cubicBezTo>
                  <a:pt x="6936493" y="1617256"/>
                  <a:pt x="6910125" y="1632543"/>
                  <a:pt x="6875731" y="1634837"/>
                </a:cubicBezTo>
                <a:cubicBezTo>
                  <a:pt x="6819171" y="1638275"/>
                  <a:pt x="6792040" y="1687191"/>
                  <a:pt x="6759175" y="1723878"/>
                </a:cubicBezTo>
                <a:cubicBezTo>
                  <a:pt x="6740831" y="1744515"/>
                  <a:pt x="6731659" y="1786169"/>
                  <a:pt x="6763759" y="1793431"/>
                </a:cubicBezTo>
                <a:cubicBezTo>
                  <a:pt x="6840955" y="1811009"/>
                  <a:pt x="6834840" y="1861837"/>
                  <a:pt x="6832931" y="1919543"/>
                </a:cubicBezTo>
                <a:cubicBezTo>
                  <a:pt x="6830255" y="1991005"/>
                  <a:pt x="6784777" y="2023871"/>
                  <a:pt x="6728984" y="2051386"/>
                </a:cubicBezTo>
                <a:cubicBezTo>
                  <a:pt x="6709875" y="2060939"/>
                  <a:pt x="6682743" y="2060556"/>
                  <a:pt x="6675481" y="2090365"/>
                </a:cubicBezTo>
                <a:cubicBezTo>
                  <a:pt x="6706819" y="2118645"/>
                  <a:pt x="6745034" y="2095715"/>
                  <a:pt x="6778665" y="2103740"/>
                </a:cubicBezTo>
                <a:cubicBezTo>
                  <a:pt x="6806561" y="2110237"/>
                  <a:pt x="6852802" y="2106799"/>
                  <a:pt x="6814587" y="2158771"/>
                </a:cubicBezTo>
                <a:cubicBezTo>
                  <a:pt x="6803503" y="2173674"/>
                  <a:pt x="6816497" y="2185139"/>
                  <a:pt x="6830637" y="2186286"/>
                </a:cubicBezTo>
                <a:cubicBezTo>
                  <a:pt x="6943755" y="2198133"/>
                  <a:pt x="6891781" y="2303226"/>
                  <a:pt x="6928087" y="2358639"/>
                </a:cubicBezTo>
                <a:cubicBezTo>
                  <a:pt x="6938021" y="2373923"/>
                  <a:pt x="6927321" y="2400292"/>
                  <a:pt x="6911653" y="2406789"/>
                </a:cubicBezTo>
                <a:cubicBezTo>
                  <a:pt x="6811528" y="2449592"/>
                  <a:pt x="6797771" y="2551626"/>
                  <a:pt x="6749237" y="2639522"/>
                </a:cubicBezTo>
                <a:cubicBezTo>
                  <a:pt x="6801975" y="2674298"/>
                  <a:pt x="6865031" y="2681941"/>
                  <a:pt x="6921971" y="2704488"/>
                </a:cubicBezTo>
                <a:cubicBezTo>
                  <a:pt x="6981205" y="2728182"/>
                  <a:pt x="6981205" y="2745760"/>
                  <a:pt x="6932290" y="2814548"/>
                </a:cubicBezTo>
                <a:cubicBezTo>
                  <a:pt x="7059546" y="2829453"/>
                  <a:pt x="7059546" y="2829453"/>
                  <a:pt x="7020186" y="2937603"/>
                </a:cubicBezTo>
                <a:cubicBezTo>
                  <a:pt x="7126808" y="2947538"/>
                  <a:pt x="7197123" y="2998747"/>
                  <a:pt x="7213555" y="3110719"/>
                </a:cubicBezTo>
                <a:cubicBezTo>
                  <a:pt x="7221580" y="3164984"/>
                  <a:pt x="7269733" y="3190588"/>
                  <a:pt x="7323233" y="3226893"/>
                </a:cubicBezTo>
                <a:cubicBezTo>
                  <a:pt x="7256739" y="3262053"/>
                  <a:pt x="7211645" y="3335425"/>
                  <a:pt x="7134067" y="3257847"/>
                </a:cubicBezTo>
                <a:cubicBezTo>
                  <a:pt x="7105789" y="3229569"/>
                  <a:pt x="7108462" y="3265491"/>
                  <a:pt x="7104643" y="3275809"/>
                </a:cubicBezTo>
                <a:cubicBezTo>
                  <a:pt x="7095471" y="3301031"/>
                  <a:pt x="7114577" y="3317846"/>
                  <a:pt x="7127189" y="3336953"/>
                </a:cubicBezTo>
                <a:cubicBezTo>
                  <a:pt x="7139417" y="3356062"/>
                  <a:pt x="7153939" y="3376315"/>
                  <a:pt x="7157379" y="3397718"/>
                </a:cubicBezTo>
                <a:cubicBezTo>
                  <a:pt x="7159671" y="3412621"/>
                  <a:pt x="7148589" y="3434403"/>
                  <a:pt x="7136361" y="3445487"/>
                </a:cubicBezTo>
                <a:cubicBezTo>
                  <a:pt x="7072159" y="3503956"/>
                  <a:pt x="7110374" y="3635418"/>
                  <a:pt x="6988849" y="3652233"/>
                </a:cubicBezTo>
                <a:cubicBezTo>
                  <a:pt x="6934199" y="3659874"/>
                  <a:pt x="6907831" y="3708027"/>
                  <a:pt x="6867705" y="3734395"/>
                </a:cubicBezTo>
                <a:cubicBezTo>
                  <a:pt x="6728219" y="3826495"/>
                  <a:pt x="6634972" y="3944964"/>
                  <a:pt x="6591791" y="4107760"/>
                </a:cubicBezTo>
                <a:cubicBezTo>
                  <a:pt x="6579943" y="4152854"/>
                  <a:pt x="6534466" y="4189160"/>
                  <a:pt x="6505041" y="4228904"/>
                </a:cubicBezTo>
                <a:cubicBezTo>
                  <a:pt x="6519181" y="4257948"/>
                  <a:pt x="6596375" y="4195273"/>
                  <a:pt x="6569243" y="4271704"/>
                </a:cubicBezTo>
                <a:cubicBezTo>
                  <a:pt x="6548606" y="4329029"/>
                  <a:pt x="6495869" y="4364569"/>
                  <a:pt x="6446188" y="4398582"/>
                </a:cubicBezTo>
                <a:cubicBezTo>
                  <a:pt x="6389629" y="4437179"/>
                  <a:pt x="6326957" y="4468132"/>
                  <a:pt x="6301351" y="4539595"/>
                </a:cubicBezTo>
                <a:cubicBezTo>
                  <a:pt x="6296001" y="4554882"/>
                  <a:pt x="6278804" y="4570932"/>
                  <a:pt x="6263519" y="4577047"/>
                </a:cubicBezTo>
                <a:cubicBezTo>
                  <a:pt x="5466343" y="5834719"/>
                  <a:pt x="3503978" y="5843126"/>
                  <a:pt x="3277744" y="5834336"/>
                </a:cubicBezTo>
                <a:cubicBezTo>
                  <a:pt x="3003739" y="5823254"/>
                  <a:pt x="2744636" y="5745676"/>
                  <a:pt x="2490505" y="5648992"/>
                </a:cubicBezTo>
                <a:cubicBezTo>
                  <a:pt x="2383118" y="5608101"/>
                  <a:pt x="2283377" y="5550014"/>
                  <a:pt x="2179046" y="5504920"/>
                </a:cubicBezTo>
                <a:cubicBezTo>
                  <a:pt x="2034975" y="5442627"/>
                  <a:pt x="1923768" y="5323777"/>
                  <a:pt x="1780078" y="5273715"/>
                </a:cubicBezTo>
                <a:cubicBezTo>
                  <a:pt x="1632184" y="5222124"/>
                  <a:pt x="1505691" y="5127731"/>
                  <a:pt x="1353592" y="5087606"/>
                </a:cubicBezTo>
                <a:cubicBezTo>
                  <a:pt x="1273341" y="5066205"/>
                  <a:pt x="1195763" y="5027608"/>
                  <a:pt x="1208373" y="4917165"/>
                </a:cubicBezTo>
                <a:cubicBezTo>
                  <a:pt x="1211813" y="4885828"/>
                  <a:pt x="1190795" y="4860224"/>
                  <a:pt x="1157548" y="4869396"/>
                </a:cubicBezTo>
                <a:cubicBezTo>
                  <a:pt x="1094110" y="4886593"/>
                  <a:pt x="1065448" y="4841115"/>
                  <a:pt x="1030289" y="4807103"/>
                </a:cubicBezTo>
                <a:cubicBezTo>
                  <a:pt x="967617" y="4746725"/>
                  <a:pt x="908001" y="4682522"/>
                  <a:pt x="808258" y="4672585"/>
                </a:cubicBezTo>
                <a:cubicBezTo>
                  <a:pt x="827365" y="4625197"/>
                  <a:pt x="859849" y="4632078"/>
                  <a:pt x="889658" y="4642013"/>
                </a:cubicBezTo>
                <a:cubicBezTo>
                  <a:pt x="967998" y="4668000"/>
                  <a:pt x="1045576" y="4697425"/>
                  <a:pt x="1123917" y="4723412"/>
                </a:cubicBezTo>
                <a:cubicBezTo>
                  <a:pt x="1175126" y="4740228"/>
                  <a:pt x="1225954" y="4763921"/>
                  <a:pt x="1294360" y="4745194"/>
                </a:cubicBezTo>
                <a:cubicBezTo>
                  <a:pt x="1235507" y="4649656"/>
                  <a:pt x="1135383" y="4632459"/>
                  <a:pt x="1054367" y="4603034"/>
                </a:cubicBezTo>
                <a:cubicBezTo>
                  <a:pt x="953095" y="4565966"/>
                  <a:pt x="893480" y="4496029"/>
                  <a:pt x="822015" y="4418070"/>
                </a:cubicBezTo>
                <a:cubicBezTo>
                  <a:pt x="896536" y="4399344"/>
                  <a:pt x="942777" y="4456669"/>
                  <a:pt x="1001246" y="4453610"/>
                </a:cubicBezTo>
                <a:cubicBezTo>
                  <a:pt x="1004304" y="4443675"/>
                  <a:pt x="1009654" y="4429153"/>
                  <a:pt x="1008889" y="4428770"/>
                </a:cubicBezTo>
                <a:cubicBezTo>
                  <a:pt x="913351" y="4385969"/>
                  <a:pt x="868639" y="4305717"/>
                  <a:pt x="853733" y="4208648"/>
                </a:cubicBezTo>
                <a:cubicBezTo>
                  <a:pt x="846092" y="4158588"/>
                  <a:pt x="811315" y="4142920"/>
                  <a:pt x="776921" y="4119989"/>
                </a:cubicBezTo>
                <a:cubicBezTo>
                  <a:pt x="656924" y="4038591"/>
                  <a:pt x="530049" y="3964835"/>
                  <a:pt x="431453" y="3852864"/>
                </a:cubicBezTo>
                <a:cubicBezTo>
                  <a:pt x="545336" y="3867767"/>
                  <a:pt x="636671" y="3940758"/>
                  <a:pt x="759342" y="3972095"/>
                </a:cubicBezTo>
                <a:cubicBezTo>
                  <a:pt x="661893" y="3849042"/>
                  <a:pt x="535781" y="3786751"/>
                  <a:pt x="420753" y="3712230"/>
                </a:cubicBezTo>
                <a:cubicBezTo>
                  <a:pt x="368397" y="3678218"/>
                  <a:pt x="319865" y="3634652"/>
                  <a:pt x="256425" y="3616309"/>
                </a:cubicBezTo>
                <a:cubicBezTo>
                  <a:pt x="233878" y="3609812"/>
                  <a:pt x="196810" y="3596055"/>
                  <a:pt x="214772" y="3559749"/>
                </a:cubicBezTo>
                <a:cubicBezTo>
                  <a:pt x="230057" y="3529561"/>
                  <a:pt x="260247" y="3538731"/>
                  <a:pt x="287762" y="3547521"/>
                </a:cubicBezTo>
                <a:cubicBezTo>
                  <a:pt x="353875" y="3569305"/>
                  <a:pt x="422281" y="3569687"/>
                  <a:pt x="511706" y="3569305"/>
                </a:cubicBezTo>
                <a:cubicBezTo>
                  <a:pt x="436803" y="3469562"/>
                  <a:pt x="299609" y="3499371"/>
                  <a:pt x="235409" y="3394659"/>
                </a:cubicBezTo>
                <a:cubicBezTo>
                  <a:pt x="315659" y="3376315"/>
                  <a:pt x="377569" y="3414149"/>
                  <a:pt x="442537" y="3421409"/>
                </a:cubicBezTo>
                <a:cubicBezTo>
                  <a:pt x="501387" y="3427906"/>
                  <a:pt x="515909" y="3410328"/>
                  <a:pt x="502152" y="3352622"/>
                </a:cubicBezTo>
                <a:cubicBezTo>
                  <a:pt x="480752" y="3262815"/>
                  <a:pt x="512852" y="3216956"/>
                  <a:pt x="598455" y="3241415"/>
                </a:cubicBezTo>
                <a:cubicBezTo>
                  <a:pt x="677943" y="3264344"/>
                  <a:pt x="686349" y="3230715"/>
                  <a:pt x="664949" y="3179506"/>
                </a:cubicBezTo>
                <a:cubicBezTo>
                  <a:pt x="634377" y="3104987"/>
                  <a:pt x="669153" y="3047281"/>
                  <a:pt x="692846" y="2984607"/>
                </a:cubicBezTo>
                <a:cubicBezTo>
                  <a:pt x="729152" y="2889069"/>
                  <a:pt x="713865" y="2842445"/>
                  <a:pt x="635524" y="2771366"/>
                </a:cubicBezTo>
                <a:cubicBezTo>
                  <a:pt x="591577" y="2731620"/>
                  <a:pt x="544190" y="2697991"/>
                  <a:pt x="480368" y="2663598"/>
                </a:cubicBezTo>
                <a:cubicBezTo>
                  <a:pt x="627499" y="2644872"/>
                  <a:pt x="473109" y="2581817"/>
                  <a:pt x="525081" y="2542454"/>
                </a:cubicBezTo>
                <a:cubicBezTo>
                  <a:pt x="629027" y="2526404"/>
                  <a:pt x="713865" y="2651751"/>
                  <a:pt x="855264" y="2615829"/>
                </a:cubicBezTo>
                <a:cubicBezTo>
                  <a:pt x="680618" y="2507295"/>
                  <a:pt x="487630" y="2471755"/>
                  <a:pt x="361137" y="2327301"/>
                </a:cubicBezTo>
                <a:cubicBezTo>
                  <a:pt x="390181" y="2294436"/>
                  <a:pt x="419224" y="2325008"/>
                  <a:pt x="444065" y="2312780"/>
                </a:cubicBezTo>
                <a:cubicBezTo>
                  <a:pt x="443300" y="2305136"/>
                  <a:pt x="445212" y="2293671"/>
                  <a:pt x="440625" y="2290233"/>
                </a:cubicBezTo>
                <a:cubicBezTo>
                  <a:pt x="346234" y="2211508"/>
                  <a:pt x="344703" y="2209598"/>
                  <a:pt x="445975" y="2151509"/>
                </a:cubicBezTo>
                <a:cubicBezTo>
                  <a:pt x="481515" y="2131255"/>
                  <a:pt x="478459" y="2113293"/>
                  <a:pt x="459734" y="2087690"/>
                </a:cubicBezTo>
                <a:cubicBezTo>
                  <a:pt x="446356" y="2069728"/>
                  <a:pt x="430306" y="2053677"/>
                  <a:pt x="437950" y="2014315"/>
                </a:cubicBezTo>
                <a:cubicBezTo>
                  <a:pt x="493362" y="2064761"/>
                  <a:pt x="761252" y="2048327"/>
                  <a:pt x="808640" y="2042977"/>
                </a:cubicBezTo>
                <a:cubicBezTo>
                  <a:pt x="861758" y="2037246"/>
                  <a:pt x="914114" y="2012787"/>
                  <a:pt x="969908" y="2026162"/>
                </a:cubicBezTo>
                <a:cubicBezTo>
                  <a:pt x="1014621" y="2036864"/>
                  <a:pt x="1221748" y="2140427"/>
                  <a:pt x="1251176" y="2021577"/>
                </a:cubicBezTo>
                <a:cubicBezTo>
                  <a:pt x="1252704" y="2015846"/>
                  <a:pt x="1336395" y="2029221"/>
                  <a:pt x="1381491" y="2035718"/>
                </a:cubicBezTo>
                <a:cubicBezTo>
                  <a:pt x="1421235" y="2041068"/>
                  <a:pt x="1465947" y="2064761"/>
                  <a:pt x="1492697" y="2017374"/>
                </a:cubicBezTo>
                <a:cubicBezTo>
                  <a:pt x="1508366" y="1989477"/>
                  <a:pt x="1443782" y="1935593"/>
                  <a:pt x="1386076" y="1931006"/>
                </a:cubicBezTo>
                <a:cubicBezTo>
                  <a:pt x="1336013" y="1926802"/>
                  <a:pt x="1283658" y="1920687"/>
                  <a:pt x="1235889" y="1932153"/>
                </a:cubicBezTo>
                <a:cubicBezTo>
                  <a:pt x="1177038" y="1945911"/>
                  <a:pt x="1145320" y="1923746"/>
                  <a:pt x="1128886" y="1875977"/>
                </a:cubicBezTo>
                <a:cubicBezTo>
                  <a:pt x="1110542" y="1823240"/>
                  <a:pt x="1075383" y="1798781"/>
                  <a:pt x="1026851" y="1774322"/>
                </a:cubicBezTo>
                <a:cubicBezTo>
                  <a:pt x="909146" y="1715090"/>
                  <a:pt x="796030" y="1646684"/>
                  <a:pt x="666861" y="1612290"/>
                </a:cubicBezTo>
                <a:cubicBezTo>
                  <a:pt x="641255" y="1605409"/>
                  <a:pt x="612977" y="1596238"/>
                  <a:pt x="601130" y="1550762"/>
                </a:cubicBezTo>
                <a:cubicBezTo>
                  <a:pt x="950802" y="1618785"/>
                  <a:pt x="1269520" y="1796106"/>
                  <a:pt x="1630272" y="1785787"/>
                </a:cubicBezTo>
                <a:cubicBezTo>
                  <a:pt x="1531678" y="1729610"/>
                  <a:pt x="1417413" y="1726553"/>
                  <a:pt x="1312320" y="1687191"/>
                </a:cubicBezTo>
                <a:cubicBezTo>
                  <a:pt x="1386841" y="1657765"/>
                  <a:pt x="1456775" y="1688337"/>
                  <a:pt x="1527473" y="1705153"/>
                </a:cubicBezTo>
                <a:cubicBezTo>
                  <a:pt x="1586707" y="1718909"/>
                  <a:pt x="1640210" y="1721203"/>
                  <a:pt x="1646706" y="1639040"/>
                </a:cubicBezTo>
                <a:cubicBezTo>
                  <a:pt x="1644413" y="1633690"/>
                  <a:pt x="1644794" y="1626812"/>
                  <a:pt x="1645178" y="1620315"/>
                </a:cubicBezTo>
                <a:cubicBezTo>
                  <a:pt x="1625304" y="1586303"/>
                  <a:pt x="1594350" y="1568725"/>
                  <a:pt x="1557663" y="1558787"/>
                </a:cubicBezTo>
                <a:cubicBezTo>
                  <a:pt x="1535498" y="1552672"/>
                  <a:pt x="1506073" y="1543500"/>
                  <a:pt x="1506454" y="1519044"/>
                </a:cubicBezTo>
                <a:cubicBezTo>
                  <a:pt x="1507601" y="1428472"/>
                  <a:pt x="1436904" y="1402104"/>
                  <a:pt x="1366204" y="1375735"/>
                </a:cubicBezTo>
                <a:cubicBezTo>
                  <a:pt x="1405566" y="1330641"/>
                  <a:pt x="1436520" y="1363888"/>
                  <a:pt x="1466329" y="1360450"/>
                </a:cubicBezTo>
                <a:cubicBezTo>
                  <a:pt x="1485819" y="1358157"/>
                  <a:pt x="1503397" y="1353953"/>
                  <a:pt x="1503397" y="1330641"/>
                </a:cubicBezTo>
                <a:cubicBezTo>
                  <a:pt x="1503779" y="1311151"/>
                  <a:pt x="1494607" y="1288985"/>
                  <a:pt x="1475501" y="1288604"/>
                </a:cubicBezTo>
                <a:cubicBezTo>
                  <a:pt x="1355885" y="1285163"/>
                  <a:pt x="1289773" y="1159817"/>
                  <a:pt x="1165573" y="1159435"/>
                </a:cubicBezTo>
                <a:cubicBezTo>
                  <a:pt x="1091435" y="1159435"/>
                  <a:pt x="1204170" y="1088738"/>
                  <a:pt x="1141498" y="1059311"/>
                </a:cubicBezTo>
                <a:cubicBezTo>
                  <a:pt x="1127739" y="1052814"/>
                  <a:pt x="1177420" y="1042879"/>
                  <a:pt x="1199585" y="1044407"/>
                </a:cubicBezTo>
                <a:cubicBezTo>
                  <a:pt x="1221367" y="1045935"/>
                  <a:pt x="1240857" y="1064661"/>
                  <a:pt x="1267226" y="1051286"/>
                </a:cubicBezTo>
                <a:cubicBezTo>
                  <a:pt x="1281748" y="1003517"/>
                  <a:pt x="1244298" y="985938"/>
                  <a:pt x="1213342" y="972561"/>
                </a:cubicBezTo>
                <a:cubicBezTo>
                  <a:pt x="1141879" y="941607"/>
                  <a:pt x="1072327" y="904157"/>
                  <a:pt x="993986" y="893073"/>
                </a:cubicBezTo>
                <a:cubicBezTo>
                  <a:pt x="966089" y="889252"/>
                  <a:pt x="1034111" y="838042"/>
                  <a:pt x="1047486" y="820083"/>
                </a:cubicBezTo>
                <a:cubicBezTo>
                  <a:pt x="732209" y="631299"/>
                  <a:pt x="353112" y="640852"/>
                  <a:pt x="0" y="488371"/>
                </a:cubicBezTo>
                <a:cubicBezTo>
                  <a:pt x="77960" y="458564"/>
                  <a:pt x="135284" y="480346"/>
                  <a:pt x="188403" y="484933"/>
                </a:cubicBezTo>
                <a:cubicBezTo>
                  <a:pt x="321009" y="496396"/>
                  <a:pt x="452090" y="520090"/>
                  <a:pt x="584315" y="534230"/>
                </a:cubicBezTo>
                <a:cubicBezTo>
                  <a:pt x="649281" y="541108"/>
                  <a:pt x="709662" y="567096"/>
                  <a:pt x="782271" y="525824"/>
                </a:cubicBezTo>
                <a:cubicBezTo>
                  <a:pt x="830805" y="498308"/>
                  <a:pt x="908383" y="528115"/>
                  <a:pt x="967998" y="552574"/>
                </a:cubicBezTo>
                <a:cubicBezTo>
                  <a:pt x="1017296" y="572827"/>
                  <a:pt x="1064301" y="578177"/>
                  <a:pt x="1129651" y="552574"/>
                </a:cubicBezTo>
                <a:cubicBezTo>
                  <a:pt x="1070417" y="536905"/>
                  <a:pt x="1024939" y="523149"/>
                  <a:pt x="978317" y="513593"/>
                </a:cubicBezTo>
                <a:cubicBezTo>
                  <a:pt x="941248" y="505952"/>
                  <a:pt x="1029526" y="474996"/>
                  <a:pt x="1074620" y="478818"/>
                </a:cubicBezTo>
                <a:cubicBezTo>
                  <a:pt x="1137676" y="484168"/>
                  <a:pt x="1102136" y="464296"/>
                  <a:pt x="1091435" y="436781"/>
                </a:cubicBezTo>
                <a:cubicBezTo>
                  <a:pt x="1079970" y="407355"/>
                  <a:pt x="1113982" y="398184"/>
                  <a:pt x="1135383" y="404296"/>
                </a:cubicBezTo>
                <a:cubicBezTo>
                  <a:pt x="1217545" y="428374"/>
                  <a:pt x="1299326" y="385955"/>
                  <a:pt x="1384166" y="420349"/>
                </a:cubicBezTo>
                <a:cubicBezTo>
                  <a:pt x="1362764" y="335509"/>
                  <a:pt x="1316523" y="298440"/>
                  <a:pt x="1219839" y="286593"/>
                </a:cubicBezTo>
                <a:cubicBezTo>
                  <a:pt x="1183533" y="282009"/>
                  <a:pt x="1145701" y="288887"/>
                  <a:pt x="1114364" y="264428"/>
                </a:cubicBezTo>
                <a:cubicBezTo>
                  <a:pt x="1096402" y="250290"/>
                  <a:pt x="1076148" y="233474"/>
                  <a:pt x="1090289" y="207487"/>
                </a:cubicBezTo>
                <a:cubicBezTo>
                  <a:pt x="1100223" y="189144"/>
                  <a:pt x="1121626" y="189144"/>
                  <a:pt x="1139204" y="195259"/>
                </a:cubicBezTo>
                <a:cubicBezTo>
                  <a:pt x="1217929" y="222393"/>
                  <a:pt x="1300091" y="232328"/>
                  <a:pt x="1382254" y="242265"/>
                </a:cubicBezTo>
                <a:cubicBezTo>
                  <a:pt x="1394866" y="243793"/>
                  <a:pt x="1409004" y="248762"/>
                  <a:pt x="1423145" y="223537"/>
                </a:cubicBezTo>
                <a:cubicBezTo>
                  <a:pt x="1269520" y="182647"/>
                  <a:pt x="1123536" y="124559"/>
                  <a:pt x="965705" y="102013"/>
                </a:cubicBezTo>
                <a:cubicBezTo>
                  <a:pt x="967998" y="91312"/>
                  <a:pt x="970292" y="80612"/>
                  <a:pt x="972586" y="69912"/>
                </a:cubicBezTo>
                <a:cubicBezTo>
                  <a:pt x="1096020" y="85197"/>
                  <a:pt x="1219457" y="100484"/>
                  <a:pt x="1375376" y="119593"/>
                </a:cubicBezTo>
                <a:cubicBezTo>
                  <a:pt x="1279454" y="58828"/>
                  <a:pt x="1188885" y="79084"/>
                  <a:pt x="1117804" y="25200"/>
                </a:cubicBezTo>
                <a:cubicBezTo>
                  <a:pt x="1131179" y="4755"/>
                  <a:pt x="1147325" y="-405"/>
                  <a:pt x="1164045" y="25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B467B20-0DDC-F3AB-A7BB-2D99F9EE28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5473" y="1998925"/>
            <a:ext cx="5541054" cy="214941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EJERCICIO 11</a:t>
            </a:r>
          </a:p>
        </p:txBody>
      </p:sp>
    </p:spTree>
    <p:extLst>
      <p:ext uri="{BB962C8B-B14F-4D97-AF65-F5344CB8AC3E}">
        <p14:creationId xmlns:p14="http://schemas.microsoft.com/office/powerpoint/2010/main" val="335580528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62245F03-66D5-45EC-A0B5-90E656B11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7414CD3-326A-3479-B014-79689F72E3F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24000" y="4063296"/>
            <a:ext cx="9144000" cy="11526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0" algn="ctr"/>
            <a:r>
              <a:rPr lang="en-US"/>
              <a:t>A One-to-One relationship (1:1) </a:t>
            </a: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EB2DCC78-9962-49FE-9691-A391B5AA82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-2"/>
            <a:ext cx="9379191" cy="3962402"/>
          </a:xfrm>
          <a:custGeom>
            <a:avLst/>
            <a:gdLst>
              <a:gd name="connsiteX0" fmla="*/ 9379192 w 9379192"/>
              <a:gd name="connsiteY0" fmla="*/ 3752527 h 3752527"/>
              <a:gd name="connsiteX1" fmla="*/ 3293459 w 9379192"/>
              <a:gd name="connsiteY1" fmla="*/ 3752527 h 3752527"/>
              <a:gd name="connsiteX2" fmla="*/ 3297156 w 9379192"/>
              <a:gd name="connsiteY2" fmla="*/ 3752055 h 3752527"/>
              <a:gd name="connsiteX3" fmla="*/ 3642095 w 9379192"/>
              <a:gd name="connsiteY3" fmla="*/ 3690141 h 3752527"/>
              <a:gd name="connsiteX4" fmla="*/ 2307659 w 9379192"/>
              <a:gd name="connsiteY4" fmla="*/ 3500267 h 3752527"/>
              <a:gd name="connsiteX5" fmla="*/ 2383194 w 9379192"/>
              <a:gd name="connsiteY5" fmla="*/ 3475501 h 3752527"/>
              <a:gd name="connsiteX6" fmla="*/ 2237161 w 9379192"/>
              <a:gd name="connsiteY6" fmla="*/ 3376437 h 3752527"/>
              <a:gd name="connsiteX7" fmla="*/ 1637924 w 9379192"/>
              <a:gd name="connsiteY7" fmla="*/ 3219585 h 3752527"/>
              <a:gd name="connsiteX8" fmla="*/ 2383194 w 9379192"/>
              <a:gd name="connsiteY8" fmla="*/ 2955415 h 3752527"/>
              <a:gd name="connsiteX9" fmla="*/ 1542249 w 9379192"/>
              <a:gd name="connsiteY9" fmla="*/ 2596307 h 3752527"/>
              <a:gd name="connsiteX10" fmla="*/ 1114221 w 9379192"/>
              <a:gd name="connsiteY10" fmla="*/ 2509625 h 3752527"/>
              <a:gd name="connsiteX11" fmla="*/ 2524191 w 9379192"/>
              <a:gd name="connsiteY11" fmla="*/ 2059708 h 3752527"/>
              <a:gd name="connsiteX12" fmla="*/ 238027 w 9379192"/>
              <a:gd name="connsiteY12" fmla="*/ 1836815 h 3752527"/>
              <a:gd name="connsiteX13" fmla="*/ 424343 w 9379192"/>
              <a:gd name="connsiteY13" fmla="*/ 1746006 h 3752527"/>
              <a:gd name="connsiteX14" fmla="*/ 1844384 w 9379192"/>
              <a:gd name="connsiteY14" fmla="*/ 1770772 h 3752527"/>
              <a:gd name="connsiteX15" fmla="*/ 2081058 w 9379192"/>
              <a:gd name="connsiteY15" fmla="*/ 1700602 h 3752527"/>
              <a:gd name="connsiteX16" fmla="*/ 1844384 w 9379192"/>
              <a:gd name="connsiteY16" fmla="*/ 1589154 h 3752527"/>
              <a:gd name="connsiteX17" fmla="*/ 922869 w 9379192"/>
              <a:gd name="connsiteY17" fmla="*/ 1506601 h 3752527"/>
              <a:gd name="connsiteX18" fmla="*/ 681160 w 9379192"/>
              <a:gd name="connsiteY18" fmla="*/ 1320855 h 3752527"/>
              <a:gd name="connsiteX19" fmla="*/ 273276 w 9379192"/>
              <a:gd name="connsiteY19" fmla="*/ 1106216 h 3752527"/>
              <a:gd name="connsiteX20" fmla="*/ 555269 w 9379192"/>
              <a:gd name="connsiteY20" fmla="*/ 928727 h 3752527"/>
              <a:gd name="connsiteX21" fmla="*/ 97029 w 9379192"/>
              <a:gd name="connsiteY21" fmla="*/ 664555 h 3752527"/>
              <a:gd name="connsiteX22" fmla="*/ 227955 w 9379192"/>
              <a:gd name="connsiteY22" fmla="*/ 317831 h 3752527"/>
              <a:gd name="connsiteX23" fmla="*/ 998402 w 9379192"/>
              <a:gd name="connsiteY23" fmla="*/ 235277 h 3752527"/>
              <a:gd name="connsiteX24" fmla="*/ 2030701 w 9379192"/>
              <a:gd name="connsiteY24" fmla="*/ 115575 h 3752527"/>
              <a:gd name="connsiteX25" fmla="*/ 3068036 w 9379192"/>
              <a:gd name="connsiteY25" fmla="*/ 12383 h 3752527"/>
              <a:gd name="connsiteX26" fmla="*/ 4105370 w 9379192"/>
              <a:gd name="connsiteY26" fmla="*/ 12383 h 3752527"/>
              <a:gd name="connsiteX27" fmla="*/ 4402472 w 9379192"/>
              <a:gd name="connsiteY27" fmla="*/ 20638 h 3752527"/>
              <a:gd name="connsiteX28" fmla="*/ 4407507 w 9379192"/>
              <a:gd name="connsiteY28" fmla="*/ 20638 h 3752527"/>
              <a:gd name="connsiteX29" fmla="*/ 5696622 w 9379192"/>
              <a:gd name="connsiteY29" fmla="*/ 57788 h 3752527"/>
              <a:gd name="connsiteX30" fmla="*/ 6175004 w 9379192"/>
              <a:gd name="connsiteY30" fmla="*/ 61915 h 3752527"/>
              <a:gd name="connsiteX31" fmla="*/ 7212339 w 9379192"/>
              <a:gd name="connsiteY31" fmla="*/ 66042 h 3752527"/>
              <a:gd name="connsiteX32" fmla="*/ 8244638 w 9379192"/>
              <a:gd name="connsiteY32" fmla="*/ 49532 h 3752527"/>
              <a:gd name="connsiteX33" fmla="*/ 9292044 w 9379192"/>
              <a:gd name="connsiteY33" fmla="*/ 0 h 3752527"/>
              <a:gd name="connsiteX34" fmla="*/ 9379192 w 9379192"/>
              <a:gd name="connsiteY34" fmla="*/ 2762 h 37525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9379192" h="3752527">
                <a:moveTo>
                  <a:pt x="9379192" y="3752527"/>
                </a:moveTo>
                <a:lnTo>
                  <a:pt x="3293459" y="3752527"/>
                </a:lnTo>
                <a:lnTo>
                  <a:pt x="3297156" y="3752055"/>
                </a:lnTo>
                <a:cubicBezTo>
                  <a:pt x="3412975" y="3736577"/>
                  <a:pt x="3551454" y="3714906"/>
                  <a:pt x="3642095" y="3690141"/>
                </a:cubicBezTo>
                <a:cubicBezTo>
                  <a:pt x="3380244" y="3686012"/>
                  <a:pt x="2347945" y="3529162"/>
                  <a:pt x="2307659" y="3500267"/>
                </a:cubicBezTo>
                <a:cubicBezTo>
                  <a:pt x="2327803" y="3492012"/>
                  <a:pt x="2358017" y="3483757"/>
                  <a:pt x="2383194" y="3475501"/>
                </a:cubicBezTo>
                <a:cubicBezTo>
                  <a:pt x="2327803" y="3450736"/>
                  <a:pt x="2282482" y="3421842"/>
                  <a:pt x="2237161" y="3376437"/>
                </a:cubicBezTo>
                <a:cubicBezTo>
                  <a:pt x="2091129" y="3223714"/>
                  <a:pt x="1844384" y="3277374"/>
                  <a:pt x="1637924" y="3219585"/>
                </a:cubicBezTo>
                <a:cubicBezTo>
                  <a:pt x="1768850" y="2897627"/>
                  <a:pt x="2116307" y="3017329"/>
                  <a:pt x="2383194" y="2955415"/>
                </a:cubicBezTo>
                <a:cubicBezTo>
                  <a:pt x="1683245" y="2765541"/>
                  <a:pt x="1819207" y="2666477"/>
                  <a:pt x="1542249" y="2596307"/>
                </a:cubicBezTo>
                <a:cubicBezTo>
                  <a:pt x="1194791" y="2509625"/>
                  <a:pt x="1114221" y="2509625"/>
                  <a:pt x="1114221" y="2509625"/>
                </a:cubicBezTo>
                <a:cubicBezTo>
                  <a:pt x="1522105" y="2245455"/>
                  <a:pt x="2010559" y="2530264"/>
                  <a:pt x="2524191" y="2059708"/>
                </a:cubicBezTo>
                <a:cubicBezTo>
                  <a:pt x="2030701" y="1993667"/>
                  <a:pt x="555269" y="1960645"/>
                  <a:pt x="238027" y="1836815"/>
                </a:cubicBezTo>
                <a:cubicBezTo>
                  <a:pt x="358880" y="1882219"/>
                  <a:pt x="368952" y="1746006"/>
                  <a:pt x="424343" y="1746006"/>
                </a:cubicBezTo>
                <a:cubicBezTo>
                  <a:pt x="892655" y="1741879"/>
                  <a:pt x="1371037" y="1820305"/>
                  <a:pt x="1844384" y="1770772"/>
                </a:cubicBezTo>
                <a:cubicBezTo>
                  <a:pt x="1929989" y="1766645"/>
                  <a:pt x="2065951" y="1803793"/>
                  <a:pt x="2081058" y="1700602"/>
                </a:cubicBezTo>
                <a:cubicBezTo>
                  <a:pt x="2096164" y="1572644"/>
                  <a:pt x="1919919" y="1601537"/>
                  <a:pt x="1844384" y="1589154"/>
                </a:cubicBezTo>
                <a:cubicBezTo>
                  <a:pt x="1537212" y="1547877"/>
                  <a:pt x="1235076" y="1531367"/>
                  <a:pt x="922869" y="1506601"/>
                </a:cubicBezTo>
                <a:cubicBezTo>
                  <a:pt x="791943" y="1494218"/>
                  <a:pt x="630804" y="1518984"/>
                  <a:pt x="681160" y="1320855"/>
                </a:cubicBezTo>
                <a:cubicBezTo>
                  <a:pt x="640874" y="1130983"/>
                  <a:pt x="399166" y="1197025"/>
                  <a:pt x="273276" y="1106216"/>
                </a:cubicBezTo>
                <a:cubicBezTo>
                  <a:pt x="333703" y="998897"/>
                  <a:pt x="504913" y="1073196"/>
                  <a:pt x="555269" y="928727"/>
                </a:cubicBezTo>
                <a:cubicBezTo>
                  <a:pt x="313560" y="974131"/>
                  <a:pt x="338738" y="660428"/>
                  <a:pt x="97029" y="664555"/>
                </a:cubicBezTo>
                <a:cubicBezTo>
                  <a:pt x="-104395" y="478810"/>
                  <a:pt x="41638" y="388001"/>
                  <a:pt x="227955" y="317831"/>
                </a:cubicBezTo>
                <a:cubicBezTo>
                  <a:pt x="469664" y="231150"/>
                  <a:pt x="736551" y="251788"/>
                  <a:pt x="998402" y="235277"/>
                </a:cubicBezTo>
                <a:cubicBezTo>
                  <a:pt x="1345860" y="198128"/>
                  <a:pt x="1678209" y="111447"/>
                  <a:pt x="2030701" y="115575"/>
                </a:cubicBezTo>
                <a:cubicBezTo>
                  <a:pt x="2363052" y="28893"/>
                  <a:pt x="2730650" y="123829"/>
                  <a:pt x="3068036" y="12383"/>
                </a:cubicBezTo>
                <a:cubicBezTo>
                  <a:pt x="3410457" y="12383"/>
                  <a:pt x="3757914" y="12383"/>
                  <a:pt x="4105370" y="12383"/>
                </a:cubicBezTo>
                <a:cubicBezTo>
                  <a:pt x="4206084" y="16510"/>
                  <a:pt x="4301759" y="16510"/>
                  <a:pt x="4402472" y="20638"/>
                </a:cubicBezTo>
                <a:cubicBezTo>
                  <a:pt x="4402472" y="20638"/>
                  <a:pt x="4407507" y="20638"/>
                  <a:pt x="4407507" y="20638"/>
                </a:cubicBezTo>
                <a:cubicBezTo>
                  <a:pt x="4840570" y="33022"/>
                  <a:pt x="5268596" y="41276"/>
                  <a:pt x="5696622" y="57788"/>
                </a:cubicBezTo>
                <a:cubicBezTo>
                  <a:pt x="5857761" y="57788"/>
                  <a:pt x="6013864" y="61915"/>
                  <a:pt x="6175004" y="61915"/>
                </a:cubicBezTo>
                <a:cubicBezTo>
                  <a:pt x="6517425" y="82553"/>
                  <a:pt x="6864883" y="94936"/>
                  <a:pt x="7212339" y="66042"/>
                </a:cubicBezTo>
                <a:cubicBezTo>
                  <a:pt x="7559796" y="90809"/>
                  <a:pt x="7897182" y="74298"/>
                  <a:pt x="8244638" y="49532"/>
                </a:cubicBezTo>
                <a:cubicBezTo>
                  <a:pt x="8597130" y="78426"/>
                  <a:pt x="8944587" y="37149"/>
                  <a:pt x="9292044" y="0"/>
                </a:cubicBezTo>
                <a:lnTo>
                  <a:pt x="9379192" y="2762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22347865-1212-3933-A86A-6159D5B771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1868" y="649707"/>
            <a:ext cx="3252398" cy="3146695"/>
          </a:xfrm>
          <a:prstGeom prst="rect">
            <a:avLst/>
          </a:prstGeom>
        </p:spPr>
      </p:pic>
      <p:pic>
        <p:nvPicPr>
          <p:cNvPr id="9" name="Marcador de contenido 8">
            <a:extLst>
              <a:ext uri="{FF2B5EF4-FFF2-40B4-BE49-F238E27FC236}">
                <a16:creationId xmlns:a16="http://schemas.microsoft.com/office/drawing/2014/main" id="{94A3F378-2DAA-52B6-69AE-027DDEB787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417732" y="643467"/>
            <a:ext cx="2179831" cy="3159175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78BA5F19-D5E1-4ECC-BEC2-DF7AEDFD7C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B69012D-6370-8464-69CD-3E5A08D7E25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03671" y="1685261"/>
            <a:ext cx="4385187" cy="17437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lvl="0" algn="ctr"/>
            <a:r>
              <a:rPr lang="en-US" sz="3400"/>
              <a:t>One-to-Many relationships with Embedded Documents</a:t>
            </a: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8A99082C-DFB7-4A76-AEF9-CC7776D137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589928" y="1"/>
            <a:ext cx="7602071" cy="484093"/>
          </a:xfrm>
          <a:custGeom>
            <a:avLst/>
            <a:gdLst>
              <a:gd name="connsiteX0" fmla="*/ 9683888 w 9683888"/>
              <a:gd name="connsiteY0" fmla="*/ 0 h 743457"/>
              <a:gd name="connsiteX1" fmla="*/ 0 w 9683888"/>
              <a:gd name="connsiteY1" fmla="*/ 0 h 743457"/>
              <a:gd name="connsiteX2" fmla="*/ 0 w 9683888"/>
              <a:gd name="connsiteY2" fmla="*/ 365878 h 743457"/>
              <a:gd name="connsiteX3" fmla="*/ 11844 w 9683888"/>
              <a:gd name="connsiteY3" fmla="*/ 367909 h 743457"/>
              <a:gd name="connsiteX4" fmla="*/ 106208 w 9683888"/>
              <a:gd name="connsiteY4" fmla="*/ 385974 h 743457"/>
              <a:gd name="connsiteX5" fmla="*/ 183667 w 9683888"/>
              <a:gd name="connsiteY5" fmla="*/ 399162 h 743457"/>
              <a:gd name="connsiteX6" fmla="*/ 292430 w 9683888"/>
              <a:gd name="connsiteY6" fmla="*/ 390408 h 743457"/>
              <a:gd name="connsiteX7" fmla="*/ 386942 w 9683888"/>
              <a:gd name="connsiteY7" fmla="*/ 395582 h 743457"/>
              <a:gd name="connsiteX8" fmla="*/ 485751 w 9683888"/>
              <a:gd name="connsiteY8" fmla="*/ 408404 h 743457"/>
              <a:gd name="connsiteX9" fmla="*/ 604107 w 9683888"/>
              <a:gd name="connsiteY9" fmla="*/ 418647 h 743457"/>
              <a:gd name="connsiteX10" fmla="*/ 694081 w 9683888"/>
              <a:gd name="connsiteY10" fmla="*/ 449524 h 743457"/>
              <a:gd name="connsiteX11" fmla="*/ 762452 w 9683888"/>
              <a:gd name="connsiteY11" fmla="*/ 456090 h 743457"/>
              <a:gd name="connsiteX12" fmla="*/ 987872 w 9683888"/>
              <a:gd name="connsiteY12" fmla="*/ 481862 h 743457"/>
              <a:gd name="connsiteX13" fmla="*/ 1077163 w 9683888"/>
              <a:gd name="connsiteY13" fmla="*/ 524467 h 743457"/>
              <a:gd name="connsiteX14" fmla="*/ 1258716 w 9683888"/>
              <a:gd name="connsiteY14" fmla="*/ 587975 h 743457"/>
              <a:gd name="connsiteX15" fmla="*/ 1298056 w 9683888"/>
              <a:gd name="connsiteY15" fmla="*/ 595413 h 743457"/>
              <a:gd name="connsiteX16" fmla="*/ 1327017 w 9683888"/>
              <a:gd name="connsiteY16" fmla="*/ 617412 h 743457"/>
              <a:gd name="connsiteX17" fmla="*/ 1347909 w 9683888"/>
              <a:gd name="connsiteY17" fmla="*/ 620209 h 743457"/>
              <a:gd name="connsiteX18" fmla="*/ 1421792 w 9683888"/>
              <a:gd name="connsiteY18" fmla="*/ 626139 h 743457"/>
              <a:gd name="connsiteX19" fmla="*/ 1519789 w 9683888"/>
              <a:gd name="connsiteY19" fmla="*/ 645011 h 743457"/>
              <a:gd name="connsiteX20" fmla="*/ 1620886 w 9683888"/>
              <a:gd name="connsiteY20" fmla="*/ 687715 h 743457"/>
              <a:gd name="connsiteX21" fmla="*/ 1676745 w 9683888"/>
              <a:gd name="connsiteY21" fmla="*/ 690130 h 743457"/>
              <a:gd name="connsiteX22" fmla="*/ 1832228 w 9683888"/>
              <a:gd name="connsiteY22" fmla="*/ 690860 h 743457"/>
              <a:gd name="connsiteX23" fmla="*/ 1980464 w 9683888"/>
              <a:gd name="connsiteY23" fmla="*/ 704858 h 743457"/>
              <a:gd name="connsiteX24" fmla="*/ 2051150 w 9683888"/>
              <a:gd name="connsiteY24" fmla="*/ 711187 h 743457"/>
              <a:gd name="connsiteX25" fmla="*/ 2162824 w 9683888"/>
              <a:gd name="connsiteY25" fmla="*/ 709178 h 743457"/>
              <a:gd name="connsiteX26" fmla="*/ 2259859 w 9683888"/>
              <a:gd name="connsiteY26" fmla="*/ 718188 h 743457"/>
              <a:gd name="connsiteX27" fmla="*/ 2378290 w 9683888"/>
              <a:gd name="connsiteY27" fmla="*/ 738748 h 743457"/>
              <a:gd name="connsiteX28" fmla="*/ 2407828 w 9683888"/>
              <a:gd name="connsiteY28" fmla="*/ 743457 h 743457"/>
              <a:gd name="connsiteX29" fmla="*/ 2428936 w 9683888"/>
              <a:gd name="connsiteY29" fmla="*/ 734697 h 743457"/>
              <a:gd name="connsiteX30" fmla="*/ 2646106 w 9683888"/>
              <a:gd name="connsiteY30" fmla="*/ 660204 h 743457"/>
              <a:gd name="connsiteX31" fmla="*/ 2799920 w 9683888"/>
              <a:gd name="connsiteY31" fmla="*/ 630451 h 743457"/>
              <a:gd name="connsiteX32" fmla="*/ 2953556 w 9683888"/>
              <a:gd name="connsiteY32" fmla="*/ 607173 h 743457"/>
              <a:gd name="connsiteX33" fmla="*/ 3009839 w 9683888"/>
              <a:gd name="connsiteY33" fmla="*/ 601743 h 743457"/>
              <a:gd name="connsiteX34" fmla="*/ 3115016 w 9683888"/>
              <a:gd name="connsiteY34" fmla="*/ 584982 h 743457"/>
              <a:gd name="connsiteX35" fmla="*/ 3185844 w 9683888"/>
              <a:gd name="connsiteY35" fmla="*/ 595356 h 743457"/>
              <a:gd name="connsiteX36" fmla="*/ 3246013 w 9683888"/>
              <a:gd name="connsiteY36" fmla="*/ 592418 h 743457"/>
              <a:gd name="connsiteX37" fmla="*/ 3313565 w 9683888"/>
              <a:gd name="connsiteY37" fmla="*/ 574138 h 743457"/>
              <a:gd name="connsiteX38" fmla="*/ 3414143 w 9683888"/>
              <a:gd name="connsiteY38" fmla="*/ 553730 h 743457"/>
              <a:gd name="connsiteX39" fmla="*/ 3552895 w 9683888"/>
              <a:gd name="connsiteY39" fmla="*/ 548563 h 743457"/>
              <a:gd name="connsiteX40" fmla="*/ 3753012 w 9683888"/>
              <a:gd name="connsiteY40" fmla="*/ 599520 h 743457"/>
              <a:gd name="connsiteX41" fmla="*/ 3804392 w 9683888"/>
              <a:gd name="connsiteY41" fmla="*/ 604131 h 743457"/>
              <a:gd name="connsiteX42" fmla="*/ 3916696 w 9683888"/>
              <a:gd name="connsiteY42" fmla="*/ 606540 h 743457"/>
              <a:gd name="connsiteX43" fmla="*/ 4063849 w 9683888"/>
              <a:gd name="connsiteY43" fmla="*/ 604058 h 743457"/>
              <a:gd name="connsiteX44" fmla="*/ 4172179 w 9683888"/>
              <a:gd name="connsiteY44" fmla="*/ 592355 h 743457"/>
              <a:gd name="connsiteX45" fmla="*/ 4276294 w 9683888"/>
              <a:gd name="connsiteY45" fmla="*/ 587119 h 743457"/>
              <a:gd name="connsiteX46" fmla="*/ 4411090 w 9683888"/>
              <a:gd name="connsiteY46" fmla="*/ 575600 h 743457"/>
              <a:gd name="connsiteX47" fmla="*/ 4540465 w 9683888"/>
              <a:gd name="connsiteY47" fmla="*/ 567464 h 743457"/>
              <a:gd name="connsiteX48" fmla="*/ 4545352 w 9683888"/>
              <a:gd name="connsiteY48" fmla="*/ 555554 h 743457"/>
              <a:gd name="connsiteX49" fmla="*/ 4564014 w 9683888"/>
              <a:gd name="connsiteY49" fmla="*/ 553660 h 743457"/>
              <a:gd name="connsiteX50" fmla="*/ 4568602 w 9683888"/>
              <a:gd name="connsiteY50" fmla="*/ 550913 h 743457"/>
              <a:gd name="connsiteX51" fmla="*/ 4595289 w 9683888"/>
              <a:gd name="connsiteY51" fmla="*/ 537407 h 743457"/>
              <a:gd name="connsiteX52" fmla="*/ 4739026 w 9683888"/>
              <a:gd name="connsiteY52" fmla="*/ 532483 h 743457"/>
              <a:gd name="connsiteX53" fmla="*/ 5061335 w 9683888"/>
              <a:gd name="connsiteY53" fmla="*/ 545635 h 743457"/>
              <a:gd name="connsiteX54" fmla="*/ 5338634 w 9683888"/>
              <a:gd name="connsiteY54" fmla="*/ 595754 h 743457"/>
              <a:gd name="connsiteX55" fmla="*/ 5529430 w 9683888"/>
              <a:gd name="connsiteY55" fmla="*/ 606335 h 743457"/>
              <a:gd name="connsiteX56" fmla="*/ 5604039 w 9683888"/>
              <a:gd name="connsiteY56" fmla="*/ 607676 h 743457"/>
              <a:gd name="connsiteX57" fmla="*/ 5625281 w 9683888"/>
              <a:gd name="connsiteY57" fmla="*/ 617253 h 743457"/>
              <a:gd name="connsiteX58" fmla="*/ 5628138 w 9683888"/>
              <a:gd name="connsiteY58" fmla="*/ 615483 h 743457"/>
              <a:gd name="connsiteX59" fmla="*/ 5653593 w 9683888"/>
              <a:gd name="connsiteY59" fmla="*/ 617873 h 743457"/>
              <a:gd name="connsiteX60" fmla="*/ 5658658 w 9683888"/>
              <a:gd name="connsiteY60" fmla="*/ 624279 h 743457"/>
              <a:gd name="connsiteX61" fmla="*/ 5675963 w 9683888"/>
              <a:gd name="connsiteY61" fmla="*/ 627762 h 743457"/>
              <a:gd name="connsiteX62" fmla="*/ 5709625 w 9683888"/>
              <a:gd name="connsiteY62" fmla="*/ 639593 h 743457"/>
              <a:gd name="connsiteX63" fmla="*/ 5716324 w 9683888"/>
              <a:gd name="connsiteY63" fmla="*/ 637148 h 743457"/>
              <a:gd name="connsiteX64" fmla="*/ 5767720 w 9683888"/>
              <a:gd name="connsiteY64" fmla="*/ 647737 h 743457"/>
              <a:gd name="connsiteX65" fmla="*/ 5768619 w 9683888"/>
              <a:gd name="connsiteY65" fmla="*/ 645671 h 743457"/>
              <a:gd name="connsiteX66" fmla="*/ 5858696 w 9683888"/>
              <a:gd name="connsiteY66" fmla="*/ 628099 h 743457"/>
              <a:gd name="connsiteX67" fmla="*/ 5935260 w 9683888"/>
              <a:gd name="connsiteY67" fmla="*/ 596904 h 743457"/>
              <a:gd name="connsiteX68" fmla="*/ 5946176 w 9683888"/>
              <a:gd name="connsiteY68" fmla="*/ 597874 h 743457"/>
              <a:gd name="connsiteX69" fmla="*/ 5946447 w 9683888"/>
              <a:gd name="connsiteY69" fmla="*/ 597396 h 743457"/>
              <a:gd name="connsiteX70" fmla="*/ 5958069 w 9683888"/>
              <a:gd name="connsiteY70" fmla="*/ 597432 h 743457"/>
              <a:gd name="connsiteX71" fmla="*/ 5966081 w 9683888"/>
              <a:gd name="connsiteY71" fmla="*/ 599643 h 743457"/>
              <a:gd name="connsiteX72" fmla="*/ 5987259 w 9683888"/>
              <a:gd name="connsiteY72" fmla="*/ 601523 h 743457"/>
              <a:gd name="connsiteX73" fmla="*/ 5994905 w 9683888"/>
              <a:gd name="connsiteY73" fmla="*/ 598873 h 743457"/>
              <a:gd name="connsiteX74" fmla="*/ 6054803 w 9683888"/>
              <a:gd name="connsiteY74" fmla="*/ 541202 h 743457"/>
              <a:gd name="connsiteX75" fmla="*/ 6188672 w 9683888"/>
              <a:gd name="connsiteY75" fmla="*/ 496389 h 743457"/>
              <a:gd name="connsiteX76" fmla="*/ 6323280 w 9683888"/>
              <a:gd name="connsiteY76" fmla="*/ 458013 h 743457"/>
              <a:gd name="connsiteX77" fmla="*/ 6457257 w 9683888"/>
              <a:gd name="connsiteY77" fmla="*/ 414621 h 743457"/>
              <a:gd name="connsiteX78" fmla="*/ 6530019 w 9683888"/>
              <a:gd name="connsiteY78" fmla="*/ 423168 h 743457"/>
              <a:gd name="connsiteX79" fmla="*/ 6626800 w 9683888"/>
              <a:gd name="connsiteY79" fmla="*/ 375078 h 743457"/>
              <a:gd name="connsiteX80" fmla="*/ 6689231 w 9683888"/>
              <a:gd name="connsiteY80" fmla="*/ 353501 h 743457"/>
              <a:gd name="connsiteX81" fmla="*/ 6726440 w 9683888"/>
              <a:gd name="connsiteY81" fmla="*/ 340276 h 743457"/>
              <a:gd name="connsiteX82" fmla="*/ 6835228 w 9683888"/>
              <a:gd name="connsiteY82" fmla="*/ 329393 h 743457"/>
              <a:gd name="connsiteX83" fmla="*/ 7039363 w 9683888"/>
              <a:gd name="connsiteY83" fmla="*/ 370823 h 743457"/>
              <a:gd name="connsiteX84" fmla="*/ 7095156 w 9683888"/>
              <a:gd name="connsiteY84" fmla="*/ 366075 h 743457"/>
              <a:gd name="connsiteX85" fmla="*/ 7187061 w 9683888"/>
              <a:gd name="connsiteY85" fmla="*/ 383876 h 743457"/>
              <a:gd name="connsiteX86" fmla="*/ 7295039 w 9683888"/>
              <a:gd name="connsiteY86" fmla="*/ 355046 h 743457"/>
              <a:gd name="connsiteX87" fmla="*/ 7373651 w 9683888"/>
              <a:gd name="connsiteY87" fmla="*/ 322299 h 743457"/>
              <a:gd name="connsiteX88" fmla="*/ 7418964 w 9683888"/>
              <a:gd name="connsiteY88" fmla="*/ 308685 h 743457"/>
              <a:gd name="connsiteX89" fmla="*/ 7450568 w 9683888"/>
              <a:gd name="connsiteY89" fmla="*/ 293511 h 743457"/>
              <a:gd name="connsiteX90" fmla="*/ 7538380 w 9683888"/>
              <a:gd name="connsiteY90" fmla="*/ 283235 h 743457"/>
              <a:gd name="connsiteX91" fmla="*/ 7786348 w 9683888"/>
              <a:gd name="connsiteY91" fmla="*/ 225377 h 743457"/>
              <a:gd name="connsiteX92" fmla="*/ 7849534 w 9683888"/>
              <a:gd name="connsiteY92" fmla="*/ 245434 h 743457"/>
              <a:gd name="connsiteX93" fmla="*/ 7981165 w 9683888"/>
              <a:gd name="connsiteY93" fmla="*/ 222252 h 743457"/>
              <a:gd name="connsiteX94" fmla="*/ 8171882 w 9683888"/>
              <a:gd name="connsiteY94" fmla="*/ 222497 h 743457"/>
              <a:gd name="connsiteX95" fmla="*/ 8242270 w 9683888"/>
              <a:gd name="connsiteY95" fmla="*/ 180535 h 743457"/>
              <a:gd name="connsiteX96" fmla="*/ 8490152 w 9683888"/>
              <a:gd name="connsiteY96" fmla="*/ 209193 h 743457"/>
              <a:gd name="connsiteX97" fmla="*/ 8622272 w 9683888"/>
              <a:gd name="connsiteY97" fmla="*/ 188859 h 743457"/>
              <a:gd name="connsiteX98" fmla="*/ 8738606 w 9683888"/>
              <a:gd name="connsiteY98" fmla="*/ 208945 h 743457"/>
              <a:gd name="connsiteX99" fmla="*/ 8831307 w 9683888"/>
              <a:gd name="connsiteY99" fmla="*/ 207738 h 743457"/>
              <a:gd name="connsiteX100" fmla="*/ 8891432 w 9683888"/>
              <a:gd name="connsiteY100" fmla="*/ 184510 h 743457"/>
              <a:gd name="connsiteX101" fmla="*/ 8946980 w 9683888"/>
              <a:gd name="connsiteY101" fmla="*/ 145578 h 743457"/>
              <a:gd name="connsiteX102" fmla="*/ 9107760 w 9683888"/>
              <a:gd name="connsiteY102" fmla="*/ 128052 h 743457"/>
              <a:gd name="connsiteX103" fmla="*/ 9195623 w 9683888"/>
              <a:gd name="connsiteY103" fmla="*/ 100212 h 743457"/>
              <a:gd name="connsiteX104" fmla="*/ 9256898 w 9683888"/>
              <a:gd name="connsiteY104" fmla="*/ 73900 h 743457"/>
              <a:gd name="connsiteX105" fmla="*/ 9351740 w 9683888"/>
              <a:gd name="connsiteY105" fmla="*/ 80439 h 743457"/>
              <a:gd name="connsiteX106" fmla="*/ 9539796 w 9683888"/>
              <a:gd name="connsiteY106" fmla="*/ 87069 h 743457"/>
              <a:gd name="connsiteX107" fmla="*/ 9619109 w 9683888"/>
              <a:gd name="connsiteY107" fmla="*/ 39994 h 743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</a:cxnLst>
            <a:rect l="l" t="t" r="r" b="b"/>
            <a:pathLst>
              <a:path w="9683888" h="743457">
                <a:moveTo>
                  <a:pt x="9683888" y="0"/>
                </a:moveTo>
                <a:lnTo>
                  <a:pt x="0" y="0"/>
                </a:lnTo>
                <a:lnTo>
                  <a:pt x="0" y="365878"/>
                </a:lnTo>
                <a:lnTo>
                  <a:pt x="11844" y="367909"/>
                </a:lnTo>
                <a:cubicBezTo>
                  <a:pt x="50423" y="374387"/>
                  <a:pt x="87879" y="380746"/>
                  <a:pt x="106208" y="385974"/>
                </a:cubicBezTo>
                <a:cubicBezTo>
                  <a:pt x="119919" y="389979"/>
                  <a:pt x="149687" y="402128"/>
                  <a:pt x="183667" y="399162"/>
                </a:cubicBezTo>
                <a:cubicBezTo>
                  <a:pt x="228274" y="394575"/>
                  <a:pt x="256969" y="398315"/>
                  <a:pt x="292430" y="390408"/>
                </a:cubicBezTo>
                <a:cubicBezTo>
                  <a:pt x="325377" y="395694"/>
                  <a:pt x="374510" y="420053"/>
                  <a:pt x="386942" y="395582"/>
                </a:cubicBezTo>
                <a:cubicBezTo>
                  <a:pt x="400429" y="416427"/>
                  <a:pt x="451168" y="399411"/>
                  <a:pt x="485751" y="408404"/>
                </a:cubicBezTo>
                <a:cubicBezTo>
                  <a:pt x="520399" y="423586"/>
                  <a:pt x="570416" y="404235"/>
                  <a:pt x="604107" y="418647"/>
                </a:cubicBezTo>
                <a:cubicBezTo>
                  <a:pt x="633631" y="425521"/>
                  <a:pt x="672063" y="446364"/>
                  <a:pt x="694081" y="449524"/>
                </a:cubicBezTo>
                <a:cubicBezTo>
                  <a:pt x="700528" y="463278"/>
                  <a:pt x="713487" y="450700"/>
                  <a:pt x="762452" y="456090"/>
                </a:cubicBezTo>
                <a:cubicBezTo>
                  <a:pt x="811417" y="461479"/>
                  <a:pt x="935420" y="470466"/>
                  <a:pt x="987872" y="481862"/>
                </a:cubicBezTo>
                <a:cubicBezTo>
                  <a:pt x="1018493" y="475799"/>
                  <a:pt x="1019470" y="516810"/>
                  <a:pt x="1077163" y="524467"/>
                </a:cubicBezTo>
                <a:cubicBezTo>
                  <a:pt x="1124222" y="535807"/>
                  <a:pt x="1202940" y="574855"/>
                  <a:pt x="1258716" y="587975"/>
                </a:cubicBezTo>
                <a:cubicBezTo>
                  <a:pt x="1274181" y="586466"/>
                  <a:pt x="1286859" y="589632"/>
                  <a:pt x="1298056" y="595413"/>
                </a:cubicBezTo>
                <a:lnTo>
                  <a:pt x="1327017" y="617412"/>
                </a:lnTo>
                <a:lnTo>
                  <a:pt x="1347909" y="620209"/>
                </a:lnTo>
                <a:cubicBezTo>
                  <a:pt x="1377004" y="628445"/>
                  <a:pt x="1394712" y="616344"/>
                  <a:pt x="1421792" y="626139"/>
                </a:cubicBezTo>
                <a:cubicBezTo>
                  <a:pt x="1466260" y="647543"/>
                  <a:pt x="1506099" y="610975"/>
                  <a:pt x="1519789" y="645011"/>
                </a:cubicBezTo>
                <a:cubicBezTo>
                  <a:pt x="1556219" y="665699"/>
                  <a:pt x="1578776" y="668950"/>
                  <a:pt x="1620886" y="687715"/>
                </a:cubicBezTo>
                <a:cubicBezTo>
                  <a:pt x="1658228" y="693647"/>
                  <a:pt x="1636224" y="694371"/>
                  <a:pt x="1676745" y="690130"/>
                </a:cubicBezTo>
                <a:cubicBezTo>
                  <a:pt x="1713709" y="697532"/>
                  <a:pt x="1774627" y="701403"/>
                  <a:pt x="1832228" y="690860"/>
                </a:cubicBezTo>
                <a:cubicBezTo>
                  <a:pt x="1866586" y="689181"/>
                  <a:pt x="1949046" y="755765"/>
                  <a:pt x="1980464" y="704858"/>
                </a:cubicBezTo>
                <a:cubicBezTo>
                  <a:pt x="2001472" y="716610"/>
                  <a:pt x="2020758" y="710467"/>
                  <a:pt x="2051150" y="711187"/>
                </a:cubicBezTo>
                <a:cubicBezTo>
                  <a:pt x="2081543" y="711907"/>
                  <a:pt x="2117567" y="736153"/>
                  <a:pt x="2162824" y="709178"/>
                </a:cubicBezTo>
                <a:cubicBezTo>
                  <a:pt x="2219712" y="701824"/>
                  <a:pt x="2181421" y="742368"/>
                  <a:pt x="2259859" y="718188"/>
                </a:cubicBezTo>
                <a:cubicBezTo>
                  <a:pt x="2296623" y="733933"/>
                  <a:pt x="2337412" y="741012"/>
                  <a:pt x="2378290" y="738748"/>
                </a:cubicBezTo>
                <a:cubicBezTo>
                  <a:pt x="2380041" y="725410"/>
                  <a:pt x="2399659" y="741017"/>
                  <a:pt x="2407828" y="743457"/>
                </a:cubicBezTo>
                <a:cubicBezTo>
                  <a:pt x="2406113" y="735180"/>
                  <a:pt x="2421642" y="728742"/>
                  <a:pt x="2428936" y="734697"/>
                </a:cubicBezTo>
                <a:cubicBezTo>
                  <a:pt x="2468648" y="720822"/>
                  <a:pt x="2584275" y="677579"/>
                  <a:pt x="2646106" y="660204"/>
                </a:cubicBezTo>
                <a:cubicBezTo>
                  <a:pt x="2706894" y="652346"/>
                  <a:pt x="2738390" y="612318"/>
                  <a:pt x="2799920" y="630451"/>
                </a:cubicBezTo>
                <a:cubicBezTo>
                  <a:pt x="2856798" y="622940"/>
                  <a:pt x="2902940" y="602232"/>
                  <a:pt x="2953556" y="607173"/>
                </a:cubicBezTo>
                <a:cubicBezTo>
                  <a:pt x="2970626" y="593247"/>
                  <a:pt x="2988095" y="586399"/>
                  <a:pt x="3009839" y="601743"/>
                </a:cubicBezTo>
                <a:cubicBezTo>
                  <a:pt x="3046166" y="594868"/>
                  <a:pt x="3085682" y="586046"/>
                  <a:pt x="3115016" y="584982"/>
                </a:cubicBezTo>
                <a:cubicBezTo>
                  <a:pt x="3144992" y="587935"/>
                  <a:pt x="3158740" y="599045"/>
                  <a:pt x="3185844" y="595356"/>
                </a:cubicBezTo>
                <a:cubicBezTo>
                  <a:pt x="3209939" y="576197"/>
                  <a:pt x="3221731" y="614583"/>
                  <a:pt x="3246013" y="592418"/>
                </a:cubicBezTo>
                <a:cubicBezTo>
                  <a:pt x="3228976" y="565486"/>
                  <a:pt x="3320172" y="599686"/>
                  <a:pt x="3313565" y="574138"/>
                </a:cubicBezTo>
                <a:cubicBezTo>
                  <a:pt x="3341586" y="564515"/>
                  <a:pt x="3371901" y="555346"/>
                  <a:pt x="3414143" y="553730"/>
                </a:cubicBezTo>
                <a:cubicBezTo>
                  <a:pt x="3463229" y="557630"/>
                  <a:pt x="3476532" y="539673"/>
                  <a:pt x="3552895" y="548563"/>
                </a:cubicBezTo>
                <a:cubicBezTo>
                  <a:pt x="3620356" y="561042"/>
                  <a:pt x="3688830" y="574962"/>
                  <a:pt x="3753012" y="599520"/>
                </a:cubicBezTo>
                <a:cubicBezTo>
                  <a:pt x="3769580" y="615048"/>
                  <a:pt x="3777112" y="602961"/>
                  <a:pt x="3804392" y="604131"/>
                </a:cubicBezTo>
                <a:cubicBezTo>
                  <a:pt x="3831672" y="605301"/>
                  <a:pt x="3878076" y="605222"/>
                  <a:pt x="3916696" y="606540"/>
                </a:cubicBezTo>
                <a:cubicBezTo>
                  <a:pt x="3970533" y="603881"/>
                  <a:pt x="3981244" y="618066"/>
                  <a:pt x="4063849" y="604058"/>
                </a:cubicBezTo>
                <a:cubicBezTo>
                  <a:pt x="4074473" y="605185"/>
                  <a:pt x="4134611" y="589365"/>
                  <a:pt x="4172179" y="592355"/>
                </a:cubicBezTo>
                <a:cubicBezTo>
                  <a:pt x="4180554" y="576172"/>
                  <a:pt x="4255433" y="602075"/>
                  <a:pt x="4276294" y="587119"/>
                </a:cubicBezTo>
                <a:cubicBezTo>
                  <a:pt x="4326119" y="586973"/>
                  <a:pt x="4361692" y="573867"/>
                  <a:pt x="4411090" y="575600"/>
                </a:cubicBezTo>
                <a:cubicBezTo>
                  <a:pt x="4465125" y="575500"/>
                  <a:pt x="4518088" y="570805"/>
                  <a:pt x="4540465" y="567464"/>
                </a:cubicBezTo>
                <a:lnTo>
                  <a:pt x="4545352" y="555554"/>
                </a:lnTo>
                <a:lnTo>
                  <a:pt x="4564014" y="553660"/>
                </a:lnTo>
                <a:lnTo>
                  <a:pt x="4568602" y="550913"/>
                </a:lnTo>
                <a:cubicBezTo>
                  <a:pt x="4577353" y="545618"/>
                  <a:pt x="4586105" y="540734"/>
                  <a:pt x="4595289" y="537407"/>
                </a:cubicBezTo>
                <a:cubicBezTo>
                  <a:pt x="4623104" y="537511"/>
                  <a:pt x="4660764" y="533229"/>
                  <a:pt x="4739026" y="532483"/>
                </a:cubicBezTo>
                <a:cubicBezTo>
                  <a:pt x="4806238" y="527255"/>
                  <a:pt x="4944577" y="524439"/>
                  <a:pt x="5061335" y="545635"/>
                </a:cubicBezTo>
                <a:cubicBezTo>
                  <a:pt x="5167156" y="553533"/>
                  <a:pt x="5251789" y="586167"/>
                  <a:pt x="5338634" y="595754"/>
                </a:cubicBezTo>
                <a:cubicBezTo>
                  <a:pt x="5415763" y="589622"/>
                  <a:pt x="5434719" y="609365"/>
                  <a:pt x="5529430" y="606335"/>
                </a:cubicBezTo>
                <a:cubicBezTo>
                  <a:pt x="5534498" y="613561"/>
                  <a:pt x="5597157" y="603269"/>
                  <a:pt x="5604039" y="607676"/>
                </a:cubicBezTo>
                <a:lnTo>
                  <a:pt x="5625281" y="617253"/>
                </a:lnTo>
                <a:lnTo>
                  <a:pt x="5628138" y="615483"/>
                </a:lnTo>
                <a:cubicBezTo>
                  <a:pt x="5640641" y="612245"/>
                  <a:pt x="5648217" y="613966"/>
                  <a:pt x="5653593" y="617873"/>
                </a:cubicBezTo>
                <a:lnTo>
                  <a:pt x="5658658" y="624279"/>
                </a:lnTo>
                <a:lnTo>
                  <a:pt x="5675963" y="627762"/>
                </a:lnTo>
                <a:lnTo>
                  <a:pt x="5709625" y="639593"/>
                </a:lnTo>
                <a:lnTo>
                  <a:pt x="5716324" y="637148"/>
                </a:lnTo>
                <a:lnTo>
                  <a:pt x="5767720" y="647737"/>
                </a:lnTo>
                <a:lnTo>
                  <a:pt x="5768619" y="645671"/>
                </a:lnTo>
                <a:cubicBezTo>
                  <a:pt x="5776130" y="642927"/>
                  <a:pt x="5830922" y="636226"/>
                  <a:pt x="5858696" y="628099"/>
                </a:cubicBezTo>
                <a:lnTo>
                  <a:pt x="5935260" y="596904"/>
                </a:lnTo>
                <a:lnTo>
                  <a:pt x="5946176" y="597874"/>
                </a:lnTo>
                <a:lnTo>
                  <a:pt x="5946447" y="597396"/>
                </a:lnTo>
                <a:cubicBezTo>
                  <a:pt x="5948934" y="596546"/>
                  <a:pt x="5952567" y="596468"/>
                  <a:pt x="5958069" y="597432"/>
                </a:cubicBezTo>
                <a:lnTo>
                  <a:pt x="5966081" y="599643"/>
                </a:lnTo>
                <a:lnTo>
                  <a:pt x="5987259" y="601523"/>
                </a:lnTo>
                <a:lnTo>
                  <a:pt x="5994905" y="598873"/>
                </a:lnTo>
                <a:cubicBezTo>
                  <a:pt x="6020610" y="579716"/>
                  <a:pt x="6016968" y="560235"/>
                  <a:pt x="6054803" y="541202"/>
                </a:cubicBezTo>
                <a:cubicBezTo>
                  <a:pt x="6108247" y="527358"/>
                  <a:pt x="6130976" y="484538"/>
                  <a:pt x="6188672" y="496389"/>
                </a:cubicBezTo>
                <a:cubicBezTo>
                  <a:pt x="6238659" y="483279"/>
                  <a:pt x="6277194" y="458153"/>
                  <a:pt x="6323280" y="458013"/>
                </a:cubicBezTo>
                <a:cubicBezTo>
                  <a:pt x="6368044" y="444385"/>
                  <a:pt x="6422801" y="420428"/>
                  <a:pt x="6457257" y="414621"/>
                </a:cubicBezTo>
                <a:cubicBezTo>
                  <a:pt x="6483424" y="410645"/>
                  <a:pt x="6508964" y="423228"/>
                  <a:pt x="6530019" y="423168"/>
                </a:cubicBezTo>
                <a:cubicBezTo>
                  <a:pt x="6558276" y="416578"/>
                  <a:pt x="6600264" y="386690"/>
                  <a:pt x="6626800" y="375078"/>
                </a:cubicBezTo>
                <a:cubicBezTo>
                  <a:pt x="6664418" y="400828"/>
                  <a:pt x="6655535" y="354302"/>
                  <a:pt x="6689231" y="353501"/>
                </a:cubicBezTo>
                <a:cubicBezTo>
                  <a:pt x="6708837" y="361122"/>
                  <a:pt x="6719642" y="359485"/>
                  <a:pt x="6726440" y="340276"/>
                </a:cubicBezTo>
                <a:cubicBezTo>
                  <a:pt x="6818329" y="378763"/>
                  <a:pt x="6765502" y="328183"/>
                  <a:pt x="6835228" y="329393"/>
                </a:cubicBezTo>
                <a:cubicBezTo>
                  <a:pt x="6897464" y="335048"/>
                  <a:pt x="6962224" y="329085"/>
                  <a:pt x="7039363" y="370823"/>
                </a:cubicBezTo>
                <a:cubicBezTo>
                  <a:pt x="7056368" y="384567"/>
                  <a:pt x="7070539" y="363899"/>
                  <a:pt x="7095156" y="366075"/>
                </a:cubicBezTo>
                <a:cubicBezTo>
                  <a:pt x="7119772" y="368250"/>
                  <a:pt x="7153748" y="385714"/>
                  <a:pt x="7187061" y="383876"/>
                </a:cubicBezTo>
                <a:cubicBezTo>
                  <a:pt x="7242115" y="377604"/>
                  <a:pt x="7270954" y="334249"/>
                  <a:pt x="7295039" y="355046"/>
                </a:cubicBezTo>
                <a:cubicBezTo>
                  <a:pt x="7320104" y="344159"/>
                  <a:pt x="7343179" y="301443"/>
                  <a:pt x="7373651" y="322299"/>
                </a:cubicBezTo>
                <a:cubicBezTo>
                  <a:pt x="7367160" y="298575"/>
                  <a:pt x="7410095" y="329040"/>
                  <a:pt x="7418964" y="308685"/>
                </a:cubicBezTo>
                <a:cubicBezTo>
                  <a:pt x="7424243" y="291807"/>
                  <a:pt x="7438503" y="297117"/>
                  <a:pt x="7450568" y="293511"/>
                </a:cubicBezTo>
                <a:cubicBezTo>
                  <a:pt x="7461276" y="277652"/>
                  <a:pt x="7519437" y="275664"/>
                  <a:pt x="7538380" y="283235"/>
                </a:cubicBezTo>
                <a:cubicBezTo>
                  <a:pt x="7594343" y="271879"/>
                  <a:pt x="7734488" y="231676"/>
                  <a:pt x="7786348" y="225377"/>
                </a:cubicBezTo>
                <a:cubicBezTo>
                  <a:pt x="7797693" y="277094"/>
                  <a:pt x="7847327" y="236176"/>
                  <a:pt x="7849534" y="245434"/>
                </a:cubicBezTo>
                <a:cubicBezTo>
                  <a:pt x="7894253" y="231282"/>
                  <a:pt x="7937937" y="238796"/>
                  <a:pt x="7981165" y="222252"/>
                </a:cubicBezTo>
                <a:cubicBezTo>
                  <a:pt x="8066564" y="234459"/>
                  <a:pt x="8127007" y="235277"/>
                  <a:pt x="8171882" y="222497"/>
                </a:cubicBezTo>
                <a:cubicBezTo>
                  <a:pt x="8183092" y="205785"/>
                  <a:pt x="8217423" y="177145"/>
                  <a:pt x="8242270" y="180535"/>
                </a:cubicBezTo>
                <a:cubicBezTo>
                  <a:pt x="8294138" y="178846"/>
                  <a:pt x="8410926" y="208334"/>
                  <a:pt x="8490152" y="209193"/>
                </a:cubicBezTo>
                <a:cubicBezTo>
                  <a:pt x="8558493" y="195433"/>
                  <a:pt x="8564727" y="233466"/>
                  <a:pt x="8622272" y="188859"/>
                </a:cubicBezTo>
                <a:cubicBezTo>
                  <a:pt x="8659556" y="191317"/>
                  <a:pt x="8666988" y="178214"/>
                  <a:pt x="8738606" y="208945"/>
                </a:cubicBezTo>
                <a:cubicBezTo>
                  <a:pt x="8769507" y="208543"/>
                  <a:pt x="8800406" y="224019"/>
                  <a:pt x="8831307" y="207738"/>
                </a:cubicBezTo>
                <a:cubicBezTo>
                  <a:pt x="8836477" y="191612"/>
                  <a:pt x="8870109" y="182455"/>
                  <a:pt x="8891432" y="184510"/>
                </a:cubicBezTo>
                <a:cubicBezTo>
                  <a:pt x="8876795" y="135260"/>
                  <a:pt x="8938553" y="173381"/>
                  <a:pt x="8946980" y="145578"/>
                </a:cubicBezTo>
                <a:cubicBezTo>
                  <a:pt x="9010957" y="156064"/>
                  <a:pt x="9046552" y="157746"/>
                  <a:pt x="9107760" y="128052"/>
                </a:cubicBezTo>
                <a:cubicBezTo>
                  <a:pt x="9135191" y="151813"/>
                  <a:pt x="9184204" y="114911"/>
                  <a:pt x="9195623" y="100212"/>
                </a:cubicBezTo>
                <a:cubicBezTo>
                  <a:pt x="9222736" y="85917"/>
                  <a:pt x="9230892" y="98248"/>
                  <a:pt x="9256898" y="73900"/>
                </a:cubicBezTo>
                <a:cubicBezTo>
                  <a:pt x="9276443" y="63724"/>
                  <a:pt x="9334001" y="80454"/>
                  <a:pt x="9351740" y="80439"/>
                </a:cubicBezTo>
                <a:cubicBezTo>
                  <a:pt x="9398889" y="82633"/>
                  <a:pt x="9473718" y="102566"/>
                  <a:pt x="9539796" y="87069"/>
                </a:cubicBezTo>
                <a:cubicBezTo>
                  <a:pt x="9565852" y="70987"/>
                  <a:pt x="9591569" y="56211"/>
                  <a:pt x="9619109" y="39994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1D2FAA31-278A-3A70-84A9-5DBDCBDF4E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7652" y="1372357"/>
            <a:ext cx="1917814" cy="3995447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0A4A57BA-FB91-2493-23D1-8E065BE783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1495" y="1372356"/>
            <a:ext cx="2297383" cy="3995447"/>
          </a:xfrm>
          <a:prstGeom prst="rect">
            <a:avLst/>
          </a:prstGeom>
        </p:spPr>
      </p:pic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335CD886-02A5-44BE-B07A-B120E39D75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504329"/>
            <a:ext cx="10680562" cy="1353672"/>
          </a:xfrm>
          <a:custGeom>
            <a:avLst/>
            <a:gdLst>
              <a:gd name="connsiteX0" fmla="*/ 3617689 w 10680562"/>
              <a:gd name="connsiteY0" fmla="*/ 0 h 1605023"/>
              <a:gd name="connsiteX1" fmla="*/ 3635901 w 10680562"/>
              <a:gd name="connsiteY1" fmla="*/ 7738 h 1605023"/>
              <a:gd name="connsiteX2" fmla="*/ 3690891 w 10680562"/>
              <a:gd name="connsiteY2" fmla="*/ 7049 h 1605023"/>
              <a:gd name="connsiteX3" fmla="*/ 3832247 w 10680562"/>
              <a:gd name="connsiteY3" fmla="*/ 13937 h 1605023"/>
              <a:gd name="connsiteX4" fmla="*/ 3999111 w 10680562"/>
              <a:gd name="connsiteY4" fmla="*/ 44624 h 1605023"/>
              <a:gd name="connsiteX5" fmla="*/ 4034676 w 10680562"/>
              <a:gd name="connsiteY5" fmla="*/ 48775 h 1605023"/>
              <a:gd name="connsiteX6" fmla="*/ 4065394 w 10680562"/>
              <a:gd name="connsiteY6" fmla="*/ 42879 h 1605023"/>
              <a:gd name="connsiteX7" fmla="*/ 4072648 w 10680562"/>
              <a:gd name="connsiteY7" fmla="*/ 33262 h 1605023"/>
              <a:gd name="connsiteX8" fmla="*/ 4092232 w 10680562"/>
              <a:gd name="connsiteY8" fmla="*/ 34026 h 1605023"/>
              <a:gd name="connsiteX9" fmla="*/ 4097470 w 10680562"/>
              <a:gd name="connsiteY9" fmla="*/ 32252 h 1605023"/>
              <a:gd name="connsiteX10" fmla="*/ 4127488 w 10680562"/>
              <a:gd name="connsiteY10" fmla="*/ 24056 h 1605023"/>
              <a:gd name="connsiteX11" fmla="*/ 4190803 w 10680562"/>
              <a:gd name="connsiteY11" fmla="*/ 55685 h 1605023"/>
              <a:gd name="connsiteX12" fmla="*/ 4269333 w 10680562"/>
              <a:gd name="connsiteY12" fmla="*/ 54186 h 1605023"/>
              <a:gd name="connsiteX13" fmla="*/ 4481486 w 10680562"/>
              <a:gd name="connsiteY13" fmla="*/ 116915 h 1605023"/>
              <a:gd name="connsiteX14" fmla="*/ 4651418 w 10680562"/>
              <a:gd name="connsiteY14" fmla="*/ 150071 h 1605023"/>
              <a:gd name="connsiteX15" fmla="*/ 4863575 w 10680562"/>
              <a:gd name="connsiteY15" fmla="*/ 175458 h 1605023"/>
              <a:gd name="connsiteX16" fmla="*/ 5013635 w 10680562"/>
              <a:gd name="connsiteY16" fmla="*/ 213928 h 1605023"/>
              <a:gd name="connsiteX17" fmla="*/ 5203044 w 10680562"/>
              <a:gd name="connsiteY17" fmla="*/ 228946 h 1605023"/>
              <a:gd name="connsiteX18" fmla="*/ 5207070 w 10680562"/>
              <a:gd name="connsiteY18" fmla="*/ 235105 h 1605023"/>
              <a:gd name="connsiteX19" fmla="*/ 5224253 w 10680562"/>
              <a:gd name="connsiteY19" fmla="*/ 240320 h 1605023"/>
              <a:gd name="connsiteX20" fmla="*/ 5256736 w 10680562"/>
              <a:gd name="connsiteY20" fmla="*/ 254811 h 1605023"/>
              <a:gd name="connsiteX21" fmla="*/ 5264095 w 10680562"/>
              <a:gd name="connsiteY21" fmla="*/ 253567 h 1605023"/>
              <a:gd name="connsiteX22" fmla="*/ 5315084 w 10680562"/>
              <a:gd name="connsiteY22" fmla="*/ 269264 h 1605023"/>
              <a:gd name="connsiteX23" fmla="*/ 5316393 w 10680562"/>
              <a:gd name="connsiteY23" fmla="*/ 267603 h 1605023"/>
              <a:gd name="connsiteX24" fmla="*/ 5333427 w 10680562"/>
              <a:gd name="connsiteY24" fmla="*/ 263823 h 1605023"/>
              <a:gd name="connsiteX25" fmla="*/ 5364589 w 10680562"/>
              <a:gd name="connsiteY25" fmla="*/ 260882 h 1605023"/>
              <a:gd name="connsiteX26" fmla="*/ 5443973 w 10680562"/>
              <a:gd name="connsiteY26" fmla="*/ 230866 h 1605023"/>
              <a:gd name="connsiteX27" fmla="*/ 5497201 w 10680562"/>
              <a:gd name="connsiteY27" fmla="*/ 247023 h 1605023"/>
              <a:gd name="connsiteX28" fmla="*/ 5508269 w 10680562"/>
              <a:gd name="connsiteY28" fmla="*/ 249256 h 1605023"/>
              <a:gd name="connsiteX29" fmla="*/ 5508636 w 10680562"/>
              <a:gd name="connsiteY29" fmla="*/ 248880 h 1605023"/>
              <a:gd name="connsiteX30" fmla="*/ 5520606 w 10680562"/>
              <a:gd name="connsiteY30" fmla="*/ 250400 h 1605023"/>
              <a:gd name="connsiteX31" fmla="*/ 5528451 w 10680562"/>
              <a:gd name="connsiteY31" fmla="*/ 253330 h 1605023"/>
              <a:gd name="connsiteX32" fmla="*/ 5549923 w 10680562"/>
              <a:gd name="connsiteY32" fmla="*/ 257662 h 1605023"/>
              <a:gd name="connsiteX33" fmla="*/ 5558295 w 10680562"/>
              <a:gd name="connsiteY33" fmla="*/ 256364 h 1605023"/>
              <a:gd name="connsiteX34" fmla="*/ 5664799 w 10680562"/>
              <a:gd name="connsiteY34" fmla="*/ 278924 h 1605023"/>
              <a:gd name="connsiteX35" fmla="*/ 5796160 w 10680562"/>
              <a:gd name="connsiteY35" fmla="*/ 307979 h 1605023"/>
              <a:gd name="connsiteX36" fmla="*/ 5897647 w 10680562"/>
              <a:gd name="connsiteY36" fmla="*/ 339431 h 1605023"/>
              <a:gd name="connsiteX37" fmla="*/ 5978838 w 10680562"/>
              <a:gd name="connsiteY37" fmla="*/ 367970 h 1605023"/>
              <a:gd name="connsiteX38" fmla="*/ 6050367 w 10680562"/>
              <a:gd name="connsiteY38" fmla="*/ 386341 h 1605023"/>
              <a:gd name="connsiteX39" fmla="*/ 6140609 w 10680562"/>
              <a:gd name="connsiteY39" fmla="*/ 385135 h 1605023"/>
              <a:gd name="connsiteX40" fmla="*/ 6302950 w 10680562"/>
              <a:gd name="connsiteY40" fmla="*/ 448183 h 1605023"/>
              <a:gd name="connsiteX41" fmla="*/ 6308533 w 10680562"/>
              <a:gd name="connsiteY41" fmla="*/ 448551 h 1605023"/>
              <a:gd name="connsiteX42" fmla="*/ 6340278 w 10680562"/>
              <a:gd name="connsiteY42" fmla="*/ 468555 h 1605023"/>
              <a:gd name="connsiteX43" fmla="*/ 6341685 w 10680562"/>
              <a:gd name="connsiteY43" fmla="*/ 467587 h 1605023"/>
              <a:gd name="connsiteX44" fmla="*/ 6354862 w 10680562"/>
              <a:gd name="connsiteY44" fmla="*/ 467794 h 1605023"/>
              <a:gd name="connsiteX45" fmla="*/ 6377840 w 10680562"/>
              <a:gd name="connsiteY45" fmla="*/ 471024 h 1605023"/>
              <a:gd name="connsiteX46" fmla="*/ 6442804 w 10680562"/>
              <a:gd name="connsiteY46" fmla="*/ 463091 h 1605023"/>
              <a:gd name="connsiteX47" fmla="*/ 6476009 w 10680562"/>
              <a:gd name="connsiteY47" fmla="*/ 483807 h 1605023"/>
              <a:gd name="connsiteX48" fmla="*/ 6483237 w 10680562"/>
              <a:gd name="connsiteY48" fmla="*/ 487308 h 1605023"/>
              <a:gd name="connsiteX49" fmla="*/ 6483605 w 10680562"/>
              <a:gd name="connsiteY49" fmla="*/ 487102 h 1605023"/>
              <a:gd name="connsiteX50" fmla="*/ 6491673 w 10680562"/>
              <a:gd name="connsiteY50" fmla="*/ 490243 h 1605023"/>
              <a:gd name="connsiteX51" fmla="*/ 6496411 w 10680562"/>
              <a:gd name="connsiteY51" fmla="*/ 493689 h 1605023"/>
              <a:gd name="connsiteX52" fmla="*/ 6510429 w 10680562"/>
              <a:gd name="connsiteY52" fmla="*/ 500479 h 1605023"/>
              <a:gd name="connsiteX53" fmla="*/ 6516750 w 10680562"/>
              <a:gd name="connsiteY53" fmla="*/ 500983 h 1605023"/>
              <a:gd name="connsiteX54" fmla="*/ 6580199 w 10680562"/>
              <a:gd name="connsiteY54" fmla="*/ 483318 h 1605023"/>
              <a:gd name="connsiteX55" fmla="*/ 6690237 w 10680562"/>
              <a:gd name="connsiteY55" fmla="*/ 493051 h 1605023"/>
              <a:gd name="connsiteX56" fmla="*/ 6798356 w 10680562"/>
              <a:gd name="connsiteY56" fmla="*/ 506748 h 1605023"/>
              <a:gd name="connsiteX57" fmla="*/ 6837102 w 10680562"/>
              <a:gd name="connsiteY57" fmla="*/ 513677 h 1605023"/>
              <a:gd name="connsiteX58" fmla="*/ 6907934 w 10680562"/>
              <a:gd name="connsiteY58" fmla="*/ 517339 h 1605023"/>
              <a:gd name="connsiteX59" fmla="*/ 6941474 w 10680562"/>
              <a:gd name="connsiteY59" fmla="*/ 513632 h 1605023"/>
              <a:gd name="connsiteX60" fmla="*/ 6942754 w 10680562"/>
              <a:gd name="connsiteY60" fmla="*/ 514394 h 1605023"/>
              <a:gd name="connsiteX61" fmla="*/ 6946363 w 10680562"/>
              <a:gd name="connsiteY61" fmla="*/ 511066 h 1605023"/>
              <a:gd name="connsiteX62" fmla="*/ 6952592 w 10680562"/>
              <a:gd name="connsiteY62" fmla="*/ 510252 h 1605023"/>
              <a:gd name="connsiteX63" fmla="*/ 6968398 w 10680562"/>
              <a:gd name="connsiteY63" fmla="*/ 513946 h 1605023"/>
              <a:gd name="connsiteX64" fmla="*/ 6974142 w 10680562"/>
              <a:gd name="connsiteY64" fmla="*/ 516310 h 1605023"/>
              <a:gd name="connsiteX65" fmla="*/ 6982971 w 10680562"/>
              <a:gd name="connsiteY65" fmla="*/ 517694 h 1605023"/>
              <a:gd name="connsiteX66" fmla="*/ 6983252 w 10680562"/>
              <a:gd name="connsiteY66" fmla="*/ 517416 h 1605023"/>
              <a:gd name="connsiteX67" fmla="*/ 6991400 w 10680562"/>
              <a:gd name="connsiteY67" fmla="*/ 519321 h 1605023"/>
              <a:gd name="connsiteX68" fmla="*/ 7030460 w 10680562"/>
              <a:gd name="connsiteY68" fmla="*/ 532556 h 1605023"/>
              <a:gd name="connsiteX69" fmla="*/ 7089916 w 10680562"/>
              <a:gd name="connsiteY69" fmla="*/ 511503 h 1605023"/>
              <a:gd name="connsiteX70" fmla="*/ 7113059 w 10680562"/>
              <a:gd name="connsiteY70" fmla="*/ 509904 h 1605023"/>
              <a:gd name="connsiteX71" fmla="*/ 7125755 w 10680562"/>
              <a:gd name="connsiteY71" fmla="*/ 507393 h 1605023"/>
              <a:gd name="connsiteX72" fmla="*/ 7126765 w 10680562"/>
              <a:gd name="connsiteY72" fmla="*/ 506166 h 1605023"/>
              <a:gd name="connsiteX73" fmla="*/ 7164175 w 10680562"/>
              <a:gd name="connsiteY73" fmla="*/ 519011 h 1605023"/>
              <a:gd name="connsiteX74" fmla="*/ 7169654 w 10680562"/>
              <a:gd name="connsiteY74" fmla="*/ 518219 h 1605023"/>
              <a:gd name="connsiteX75" fmla="*/ 7193386 w 10680562"/>
              <a:gd name="connsiteY75" fmla="*/ 529788 h 1605023"/>
              <a:gd name="connsiteX76" fmla="*/ 7205997 w 10680562"/>
              <a:gd name="connsiteY76" fmla="*/ 534060 h 1605023"/>
              <a:gd name="connsiteX77" fmla="*/ 7208842 w 10680562"/>
              <a:gd name="connsiteY77" fmla="*/ 538783 h 1605023"/>
              <a:gd name="connsiteX78" fmla="*/ 7227817 w 10680562"/>
              <a:gd name="connsiteY78" fmla="*/ 543304 h 1605023"/>
              <a:gd name="connsiteX79" fmla="*/ 7230267 w 10680562"/>
              <a:gd name="connsiteY79" fmla="*/ 542497 h 1605023"/>
              <a:gd name="connsiteX80" fmla="*/ 7244913 w 10680562"/>
              <a:gd name="connsiteY80" fmla="*/ 551160 h 1605023"/>
              <a:gd name="connsiteX81" fmla="*/ 7255970 w 10680562"/>
              <a:gd name="connsiteY81" fmla="*/ 564383 h 1605023"/>
              <a:gd name="connsiteX82" fmla="*/ 7421156 w 10680562"/>
              <a:gd name="connsiteY82" fmla="*/ 584155 h 1605023"/>
              <a:gd name="connsiteX83" fmla="*/ 7553166 w 10680562"/>
              <a:gd name="connsiteY83" fmla="*/ 653085 h 1605023"/>
              <a:gd name="connsiteX84" fmla="*/ 7643092 w 10680562"/>
              <a:gd name="connsiteY84" fmla="*/ 662482 h 1605023"/>
              <a:gd name="connsiteX85" fmla="*/ 7896429 w 10680562"/>
              <a:gd name="connsiteY85" fmla="*/ 689054 h 1605023"/>
              <a:gd name="connsiteX86" fmla="*/ 7954620 w 10680562"/>
              <a:gd name="connsiteY86" fmla="*/ 689481 h 1605023"/>
              <a:gd name="connsiteX87" fmla="*/ 8000803 w 10680562"/>
              <a:gd name="connsiteY87" fmla="*/ 714583 h 1605023"/>
              <a:gd name="connsiteX88" fmla="*/ 8023216 w 10680562"/>
              <a:gd name="connsiteY88" fmla="*/ 709000 h 1605023"/>
              <a:gd name="connsiteX89" fmla="*/ 8027136 w 10680562"/>
              <a:gd name="connsiteY89" fmla="*/ 707765 h 1605023"/>
              <a:gd name="connsiteX90" fmla="*/ 8041622 w 10680562"/>
              <a:gd name="connsiteY90" fmla="*/ 708731 h 1605023"/>
              <a:gd name="connsiteX91" fmla="*/ 8047209 w 10680562"/>
              <a:gd name="connsiteY91" fmla="*/ 701624 h 1605023"/>
              <a:gd name="connsiteX92" fmla="*/ 8070088 w 10680562"/>
              <a:gd name="connsiteY92" fmla="*/ 697789 h 1605023"/>
              <a:gd name="connsiteX93" fmla="*/ 8096332 w 10680562"/>
              <a:gd name="connsiteY93" fmla="*/ 701624 h 1605023"/>
              <a:gd name="connsiteX94" fmla="*/ 8219225 w 10680562"/>
              <a:gd name="connsiteY94" fmla="*/ 728069 h 1605023"/>
              <a:gd name="connsiteX95" fmla="*/ 8293793 w 10680562"/>
              <a:gd name="connsiteY95" fmla="*/ 739200 h 1605023"/>
              <a:gd name="connsiteX96" fmla="*/ 8323753 w 10680562"/>
              <a:gd name="connsiteY96" fmla="*/ 736063 h 1605023"/>
              <a:gd name="connsiteX97" fmla="*/ 8364496 w 10680562"/>
              <a:gd name="connsiteY97" fmla="*/ 736635 h 1605023"/>
              <a:gd name="connsiteX98" fmla="*/ 8437662 w 10680562"/>
              <a:gd name="connsiteY98" fmla="*/ 731942 h 1605023"/>
              <a:gd name="connsiteX99" fmla="*/ 8533764 w 10680562"/>
              <a:gd name="connsiteY99" fmla="*/ 735554 h 1605023"/>
              <a:gd name="connsiteX100" fmla="*/ 8596769 w 10680562"/>
              <a:gd name="connsiteY100" fmla="*/ 769632 h 1605023"/>
              <a:gd name="connsiteX101" fmla="*/ 8604035 w 10680562"/>
              <a:gd name="connsiteY101" fmla="*/ 764982 h 1605023"/>
              <a:gd name="connsiteX102" fmla="*/ 8650929 w 10680562"/>
              <a:gd name="connsiteY102" fmla="*/ 773164 h 1605023"/>
              <a:gd name="connsiteX103" fmla="*/ 8806497 w 10680562"/>
              <a:gd name="connsiteY103" fmla="*/ 839707 h 1605023"/>
              <a:gd name="connsiteX104" fmla="*/ 8898377 w 10680562"/>
              <a:gd name="connsiteY104" fmla="*/ 854651 h 1605023"/>
              <a:gd name="connsiteX105" fmla="*/ 8932389 w 10680562"/>
              <a:gd name="connsiteY105" fmla="*/ 853846 h 1605023"/>
              <a:gd name="connsiteX106" fmla="*/ 8989288 w 10680562"/>
              <a:gd name="connsiteY106" fmla="*/ 852877 h 1605023"/>
              <a:gd name="connsiteX107" fmla="*/ 9035275 w 10680562"/>
              <a:gd name="connsiteY107" fmla="*/ 837110 h 1605023"/>
              <a:gd name="connsiteX108" fmla="*/ 9138626 w 10680562"/>
              <a:gd name="connsiteY108" fmla="*/ 862106 h 1605023"/>
              <a:gd name="connsiteX109" fmla="*/ 9216298 w 10680562"/>
              <a:gd name="connsiteY109" fmla="*/ 858754 h 1605023"/>
              <a:gd name="connsiteX110" fmla="*/ 9259941 w 10680562"/>
              <a:gd name="connsiteY110" fmla="*/ 861843 h 1605023"/>
              <a:gd name="connsiteX111" fmla="*/ 9380407 w 10680562"/>
              <a:gd name="connsiteY111" fmla="*/ 864825 h 1605023"/>
              <a:gd name="connsiteX112" fmla="*/ 9490772 w 10680562"/>
              <a:gd name="connsiteY112" fmla="*/ 901190 h 1605023"/>
              <a:gd name="connsiteX113" fmla="*/ 9584982 w 10680562"/>
              <a:gd name="connsiteY113" fmla="*/ 935980 h 1605023"/>
              <a:gd name="connsiteX114" fmla="*/ 9759797 w 10680562"/>
              <a:gd name="connsiteY114" fmla="*/ 1010923 h 1605023"/>
              <a:gd name="connsiteX115" fmla="*/ 9834455 w 10680562"/>
              <a:gd name="connsiteY115" fmla="*/ 1082908 h 1605023"/>
              <a:gd name="connsiteX116" fmla="*/ 9939504 w 10680562"/>
              <a:gd name="connsiteY116" fmla="*/ 1110614 h 1605023"/>
              <a:gd name="connsiteX117" fmla="*/ 10077001 w 10680562"/>
              <a:gd name="connsiteY117" fmla="*/ 1160906 h 1605023"/>
              <a:gd name="connsiteX118" fmla="*/ 10178431 w 10680562"/>
              <a:gd name="connsiteY118" fmla="*/ 1244920 h 1605023"/>
              <a:gd name="connsiteX119" fmla="*/ 10248658 w 10680562"/>
              <a:gd name="connsiteY119" fmla="*/ 1309335 h 1605023"/>
              <a:gd name="connsiteX120" fmla="*/ 10414709 w 10680562"/>
              <a:gd name="connsiteY120" fmla="*/ 1388645 h 1605023"/>
              <a:gd name="connsiteX121" fmla="*/ 10592469 w 10680562"/>
              <a:gd name="connsiteY121" fmla="*/ 1543828 h 1605023"/>
              <a:gd name="connsiteX122" fmla="*/ 10674941 w 10680562"/>
              <a:gd name="connsiteY122" fmla="*/ 1597388 h 1605023"/>
              <a:gd name="connsiteX123" fmla="*/ 10680562 w 10680562"/>
              <a:gd name="connsiteY123" fmla="*/ 1605023 h 1605023"/>
              <a:gd name="connsiteX124" fmla="*/ 0 w 10680562"/>
              <a:gd name="connsiteY124" fmla="*/ 1605023 h 1605023"/>
              <a:gd name="connsiteX125" fmla="*/ 0 w 10680562"/>
              <a:gd name="connsiteY125" fmla="*/ 415048 h 1605023"/>
              <a:gd name="connsiteX126" fmla="*/ 9656 w 10680562"/>
              <a:gd name="connsiteY126" fmla="*/ 416044 h 1605023"/>
              <a:gd name="connsiteX127" fmla="*/ 179196 w 10680562"/>
              <a:gd name="connsiteY127" fmla="*/ 423071 h 1605023"/>
              <a:gd name="connsiteX128" fmla="*/ 250912 w 10680562"/>
              <a:gd name="connsiteY128" fmla="*/ 408617 h 1605023"/>
              <a:gd name="connsiteX129" fmla="*/ 291375 w 10680562"/>
              <a:gd name="connsiteY129" fmla="*/ 403710 h 1605023"/>
              <a:gd name="connsiteX130" fmla="*/ 320542 w 10680562"/>
              <a:gd name="connsiteY130" fmla="*/ 396592 h 1605023"/>
              <a:gd name="connsiteX131" fmla="*/ 522426 w 10680562"/>
              <a:gd name="connsiteY131" fmla="*/ 407158 h 1605023"/>
              <a:gd name="connsiteX132" fmla="*/ 549068 w 10680562"/>
              <a:gd name="connsiteY132" fmla="*/ 407418 h 1605023"/>
              <a:gd name="connsiteX133" fmla="*/ 571100 w 10680562"/>
              <a:gd name="connsiteY133" fmla="*/ 400562 h 1605023"/>
              <a:gd name="connsiteX134" fmla="*/ 575457 w 10680562"/>
              <a:gd name="connsiteY134" fmla="*/ 392801 h 1605023"/>
              <a:gd name="connsiteX135" fmla="*/ 589968 w 10680562"/>
              <a:gd name="connsiteY135" fmla="*/ 391807 h 1605023"/>
              <a:gd name="connsiteX136" fmla="*/ 593649 w 10680562"/>
              <a:gd name="connsiteY136" fmla="*/ 390062 h 1605023"/>
              <a:gd name="connsiteX137" fmla="*/ 614928 w 10680562"/>
              <a:gd name="connsiteY137" fmla="*/ 381544 h 1605023"/>
              <a:gd name="connsiteX138" fmla="*/ 722580 w 10680562"/>
              <a:gd name="connsiteY138" fmla="*/ 392722 h 1605023"/>
              <a:gd name="connsiteX139" fmla="*/ 946884 w 10680562"/>
              <a:gd name="connsiteY139" fmla="*/ 411854 h 1605023"/>
              <a:gd name="connsiteX140" fmla="*/ 1210905 w 10680562"/>
              <a:gd name="connsiteY140" fmla="*/ 432414 h 1605023"/>
              <a:gd name="connsiteX141" fmla="*/ 1377854 w 10680562"/>
              <a:gd name="connsiteY141" fmla="*/ 429745 h 1605023"/>
              <a:gd name="connsiteX142" fmla="*/ 1391004 w 10680562"/>
              <a:gd name="connsiteY142" fmla="*/ 441307 h 1605023"/>
              <a:gd name="connsiteX143" fmla="*/ 1406953 w 10680562"/>
              <a:gd name="connsiteY143" fmla="*/ 447889 h 1605023"/>
              <a:gd name="connsiteX144" fmla="*/ 1409246 w 10680562"/>
              <a:gd name="connsiteY144" fmla="*/ 446765 h 1605023"/>
              <a:gd name="connsiteX145" fmla="*/ 1428800 w 10680562"/>
              <a:gd name="connsiteY145" fmla="*/ 448677 h 1605023"/>
              <a:gd name="connsiteX146" fmla="*/ 1432402 w 10680562"/>
              <a:gd name="connsiteY146" fmla="*/ 452956 h 1605023"/>
              <a:gd name="connsiteX147" fmla="*/ 1606578 w 10680562"/>
              <a:gd name="connsiteY147" fmla="*/ 430870 h 1605023"/>
              <a:gd name="connsiteX148" fmla="*/ 1647476 w 10680562"/>
              <a:gd name="connsiteY148" fmla="*/ 438687 h 1605023"/>
              <a:gd name="connsiteX149" fmla="*/ 1655866 w 10680562"/>
              <a:gd name="connsiteY149" fmla="*/ 439472 h 1605023"/>
              <a:gd name="connsiteX150" fmla="*/ 1656096 w 10680562"/>
              <a:gd name="connsiteY150" fmla="*/ 439162 h 1605023"/>
              <a:gd name="connsiteX151" fmla="*/ 1670708 w 10680562"/>
              <a:gd name="connsiteY151" fmla="*/ 412530 h 1605023"/>
              <a:gd name="connsiteX152" fmla="*/ 1737953 w 10680562"/>
              <a:gd name="connsiteY152" fmla="*/ 399496 h 1605023"/>
              <a:gd name="connsiteX153" fmla="*/ 1848192 w 10680562"/>
              <a:gd name="connsiteY153" fmla="*/ 376032 h 1605023"/>
              <a:gd name="connsiteX154" fmla="*/ 1954077 w 10680562"/>
              <a:gd name="connsiteY154" fmla="*/ 352621 h 1605023"/>
              <a:gd name="connsiteX155" fmla="*/ 1993047 w 10680562"/>
              <a:gd name="connsiteY155" fmla="*/ 346068 h 1605023"/>
              <a:gd name="connsiteX156" fmla="*/ 2059719 w 10680562"/>
              <a:gd name="connsiteY156" fmla="*/ 325903 h 1605023"/>
              <a:gd name="connsiteX157" fmla="*/ 2088528 w 10680562"/>
              <a:gd name="connsiteY157" fmla="*/ 311409 h 1605023"/>
              <a:gd name="connsiteX158" fmla="*/ 2090087 w 10680562"/>
              <a:gd name="connsiteY158" fmla="*/ 311676 h 1605023"/>
              <a:gd name="connsiteX159" fmla="*/ 2091700 w 10680562"/>
              <a:gd name="connsiteY159" fmla="*/ 307455 h 1605023"/>
              <a:gd name="connsiteX160" fmla="*/ 2096989 w 10680562"/>
              <a:gd name="connsiteY160" fmla="*/ 304649 h 1605023"/>
              <a:gd name="connsiteX161" fmla="*/ 2113325 w 10680562"/>
              <a:gd name="connsiteY161" fmla="*/ 302764 h 1605023"/>
              <a:gd name="connsiteX162" fmla="*/ 2119780 w 10680562"/>
              <a:gd name="connsiteY162" fmla="*/ 303007 h 1605023"/>
              <a:gd name="connsiteX163" fmla="*/ 2128562 w 10680562"/>
              <a:gd name="connsiteY163" fmla="*/ 301336 h 1605023"/>
              <a:gd name="connsiteX164" fmla="*/ 2128679 w 10680562"/>
              <a:gd name="connsiteY164" fmla="*/ 300991 h 1605023"/>
              <a:gd name="connsiteX165" fmla="*/ 2179558 w 10680562"/>
              <a:gd name="connsiteY165" fmla="*/ 299095 h 1605023"/>
              <a:gd name="connsiteX166" fmla="*/ 2223277 w 10680562"/>
              <a:gd name="connsiteY166" fmla="*/ 260239 h 1605023"/>
              <a:gd name="connsiteX167" fmla="*/ 2243644 w 10680562"/>
              <a:gd name="connsiteY167" fmla="*/ 251110 h 1605023"/>
              <a:gd name="connsiteX168" fmla="*/ 2253986 w 10680562"/>
              <a:gd name="connsiteY168" fmla="*/ 244616 h 1605023"/>
              <a:gd name="connsiteX169" fmla="*/ 2254285 w 10680562"/>
              <a:gd name="connsiteY169" fmla="*/ 243167 h 1605023"/>
              <a:gd name="connsiteX170" fmla="*/ 2295037 w 10680562"/>
              <a:gd name="connsiteY170" fmla="*/ 242433 h 1605023"/>
              <a:gd name="connsiteX171" fmla="*/ 2299648 w 10680562"/>
              <a:gd name="connsiteY171" fmla="*/ 239896 h 1605023"/>
              <a:gd name="connsiteX172" fmla="*/ 2327237 w 10680562"/>
              <a:gd name="connsiteY172" fmla="*/ 242539 h 1605023"/>
              <a:gd name="connsiteX173" fmla="*/ 2340943 w 10680562"/>
              <a:gd name="connsiteY173" fmla="*/ 242239 h 1605023"/>
              <a:gd name="connsiteX174" fmla="*/ 2345943 w 10680562"/>
              <a:gd name="connsiteY174" fmla="*/ 245589 h 1605023"/>
              <a:gd name="connsiteX175" fmla="*/ 2365602 w 10680562"/>
              <a:gd name="connsiteY175" fmla="*/ 243403 h 1605023"/>
              <a:gd name="connsiteX176" fmla="*/ 2367433 w 10680562"/>
              <a:gd name="connsiteY176" fmla="*/ 241858 h 1605023"/>
              <a:gd name="connsiteX177" fmla="*/ 2385231 w 10680562"/>
              <a:gd name="connsiteY177" fmla="*/ 244873 h 1605023"/>
              <a:gd name="connsiteX178" fmla="*/ 2402059 w 10680562"/>
              <a:gd name="connsiteY178" fmla="*/ 253223 h 1605023"/>
              <a:gd name="connsiteX179" fmla="*/ 2719020 w 10680562"/>
              <a:gd name="connsiteY179" fmla="*/ 235271 h 1605023"/>
              <a:gd name="connsiteX180" fmla="*/ 2877308 w 10680562"/>
              <a:gd name="connsiteY180" fmla="*/ 208630 h 1605023"/>
              <a:gd name="connsiteX181" fmla="*/ 3051375 w 10680562"/>
              <a:gd name="connsiteY181" fmla="*/ 154110 h 1605023"/>
              <a:gd name="connsiteX182" fmla="*/ 3104837 w 10680562"/>
              <a:gd name="connsiteY182" fmla="*/ 135199 h 1605023"/>
              <a:gd name="connsiteX183" fmla="*/ 3159836 w 10680562"/>
              <a:gd name="connsiteY183" fmla="*/ 142694 h 1605023"/>
              <a:gd name="connsiteX184" fmla="*/ 3177510 w 10680562"/>
              <a:gd name="connsiteY184" fmla="*/ 130186 h 1605023"/>
              <a:gd name="connsiteX185" fmla="*/ 3180470 w 10680562"/>
              <a:gd name="connsiteY185" fmla="*/ 127764 h 1605023"/>
              <a:gd name="connsiteX186" fmla="*/ 3194216 w 10680562"/>
              <a:gd name="connsiteY186" fmla="*/ 123837 h 1605023"/>
              <a:gd name="connsiteX187" fmla="*/ 3214710 w 10680562"/>
              <a:gd name="connsiteY187" fmla="*/ 104451 h 1605023"/>
              <a:gd name="connsiteX188" fmla="*/ 3240671 w 10680562"/>
              <a:gd name="connsiteY188" fmla="*/ 99232 h 1605023"/>
              <a:gd name="connsiteX189" fmla="*/ 3366544 w 10680562"/>
              <a:gd name="connsiteY189" fmla="*/ 82506 h 1605023"/>
              <a:gd name="connsiteX190" fmla="*/ 3440424 w 10680562"/>
              <a:gd name="connsiteY190" fmla="*/ 67891 h 1605023"/>
              <a:gd name="connsiteX191" fmla="*/ 3466248 w 10680562"/>
              <a:gd name="connsiteY191" fmla="*/ 55103 h 1605023"/>
              <a:gd name="connsiteX192" fmla="*/ 3503820 w 10680562"/>
              <a:gd name="connsiteY192" fmla="*/ 42110 h 1605023"/>
              <a:gd name="connsiteX193" fmla="*/ 3568389 w 10680562"/>
              <a:gd name="connsiteY193" fmla="*/ 13576 h 1605023"/>
              <a:gd name="connsiteX194" fmla="*/ 3604089 w 10680562"/>
              <a:gd name="connsiteY194" fmla="*/ 6980 h 16050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</a:cxnLst>
            <a:rect l="l" t="t" r="r" b="b"/>
            <a:pathLst>
              <a:path w="10680562" h="1605023">
                <a:moveTo>
                  <a:pt x="3617689" y="0"/>
                </a:moveTo>
                <a:lnTo>
                  <a:pt x="3635901" y="7738"/>
                </a:lnTo>
                <a:cubicBezTo>
                  <a:pt x="3636815" y="-13593"/>
                  <a:pt x="3674070" y="21953"/>
                  <a:pt x="3690891" y="7049"/>
                </a:cubicBezTo>
                <a:cubicBezTo>
                  <a:pt x="3723615" y="8082"/>
                  <a:pt x="3780877" y="7675"/>
                  <a:pt x="3832247" y="13937"/>
                </a:cubicBezTo>
                <a:cubicBezTo>
                  <a:pt x="3878761" y="52737"/>
                  <a:pt x="3960967" y="15082"/>
                  <a:pt x="3999111" y="44624"/>
                </a:cubicBezTo>
                <a:cubicBezTo>
                  <a:pt x="4011661" y="48427"/>
                  <a:pt x="4023440" y="49464"/>
                  <a:pt x="4034676" y="48775"/>
                </a:cubicBezTo>
                <a:lnTo>
                  <a:pt x="4065394" y="42879"/>
                </a:lnTo>
                <a:lnTo>
                  <a:pt x="4072648" y="33262"/>
                </a:lnTo>
                <a:lnTo>
                  <a:pt x="4092232" y="34026"/>
                </a:lnTo>
                <a:lnTo>
                  <a:pt x="4097470" y="32252"/>
                </a:lnTo>
                <a:cubicBezTo>
                  <a:pt x="4107476" y="28819"/>
                  <a:pt x="4117405" y="25741"/>
                  <a:pt x="4127488" y="24056"/>
                </a:cubicBezTo>
                <a:cubicBezTo>
                  <a:pt x="4122379" y="69900"/>
                  <a:pt x="4212421" y="17287"/>
                  <a:pt x="4190803" y="55685"/>
                </a:cubicBezTo>
                <a:cubicBezTo>
                  <a:pt x="4245322" y="54405"/>
                  <a:pt x="4210442" y="91290"/>
                  <a:pt x="4269333" y="54186"/>
                </a:cubicBezTo>
                <a:cubicBezTo>
                  <a:pt x="4360007" y="84494"/>
                  <a:pt x="4405441" y="66275"/>
                  <a:pt x="4481486" y="116915"/>
                </a:cubicBezTo>
                <a:cubicBezTo>
                  <a:pt x="4469366" y="96298"/>
                  <a:pt x="4624978" y="141388"/>
                  <a:pt x="4651418" y="150071"/>
                </a:cubicBezTo>
                <a:lnTo>
                  <a:pt x="4863575" y="175458"/>
                </a:lnTo>
                <a:cubicBezTo>
                  <a:pt x="4867452" y="182323"/>
                  <a:pt x="5007365" y="209256"/>
                  <a:pt x="5013635" y="213928"/>
                </a:cubicBezTo>
                <a:lnTo>
                  <a:pt x="5203044" y="228946"/>
                </a:lnTo>
                <a:lnTo>
                  <a:pt x="5207070" y="235105"/>
                </a:lnTo>
                <a:lnTo>
                  <a:pt x="5224253" y="240320"/>
                </a:lnTo>
                <a:lnTo>
                  <a:pt x="5256736" y="254811"/>
                </a:lnTo>
                <a:lnTo>
                  <a:pt x="5264095" y="253567"/>
                </a:lnTo>
                <a:lnTo>
                  <a:pt x="5315084" y="269264"/>
                </a:lnTo>
                <a:lnTo>
                  <a:pt x="5316393" y="267603"/>
                </a:lnTo>
                <a:cubicBezTo>
                  <a:pt x="5320500" y="264235"/>
                  <a:pt x="5325719" y="262424"/>
                  <a:pt x="5333427" y="263823"/>
                </a:cubicBezTo>
                <a:cubicBezTo>
                  <a:pt x="5330520" y="234164"/>
                  <a:pt x="5341605" y="254143"/>
                  <a:pt x="5364589" y="260882"/>
                </a:cubicBezTo>
                <a:cubicBezTo>
                  <a:pt x="5365199" y="216323"/>
                  <a:pt x="5425089" y="252089"/>
                  <a:pt x="5443973" y="230866"/>
                </a:cubicBezTo>
                <a:cubicBezTo>
                  <a:pt x="5460840" y="236821"/>
                  <a:pt x="5478689" y="242307"/>
                  <a:pt x="5497201" y="247023"/>
                </a:cubicBezTo>
                <a:lnTo>
                  <a:pt x="5508269" y="249256"/>
                </a:lnTo>
                <a:lnTo>
                  <a:pt x="5508636" y="248880"/>
                </a:lnTo>
                <a:cubicBezTo>
                  <a:pt x="5511356" y="248469"/>
                  <a:pt x="5515116" y="248867"/>
                  <a:pt x="5520606" y="250400"/>
                </a:cubicBezTo>
                <a:lnTo>
                  <a:pt x="5528451" y="253330"/>
                </a:lnTo>
                <a:lnTo>
                  <a:pt x="5549923" y="257662"/>
                </a:lnTo>
                <a:lnTo>
                  <a:pt x="5558295" y="256364"/>
                </a:lnTo>
                <a:lnTo>
                  <a:pt x="5664799" y="278924"/>
                </a:lnTo>
                <a:lnTo>
                  <a:pt x="5796160" y="307979"/>
                </a:lnTo>
                <a:lnTo>
                  <a:pt x="5897647" y="339431"/>
                </a:lnTo>
                <a:cubicBezTo>
                  <a:pt x="5894921" y="322560"/>
                  <a:pt x="5962532" y="357207"/>
                  <a:pt x="5978838" y="367970"/>
                </a:cubicBezTo>
                <a:cubicBezTo>
                  <a:pt x="6035145" y="375765"/>
                  <a:pt x="6006578" y="380813"/>
                  <a:pt x="6050367" y="386341"/>
                </a:cubicBezTo>
                <a:cubicBezTo>
                  <a:pt x="6051161" y="391932"/>
                  <a:pt x="6137489" y="380709"/>
                  <a:pt x="6140609" y="385135"/>
                </a:cubicBezTo>
                <a:cubicBezTo>
                  <a:pt x="6205928" y="424013"/>
                  <a:pt x="6248816" y="452185"/>
                  <a:pt x="6302950" y="448183"/>
                </a:cubicBezTo>
                <a:lnTo>
                  <a:pt x="6308533" y="448551"/>
                </a:lnTo>
                <a:lnTo>
                  <a:pt x="6340278" y="468555"/>
                </a:lnTo>
                <a:lnTo>
                  <a:pt x="6341685" y="467587"/>
                </a:lnTo>
                <a:cubicBezTo>
                  <a:pt x="6345560" y="465876"/>
                  <a:pt x="6349786" y="465470"/>
                  <a:pt x="6354862" y="467794"/>
                </a:cubicBezTo>
                <a:cubicBezTo>
                  <a:pt x="6361260" y="446013"/>
                  <a:pt x="6363438" y="462250"/>
                  <a:pt x="6377840" y="471024"/>
                </a:cubicBezTo>
                <a:cubicBezTo>
                  <a:pt x="6390990" y="439154"/>
                  <a:pt x="6423334" y="475084"/>
                  <a:pt x="6442804" y="463091"/>
                </a:cubicBezTo>
                <a:cubicBezTo>
                  <a:pt x="6453090" y="470255"/>
                  <a:pt x="6464204" y="477252"/>
                  <a:pt x="6476009" y="483807"/>
                </a:cubicBezTo>
                <a:lnTo>
                  <a:pt x="6483237" y="487308"/>
                </a:lnTo>
                <a:lnTo>
                  <a:pt x="6483605" y="487102"/>
                </a:lnTo>
                <a:cubicBezTo>
                  <a:pt x="6485654" y="487272"/>
                  <a:pt x="6488212" y="488201"/>
                  <a:pt x="6491673" y="490243"/>
                </a:cubicBezTo>
                <a:lnTo>
                  <a:pt x="6496411" y="493689"/>
                </a:lnTo>
                <a:lnTo>
                  <a:pt x="6510429" y="500479"/>
                </a:lnTo>
                <a:lnTo>
                  <a:pt x="6516750" y="500983"/>
                </a:lnTo>
                <a:cubicBezTo>
                  <a:pt x="6541864" y="496675"/>
                  <a:pt x="6554866" y="452619"/>
                  <a:pt x="6580199" y="483318"/>
                </a:cubicBezTo>
                <a:cubicBezTo>
                  <a:pt x="6622601" y="489571"/>
                  <a:pt x="6654587" y="470617"/>
                  <a:pt x="6690237" y="493051"/>
                </a:cubicBezTo>
                <a:cubicBezTo>
                  <a:pt x="6729957" y="498806"/>
                  <a:pt x="6766252" y="494451"/>
                  <a:pt x="6798356" y="506748"/>
                </a:cubicBezTo>
                <a:cubicBezTo>
                  <a:pt x="6813529" y="501270"/>
                  <a:pt x="6826992" y="500232"/>
                  <a:pt x="6837102" y="513677"/>
                </a:cubicBezTo>
                <a:cubicBezTo>
                  <a:pt x="6874837" y="515764"/>
                  <a:pt x="6887115" y="500833"/>
                  <a:pt x="6907934" y="517339"/>
                </a:cubicBezTo>
                <a:cubicBezTo>
                  <a:pt x="6934086" y="494196"/>
                  <a:pt x="6933260" y="504492"/>
                  <a:pt x="6941474" y="513632"/>
                </a:cubicBezTo>
                <a:lnTo>
                  <a:pt x="6942754" y="514394"/>
                </a:lnTo>
                <a:lnTo>
                  <a:pt x="6946363" y="511066"/>
                </a:lnTo>
                <a:lnTo>
                  <a:pt x="6952592" y="510252"/>
                </a:lnTo>
                <a:lnTo>
                  <a:pt x="6968398" y="513946"/>
                </a:lnTo>
                <a:lnTo>
                  <a:pt x="6974142" y="516310"/>
                </a:lnTo>
                <a:cubicBezTo>
                  <a:pt x="6978173" y="517574"/>
                  <a:pt x="6980948" y="517948"/>
                  <a:pt x="6982971" y="517694"/>
                </a:cubicBezTo>
                <a:lnTo>
                  <a:pt x="6983252" y="517416"/>
                </a:lnTo>
                <a:lnTo>
                  <a:pt x="6991400" y="519321"/>
                </a:lnTo>
                <a:cubicBezTo>
                  <a:pt x="7005004" y="523242"/>
                  <a:pt x="7018100" y="527732"/>
                  <a:pt x="7030460" y="532556"/>
                </a:cubicBezTo>
                <a:cubicBezTo>
                  <a:pt x="7044917" y="516932"/>
                  <a:pt x="7088472" y="545083"/>
                  <a:pt x="7089916" y="511503"/>
                </a:cubicBezTo>
                <a:cubicBezTo>
                  <a:pt x="7106785" y="517039"/>
                  <a:pt x="7114554" y="532321"/>
                  <a:pt x="7113059" y="509904"/>
                </a:cubicBezTo>
                <a:cubicBezTo>
                  <a:pt x="7118735" y="511110"/>
                  <a:pt x="7122641" y="509850"/>
                  <a:pt x="7125755" y="507393"/>
                </a:cubicBezTo>
                <a:lnTo>
                  <a:pt x="7126765" y="506166"/>
                </a:lnTo>
                <a:lnTo>
                  <a:pt x="7164175" y="519011"/>
                </a:lnTo>
                <a:lnTo>
                  <a:pt x="7169654" y="518219"/>
                </a:lnTo>
                <a:lnTo>
                  <a:pt x="7193386" y="529788"/>
                </a:lnTo>
                <a:lnTo>
                  <a:pt x="7205997" y="534060"/>
                </a:lnTo>
                <a:lnTo>
                  <a:pt x="7208842" y="538783"/>
                </a:lnTo>
                <a:cubicBezTo>
                  <a:pt x="7212314" y="541931"/>
                  <a:pt x="7217803" y="543928"/>
                  <a:pt x="7227817" y="543304"/>
                </a:cubicBezTo>
                <a:lnTo>
                  <a:pt x="7230267" y="542497"/>
                </a:lnTo>
                <a:lnTo>
                  <a:pt x="7244913" y="551160"/>
                </a:lnTo>
                <a:cubicBezTo>
                  <a:pt x="7249453" y="554807"/>
                  <a:pt x="7253253" y="559130"/>
                  <a:pt x="7255970" y="564383"/>
                </a:cubicBezTo>
                <a:cubicBezTo>
                  <a:pt x="7315146" y="548103"/>
                  <a:pt x="7361553" y="579076"/>
                  <a:pt x="7421156" y="584155"/>
                </a:cubicBezTo>
                <a:cubicBezTo>
                  <a:pt x="7465612" y="613750"/>
                  <a:pt x="7546249" y="613142"/>
                  <a:pt x="7553166" y="653085"/>
                </a:cubicBezTo>
                <a:cubicBezTo>
                  <a:pt x="7562552" y="609214"/>
                  <a:pt x="7673998" y="724531"/>
                  <a:pt x="7643092" y="662482"/>
                </a:cubicBezTo>
                <a:lnTo>
                  <a:pt x="7896429" y="689054"/>
                </a:lnTo>
                <a:cubicBezTo>
                  <a:pt x="7940867" y="662251"/>
                  <a:pt x="7914217" y="689365"/>
                  <a:pt x="7954620" y="689481"/>
                </a:cubicBezTo>
                <a:cubicBezTo>
                  <a:pt x="7937756" y="718000"/>
                  <a:pt x="8005608" y="680123"/>
                  <a:pt x="8000803" y="714583"/>
                </a:cubicBezTo>
                <a:cubicBezTo>
                  <a:pt x="8008309" y="713512"/>
                  <a:pt x="8015731" y="711389"/>
                  <a:pt x="8023216" y="709000"/>
                </a:cubicBezTo>
                <a:lnTo>
                  <a:pt x="8027136" y="707765"/>
                </a:lnTo>
                <a:lnTo>
                  <a:pt x="8041622" y="708731"/>
                </a:lnTo>
                <a:lnTo>
                  <a:pt x="8047209" y="701624"/>
                </a:lnTo>
                <a:lnTo>
                  <a:pt x="8070088" y="697789"/>
                </a:lnTo>
                <a:cubicBezTo>
                  <a:pt x="8078424" y="697492"/>
                  <a:pt x="8087123" y="698508"/>
                  <a:pt x="8096332" y="701624"/>
                </a:cubicBezTo>
                <a:cubicBezTo>
                  <a:pt x="8123926" y="724651"/>
                  <a:pt x="8185640" y="697894"/>
                  <a:pt x="8219225" y="728069"/>
                </a:cubicBezTo>
                <a:cubicBezTo>
                  <a:pt x="8232644" y="736562"/>
                  <a:pt x="8280723" y="746936"/>
                  <a:pt x="8293793" y="739200"/>
                </a:cubicBezTo>
                <a:cubicBezTo>
                  <a:pt x="8304636" y="739365"/>
                  <a:pt x="8314843" y="745516"/>
                  <a:pt x="8323753" y="736063"/>
                </a:cubicBezTo>
                <a:cubicBezTo>
                  <a:pt x="8336542" y="725164"/>
                  <a:pt x="8363344" y="752699"/>
                  <a:pt x="8364496" y="736635"/>
                </a:cubicBezTo>
                <a:cubicBezTo>
                  <a:pt x="8383724" y="755702"/>
                  <a:pt x="8414211" y="733717"/>
                  <a:pt x="8437662" y="731942"/>
                </a:cubicBezTo>
                <a:cubicBezTo>
                  <a:pt x="8451685" y="749699"/>
                  <a:pt x="8487061" y="728469"/>
                  <a:pt x="8533764" y="735554"/>
                </a:cubicBezTo>
                <a:cubicBezTo>
                  <a:pt x="8548878" y="755832"/>
                  <a:pt x="8565301" y="740114"/>
                  <a:pt x="8596769" y="769632"/>
                </a:cubicBezTo>
                <a:cubicBezTo>
                  <a:pt x="8598880" y="767829"/>
                  <a:pt x="8601326" y="766261"/>
                  <a:pt x="8604035" y="764982"/>
                </a:cubicBezTo>
                <a:cubicBezTo>
                  <a:pt x="8619777" y="757551"/>
                  <a:pt x="8640772" y="761213"/>
                  <a:pt x="8650929" y="773164"/>
                </a:cubicBezTo>
                <a:cubicBezTo>
                  <a:pt x="8702615" y="814545"/>
                  <a:pt x="8757170" y="823762"/>
                  <a:pt x="8806497" y="839707"/>
                </a:cubicBezTo>
                <a:cubicBezTo>
                  <a:pt x="8863157" y="854381"/>
                  <a:pt x="8833749" y="812347"/>
                  <a:pt x="8898377" y="854651"/>
                </a:cubicBezTo>
                <a:cubicBezTo>
                  <a:pt x="8909161" y="844048"/>
                  <a:pt x="8918437" y="845186"/>
                  <a:pt x="8932389" y="853846"/>
                </a:cubicBezTo>
                <a:cubicBezTo>
                  <a:pt x="8960146" y="860074"/>
                  <a:pt x="8965550" y="829338"/>
                  <a:pt x="8989288" y="852877"/>
                </a:cubicBezTo>
                <a:cubicBezTo>
                  <a:pt x="8988278" y="835633"/>
                  <a:pt x="9043995" y="856467"/>
                  <a:pt x="9035275" y="837110"/>
                </a:cubicBezTo>
                <a:cubicBezTo>
                  <a:pt x="9060165" y="838647"/>
                  <a:pt x="9108456" y="858499"/>
                  <a:pt x="9138626" y="862106"/>
                </a:cubicBezTo>
                <a:cubicBezTo>
                  <a:pt x="9165080" y="876547"/>
                  <a:pt x="9174888" y="860404"/>
                  <a:pt x="9216298" y="858754"/>
                </a:cubicBezTo>
                <a:cubicBezTo>
                  <a:pt x="9230418" y="871192"/>
                  <a:pt x="9244774" y="868822"/>
                  <a:pt x="9259941" y="861843"/>
                </a:cubicBezTo>
                <a:cubicBezTo>
                  <a:pt x="9297647" y="870955"/>
                  <a:pt x="9335980" y="863006"/>
                  <a:pt x="9380407" y="864825"/>
                </a:cubicBezTo>
                <a:cubicBezTo>
                  <a:pt x="9424338" y="883720"/>
                  <a:pt x="9443322" y="899138"/>
                  <a:pt x="9490772" y="901190"/>
                </a:cubicBezTo>
                <a:cubicBezTo>
                  <a:pt x="9530410" y="933396"/>
                  <a:pt x="9546422" y="928548"/>
                  <a:pt x="9584982" y="935980"/>
                </a:cubicBezTo>
                <a:cubicBezTo>
                  <a:pt x="9629819" y="954269"/>
                  <a:pt x="9718219" y="986435"/>
                  <a:pt x="9759797" y="1010923"/>
                </a:cubicBezTo>
                <a:cubicBezTo>
                  <a:pt x="9801376" y="1035410"/>
                  <a:pt x="9804503" y="1066293"/>
                  <a:pt x="9834455" y="1082908"/>
                </a:cubicBezTo>
                <a:cubicBezTo>
                  <a:pt x="9864406" y="1099522"/>
                  <a:pt x="9891608" y="1087791"/>
                  <a:pt x="9939504" y="1110614"/>
                </a:cubicBezTo>
                <a:cubicBezTo>
                  <a:pt x="9978150" y="1098522"/>
                  <a:pt x="10034187" y="1166580"/>
                  <a:pt x="10077001" y="1160906"/>
                </a:cubicBezTo>
                <a:cubicBezTo>
                  <a:pt x="10084861" y="1190721"/>
                  <a:pt x="10164307" y="1234884"/>
                  <a:pt x="10178431" y="1244920"/>
                </a:cubicBezTo>
                <a:cubicBezTo>
                  <a:pt x="10210316" y="1215779"/>
                  <a:pt x="10222273" y="1306394"/>
                  <a:pt x="10248658" y="1309335"/>
                </a:cubicBezTo>
                <a:lnTo>
                  <a:pt x="10414709" y="1388645"/>
                </a:lnTo>
                <a:cubicBezTo>
                  <a:pt x="10473963" y="1440373"/>
                  <a:pt x="10538857" y="1454568"/>
                  <a:pt x="10592469" y="1543828"/>
                </a:cubicBezTo>
                <a:cubicBezTo>
                  <a:pt x="10651538" y="1531501"/>
                  <a:pt x="10660082" y="1567462"/>
                  <a:pt x="10674941" y="1597388"/>
                </a:cubicBezTo>
                <a:lnTo>
                  <a:pt x="10680562" y="1605023"/>
                </a:lnTo>
                <a:lnTo>
                  <a:pt x="0" y="1605023"/>
                </a:lnTo>
                <a:lnTo>
                  <a:pt x="0" y="415048"/>
                </a:lnTo>
                <a:lnTo>
                  <a:pt x="9656" y="416044"/>
                </a:lnTo>
                <a:cubicBezTo>
                  <a:pt x="66794" y="420549"/>
                  <a:pt x="142962" y="423374"/>
                  <a:pt x="179196" y="423071"/>
                </a:cubicBezTo>
                <a:cubicBezTo>
                  <a:pt x="202136" y="418172"/>
                  <a:pt x="228694" y="392385"/>
                  <a:pt x="250912" y="408617"/>
                </a:cubicBezTo>
                <a:cubicBezTo>
                  <a:pt x="249389" y="392611"/>
                  <a:pt x="280512" y="416185"/>
                  <a:pt x="291375" y="403710"/>
                </a:cubicBezTo>
                <a:cubicBezTo>
                  <a:pt x="298635" y="393187"/>
                  <a:pt x="309770" y="397885"/>
                  <a:pt x="320542" y="396592"/>
                </a:cubicBezTo>
                <a:cubicBezTo>
                  <a:pt x="359051" y="397166"/>
                  <a:pt x="484339" y="405354"/>
                  <a:pt x="522426" y="407158"/>
                </a:cubicBezTo>
                <a:cubicBezTo>
                  <a:pt x="532069" y="408997"/>
                  <a:pt x="540856" y="408831"/>
                  <a:pt x="549068" y="407418"/>
                </a:cubicBezTo>
                <a:lnTo>
                  <a:pt x="571100" y="400562"/>
                </a:lnTo>
                <a:lnTo>
                  <a:pt x="575457" y="392801"/>
                </a:lnTo>
                <a:lnTo>
                  <a:pt x="589968" y="391807"/>
                </a:lnTo>
                <a:lnTo>
                  <a:pt x="593649" y="390062"/>
                </a:lnTo>
                <a:cubicBezTo>
                  <a:pt x="600667" y="386700"/>
                  <a:pt x="607669" y="383607"/>
                  <a:pt x="614928" y="381544"/>
                </a:cubicBezTo>
                <a:cubicBezTo>
                  <a:pt x="636416" y="381988"/>
                  <a:pt x="667253" y="387671"/>
                  <a:pt x="722580" y="392722"/>
                </a:cubicBezTo>
                <a:cubicBezTo>
                  <a:pt x="792539" y="408114"/>
                  <a:pt x="885615" y="380106"/>
                  <a:pt x="946884" y="411854"/>
                </a:cubicBezTo>
                <a:cubicBezTo>
                  <a:pt x="1028270" y="418469"/>
                  <a:pt x="1139077" y="429433"/>
                  <a:pt x="1210905" y="432414"/>
                </a:cubicBezTo>
                <a:cubicBezTo>
                  <a:pt x="1270803" y="429423"/>
                  <a:pt x="1321921" y="453757"/>
                  <a:pt x="1377854" y="429745"/>
                </a:cubicBezTo>
                <a:cubicBezTo>
                  <a:pt x="1381419" y="434564"/>
                  <a:pt x="1385901" y="438319"/>
                  <a:pt x="1391004" y="441307"/>
                </a:cubicBezTo>
                <a:lnTo>
                  <a:pt x="1406953" y="447889"/>
                </a:lnTo>
                <a:lnTo>
                  <a:pt x="1409246" y="446765"/>
                </a:lnTo>
                <a:cubicBezTo>
                  <a:pt x="1419066" y="444804"/>
                  <a:pt x="1424836" y="446037"/>
                  <a:pt x="1428800" y="448677"/>
                </a:cubicBezTo>
                <a:lnTo>
                  <a:pt x="1432402" y="452956"/>
                </a:lnTo>
                <a:lnTo>
                  <a:pt x="1606578" y="430870"/>
                </a:lnTo>
                <a:cubicBezTo>
                  <a:pt x="1619625" y="433971"/>
                  <a:pt x="1633347" y="436643"/>
                  <a:pt x="1647476" y="438687"/>
                </a:cubicBezTo>
                <a:lnTo>
                  <a:pt x="1655866" y="439472"/>
                </a:lnTo>
                <a:lnTo>
                  <a:pt x="1656096" y="439162"/>
                </a:lnTo>
                <a:cubicBezTo>
                  <a:pt x="1658061" y="438636"/>
                  <a:pt x="1666503" y="411823"/>
                  <a:pt x="1670708" y="412530"/>
                </a:cubicBezTo>
                <a:lnTo>
                  <a:pt x="1737953" y="399496"/>
                </a:lnTo>
                <a:lnTo>
                  <a:pt x="1848192" y="376032"/>
                </a:lnTo>
                <a:cubicBezTo>
                  <a:pt x="1887458" y="368088"/>
                  <a:pt x="1918458" y="352092"/>
                  <a:pt x="1954077" y="352621"/>
                </a:cubicBezTo>
                <a:cubicBezTo>
                  <a:pt x="1965180" y="342609"/>
                  <a:pt x="1976973" y="337201"/>
                  <a:pt x="1993047" y="346068"/>
                </a:cubicBezTo>
                <a:cubicBezTo>
                  <a:pt x="2028636" y="335449"/>
                  <a:pt x="2032293" y="317806"/>
                  <a:pt x="2059719" y="325903"/>
                </a:cubicBezTo>
                <a:cubicBezTo>
                  <a:pt x="2071905" y="296194"/>
                  <a:pt x="2076373" y="305826"/>
                  <a:pt x="2088528" y="311409"/>
                </a:cubicBezTo>
                <a:lnTo>
                  <a:pt x="2090087" y="311676"/>
                </a:lnTo>
                <a:lnTo>
                  <a:pt x="2091700" y="307455"/>
                </a:lnTo>
                <a:lnTo>
                  <a:pt x="2096989" y="304649"/>
                </a:lnTo>
                <a:lnTo>
                  <a:pt x="2113325" y="302764"/>
                </a:lnTo>
                <a:lnTo>
                  <a:pt x="2119780" y="303007"/>
                </a:lnTo>
                <a:cubicBezTo>
                  <a:pt x="2124111" y="302819"/>
                  <a:pt x="2126840" y="302239"/>
                  <a:pt x="2128562" y="301336"/>
                </a:cubicBezTo>
                <a:cubicBezTo>
                  <a:pt x="2128600" y="301221"/>
                  <a:pt x="2128640" y="301107"/>
                  <a:pt x="2128679" y="300991"/>
                </a:cubicBezTo>
                <a:lnTo>
                  <a:pt x="2179558" y="299095"/>
                </a:lnTo>
                <a:cubicBezTo>
                  <a:pt x="2184857" y="280099"/>
                  <a:pt x="2238998" y="291238"/>
                  <a:pt x="2223277" y="260239"/>
                </a:cubicBezTo>
                <a:cubicBezTo>
                  <a:pt x="2241523" y="259676"/>
                  <a:pt x="2256386" y="270988"/>
                  <a:pt x="2243644" y="251110"/>
                </a:cubicBezTo>
                <a:cubicBezTo>
                  <a:pt x="2249448" y="250324"/>
                  <a:pt x="2252382" y="247882"/>
                  <a:pt x="2253986" y="244616"/>
                </a:cubicBezTo>
                <a:lnTo>
                  <a:pt x="2254285" y="243167"/>
                </a:lnTo>
                <a:lnTo>
                  <a:pt x="2295037" y="242433"/>
                </a:lnTo>
                <a:lnTo>
                  <a:pt x="2299648" y="239896"/>
                </a:lnTo>
                <a:lnTo>
                  <a:pt x="2327237" y="242539"/>
                </a:lnTo>
                <a:lnTo>
                  <a:pt x="2340943" y="242239"/>
                </a:lnTo>
                <a:lnTo>
                  <a:pt x="2345943" y="245589"/>
                </a:lnTo>
                <a:cubicBezTo>
                  <a:pt x="2350718" y="247299"/>
                  <a:pt x="2356754" y="247292"/>
                  <a:pt x="2365602" y="243403"/>
                </a:cubicBezTo>
                <a:lnTo>
                  <a:pt x="2367433" y="241858"/>
                </a:lnTo>
                <a:lnTo>
                  <a:pt x="2385231" y="244873"/>
                </a:lnTo>
                <a:cubicBezTo>
                  <a:pt x="2391237" y="246682"/>
                  <a:pt x="2396907" y="249351"/>
                  <a:pt x="2402059" y="253223"/>
                </a:cubicBezTo>
                <a:cubicBezTo>
                  <a:pt x="2457690" y="251623"/>
                  <a:pt x="2639813" y="242704"/>
                  <a:pt x="2719020" y="235271"/>
                </a:cubicBezTo>
                <a:cubicBezTo>
                  <a:pt x="2762954" y="229515"/>
                  <a:pt x="2821915" y="222156"/>
                  <a:pt x="2877308" y="208630"/>
                </a:cubicBezTo>
                <a:cubicBezTo>
                  <a:pt x="2947949" y="226393"/>
                  <a:pt x="2978035" y="153757"/>
                  <a:pt x="3051375" y="154110"/>
                </a:cubicBezTo>
                <a:cubicBezTo>
                  <a:pt x="3078434" y="115011"/>
                  <a:pt x="3067807" y="148493"/>
                  <a:pt x="3104837" y="135199"/>
                </a:cubicBezTo>
                <a:cubicBezTo>
                  <a:pt x="3103880" y="166713"/>
                  <a:pt x="3146743" y="109780"/>
                  <a:pt x="3159836" y="142694"/>
                </a:cubicBezTo>
                <a:cubicBezTo>
                  <a:pt x="3166160" y="139232"/>
                  <a:pt x="3171875" y="134841"/>
                  <a:pt x="3177510" y="130186"/>
                </a:cubicBezTo>
                <a:lnTo>
                  <a:pt x="3180470" y="127764"/>
                </a:lnTo>
                <a:lnTo>
                  <a:pt x="3194216" y="123837"/>
                </a:lnTo>
                <a:lnTo>
                  <a:pt x="3214710" y="104451"/>
                </a:lnTo>
                <a:cubicBezTo>
                  <a:pt x="3222186" y="101416"/>
                  <a:pt x="3230663" y="99454"/>
                  <a:pt x="3240671" y="99232"/>
                </a:cubicBezTo>
                <a:cubicBezTo>
                  <a:pt x="3277606" y="111009"/>
                  <a:pt x="3320498" y="66221"/>
                  <a:pt x="3366544" y="82506"/>
                </a:cubicBezTo>
                <a:cubicBezTo>
                  <a:pt x="3383134" y="85775"/>
                  <a:pt x="3432393" y="79256"/>
                  <a:pt x="3440424" y="67891"/>
                </a:cubicBezTo>
                <a:cubicBezTo>
                  <a:pt x="3450432" y="64444"/>
                  <a:pt x="3462892" y="66649"/>
                  <a:pt x="3466248" y="55103"/>
                </a:cubicBezTo>
                <a:cubicBezTo>
                  <a:pt x="3472418" y="40954"/>
                  <a:pt x="3510917" y="57092"/>
                  <a:pt x="3503820" y="42110"/>
                </a:cubicBezTo>
                <a:lnTo>
                  <a:pt x="3568389" y="13576"/>
                </a:lnTo>
                <a:cubicBezTo>
                  <a:pt x="3579310" y="19318"/>
                  <a:pt x="3590168" y="14433"/>
                  <a:pt x="3604089" y="6980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62245F03-66D5-45EC-A0B5-90E656B11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3D44BEE-3260-A955-0ACF-D44E10EC64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24000" y="4063296"/>
            <a:ext cx="9144000" cy="11526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0" algn="ctr"/>
            <a:r>
              <a:rPr lang="en-US" sz="3700"/>
              <a:t>One-to-Many relationships with the document reference 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EB2DCC78-9962-49FE-9691-A391B5AA82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-2"/>
            <a:ext cx="9379191" cy="3962402"/>
          </a:xfrm>
          <a:custGeom>
            <a:avLst/>
            <a:gdLst>
              <a:gd name="connsiteX0" fmla="*/ 9379192 w 9379192"/>
              <a:gd name="connsiteY0" fmla="*/ 3752527 h 3752527"/>
              <a:gd name="connsiteX1" fmla="*/ 3293459 w 9379192"/>
              <a:gd name="connsiteY1" fmla="*/ 3752527 h 3752527"/>
              <a:gd name="connsiteX2" fmla="*/ 3297156 w 9379192"/>
              <a:gd name="connsiteY2" fmla="*/ 3752055 h 3752527"/>
              <a:gd name="connsiteX3" fmla="*/ 3642095 w 9379192"/>
              <a:gd name="connsiteY3" fmla="*/ 3690141 h 3752527"/>
              <a:gd name="connsiteX4" fmla="*/ 2307659 w 9379192"/>
              <a:gd name="connsiteY4" fmla="*/ 3500267 h 3752527"/>
              <a:gd name="connsiteX5" fmla="*/ 2383194 w 9379192"/>
              <a:gd name="connsiteY5" fmla="*/ 3475501 h 3752527"/>
              <a:gd name="connsiteX6" fmla="*/ 2237161 w 9379192"/>
              <a:gd name="connsiteY6" fmla="*/ 3376437 h 3752527"/>
              <a:gd name="connsiteX7" fmla="*/ 1637924 w 9379192"/>
              <a:gd name="connsiteY7" fmla="*/ 3219585 h 3752527"/>
              <a:gd name="connsiteX8" fmla="*/ 2383194 w 9379192"/>
              <a:gd name="connsiteY8" fmla="*/ 2955415 h 3752527"/>
              <a:gd name="connsiteX9" fmla="*/ 1542249 w 9379192"/>
              <a:gd name="connsiteY9" fmla="*/ 2596307 h 3752527"/>
              <a:gd name="connsiteX10" fmla="*/ 1114221 w 9379192"/>
              <a:gd name="connsiteY10" fmla="*/ 2509625 h 3752527"/>
              <a:gd name="connsiteX11" fmla="*/ 2524191 w 9379192"/>
              <a:gd name="connsiteY11" fmla="*/ 2059708 h 3752527"/>
              <a:gd name="connsiteX12" fmla="*/ 238027 w 9379192"/>
              <a:gd name="connsiteY12" fmla="*/ 1836815 h 3752527"/>
              <a:gd name="connsiteX13" fmla="*/ 424343 w 9379192"/>
              <a:gd name="connsiteY13" fmla="*/ 1746006 h 3752527"/>
              <a:gd name="connsiteX14" fmla="*/ 1844384 w 9379192"/>
              <a:gd name="connsiteY14" fmla="*/ 1770772 h 3752527"/>
              <a:gd name="connsiteX15" fmla="*/ 2081058 w 9379192"/>
              <a:gd name="connsiteY15" fmla="*/ 1700602 h 3752527"/>
              <a:gd name="connsiteX16" fmla="*/ 1844384 w 9379192"/>
              <a:gd name="connsiteY16" fmla="*/ 1589154 h 3752527"/>
              <a:gd name="connsiteX17" fmla="*/ 922869 w 9379192"/>
              <a:gd name="connsiteY17" fmla="*/ 1506601 h 3752527"/>
              <a:gd name="connsiteX18" fmla="*/ 681160 w 9379192"/>
              <a:gd name="connsiteY18" fmla="*/ 1320855 h 3752527"/>
              <a:gd name="connsiteX19" fmla="*/ 273276 w 9379192"/>
              <a:gd name="connsiteY19" fmla="*/ 1106216 h 3752527"/>
              <a:gd name="connsiteX20" fmla="*/ 555269 w 9379192"/>
              <a:gd name="connsiteY20" fmla="*/ 928727 h 3752527"/>
              <a:gd name="connsiteX21" fmla="*/ 97029 w 9379192"/>
              <a:gd name="connsiteY21" fmla="*/ 664555 h 3752527"/>
              <a:gd name="connsiteX22" fmla="*/ 227955 w 9379192"/>
              <a:gd name="connsiteY22" fmla="*/ 317831 h 3752527"/>
              <a:gd name="connsiteX23" fmla="*/ 998402 w 9379192"/>
              <a:gd name="connsiteY23" fmla="*/ 235277 h 3752527"/>
              <a:gd name="connsiteX24" fmla="*/ 2030701 w 9379192"/>
              <a:gd name="connsiteY24" fmla="*/ 115575 h 3752527"/>
              <a:gd name="connsiteX25" fmla="*/ 3068036 w 9379192"/>
              <a:gd name="connsiteY25" fmla="*/ 12383 h 3752527"/>
              <a:gd name="connsiteX26" fmla="*/ 4105370 w 9379192"/>
              <a:gd name="connsiteY26" fmla="*/ 12383 h 3752527"/>
              <a:gd name="connsiteX27" fmla="*/ 4402472 w 9379192"/>
              <a:gd name="connsiteY27" fmla="*/ 20638 h 3752527"/>
              <a:gd name="connsiteX28" fmla="*/ 4407507 w 9379192"/>
              <a:gd name="connsiteY28" fmla="*/ 20638 h 3752527"/>
              <a:gd name="connsiteX29" fmla="*/ 5696622 w 9379192"/>
              <a:gd name="connsiteY29" fmla="*/ 57788 h 3752527"/>
              <a:gd name="connsiteX30" fmla="*/ 6175004 w 9379192"/>
              <a:gd name="connsiteY30" fmla="*/ 61915 h 3752527"/>
              <a:gd name="connsiteX31" fmla="*/ 7212339 w 9379192"/>
              <a:gd name="connsiteY31" fmla="*/ 66042 h 3752527"/>
              <a:gd name="connsiteX32" fmla="*/ 8244638 w 9379192"/>
              <a:gd name="connsiteY32" fmla="*/ 49532 h 3752527"/>
              <a:gd name="connsiteX33" fmla="*/ 9292044 w 9379192"/>
              <a:gd name="connsiteY33" fmla="*/ 0 h 3752527"/>
              <a:gd name="connsiteX34" fmla="*/ 9379192 w 9379192"/>
              <a:gd name="connsiteY34" fmla="*/ 2762 h 37525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9379192" h="3752527">
                <a:moveTo>
                  <a:pt x="9379192" y="3752527"/>
                </a:moveTo>
                <a:lnTo>
                  <a:pt x="3293459" y="3752527"/>
                </a:lnTo>
                <a:lnTo>
                  <a:pt x="3297156" y="3752055"/>
                </a:lnTo>
                <a:cubicBezTo>
                  <a:pt x="3412975" y="3736577"/>
                  <a:pt x="3551454" y="3714906"/>
                  <a:pt x="3642095" y="3690141"/>
                </a:cubicBezTo>
                <a:cubicBezTo>
                  <a:pt x="3380244" y="3686012"/>
                  <a:pt x="2347945" y="3529162"/>
                  <a:pt x="2307659" y="3500267"/>
                </a:cubicBezTo>
                <a:cubicBezTo>
                  <a:pt x="2327803" y="3492012"/>
                  <a:pt x="2358017" y="3483757"/>
                  <a:pt x="2383194" y="3475501"/>
                </a:cubicBezTo>
                <a:cubicBezTo>
                  <a:pt x="2327803" y="3450736"/>
                  <a:pt x="2282482" y="3421842"/>
                  <a:pt x="2237161" y="3376437"/>
                </a:cubicBezTo>
                <a:cubicBezTo>
                  <a:pt x="2091129" y="3223714"/>
                  <a:pt x="1844384" y="3277374"/>
                  <a:pt x="1637924" y="3219585"/>
                </a:cubicBezTo>
                <a:cubicBezTo>
                  <a:pt x="1768850" y="2897627"/>
                  <a:pt x="2116307" y="3017329"/>
                  <a:pt x="2383194" y="2955415"/>
                </a:cubicBezTo>
                <a:cubicBezTo>
                  <a:pt x="1683245" y="2765541"/>
                  <a:pt x="1819207" y="2666477"/>
                  <a:pt x="1542249" y="2596307"/>
                </a:cubicBezTo>
                <a:cubicBezTo>
                  <a:pt x="1194791" y="2509625"/>
                  <a:pt x="1114221" y="2509625"/>
                  <a:pt x="1114221" y="2509625"/>
                </a:cubicBezTo>
                <a:cubicBezTo>
                  <a:pt x="1522105" y="2245455"/>
                  <a:pt x="2010559" y="2530264"/>
                  <a:pt x="2524191" y="2059708"/>
                </a:cubicBezTo>
                <a:cubicBezTo>
                  <a:pt x="2030701" y="1993667"/>
                  <a:pt x="555269" y="1960645"/>
                  <a:pt x="238027" y="1836815"/>
                </a:cubicBezTo>
                <a:cubicBezTo>
                  <a:pt x="358880" y="1882219"/>
                  <a:pt x="368952" y="1746006"/>
                  <a:pt x="424343" y="1746006"/>
                </a:cubicBezTo>
                <a:cubicBezTo>
                  <a:pt x="892655" y="1741879"/>
                  <a:pt x="1371037" y="1820305"/>
                  <a:pt x="1844384" y="1770772"/>
                </a:cubicBezTo>
                <a:cubicBezTo>
                  <a:pt x="1929989" y="1766645"/>
                  <a:pt x="2065951" y="1803793"/>
                  <a:pt x="2081058" y="1700602"/>
                </a:cubicBezTo>
                <a:cubicBezTo>
                  <a:pt x="2096164" y="1572644"/>
                  <a:pt x="1919919" y="1601537"/>
                  <a:pt x="1844384" y="1589154"/>
                </a:cubicBezTo>
                <a:cubicBezTo>
                  <a:pt x="1537212" y="1547877"/>
                  <a:pt x="1235076" y="1531367"/>
                  <a:pt x="922869" y="1506601"/>
                </a:cubicBezTo>
                <a:cubicBezTo>
                  <a:pt x="791943" y="1494218"/>
                  <a:pt x="630804" y="1518984"/>
                  <a:pt x="681160" y="1320855"/>
                </a:cubicBezTo>
                <a:cubicBezTo>
                  <a:pt x="640874" y="1130983"/>
                  <a:pt x="399166" y="1197025"/>
                  <a:pt x="273276" y="1106216"/>
                </a:cubicBezTo>
                <a:cubicBezTo>
                  <a:pt x="333703" y="998897"/>
                  <a:pt x="504913" y="1073196"/>
                  <a:pt x="555269" y="928727"/>
                </a:cubicBezTo>
                <a:cubicBezTo>
                  <a:pt x="313560" y="974131"/>
                  <a:pt x="338738" y="660428"/>
                  <a:pt x="97029" y="664555"/>
                </a:cubicBezTo>
                <a:cubicBezTo>
                  <a:pt x="-104395" y="478810"/>
                  <a:pt x="41638" y="388001"/>
                  <a:pt x="227955" y="317831"/>
                </a:cubicBezTo>
                <a:cubicBezTo>
                  <a:pt x="469664" y="231150"/>
                  <a:pt x="736551" y="251788"/>
                  <a:pt x="998402" y="235277"/>
                </a:cubicBezTo>
                <a:cubicBezTo>
                  <a:pt x="1345860" y="198128"/>
                  <a:pt x="1678209" y="111447"/>
                  <a:pt x="2030701" y="115575"/>
                </a:cubicBezTo>
                <a:cubicBezTo>
                  <a:pt x="2363052" y="28893"/>
                  <a:pt x="2730650" y="123829"/>
                  <a:pt x="3068036" y="12383"/>
                </a:cubicBezTo>
                <a:cubicBezTo>
                  <a:pt x="3410457" y="12383"/>
                  <a:pt x="3757914" y="12383"/>
                  <a:pt x="4105370" y="12383"/>
                </a:cubicBezTo>
                <a:cubicBezTo>
                  <a:pt x="4206084" y="16510"/>
                  <a:pt x="4301759" y="16510"/>
                  <a:pt x="4402472" y="20638"/>
                </a:cubicBezTo>
                <a:cubicBezTo>
                  <a:pt x="4402472" y="20638"/>
                  <a:pt x="4407507" y="20638"/>
                  <a:pt x="4407507" y="20638"/>
                </a:cubicBezTo>
                <a:cubicBezTo>
                  <a:pt x="4840570" y="33022"/>
                  <a:pt x="5268596" y="41276"/>
                  <a:pt x="5696622" y="57788"/>
                </a:cubicBezTo>
                <a:cubicBezTo>
                  <a:pt x="5857761" y="57788"/>
                  <a:pt x="6013864" y="61915"/>
                  <a:pt x="6175004" y="61915"/>
                </a:cubicBezTo>
                <a:cubicBezTo>
                  <a:pt x="6517425" y="82553"/>
                  <a:pt x="6864883" y="94936"/>
                  <a:pt x="7212339" y="66042"/>
                </a:cubicBezTo>
                <a:cubicBezTo>
                  <a:pt x="7559796" y="90809"/>
                  <a:pt x="7897182" y="74298"/>
                  <a:pt x="8244638" y="49532"/>
                </a:cubicBezTo>
                <a:cubicBezTo>
                  <a:pt x="8597130" y="78426"/>
                  <a:pt x="8944587" y="37149"/>
                  <a:pt x="9292044" y="0"/>
                </a:cubicBezTo>
                <a:lnTo>
                  <a:pt x="9379192" y="2762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952DF19B-F0E6-3756-8F3C-18862E3278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8782" y="649707"/>
            <a:ext cx="2855484" cy="3146695"/>
          </a:xfrm>
          <a:prstGeom prst="rect">
            <a:avLst/>
          </a:prstGeom>
        </p:spPr>
      </p:pic>
      <p:pic>
        <p:nvPicPr>
          <p:cNvPr id="8" name="Marcador de contenido 7">
            <a:extLst>
              <a:ext uri="{FF2B5EF4-FFF2-40B4-BE49-F238E27FC236}">
                <a16:creationId xmlns:a16="http://schemas.microsoft.com/office/drawing/2014/main" id="{0F0200F3-63C9-5421-1043-CA44E3E1A4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417732" y="643467"/>
            <a:ext cx="1690158" cy="315917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Marcador de contenido 4" descr="Interfaz de usuario gráfica, Aplicación, Word&#10;&#10;Descripción generada automáticamente">
            <a:extLst>
              <a:ext uri="{FF2B5EF4-FFF2-40B4-BE49-F238E27FC236}">
                <a16:creationId xmlns:a16="http://schemas.microsoft.com/office/drawing/2014/main" id="{3CDB9219-9C63-4D25-742B-B705B691E4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0466" y="643466"/>
            <a:ext cx="5571067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57973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0">
            <a:extLst>
              <a:ext uri="{FF2B5EF4-FFF2-40B4-BE49-F238E27FC236}">
                <a16:creationId xmlns:a16="http://schemas.microsoft.com/office/drawing/2014/main" id="{3C54F4CE-85F0-46ED-80DA-9518C9251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2">
            <a:extLst>
              <a:ext uri="{FF2B5EF4-FFF2-40B4-BE49-F238E27FC236}">
                <a16:creationId xmlns:a16="http://schemas.microsoft.com/office/drawing/2014/main" id="{DADD1FCA-8ACB-4958-81DD-4CDD6D3E1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802086" cy="6858000"/>
          </a:xfrm>
          <a:custGeom>
            <a:avLst/>
            <a:gdLst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9647 w 5734864"/>
              <a:gd name="connsiteY33" fmla="*/ 1936120 h 6858000"/>
              <a:gd name="connsiteX34" fmla="*/ 714660 w 5734864"/>
              <a:gd name="connsiteY34" fmla="*/ 1982709 h 6858000"/>
              <a:gd name="connsiteX35" fmla="*/ 710759 w 5734864"/>
              <a:gd name="connsiteY35" fmla="*/ 2013010 h 6858000"/>
              <a:gd name="connsiteX36" fmla="*/ 697927 w 5734864"/>
              <a:gd name="connsiteY36" fmla="*/ 2069833 h 6858000"/>
              <a:gd name="connsiteX37" fmla="*/ 693594 w 5734864"/>
              <a:gd name="connsiteY37" fmla="*/ 2103731 h 6858000"/>
              <a:gd name="connsiteX38" fmla="*/ 691109 w 5734864"/>
              <a:gd name="connsiteY38" fmla="*/ 2124027 h 6858000"/>
              <a:gd name="connsiteX39" fmla="*/ 676593 w 5734864"/>
              <a:gd name="connsiteY39" fmla="*/ 2176182 h 6858000"/>
              <a:gd name="connsiteX40" fmla="*/ 633227 w 5734864"/>
              <a:gd name="connsiteY40" fmla="*/ 2258036 h 6858000"/>
              <a:gd name="connsiteX41" fmla="*/ 625564 w 5734864"/>
              <a:gd name="connsiteY41" fmla="*/ 2284567 h 6858000"/>
              <a:gd name="connsiteX42" fmla="*/ 627074 w 5734864"/>
              <a:gd name="connsiteY42" fmla="*/ 2289605 h 6858000"/>
              <a:gd name="connsiteX43" fmla="*/ 614574 w 5734864"/>
              <a:gd name="connsiteY43" fmla="*/ 2308717 h 6858000"/>
              <a:gd name="connsiteX44" fmla="*/ 606890 w 5734864"/>
              <a:gd name="connsiteY44" fmla="*/ 2320662 h 6858000"/>
              <a:gd name="connsiteX45" fmla="*/ 605558 w 5734864"/>
              <a:gd name="connsiteY45" fmla="*/ 2327897 h 6858000"/>
              <a:gd name="connsiteX46" fmla="*/ 602202 w 5734864"/>
              <a:gd name="connsiteY46" fmla="*/ 2357749 h 6858000"/>
              <a:gd name="connsiteX47" fmla="*/ 600213 w 5734864"/>
              <a:gd name="connsiteY47" fmla="*/ 2364905 h 6858000"/>
              <a:gd name="connsiteX48" fmla="*/ 597160 w 5734864"/>
              <a:gd name="connsiteY48" fmla="*/ 2388351 h 6858000"/>
              <a:gd name="connsiteX49" fmla="*/ 597982 w 5734864"/>
              <a:gd name="connsiteY49" fmla="*/ 2402296 h 6858000"/>
              <a:gd name="connsiteX50" fmla="*/ 593150 w 5734864"/>
              <a:gd name="connsiteY50" fmla="*/ 2420015 h 6858000"/>
              <a:gd name="connsiteX51" fmla="*/ 592833 w 5734864"/>
              <a:gd name="connsiteY51" fmla="*/ 2422749 h 6858000"/>
              <a:gd name="connsiteX52" fmla="*/ 594479 w 5734864"/>
              <a:gd name="connsiteY52" fmla="*/ 2426002 h 6858000"/>
              <a:gd name="connsiteX53" fmla="*/ 591963 w 5734864"/>
              <a:gd name="connsiteY53" fmla="*/ 2431950 h 6858000"/>
              <a:gd name="connsiteX54" fmla="*/ 591544 w 5734864"/>
              <a:gd name="connsiteY54" fmla="*/ 2433897 h 6858000"/>
              <a:gd name="connsiteX55" fmla="*/ 589519 w 5734864"/>
              <a:gd name="connsiteY55" fmla="*/ 2451398 h 6858000"/>
              <a:gd name="connsiteX56" fmla="*/ 590037 w 5734864"/>
              <a:gd name="connsiteY56" fmla="*/ 2455536 h 6858000"/>
              <a:gd name="connsiteX57" fmla="*/ 588179 w 5734864"/>
              <a:gd name="connsiteY57" fmla="*/ 2462981 h 6858000"/>
              <a:gd name="connsiteX58" fmla="*/ 583434 w 5734864"/>
              <a:gd name="connsiteY58" fmla="*/ 2503991 h 6858000"/>
              <a:gd name="connsiteX59" fmla="*/ 567942 w 5734864"/>
              <a:gd name="connsiteY59" fmla="*/ 2652936 h 6858000"/>
              <a:gd name="connsiteX60" fmla="*/ 573869 w 5734864"/>
              <a:gd name="connsiteY60" fmla="*/ 2670188 h 6858000"/>
              <a:gd name="connsiteX61" fmla="*/ 575243 w 5734864"/>
              <a:gd name="connsiteY61" fmla="*/ 2688114 h 6858000"/>
              <a:gd name="connsiteX62" fmla="*/ 573824 w 5734864"/>
              <a:gd name="connsiteY62" fmla="*/ 2689856 h 6858000"/>
              <a:gd name="connsiteX63" fmla="*/ 570699 w 5734864"/>
              <a:gd name="connsiteY63" fmla="*/ 2709353 h 6858000"/>
              <a:gd name="connsiteX64" fmla="*/ 573192 w 5734864"/>
              <a:gd name="connsiteY64" fmla="*/ 2714527 h 6858000"/>
              <a:gd name="connsiteX65" fmla="*/ 572044 w 5734864"/>
              <a:gd name="connsiteY65" fmla="*/ 2728187 h 6858000"/>
              <a:gd name="connsiteX66" fmla="*/ 572465 w 5734864"/>
              <a:gd name="connsiteY66" fmla="*/ 2755863 h 6858000"/>
              <a:gd name="connsiteX67" fmla="*/ 570028 w 5734864"/>
              <a:gd name="connsiteY67" fmla="*/ 2760324 h 6858000"/>
              <a:gd name="connsiteX68" fmla="*/ 566748 w 5734864"/>
              <a:gd name="connsiteY68" fmla="*/ 2800948 h 6858000"/>
              <a:gd name="connsiteX69" fmla="*/ 565509 w 5734864"/>
              <a:gd name="connsiteY69" fmla="*/ 2801167 h 6858000"/>
              <a:gd name="connsiteX70" fmla="*/ 559367 w 5734864"/>
              <a:gd name="connsiteY70" fmla="*/ 2811129 h 6858000"/>
              <a:gd name="connsiteX71" fmla="*/ 550354 w 5734864"/>
              <a:gd name="connsiteY71" fmla="*/ 2830949 h 6858000"/>
              <a:gd name="connsiteX72" fmla="*/ 514795 w 5734864"/>
              <a:gd name="connsiteY72" fmla="*/ 2872433 h 6858000"/>
              <a:gd name="connsiteX73" fmla="*/ 509875 w 5734864"/>
              <a:gd name="connsiteY73" fmla="*/ 2923099 h 6858000"/>
              <a:gd name="connsiteX74" fmla="*/ 509577 w 5734864"/>
              <a:gd name="connsiteY74" fmla="*/ 2923197 h 6858000"/>
              <a:gd name="connsiteX75" fmla="*/ 507597 w 5734864"/>
              <a:gd name="connsiteY75" fmla="*/ 2931868 h 6858000"/>
              <a:gd name="connsiteX76" fmla="*/ 507379 w 5734864"/>
              <a:gd name="connsiteY76" fmla="*/ 2938322 h 6858000"/>
              <a:gd name="connsiteX77" fmla="*/ 504725 w 5734864"/>
              <a:gd name="connsiteY77" fmla="*/ 2954519 h 6858000"/>
              <a:gd name="connsiteX78" fmla="*/ 502018 w 5734864"/>
              <a:gd name="connsiteY78" fmla="*/ 2959643 h 6858000"/>
              <a:gd name="connsiteX79" fmla="*/ 498360 w 5734864"/>
              <a:gd name="connsiteY79" fmla="*/ 2961019 h 6858000"/>
              <a:gd name="connsiteX80" fmla="*/ 498483 w 5734864"/>
              <a:gd name="connsiteY80" fmla="*/ 2962590 h 6858000"/>
              <a:gd name="connsiteX81" fmla="*/ 484403 w 5734864"/>
              <a:gd name="connsiteY81" fmla="*/ 2990538 h 6858000"/>
              <a:gd name="connsiteX82" fmla="*/ 463075 w 5734864"/>
              <a:gd name="connsiteY82" fmla="*/ 3055956 h 6858000"/>
              <a:gd name="connsiteX83" fmla="*/ 455013 w 5734864"/>
              <a:gd name="connsiteY83" fmla="*/ 3094482 h 6858000"/>
              <a:gd name="connsiteX84" fmla="*/ 428391 w 5734864"/>
              <a:gd name="connsiteY84" fmla="*/ 3198850 h 6858000"/>
              <a:gd name="connsiteX85" fmla="*/ 401440 w 5734864"/>
              <a:gd name="connsiteY85" fmla="*/ 3307560 h 6858000"/>
              <a:gd name="connsiteX86" fmla="*/ 386076 w 5734864"/>
              <a:gd name="connsiteY86" fmla="*/ 3373943 h 6858000"/>
              <a:gd name="connsiteX87" fmla="*/ 374726 w 5734864"/>
              <a:gd name="connsiteY87" fmla="*/ 3381364 h 6858000"/>
              <a:gd name="connsiteX88" fmla="*/ 369145 w 5734864"/>
              <a:gd name="connsiteY88" fmla="*/ 3383729 h 6858000"/>
              <a:gd name="connsiteX89" fmla="*/ 364294 w 5734864"/>
              <a:gd name="connsiteY89" fmla="*/ 3414159 h 6858000"/>
              <a:gd name="connsiteX90" fmla="*/ 366450 w 5734864"/>
              <a:gd name="connsiteY90" fmla="*/ 3436925 h 6858000"/>
              <a:gd name="connsiteX91" fmla="*/ 351743 w 5734864"/>
              <a:gd name="connsiteY91" fmla="*/ 3521619 h 6858000"/>
              <a:gd name="connsiteX92" fmla="*/ 345784 w 5734864"/>
              <a:gd name="connsiteY92" fmla="*/ 3603757 h 6858000"/>
              <a:gd name="connsiteX93" fmla="*/ 344198 w 5734864"/>
              <a:gd name="connsiteY93" fmla="*/ 3652424 h 6858000"/>
              <a:gd name="connsiteX94" fmla="*/ 352450 w 5734864"/>
              <a:gd name="connsiteY94" fmla="*/ 3665222 h 6858000"/>
              <a:gd name="connsiteX95" fmla="*/ 342621 w 5734864"/>
              <a:gd name="connsiteY95" fmla="*/ 3700804 h 6858000"/>
              <a:gd name="connsiteX96" fmla="*/ 341514 w 5734864"/>
              <a:gd name="connsiteY96" fmla="*/ 3734774 h 6858000"/>
              <a:gd name="connsiteX97" fmla="*/ 340607 w 5734864"/>
              <a:gd name="connsiteY97" fmla="*/ 3785153 h 6858000"/>
              <a:gd name="connsiteX98" fmla="*/ 340707 w 5734864"/>
              <a:gd name="connsiteY98" fmla="*/ 3788177 h 6858000"/>
              <a:gd name="connsiteX99" fmla="*/ 340361 w 5734864"/>
              <a:gd name="connsiteY99" fmla="*/ 3798803 h 6858000"/>
              <a:gd name="connsiteX100" fmla="*/ 339642 w 5734864"/>
              <a:gd name="connsiteY100" fmla="*/ 3838750 h 6858000"/>
              <a:gd name="connsiteX101" fmla="*/ 360295 w 5734864"/>
              <a:gd name="connsiteY101" fmla="*/ 4015196 h 6858000"/>
              <a:gd name="connsiteX102" fmla="*/ 339043 w 5734864"/>
              <a:gd name="connsiteY102" fmla="*/ 4052778 h 6858000"/>
              <a:gd name="connsiteX103" fmla="*/ 339343 w 5734864"/>
              <a:gd name="connsiteY103" fmla="*/ 4096257 h 6858000"/>
              <a:gd name="connsiteX104" fmla="*/ 340786 w 5734864"/>
              <a:gd name="connsiteY104" fmla="*/ 4321136 h 6858000"/>
              <a:gd name="connsiteX105" fmla="*/ 343158 w 5734864"/>
              <a:gd name="connsiteY105" fmla="*/ 4429174 h 6858000"/>
              <a:gd name="connsiteX106" fmla="*/ 334599 w 5734864"/>
              <a:gd name="connsiteY106" fmla="*/ 4449938 h 6858000"/>
              <a:gd name="connsiteX107" fmla="*/ 332890 w 5734864"/>
              <a:gd name="connsiteY107" fmla="*/ 4453515 h 6858000"/>
              <a:gd name="connsiteX108" fmla="*/ 331105 w 5734864"/>
              <a:gd name="connsiteY108" fmla="*/ 4467941 h 6858000"/>
              <a:gd name="connsiteX109" fmla="*/ 324289 w 5734864"/>
              <a:gd name="connsiteY109" fmla="*/ 4471861 h 6858000"/>
              <a:gd name="connsiteX110" fmla="*/ 317079 w 5734864"/>
              <a:gd name="connsiteY110" fmla="*/ 4493468 h 6858000"/>
              <a:gd name="connsiteX111" fmla="*/ 315557 w 5734864"/>
              <a:gd name="connsiteY111" fmla="*/ 4520067 h 6858000"/>
              <a:gd name="connsiteX112" fmla="*/ 315240 w 5734864"/>
              <a:gd name="connsiteY112" fmla="*/ 4536872 h 6858000"/>
              <a:gd name="connsiteX113" fmla="*/ 316200 w 5734864"/>
              <a:gd name="connsiteY113" fmla="*/ 4538297 h 6858000"/>
              <a:gd name="connsiteX114" fmla="*/ 317507 w 5734864"/>
              <a:gd name="connsiteY114" fmla="*/ 4547582 h 6858000"/>
              <a:gd name="connsiteX115" fmla="*/ 323078 w 5734864"/>
              <a:gd name="connsiteY115" fmla="*/ 4592102 h 6858000"/>
              <a:gd name="connsiteX116" fmla="*/ 328722 w 5734864"/>
              <a:gd name="connsiteY116" fmla="*/ 4667914 h 6858000"/>
              <a:gd name="connsiteX117" fmla="*/ 335597 w 5734864"/>
              <a:gd name="connsiteY117" fmla="*/ 4695035 h 6858000"/>
              <a:gd name="connsiteX118" fmla="*/ 339485 w 5734864"/>
              <a:gd name="connsiteY118" fmla="*/ 4695979 h 6858000"/>
              <a:gd name="connsiteX119" fmla="*/ 341089 w 5734864"/>
              <a:gd name="connsiteY119" fmla="*/ 4704268 h 6858000"/>
              <a:gd name="connsiteX120" fmla="*/ 342177 w 5734864"/>
              <a:gd name="connsiteY120" fmla="*/ 4706060 h 6858000"/>
              <a:gd name="connsiteX121" fmla="*/ 347751 w 5734864"/>
              <a:gd name="connsiteY121" fmla="*/ 4716754 h 6858000"/>
              <a:gd name="connsiteX122" fmla="*/ 344125 w 5734864"/>
              <a:gd name="connsiteY122" fmla="*/ 4764669 h 6858000"/>
              <a:gd name="connsiteX123" fmla="*/ 340188 w 5734864"/>
              <a:gd name="connsiteY123" fmla="*/ 4779386 h 6858000"/>
              <a:gd name="connsiteX124" fmla="*/ 335146 w 5734864"/>
              <a:gd name="connsiteY124" fmla="*/ 4787491 h 6858000"/>
              <a:gd name="connsiteX125" fmla="*/ 319124 w 5734864"/>
              <a:gd name="connsiteY125" fmla="*/ 4843514 h 6858000"/>
              <a:gd name="connsiteX126" fmla="*/ 305956 w 5734864"/>
              <a:gd name="connsiteY126" fmla="*/ 4881505 h 6858000"/>
              <a:gd name="connsiteX127" fmla="*/ 301062 w 5734864"/>
              <a:gd name="connsiteY127" fmla="*/ 4889332 h 6858000"/>
              <a:gd name="connsiteX128" fmla="*/ 302141 w 5734864"/>
              <a:gd name="connsiteY128" fmla="*/ 4899400 h 6858000"/>
              <a:gd name="connsiteX129" fmla="*/ 304424 w 5734864"/>
              <a:gd name="connsiteY129" fmla="*/ 4902664 h 6858000"/>
              <a:gd name="connsiteX130" fmla="*/ 293123 w 5734864"/>
              <a:gd name="connsiteY130" fmla="*/ 4932769 h 6858000"/>
              <a:gd name="connsiteX131" fmla="*/ 292275 w 5734864"/>
              <a:gd name="connsiteY131" fmla="*/ 4936482 h 6858000"/>
              <a:gd name="connsiteX132" fmla="*/ 288304 w 5734864"/>
              <a:gd name="connsiteY132" fmla="*/ 4962325 h 6858000"/>
              <a:gd name="connsiteX133" fmla="*/ 287420 w 5734864"/>
              <a:gd name="connsiteY133" fmla="*/ 5042193 h 6858000"/>
              <a:gd name="connsiteX134" fmla="*/ 287020 w 5734864"/>
              <a:gd name="connsiteY134" fmla="*/ 5065655 h 6858000"/>
              <a:gd name="connsiteX135" fmla="*/ 288488 w 5734864"/>
              <a:gd name="connsiteY135" fmla="*/ 5082216 h 6858000"/>
              <a:gd name="connsiteX136" fmla="*/ 282763 w 5734864"/>
              <a:gd name="connsiteY136" fmla="*/ 5127114 h 6858000"/>
              <a:gd name="connsiteX137" fmla="*/ 269316 w 5734864"/>
              <a:gd name="connsiteY137" fmla="*/ 5202682 h 6858000"/>
              <a:gd name="connsiteX138" fmla="*/ 269174 w 5734864"/>
              <a:gd name="connsiteY138" fmla="*/ 5230835 h 6858000"/>
              <a:gd name="connsiteX139" fmla="*/ 272679 w 5734864"/>
              <a:gd name="connsiteY139" fmla="*/ 5232660 h 6858000"/>
              <a:gd name="connsiteX140" fmla="*/ 272160 w 5734864"/>
              <a:gd name="connsiteY140" fmla="*/ 5241150 h 6858000"/>
              <a:gd name="connsiteX141" fmla="*/ 272760 w 5734864"/>
              <a:gd name="connsiteY141" fmla="*/ 5243156 h 6858000"/>
              <a:gd name="connsiteX142" fmla="*/ 275462 w 5734864"/>
              <a:gd name="connsiteY142" fmla="*/ 5254919 h 6858000"/>
              <a:gd name="connsiteX143" fmla="*/ 262897 w 5734864"/>
              <a:gd name="connsiteY143" fmla="*/ 5286259 h 6858000"/>
              <a:gd name="connsiteX144" fmla="*/ 252761 w 5734864"/>
              <a:gd name="connsiteY144" fmla="*/ 5357801 h 6858000"/>
              <a:gd name="connsiteX145" fmla="*/ 242360 w 5734864"/>
              <a:gd name="connsiteY145" fmla="*/ 5460080 h 6858000"/>
              <a:gd name="connsiteX146" fmla="*/ 229880 w 5734864"/>
              <a:gd name="connsiteY146" fmla="*/ 5539714 h 6858000"/>
              <a:gd name="connsiteX147" fmla="*/ 204283 w 5734864"/>
              <a:gd name="connsiteY147" fmla="*/ 5639080 h 6858000"/>
              <a:gd name="connsiteX148" fmla="*/ 198948 w 5734864"/>
              <a:gd name="connsiteY148" fmla="*/ 5710958 h 6858000"/>
              <a:gd name="connsiteX149" fmla="*/ 192367 w 5734864"/>
              <a:gd name="connsiteY149" fmla="*/ 5719859 h 6858000"/>
              <a:gd name="connsiteX150" fmla="*/ 188035 w 5734864"/>
              <a:gd name="connsiteY150" fmla="*/ 5729935 h 6858000"/>
              <a:gd name="connsiteX151" fmla="*/ 188428 w 5734864"/>
              <a:gd name="connsiteY151" fmla="*/ 5731182 h 6858000"/>
              <a:gd name="connsiteX152" fmla="*/ 181635 w 5734864"/>
              <a:gd name="connsiteY152" fmla="*/ 5753538 h 6858000"/>
              <a:gd name="connsiteX153" fmla="*/ 169744 w 5734864"/>
              <a:gd name="connsiteY153" fmla="*/ 5796307 h 6858000"/>
              <a:gd name="connsiteX154" fmla="*/ 170351 w 5734864"/>
              <a:gd name="connsiteY154" fmla="*/ 5796644 h 6858000"/>
              <a:gd name="connsiteX155" fmla="*/ 171559 w 5734864"/>
              <a:gd name="connsiteY155" fmla="*/ 5803435 h 6858000"/>
              <a:gd name="connsiteX156" fmla="*/ 172284 w 5734864"/>
              <a:gd name="connsiteY156" fmla="*/ 5816391 h 6858000"/>
              <a:gd name="connsiteX157" fmla="*/ 182542 w 5734864"/>
              <a:gd name="connsiteY157" fmla="*/ 5846382 h 6858000"/>
              <a:gd name="connsiteX158" fmla="*/ 175877 w 5734864"/>
              <a:gd name="connsiteY158" fmla="*/ 5871336 h 6858000"/>
              <a:gd name="connsiteX159" fmla="*/ 174910 w 5734864"/>
              <a:gd name="connsiteY159" fmla="*/ 5876376 h 6858000"/>
              <a:gd name="connsiteX160" fmla="*/ 175047 w 5734864"/>
              <a:gd name="connsiteY160" fmla="*/ 5876483 h 6858000"/>
              <a:gd name="connsiteX161" fmla="*/ 174335 w 5734864"/>
              <a:gd name="connsiteY161" fmla="*/ 5881814 h 6858000"/>
              <a:gd name="connsiteX162" fmla="*/ 171273 w 5734864"/>
              <a:gd name="connsiteY162" fmla="*/ 5895339 h 6858000"/>
              <a:gd name="connsiteX163" fmla="*/ 171658 w 5734864"/>
              <a:gd name="connsiteY163" fmla="*/ 5898749 h 6858000"/>
              <a:gd name="connsiteX164" fmla="*/ 174658 w 5734864"/>
              <a:gd name="connsiteY164" fmla="*/ 5919558 h 6858000"/>
              <a:gd name="connsiteX165" fmla="*/ 169099 w 5734864"/>
              <a:gd name="connsiteY165" fmla="*/ 5984417 h 6858000"/>
              <a:gd name="connsiteX166" fmla="*/ 162007 w 5734864"/>
              <a:gd name="connsiteY166" fmla="*/ 6049043 h 6858000"/>
              <a:gd name="connsiteX167" fmla="*/ 156875 w 5734864"/>
              <a:gd name="connsiteY167" fmla="*/ 6114000 h 6858000"/>
              <a:gd name="connsiteX168" fmla="*/ 165441 w 5734864"/>
              <a:gd name="connsiteY168" fmla="*/ 6146938 h 6858000"/>
              <a:gd name="connsiteX169" fmla="*/ 165177 w 5734864"/>
              <a:gd name="connsiteY169" fmla="*/ 6150658 h 6858000"/>
              <a:gd name="connsiteX170" fmla="*/ 161772 w 5734864"/>
              <a:gd name="connsiteY170" fmla="*/ 6160011 h 6858000"/>
              <a:gd name="connsiteX171" fmla="*/ 160051 w 5734864"/>
              <a:gd name="connsiteY171" fmla="*/ 6163393 h 6858000"/>
              <a:gd name="connsiteX172" fmla="*/ 158473 w 5734864"/>
              <a:gd name="connsiteY172" fmla="*/ 6168628 h 6858000"/>
              <a:gd name="connsiteX173" fmla="*/ 158573 w 5734864"/>
              <a:gd name="connsiteY173" fmla="*/ 6168799 h 6858000"/>
              <a:gd name="connsiteX174" fmla="*/ 146463 w 5734864"/>
              <a:gd name="connsiteY174" fmla="*/ 6196671 h 6858000"/>
              <a:gd name="connsiteX175" fmla="*/ 150209 w 5734864"/>
              <a:gd name="connsiteY175" fmla="*/ 6232365 h 6858000"/>
              <a:gd name="connsiteX176" fmla="*/ 148544 w 5734864"/>
              <a:gd name="connsiteY176" fmla="*/ 6246162 h 6858000"/>
              <a:gd name="connsiteX177" fmla="*/ 148403 w 5734864"/>
              <a:gd name="connsiteY177" fmla="*/ 6253754 h 6858000"/>
              <a:gd name="connsiteX178" fmla="*/ 138880 w 5734864"/>
              <a:gd name="connsiteY178" fmla="*/ 6276449 h 6858000"/>
              <a:gd name="connsiteX179" fmla="*/ 138683 w 5734864"/>
              <a:gd name="connsiteY179" fmla="*/ 6279721 h 6858000"/>
              <a:gd name="connsiteX180" fmla="*/ 130721 w 5734864"/>
              <a:gd name="connsiteY180" fmla="*/ 6293675 h 6858000"/>
              <a:gd name="connsiteX181" fmla="*/ 120717 w 5734864"/>
              <a:gd name="connsiteY181" fmla="*/ 6313967 h 6858000"/>
              <a:gd name="connsiteX182" fmla="*/ 120841 w 5734864"/>
              <a:gd name="connsiteY182" fmla="*/ 6315437 h 6858000"/>
              <a:gd name="connsiteX183" fmla="*/ 115208 w 5734864"/>
              <a:gd name="connsiteY183" fmla="*/ 6324024 h 6858000"/>
              <a:gd name="connsiteX184" fmla="*/ 101217 w 5734864"/>
              <a:gd name="connsiteY184" fmla="*/ 6365923 h 6858000"/>
              <a:gd name="connsiteX185" fmla="*/ 74946 w 5734864"/>
              <a:gd name="connsiteY185" fmla="*/ 6556817 h 6858000"/>
              <a:gd name="connsiteX186" fmla="*/ 16001 w 5734864"/>
              <a:gd name="connsiteY186" fmla="*/ 6808678 h 6858000"/>
              <a:gd name="connsiteX187" fmla="*/ 0 w 5734864"/>
              <a:gd name="connsiteY187" fmla="*/ 6858000 h 6858000"/>
              <a:gd name="connsiteX188" fmla="*/ 5734864 w 5734864"/>
              <a:gd name="connsiteY188" fmla="*/ 685800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4660 w 5734864"/>
              <a:gd name="connsiteY33" fmla="*/ 1982709 h 6858000"/>
              <a:gd name="connsiteX34" fmla="*/ 710759 w 5734864"/>
              <a:gd name="connsiteY34" fmla="*/ 2013010 h 6858000"/>
              <a:gd name="connsiteX35" fmla="*/ 697927 w 5734864"/>
              <a:gd name="connsiteY35" fmla="*/ 2069833 h 6858000"/>
              <a:gd name="connsiteX36" fmla="*/ 693594 w 5734864"/>
              <a:gd name="connsiteY36" fmla="*/ 2103731 h 6858000"/>
              <a:gd name="connsiteX37" fmla="*/ 691109 w 5734864"/>
              <a:gd name="connsiteY37" fmla="*/ 2124027 h 6858000"/>
              <a:gd name="connsiteX38" fmla="*/ 676593 w 5734864"/>
              <a:gd name="connsiteY38" fmla="*/ 2176182 h 6858000"/>
              <a:gd name="connsiteX39" fmla="*/ 633227 w 5734864"/>
              <a:gd name="connsiteY39" fmla="*/ 2258036 h 6858000"/>
              <a:gd name="connsiteX40" fmla="*/ 625564 w 5734864"/>
              <a:gd name="connsiteY40" fmla="*/ 2284567 h 6858000"/>
              <a:gd name="connsiteX41" fmla="*/ 627074 w 5734864"/>
              <a:gd name="connsiteY41" fmla="*/ 2289605 h 6858000"/>
              <a:gd name="connsiteX42" fmla="*/ 614574 w 5734864"/>
              <a:gd name="connsiteY42" fmla="*/ 2308717 h 6858000"/>
              <a:gd name="connsiteX43" fmla="*/ 606890 w 5734864"/>
              <a:gd name="connsiteY43" fmla="*/ 2320662 h 6858000"/>
              <a:gd name="connsiteX44" fmla="*/ 605558 w 5734864"/>
              <a:gd name="connsiteY44" fmla="*/ 2327897 h 6858000"/>
              <a:gd name="connsiteX45" fmla="*/ 602202 w 5734864"/>
              <a:gd name="connsiteY45" fmla="*/ 2357749 h 6858000"/>
              <a:gd name="connsiteX46" fmla="*/ 600213 w 5734864"/>
              <a:gd name="connsiteY46" fmla="*/ 2364905 h 6858000"/>
              <a:gd name="connsiteX47" fmla="*/ 597160 w 5734864"/>
              <a:gd name="connsiteY47" fmla="*/ 2388351 h 6858000"/>
              <a:gd name="connsiteX48" fmla="*/ 597982 w 5734864"/>
              <a:gd name="connsiteY48" fmla="*/ 2402296 h 6858000"/>
              <a:gd name="connsiteX49" fmla="*/ 593150 w 5734864"/>
              <a:gd name="connsiteY49" fmla="*/ 2420015 h 6858000"/>
              <a:gd name="connsiteX50" fmla="*/ 592833 w 5734864"/>
              <a:gd name="connsiteY50" fmla="*/ 2422749 h 6858000"/>
              <a:gd name="connsiteX51" fmla="*/ 594479 w 5734864"/>
              <a:gd name="connsiteY51" fmla="*/ 2426002 h 6858000"/>
              <a:gd name="connsiteX52" fmla="*/ 591963 w 5734864"/>
              <a:gd name="connsiteY52" fmla="*/ 2431950 h 6858000"/>
              <a:gd name="connsiteX53" fmla="*/ 591544 w 5734864"/>
              <a:gd name="connsiteY53" fmla="*/ 2433897 h 6858000"/>
              <a:gd name="connsiteX54" fmla="*/ 589519 w 5734864"/>
              <a:gd name="connsiteY54" fmla="*/ 2451398 h 6858000"/>
              <a:gd name="connsiteX55" fmla="*/ 590037 w 5734864"/>
              <a:gd name="connsiteY55" fmla="*/ 2455536 h 6858000"/>
              <a:gd name="connsiteX56" fmla="*/ 588179 w 5734864"/>
              <a:gd name="connsiteY56" fmla="*/ 2462981 h 6858000"/>
              <a:gd name="connsiteX57" fmla="*/ 583434 w 5734864"/>
              <a:gd name="connsiteY57" fmla="*/ 2503991 h 6858000"/>
              <a:gd name="connsiteX58" fmla="*/ 567942 w 5734864"/>
              <a:gd name="connsiteY58" fmla="*/ 2652936 h 6858000"/>
              <a:gd name="connsiteX59" fmla="*/ 573869 w 5734864"/>
              <a:gd name="connsiteY59" fmla="*/ 2670188 h 6858000"/>
              <a:gd name="connsiteX60" fmla="*/ 575243 w 5734864"/>
              <a:gd name="connsiteY60" fmla="*/ 2688114 h 6858000"/>
              <a:gd name="connsiteX61" fmla="*/ 573824 w 5734864"/>
              <a:gd name="connsiteY61" fmla="*/ 2689856 h 6858000"/>
              <a:gd name="connsiteX62" fmla="*/ 570699 w 5734864"/>
              <a:gd name="connsiteY62" fmla="*/ 2709353 h 6858000"/>
              <a:gd name="connsiteX63" fmla="*/ 573192 w 5734864"/>
              <a:gd name="connsiteY63" fmla="*/ 2714527 h 6858000"/>
              <a:gd name="connsiteX64" fmla="*/ 572044 w 5734864"/>
              <a:gd name="connsiteY64" fmla="*/ 2728187 h 6858000"/>
              <a:gd name="connsiteX65" fmla="*/ 572465 w 5734864"/>
              <a:gd name="connsiteY65" fmla="*/ 2755863 h 6858000"/>
              <a:gd name="connsiteX66" fmla="*/ 570028 w 5734864"/>
              <a:gd name="connsiteY66" fmla="*/ 2760324 h 6858000"/>
              <a:gd name="connsiteX67" fmla="*/ 566748 w 5734864"/>
              <a:gd name="connsiteY67" fmla="*/ 2800948 h 6858000"/>
              <a:gd name="connsiteX68" fmla="*/ 565509 w 5734864"/>
              <a:gd name="connsiteY68" fmla="*/ 2801167 h 6858000"/>
              <a:gd name="connsiteX69" fmla="*/ 559367 w 5734864"/>
              <a:gd name="connsiteY69" fmla="*/ 2811129 h 6858000"/>
              <a:gd name="connsiteX70" fmla="*/ 550354 w 5734864"/>
              <a:gd name="connsiteY70" fmla="*/ 2830949 h 6858000"/>
              <a:gd name="connsiteX71" fmla="*/ 514795 w 5734864"/>
              <a:gd name="connsiteY71" fmla="*/ 2872433 h 6858000"/>
              <a:gd name="connsiteX72" fmla="*/ 509875 w 5734864"/>
              <a:gd name="connsiteY72" fmla="*/ 2923099 h 6858000"/>
              <a:gd name="connsiteX73" fmla="*/ 509577 w 5734864"/>
              <a:gd name="connsiteY73" fmla="*/ 2923197 h 6858000"/>
              <a:gd name="connsiteX74" fmla="*/ 507597 w 5734864"/>
              <a:gd name="connsiteY74" fmla="*/ 2931868 h 6858000"/>
              <a:gd name="connsiteX75" fmla="*/ 507379 w 5734864"/>
              <a:gd name="connsiteY75" fmla="*/ 2938322 h 6858000"/>
              <a:gd name="connsiteX76" fmla="*/ 504725 w 5734864"/>
              <a:gd name="connsiteY76" fmla="*/ 2954519 h 6858000"/>
              <a:gd name="connsiteX77" fmla="*/ 502018 w 5734864"/>
              <a:gd name="connsiteY77" fmla="*/ 2959643 h 6858000"/>
              <a:gd name="connsiteX78" fmla="*/ 498360 w 5734864"/>
              <a:gd name="connsiteY78" fmla="*/ 2961019 h 6858000"/>
              <a:gd name="connsiteX79" fmla="*/ 498483 w 5734864"/>
              <a:gd name="connsiteY79" fmla="*/ 2962590 h 6858000"/>
              <a:gd name="connsiteX80" fmla="*/ 484403 w 5734864"/>
              <a:gd name="connsiteY80" fmla="*/ 2990538 h 6858000"/>
              <a:gd name="connsiteX81" fmla="*/ 463075 w 5734864"/>
              <a:gd name="connsiteY81" fmla="*/ 3055956 h 6858000"/>
              <a:gd name="connsiteX82" fmla="*/ 455013 w 5734864"/>
              <a:gd name="connsiteY82" fmla="*/ 3094482 h 6858000"/>
              <a:gd name="connsiteX83" fmla="*/ 428391 w 5734864"/>
              <a:gd name="connsiteY83" fmla="*/ 3198850 h 6858000"/>
              <a:gd name="connsiteX84" fmla="*/ 401440 w 5734864"/>
              <a:gd name="connsiteY84" fmla="*/ 3307560 h 6858000"/>
              <a:gd name="connsiteX85" fmla="*/ 386076 w 5734864"/>
              <a:gd name="connsiteY85" fmla="*/ 3373943 h 6858000"/>
              <a:gd name="connsiteX86" fmla="*/ 374726 w 5734864"/>
              <a:gd name="connsiteY86" fmla="*/ 3381364 h 6858000"/>
              <a:gd name="connsiteX87" fmla="*/ 369145 w 5734864"/>
              <a:gd name="connsiteY87" fmla="*/ 3383729 h 6858000"/>
              <a:gd name="connsiteX88" fmla="*/ 364294 w 5734864"/>
              <a:gd name="connsiteY88" fmla="*/ 3414159 h 6858000"/>
              <a:gd name="connsiteX89" fmla="*/ 366450 w 5734864"/>
              <a:gd name="connsiteY89" fmla="*/ 3436925 h 6858000"/>
              <a:gd name="connsiteX90" fmla="*/ 351743 w 5734864"/>
              <a:gd name="connsiteY90" fmla="*/ 3521619 h 6858000"/>
              <a:gd name="connsiteX91" fmla="*/ 345784 w 5734864"/>
              <a:gd name="connsiteY91" fmla="*/ 3603757 h 6858000"/>
              <a:gd name="connsiteX92" fmla="*/ 344198 w 5734864"/>
              <a:gd name="connsiteY92" fmla="*/ 3652424 h 6858000"/>
              <a:gd name="connsiteX93" fmla="*/ 352450 w 5734864"/>
              <a:gd name="connsiteY93" fmla="*/ 3665222 h 6858000"/>
              <a:gd name="connsiteX94" fmla="*/ 342621 w 5734864"/>
              <a:gd name="connsiteY94" fmla="*/ 3700804 h 6858000"/>
              <a:gd name="connsiteX95" fmla="*/ 341514 w 5734864"/>
              <a:gd name="connsiteY95" fmla="*/ 3734774 h 6858000"/>
              <a:gd name="connsiteX96" fmla="*/ 340607 w 5734864"/>
              <a:gd name="connsiteY96" fmla="*/ 3785153 h 6858000"/>
              <a:gd name="connsiteX97" fmla="*/ 340707 w 5734864"/>
              <a:gd name="connsiteY97" fmla="*/ 3788177 h 6858000"/>
              <a:gd name="connsiteX98" fmla="*/ 340361 w 5734864"/>
              <a:gd name="connsiteY98" fmla="*/ 3798803 h 6858000"/>
              <a:gd name="connsiteX99" fmla="*/ 339642 w 5734864"/>
              <a:gd name="connsiteY99" fmla="*/ 3838750 h 6858000"/>
              <a:gd name="connsiteX100" fmla="*/ 360295 w 5734864"/>
              <a:gd name="connsiteY100" fmla="*/ 4015196 h 6858000"/>
              <a:gd name="connsiteX101" fmla="*/ 339043 w 5734864"/>
              <a:gd name="connsiteY101" fmla="*/ 4052778 h 6858000"/>
              <a:gd name="connsiteX102" fmla="*/ 339343 w 5734864"/>
              <a:gd name="connsiteY102" fmla="*/ 4096257 h 6858000"/>
              <a:gd name="connsiteX103" fmla="*/ 340786 w 5734864"/>
              <a:gd name="connsiteY103" fmla="*/ 4321136 h 6858000"/>
              <a:gd name="connsiteX104" fmla="*/ 343158 w 5734864"/>
              <a:gd name="connsiteY104" fmla="*/ 4429174 h 6858000"/>
              <a:gd name="connsiteX105" fmla="*/ 334599 w 5734864"/>
              <a:gd name="connsiteY105" fmla="*/ 4449938 h 6858000"/>
              <a:gd name="connsiteX106" fmla="*/ 332890 w 5734864"/>
              <a:gd name="connsiteY106" fmla="*/ 4453515 h 6858000"/>
              <a:gd name="connsiteX107" fmla="*/ 331105 w 5734864"/>
              <a:gd name="connsiteY107" fmla="*/ 4467941 h 6858000"/>
              <a:gd name="connsiteX108" fmla="*/ 324289 w 5734864"/>
              <a:gd name="connsiteY108" fmla="*/ 4471861 h 6858000"/>
              <a:gd name="connsiteX109" fmla="*/ 317079 w 5734864"/>
              <a:gd name="connsiteY109" fmla="*/ 4493468 h 6858000"/>
              <a:gd name="connsiteX110" fmla="*/ 315557 w 5734864"/>
              <a:gd name="connsiteY110" fmla="*/ 4520067 h 6858000"/>
              <a:gd name="connsiteX111" fmla="*/ 315240 w 5734864"/>
              <a:gd name="connsiteY111" fmla="*/ 4536872 h 6858000"/>
              <a:gd name="connsiteX112" fmla="*/ 316200 w 5734864"/>
              <a:gd name="connsiteY112" fmla="*/ 4538297 h 6858000"/>
              <a:gd name="connsiteX113" fmla="*/ 317507 w 5734864"/>
              <a:gd name="connsiteY113" fmla="*/ 4547582 h 6858000"/>
              <a:gd name="connsiteX114" fmla="*/ 323078 w 5734864"/>
              <a:gd name="connsiteY114" fmla="*/ 4592102 h 6858000"/>
              <a:gd name="connsiteX115" fmla="*/ 328722 w 5734864"/>
              <a:gd name="connsiteY115" fmla="*/ 4667914 h 6858000"/>
              <a:gd name="connsiteX116" fmla="*/ 335597 w 5734864"/>
              <a:gd name="connsiteY116" fmla="*/ 4695035 h 6858000"/>
              <a:gd name="connsiteX117" fmla="*/ 339485 w 5734864"/>
              <a:gd name="connsiteY117" fmla="*/ 4695979 h 6858000"/>
              <a:gd name="connsiteX118" fmla="*/ 341089 w 5734864"/>
              <a:gd name="connsiteY118" fmla="*/ 4704268 h 6858000"/>
              <a:gd name="connsiteX119" fmla="*/ 342177 w 5734864"/>
              <a:gd name="connsiteY119" fmla="*/ 4706060 h 6858000"/>
              <a:gd name="connsiteX120" fmla="*/ 347751 w 5734864"/>
              <a:gd name="connsiteY120" fmla="*/ 4716754 h 6858000"/>
              <a:gd name="connsiteX121" fmla="*/ 344125 w 5734864"/>
              <a:gd name="connsiteY121" fmla="*/ 4764669 h 6858000"/>
              <a:gd name="connsiteX122" fmla="*/ 340188 w 5734864"/>
              <a:gd name="connsiteY122" fmla="*/ 4779386 h 6858000"/>
              <a:gd name="connsiteX123" fmla="*/ 335146 w 5734864"/>
              <a:gd name="connsiteY123" fmla="*/ 4787491 h 6858000"/>
              <a:gd name="connsiteX124" fmla="*/ 319124 w 5734864"/>
              <a:gd name="connsiteY124" fmla="*/ 4843514 h 6858000"/>
              <a:gd name="connsiteX125" fmla="*/ 305956 w 5734864"/>
              <a:gd name="connsiteY125" fmla="*/ 4881505 h 6858000"/>
              <a:gd name="connsiteX126" fmla="*/ 301062 w 5734864"/>
              <a:gd name="connsiteY126" fmla="*/ 4889332 h 6858000"/>
              <a:gd name="connsiteX127" fmla="*/ 302141 w 5734864"/>
              <a:gd name="connsiteY127" fmla="*/ 4899400 h 6858000"/>
              <a:gd name="connsiteX128" fmla="*/ 304424 w 5734864"/>
              <a:gd name="connsiteY128" fmla="*/ 4902664 h 6858000"/>
              <a:gd name="connsiteX129" fmla="*/ 293123 w 5734864"/>
              <a:gd name="connsiteY129" fmla="*/ 4932769 h 6858000"/>
              <a:gd name="connsiteX130" fmla="*/ 292275 w 5734864"/>
              <a:gd name="connsiteY130" fmla="*/ 4936482 h 6858000"/>
              <a:gd name="connsiteX131" fmla="*/ 288304 w 5734864"/>
              <a:gd name="connsiteY131" fmla="*/ 4962325 h 6858000"/>
              <a:gd name="connsiteX132" fmla="*/ 287420 w 5734864"/>
              <a:gd name="connsiteY132" fmla="*/ 5042193 h 6858000"/>
              <a:gd name="connsiteX133" fmla="*/ 287020 w 5734864"/>
              <a:gd name="connsiteY133" fmla="*/ 5065655 h 6858000"/>
              <a:gd name="connsiteX134" fmla="*/ 288488 w 5734864"/>
              <a:gd name="connsiteY134" fmla="*/ 5082216 h 6858000"/>
              <a:gd name="connsiteX135" fmla="*/ 282763 w 5734864"/>
              <a:gd name="connsiteY135" fmla="*/ 5127114 h 6858000"/>
              <a:gd name="connsiteX136" fmla="*/ 269316 w 5734864"/>
              <a:gd name="connsiteY136" fmla="*/ 5202682 h 6858000"/>
              <a:gd name="connsiteX137" fmla="*/ 269174 w 5734864"/>
              <a:gd name="connsiteY137" fmla="*/ 5230835 h 6858000"/>
              <a:gd name="connsiteX138" fmla="*/ 272679 w 5734864"/>
              <a:gd name="connsiteY138" fmla="*/ 5232660 h 6858000"/>
              <a:gd name="connsiteX139" fmla="*/ 272160 w 5734864"/>
              <a:gd name="connsiteY139" fmla="*/ 5241150 h 6858000"/>
              <a:gd name="connsiteX140" fmla="*/ 272760 w 5734864"/>
              <a:gd name="connsiteY140" fmla="*/ 5243156 h 6858000"/>
              <a:gd name="connsiteX141" fmla="*/ 275462 w 5734864"/>
              <a:gd name="connsiteY141" fmla="*/ 5254919 h 6858000"/>
              <a:gd name="connsiteX142" fmla="*/ 262897 w 5734864"/>
              <a:gd name="connsiteY142" fmla="*/ 5286259 h 6858000"/>
              <a:gd name="connsiteX143" fmla="*/ 252761 w 5734864"/>
              <a:gd name="connsiteY143" fmla="*/ 5357801 h 6858000"/>
              <a:gd name="connsiteX144" fmla="*/ 242360 w 5734864"/>
              <a:gd name="connsiteY144" fmla="*/ 5460080 h 6858000"/>
              <a:gd name="connsiteX145" fmla="*/ 229880 w 5734864"/>
              <a:gd name="connsiteY145" fmla="*/ 5539714 h 6858000"/>
              <a:gd name="connsiteX146" fmla="*/ 204283 w 5734864"/>
              <a:gd name="connsiteY146" fmla="*/ 5639080 h 6858000"/>
              <a:gd name="connsiteX147" fmla="*/ 198948 w 5734864"/>
              <a:gd name="connsiteY147" fmla="*/ 5710958 h 6858000"/>
              <a:gd name="connsiteX148" fmla="*/ 192367 w 5734864"/>
              <a:gd name="connsiteY148" fmla="*/ 5719859 h 6858000"/>
              <a:gd name="connsiteX149" fmla="*/ 188035 w 5734864"/>
              <a:gd name="connsiteY149" fmla="*/ 5729935 h 6858000"/>
              <a:gd name="connsiteX150" fmla="*/ 188428 w 5734864"/>
              <a:gd name="connsiteY150" fmla="*/ 5731182 h 6858000"/>
              <a:gd name="connsiteX151" fmla="*/ 181635 w 5734864"/>
              <a:gd name="connsiteY151" fmla="*/ 5753538 h 6858000"/>
              <a:gd name="connsiteX152" fmla="*/ 169744 w 5734864"/>
              <a:gd name="connsiteY152" fmla="*/ 5796307 h 6858000"/>
              <a:gd name="connsiteX153" fmla="*/ 170351 w 5734864"/>
              <a:gd name="connsiteY153" fmla="*/ 5796644 h 6858000"/>
              <a:gd name="connsiteX154" fmla="*/ 171559 w 5734864"/>
              <a:gd name="connsiteY154" fmla="*/ 5803435 h 6858000"/>
              <a:gd name="connsiteX155" fmla="*/ 172284 w 5734864"/>
              <a:gd name="connsiteY155" fmla="*/ 5816391 h 6858000"/>
              <a:gd name="connsiteX156" fmla="*/ 182542 w 5734864"/>
              <a:gd name="connsiteY156" fmla="*/ 5846382 h 6858000"/>
              <a:gd name="connsiteX157" fmla="*/ 175877 w 5734864"/>
              <a:gd name="connsiteY157" fmla="*/ 5871336 h 6858000"/>
              <a:gd name="connsiteX158" fmla="*/ 174910 w 5734864"/>
              <a:gd name="connsiteY158" fmla="*/ 5876376 h 6858000"/>
              <a:gd name="connsiteX159" fmla="*/ 175047 w 5734864"/>
              <a:gd name="connsiteY159" fmla="*/ 5876483 h 6858000"/>
              <a:gd name="connsiteX160" fmla="*/ 174335 w 5734864"/>
              <a:gd name="connsiteY160" fmla="*/ 5881814 h 6858000"/>
              <a:gd name="connsiteX161" fmla="*/ 171273 w 5734864"/>
              <a:gd name="connsiteY161" fmla="*/ 5895339 h 6858000"/>
              <a:gd name="connsiteX162" fmla="*/ 171658 w 5734864"/>
              <a:gd name="connsiteY162" fmla="*/ 5898749 h 6858000"/>
              <a:gd name="connsiteX163" fmla="*/ 174658 w 5734864"/>
              <a:gd name="connsiteY163" fmla="*/ 5919558 h 6858000"/>
              <a:gd name="connsiteX164" fmla="*/ 169099 w 5734864"/>
              <a:gd name="connsiteY164" fmla="*/ 5984417 h 6858000"/>
              <a:gd name="connsiteX165" fmla="*/ 162007 w 5734864"/>
              <a:gd name="connsiteY165" fmla="*/ 6049043 h 6858000"/>
              <a:gd name="connsiteX166" fmla="*/ 156875 w 5734864"/>
              <a:gd name="connsiteY166" fmla="*/ 6114000 h 6858000"/>
              <a:gd name="connsiteX167" fmla="*/ 165441 w 5734864"/>
              <a:gd name="connsiteY167" fmla="*/ 6146938 h 6858000"/>
              <a:gd name="connsiteX168" fmla="*/ 165177 w 5734864"/>
              <a:gd name="connsiteY168" fmla="*/ 6150658 h 6858000"/>
              <a:gd name="connsiteX169" fmla="*/ 161772 w 5734864"/>
              <a:gd name="connsiteY169" fmla="*/ 6160011 h 6858000"/>
              <a:gd name="connsiteX170" fmla="*/ 160051 w 5734864"/>
              <a:gd name="connsiteY170" fmla="*/ 6163393 h 6858000"/>
              <a:gd name="connsiteX171" fmla="*/ 158473 w 5734864"/>
              <a:gd name="connsiteY171" fmla="*/ 6168628 h 6858000"/>
              <a:gd name="connsiteX172" fmla="*/ 158573 w 5734864"/>
              <a:gd name="connsiteY172" fmla="*/ 6168799 h 6858000"/>
              <a:gd name="connsiteX173" fmla="*/ 146463 w 5734864"/>
              <a:gd name="connsiteY173" fmla="*/ 6196671 h 6858000"/>
              <a:gd name="connsiteX174" fmla="*/ 150209 w 5734864"/>
              <a:gd name="connsiteY174" fmla="*/ 6232365 h 6858000"/>
              <a:gd name="connsiteX175" fmla="*/ 148544 w 5734864"/>
              <a:gd name="connsiteY175" fmla="*/ 6246162 h 6858000"/>
              <a:gd name="connsiteX176" fmla="*/ 148403 w 5734864"/>
              <a:gd name="connsiteY176" fmla="*/ 6253754 h 6858000"/>
              <a:gd name="connsiteX177" fmla="*/ 138880 w 5734864"/>
              <a:gd name="connsiteY177" fmla="*/ 6276449 h 6858000"/>
              <a:gd name="connsiteX178" fmla="*/ 138683 w 5734864"/>
              <a:gd name="connsiteY178" fmla="*/ 6279721 h 6858000"/>
              <a:gd name="connsiteX179" fmla="*/ 130721 w 5734864"/>
              <a:gd name="connsiteY179" fmla="*/ 6293675 h 6858000"/>
              <a:gd name="connsiteX180" fmla="*/ 120717 w 5734864"/>
              <a:gd name="connsiteY180" fmla="*/ 6313967 h 6858000"/>
              <a:gd name="connsiteX181" fmla="*/ 120841 w 5734864"/>
              <a:gd name="connsiteY181" fmla="*/ 6315437 h 6858000"/>
              <a:gd name="connsiteX182" fmla="*/ 115208 w 5734864"/>
              <a:gd name="connsiteY182" fmla="*/ 6324024 h 6858000"/>
              <a:gd name="connsiteX183" fmla="*/ 101217 w 5734864"/>
              <a:gd name="connsiteY183" fmla="*/ 6365923 h 6858000"/>
              <a:gd name="connsiteX184" fmla="*/ 74946 w 5734864"/>
              <a:gd name="connsiteY184" fmla="*/ 6556817 h 6858000"/>
              <a:gd name="connsiteX185" fmla="*/ 16001 w 5734864"/>
              <a:gd name="connsiteY185" fmla="*/ 6808678 h 6858000"/>
              <a:gd name="connsiteX186" fmla="*/ 0 w 5734864"/>
              <a:gd name="connsiteY186" fmla="*/ 6858000 h 6858000"/>
              <a:gd name="connsiteX187" fmla="*/ 5734864 w 5734864"/>
              <a:gd name="connsiteY187" fmla="*/ 6858000 h 6858000"/>
              <a:gd name="connsiteX188" fmla="*/ 5734864 w 5734864"/>
              <a:gd name="connsiteY188" fmla="*/ 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7865 w 5734864"/>
              <a:gd name="connsiteY13" fmla="*/ 1070795 h 6858000"/>
              <a:gd name="connsiteX14" fmla="*/ 862786 w 5734864"/>
              <a:gd name="connsiteY14" fmla="*/ 1238994 h 6858000"/>
              <a:gd name="connsiteX15" fmla="*/ 859345 w 5734864"/>
              <a:gd name="connsiteY15" fmla="*/ 1380427 h 6858000"/>
              <a:gd name="connsiteX16" fmla="*/ 855172 w 5734864"/>
              <a:gd name="connsiteY16" fmla="*/ 1435262 h 6858000"/>
              <a:gd name="connsiteX17" fmla="*/ 860494 w 5734864"/>
              <a:gd name="connsiteY17" fmla="*/ 1453861 h 6858000"/>
              <a:gd name="connsiteX18" fmla="*/ 853731 w 5734864"/>
              <a:gd name="connsiteY18" fmla="*/ 1467047 h 6858000"/>
              <a:gd name="connsiteX19" fmla="*/ 845847 w 5734864"/>
              <a:gd name="connsiteY19" fmla="*/ 1502307 h 6858000"/>
              <a:gd name="connsiteX20" fmla="*/ 817613 w 5734864"/>
              <a:gd name="connsiteY20" fmla="*/ 1565166 h 6858000"/>
              <a:gd name="connsiteX21" fmla="*/ 804223 w 5734864"/>
              <a:gd name="connsiteY21" fmla="*/ 1601941 h 6858000"/>
              <a:gd name="connsiteX22" fmla="*/ 791773 w 5734864"/>
              <a:gd name="connsiteY22" fmla="*/ 1627005 h 6858000"/>
              <a:gd name="connsiteX23" fmla="*/ 774645 w 5734864"/>
              <a:gd name="connsiteY23" fmla="*/ 1699922 h 6858000"/>
              <a:gd name="connsiteX24" fmla="*/ 752343 w 5734864"/>
              <a:gd name="connsiteY24" fmla="*/ 1824604 h 6858000"/>
              <a:gd name="connsiteX25" fmla="*/ 746254 w 5734864"/>
              <a:gd name="connsiteY25" fmla="*/ 1850222 h 6858000"/>
              <a:gd name="connsiteX26" fmla="*/ 728600 w 5734864"/>
              <a:gd name="connsiteY26" fmla="*/ 1869603 h 6858000"/>
              <a:gd name="connsiteX27" fmla="*/ 724396 w 5734864"/>
              <a:gd name="connsiteY27" fmla="*/ 1883104 h 6858000"/>
              <a:gd name="connsiteX28" fmla="*/ 722165 w 5734864"/>
              <a:gd name="connsiteY28" fmla="*/ 1885924 h 6858000"/>
              <a:gd name="connsiteX29" fmla="*/ 721338 w 5734864"/>
              <a:gd name="connsiteY29" fmla="*/ 1887123 h 6858000"/>
              <a:gd name="connsiteX30" fmla="*/ 714840 w 5734864"/>
              <a:gd name="connsiteY30" fmla="*/ 1902274 h 6858000"/>
              <a:gd name="connsiteX31" fmla="*/ 722847 w 5734864"/>
              <a:gd name="connsiteY31" fmla="*/ 1929891 h 6858000"/>
              <a:gd name="connsiteX32" fmla="*/ 714660 w 5734864"/>
              <a:gd name="connsiteY32" fmla="*/ 1982709 h 6858000"/>
              <a:gd name="connsiteX33" fmla="*/ 710759 w 5734864"/>
              <a:gd name="connsiteY33" fmla="*/ 2013010 h 6858000"/>
              <a:gd name="connsiteX34" fmla="*/ 697927 w 5734864"/>
              <a:gd name="connsiteY34" fmla="*/ 2069833 h 6858000"/>
              <a:gd name="connsiteX35" fmla="*/ 693594 w 5734864"/>
              <a:gd name="connsiteY35" fmla="*/ 2103731 h 6858000"/>
              <a:gd name="connsiteX36" fmla="*/ 691109 w 5734864"/>
              <a:gd name="connsiteY36" fmla="*/ 2124027 h 6858000"/>
              <a:gd name="connsiteX37" fmla="*/ 676593 w 5734864"/>
              <a:gd name="connsiteY37" fmla="*/ 2176182 h 6858000"/>
              <a:gd name="connsiteX38" fmla="*/ 633227 w 5734864"/>
              <a:gd name="connsiteY38" fmla="*/ 2258036 h 6858000"/>
              <a:gd name="connsiteX39" fmla="*/ 625564 w 5734864"/>
              <a:gd name="connsiteY39" fmla="*/ 2284567 h 6858000"/>
              <a:gd name="connsiteX40" fmla="*/ 627074 w 5734864"/>
              <a:gd name="connsiteY40" fmla="*/ 2289605 h 6858000"/>
              <a:gd name="connsiteX41" fmla="*/ 614574 w 5734864"/>
              <a:gd name="connsiteY41" fmla="*/ 2308717 h 6858000"/>
              <a:gd name="connsiteX42" fmla="*/ 606890 w 5734864"/>
              <a:gd name="connsiteY42" fmla="*/ 2320662 h 6858000"/>
              <a:gd name="connsiteX43" fmla="*/ 605558 w 5734864"/>
              <a:gd name="connsiteY43" fmla="*/ 2327897 h 6858000"/>
              <a:gd name="connsiteX44" fmla="*/ 602202 w 5734864"/>
              <a:gd name="connsiteY44" fmla="*/ 2357749 h 6858000"/>
              <a:gd name="connsiteX45" fmla="*/ 600213 w 5734864"/>
              <a:gd name="connsiteY45" fmla="*/ 2364905 h 6858000"/>
              <a:gd name="connsiteX46" fmla="*/ 597160 w 5734864"/>
              <a:gd name="connsiteY46" fmla="*/ 2388351 h 6858000"/>
              <a:gd name="connsiteX47" fmla="*/ 597982 w 5734864"/>
              <a:gd name="connsiteY47" fmla="*/ 2402296 h 6858000"/>
              <a:gd name="connsiteX48" fmla="*/ 593150 w 5734864"/>
              <a:gd name="connsiteY48" fmla="*/ 2420015 h 6858000"/>
              <a:gd name="connsiteX49" fmla="*/ 592833 w 5734864"/>
              <a:gd name="connsiteY49" fmla="*/ 2422749 h 6858000"/>
              <a:gd name="connsiteX50" fmla="*/ 594479 w 5734864"/>
              <a:gd name="connsiteY50" fmla="*/ 2426002 h 6858000"/>
              <a:gd name="connsiteX51" fmla="*/ 591963 w 5734864"/>
              <a:gd name="connsiteY51" fmla="*/ 2431950 h 6858000"/>
              <a:gd name="connsiteX52" fmla="*/ 591544 w 5734864"/>
              <a:gd name="connsiteY52" fmla="*/ 2433897 h 6858000"/>
              <a:gd name="connsiteX53" fmla="*/ 589519 w 5734864"/>
              <a:gd name="connsiteY53" fmla="*/ 2451398 h 6858000"/>
              <a:gd name="connsiteX54" fmla="*/ 590037 w 5734864"/>
              <a:gd name="connsiteY54" fmla="*/ 2455536 h 6858000"/>
              <a:gd name="connsiteX55" fmla="*/ 588179 w 5734864"/>
              <a:gd name="connsiteY55" fmla="*/ 2462981 h 6858000"/>
              <a:gd name="connsiteX56" fmla="*/ 583434 w 5734864"/>
              <a:gd name="connsiteY56" fmla="*/ 2503991 h 6858000"/>
              <a:gd name="connsiteX57" fmla="*/ 567942 w 5734864"/>
              <a:gd name="connsiteY57" fmla="*/ 2652936 h 6858000"/>
              <a:gd name="connsiteX58" fmla="*/ 573869 w 5734864"/>
              <a:gd name="connsiteY58" fmla="*/ 2670188 h 6858000"/>
              <a:gd name="connsiteX59" fmla="*/ 575243 w 5734864"/>
              <a:gd name="connsiteY59" fmla="*/ 2688114 h 6858000"/>
              <a:gd name="connsiteX60" fmla="*/ 573824 w 5734864"/>
              <a:gd name="connsiteY60" fmla="*/ 2689856 h 6858000"/>
              <a:gd name="connsiteX61" fmla="*/ 570699 w 5734864"/>
              <a:gd name="connsiteY61" fmla="*/ 2709353 h 6858000"/>
              <a:gd name="connsiteX62" fmla="*/ 573192 w 5734864"/>
              <a:gd name="connsiteY62" fmla="*/ 2714527 h 6858000"/>
              <a:gd name="connsiteX63" fmla="*/ 572044 w 5734864"/>
              <a:gd name="connsiteY63" fmla="*/ 2728187 h 6858000"/>
              <a:gd name="connsiteX64" fmla="*/ 572465 w 5734864"/>
              <a:gd name="connsiteY64" fmla="*/ 2755863 h 6858000"/>
              <a:gd name="connsiteX65" fmla="*/ 570028 w 5734864"/>
              <a:gd name="connsiteY65" fmla="*/ 2760324 h 6858000"/>
              <a:gd name="connsiteX66" fmla="*/ 566748 w 5734864"/>
              <a:gd name="connsiteY66" fmla="*/ 2800948 h 6858000"/>
              <a:gd name="connsiteX67" fmla="*/ 565509 w 5734864"/>
              <a:gd name="connsiteY67" fmla="*/ 2801167 h 6858000"/>
              <a:gd name="connsiteX68" fmla="*/ 559367 w 5734864"/>
              <a:gd name="connsiteY68" fmla="*/ 2811129 h 6858000"/>
              <a:gd name="connsiteX69" fmla="*/ 550354 w 5734864"/>
              <a:gd name="connsiteY69" fmla="*/ 2830949 h 6858000"/>
              <a:gd name="connsiteX70" fmla="*/ 514795 w 5734864"/>
              <a:gd name="connsiteY70" fmla="*/ 2872433 h 6858000"/>
              <a:gd name="connsiteX71" fmla="*/ 509875 w 5734864"/>
              <a:gd name="connsiteY71" fmla="*/ 2923099 h 6858000"/>
              <a:gd name="connsiteX72" fmla="*/ 509577 w 5734864"/>
              <a:gd name="connsiteY72" fmla="*/ 2923197 h 6858000"/>
              <a:gd name="connsiteX73" fmla="*/ 507597 w 5734864"/>
              <a:gd name="connsiteY73" fmla="*/ 2931868 h 6858000"/>
              <a:gd name="connsiteX74" fmla="*/ 507379 w 5734864"/>
              <a:gd name="connsiteY74" fmla="*/ 2938322 h 6858000"/>
              <a:gd name="connsiteX75" fmla="*/ 504725 w 5734864"/>
              <a:gd name="connsiteY75" fmla="*/ 2954519 h 6858000"/>
              <a:gd name="connsiteX76" fmla="*/ 502018 w 5734864"/>
              <a:gd name="connsiteY76" fmla="*/ 2959643 h 6858000"/>
              <a:gd name="connsiteX77" fmla="*/ 498360 w 5734864"/>
              <a:gd name="connsiteY77" fmla="*/ 2961019 h 6858000"/>
              <a:gd name="connsiteX78" fmla="*/ 498483 w 5734864"/>
              <a:gd name="connsiteY78" fmla="*/ 2962590 h 6858000"/>
              <a:gd name="connsiteX79" fmla="*/ 484403 w 5734864"/>
              <a:gd name="connsiteY79" fmla="*/ 2990538 h 6858000"/>
              <a:gd name="connsiteX80" fmla="*/ 463075 w 5734864"/>
              <a:gd name="connsiteY80" fmla="*/ 3055956 h 6858000"/>
              <a:gd name="connsiteX81" fmla="*/ 455013 w 5734864"/>
              <a:gd name="connsiteY81" fmla="*/ 3094482 h 6858000"/>
              <a:gd name="connsiteX82" fmla="*/ 428391 w 5734864"/>
              <a:gd name="connsiteY82" fmla="*/ 3198850 h 6858000"/>
              <a:gd name="connsiteX83" fmla="*/ 401440 w 5734864"/>
              <a:gd name="connsiteY83" fmla="*/ 3307560 h 6858000"/>
              <a:gd name="connsiteX84" fmla="*/ 386076 w 5734864"/>
              <a:gd name="connsiteY84" fmla="*/ 3373943 h 6858000"/>
              <a:gd name="connsiteX85" fmla="*/ 374726 w 5734864"/>
              <a:gd name="connsiteY85" fmla="*/ 3381364 h 6858000"/>
              <a:gd name="connsiteX86" fmla="*/ 369145 w 5734864"/>
              <a:gd name="connsiteY86" fmla="*/ 3383729 h 6858000"/>
              <a:gd name="connsiteX87" fmla="*/ 364294 w 5734864"/>
              <a:gd name="connsiteY87" fmla="*/ 3414159 h 6858000"/>
              <a:gd name="connsiteX88" fmla="*/ 366450 w 5734864"/>
              <a:gd name="connsiteY88" fmla="*/ 3436925 h 6858000"/>
              <a:gd name="connsiteX89" fmla="*/ 351743 w 5734864"/>
              <a:gd name="connsiteY89" fmla="*/ 3521619 h 6858000"/>
              <a:gd name="connsiteX90" fmla="*/ 345784 w 5734864"/>
              <a:gd name="connsiteY90" fmla="*/ 3603757 h 6858000"/>
              <a:gd name="connsiteX91" fmla="*/ 344198 w 5734864"/>
              <a:gd name="connsiteY91" fmla="*/ 3652424 h 6858000"/>
              <a:gd name="connsiteX92" fmla="*/ 352450 w 5734864"/>
              <a:gd name="connsiteY92" fmla="*/ 3665222 h 6858000"/>
              <a:gd name="connsiteX93" fmla="*/ 342621 w 5734864"/>
              <a:gd name="connsiteY93" fmla="*/ 3700804 h 6858000"/>
              <a:gd name="connsiteX94" fmla="*/ 341514 w 5734864"/>
              <a:gd name="connsiteY94" fmla="*/ 3734774 h 6858000"/>
              <a:gd name="connsiteX95" fmla="*/ 340607 w 5734864"/>
              <a:gd name="connsiteY95" fmla="*/ 3785153 h 6858000"/>
              <a:gd name="connsiteX96" fmla="*/ 340707 w 5734864"/>
              <a:gd name="connsiteY96" fmla="*/ 3788177 h 6858000"/>
              <a:gd name="connsiteX97" fmla="*/ 340361 w 5734864"/>
              <a:gd name="connsiteY97" fmla="*/ 3798803 h 6858000"/>
              <a:gd name="connsiteX98" fmla="*/ 339642 w 5734864"/>
              <a:gd name="connsiteY98" fmla="*/ 3838750 h 6858000"/>
              <a:gd name="connsiteX99" fmla="*/ 360295 w 5734864"/>
              <a:gd name="connsiteY99" fmla="*/ 4015196 h 6858000"/>
              <a:gd name="connsiteX100" fmla="*/ 339043 w 5734864"/>
              <a:gd name="connsiteY100" fmla="*/ 4052778 h 6858000"/>
              <a:gd name="connsiteX101" fmla="*/ 339343 w 5734864"/>
              <a:gd name="connsiteY101" fmla="*/ 4096257 h 6858000"/>
              <a:gd name="connsiteX102" fmla="*/ 340786 w 5734864"/>
              <a:gd name="connsiteY102" fmla="*/ 4321136 h 6858000"/>
              <a:gd name="connsiteX103" fmla="*/ 343158 w 5734864"/>
              <a:gd name="connsiteY103" fmla="*/ 4429174 h 6858000"/>
              <a:gd name="connsiteX104" fmla="*/ 334599 w 5734864"/>
              <a:gd name="connsiteY104" fmla="*/ 4449938 h 6858000"/>
              <a:gd name="connsiteX105" fmla="*/ 332890 w 5734864"/>
              <a:gd name="connsiteY105" fmla="*/ 4453515 h 6858000"/>
              <a:gd name="connsiteX106" fmla="*/ 331105 w 5734864"/>
              <a:gd name="connsiteY106" fmla="*/ 4467941 h 6858000"/>
              <a:gd name="connsiteX107" fmla="*/ 324289 w 5734864"/>
              <a:gd name="connsiteY107" fmla="*/ 4471861 h 6858000"/>
              <a:gd name="connsiteX108" fmla="*/ 317079 w 5734864"/>
              <a:gd name="connsiteY108" fmla="*/ 4493468 h 6858000"/>
              <a:gd name="connsiteX109" fmla="*/ 315557 w 5734864"/>
              <a:gd name="connsiteY109" fmla="*/ 4520067 h 6858000"/>
              <a:gd name="connsiteX110" fmla="*/ 315240 w 5734864"/>
              <a:gd name="connsiteY110" fmla="*/ 4536872 h 6858000"/>
              <a:gd name="connsiteX111" fmla="*/ 316200 w 5734864"/>
              <a:gd name="connsiteY111" fmla="*/ 4538297 h 6858000"/>
              <a:gd name="connsiteX112" fmla="*/ 317507 w 5734864"/>
              <a:gd name="connsiteY112" fmla="*/ 4547582 h 6858000"/>
              <a:gd name="connsiteX113" fmla="*/ 323078 w 5734864"/>
              <a:gd name="connsiteY113" fmla="*/ 4592102 h 6858000"/>
              <a:gd name="connsiteX114" fmla="*/ 328722 w 5734864"/>
              <a:gd name="connsiteY114" fmla="*/ 4667914 h 6858000"/>
              <a:gd name="connsiteX115" fmla="*/ 335597 w 5734864"/>
              <a:gd name="connsiteY115" fmla="*/ 4695035 h 6858000"/>
              <a:gd name="connsiteX116" fmla="*/ 339485 w 5734864"/>
              <a:gd name="connsiteY116" fmla="*/ 4695979 h 6858000"/>
              <a:gd name="connsiteX117" fmla="*/ 341089 w 5734864"/>
              <a:gd name="connsiteY117" fmla="*/ 4704268 h 6858000"/>
              <a:gd name="connsiteX118" fmla="*/ 342177 w 5734864"/>
              <a:gd name="connsiteY118" fmla="*/ 4706060 h 6858000"/>
              <a:gd name="connsiteX119" fmla="*/ 347751 w 5734864"/>
              <a:gd name="connsiteY119" fmla="*/ 4716754 h 6858000"/>
              <a:gd name="connsiteX120" fmla="*/ 344125 w 5734864"/>
              <a:gd name="connsiteY120" fmla="*/ 4764669 h 6858000"/>
              <a:gd name="connsiteX121" fmla="*/ 340188 w 5734864"/>
              <a:gd name="connsiteY121" fmla="*/ 4779386 h 6858000"/>
              <a:gd name="connsiteX122" fmla="*/ 335146 w 5734864"/>
              <a:gd name="connsiteY122" fmla="*/ 4787491 h 6858000"/>
              <a:gd name="connsiteX123" fmla="*/ 319124 w 5734864"/>
              <a:gd name="connsiteY123" fmla="*/ 4843514 h 6858000"/>
              <a:gd name="connsiteX124" fmla="*/ 305956 w 5734864"/>
              <a:gd name="connsiteY124" fmla="*/ 4881505 h 6858000"/>
              <a:gd name="connsiteX125" fmla="*/ 301062 w 5734864"/>
              <a:gd name="connsiteY125" fmla="*/ 4889332 h 6858000"/>
              <a:gd name="connsiteX126" fmla="*/ 302141 w 5734864"/>
              <a:gd name="connsiteY126" fmla="*/ 4899400 h 6858000"/>
              <a:gd name="connsiteX127" fmla="*/ 304424 w 5734864"/>
              <a:gd name="connsiteY127" fmla="*/ 4902664 h 6858000"/>
              <a:gd name="connsiteX128" fmla="*/ 293123 w 5734864"/>
              <a:gd name="connsiteY128" fmla="*/ 4932769 h 6858000"/>
              <a:gd name="connsiteX129" fmla="*/ 292275 w 5734864"/>
              <a:gd name="connsiteY129" fmla="*/ 4936482 h 6858000"/>
              <a:gd name="connsiteX130" fmla="*/ 288304 w 5734864"/>
              <a:gd name="connsiteY130" fmla="*/ 4962325 h 6858000"/>
              <a:gd name="connsiteX131" fmla="*/ 287420 w 5734864"/>
              <a:gd name="connsiteY131" fmla="*/ 5042193 h 6858000"/>
              <a:gd name="connsiteX132" fmla="*/ 287020 w 5734864"/>
              <a:gd name="connsiteY132" fmla="*/ 5065655 h 6858000"/>
              <a:gd name="connsiteX133" fmla="*/ 288488 w 5734864"/>
              <a:gd name="connsiteY133" fmla="*/ 5082216 h 6858000"/>
              <a:gd name="connsiteX134" fmla="*/ 282763 w 5734864"/>
              <a:gd name="connsiteY134" fmla="*/ 5127114 h 6858000"/>
              <a:gd name="connsiteX135" fmla="*/ 269316 w 5734864"/>
              <a:gd name="connsiteY135" fmla="*/ 5202682 h 6858000"/>
              <a:gd name="connsiteX136" fmla="*/ 269174 w 5734864"/>
              <a:gd name="connsiteY136" fmla="*/ 5230835 h 6858000"/>
              <a:gd name="connsiteX137" fmla="*/ 272679 w 5734864"/>
              <a:gd name="connsiteY137" fmla="*/ 5232660 h 6858000"/>
              <a:gd name="connsiteX138" fmla="*/ 272160 w 5734864"/>
              <a:gd name="connsiteY138" fmla="*/ 5241150 h 6858000"/>
              <a:gd name="connsiteX139" fmla="*/ 272760 w 5734864"/>
              <a:gd name="connsiteY139" fmla="*/ 5243156 h 6858000"/>
              <a:gd name="connsiteX140" fmla="*/ 275462 w 5734864"/>
              <a:gd name="connsiteY140" fmla="*/ 5254919 h 6858000"/>
              <a:gd name="connsiteX141" fmla="*/ 262897 w 5734864"/>
              <a:gd name="connsiteY141" fmla="*/ 5286259 h 6858000"/>
              <a:gd name="connsiteX142" fmla="*/ 252761 w 5734864"/>
              <a:gd name="connsiteY142" fmla="*/ 5357801 h 6858000"/>
              <a:gd name="connsiteX143" fmla="*/ 242360 w 5734864"/>
              <a:gd name="connsiteY143" fmla="*/ 5460080 h 6858000"/>
              <a:gd name="connsiteX144" fmla="*/ 229880 w 5734864"/>
              <a:gd name="connsiteY144" fmla="*/ 5539714 h 6858000"/>
              <a:gd name="connsiteX145" fmla="*/ 204283 w 5734864"/>
              <a:gd name="connsiteY145" fmla="*/ 5639080 h 6858000"/>
              <a:gd name="connsiteX146" fmla="*/ 198948 w 5734864"/>
              <a:gd name="connsiteY146" fmla="*/ 5710958 h 6858000"/>
              <a:gd name="connsiteX147" fmla="*/ 192367 w 5734864"/>
              <a:gd name="connsiteY147" fmla="*/ 5719859 h 6858000"/>
              <a:gd name="connsiteX148" fmla="*/ 188035 w 5734864"/>
              <a:gd name="connsiteY148" fmla="*/ 5729935 h 6858000"/>
              <a:gd name="connsiteX149" fmla="*/ 188428 w 5734864"/>
              <a:gd name="connsiteY149" fmla="*/ 5731182 h 6858000"/>
              <a:gd name="connsiteX150" fmla="*/ 181635 w 5734864"/>
              <a:gd name="connsiteY150" fmla="*/ 5753538 h 6858000"/>
              <a:gd name="connsiteX151" fmla="*/ 169744 w 5734864"/>
              <a:gd name="connsiteY151" fmla="*/ 5796307 h 6858000"/>
              <a:gd name="connsiteX152" fmla="*/ 170351 w 5734864"/>
              <a:gd name="connsiteY152" fmla="*/ 5796644 h 6858000"/>
              <a:gd name="connsiteX153" fmla="*/ 171559 w 5734864"/>
              <a:gd name="connsiteY153" fmla="*/ 5803435 h 6858000"/>
              <a:gd name="connsiteX154" fmla="*/ 172284 w 5734864"/>
              <a:gd name="connsiteY154" fmla="*/ 5816391 h 6858000"/>
              <a:gd name="connsiteX155" fmla="*/ 182542 w 5734864"/>
              <a:gd name="connsiteY155" fmla="*/ 5846382 h 6858000"/>
              <a:gd name="connsiteX156" fmla="*/ 175877 w 5734864"/>
              <a:gd name="connsiteY156" fmla="*/ 5871336 h 6858000"/>
              <a:gd name="connsiteX157" fmla="*/ 174910 w 5734864"/>
              <a:gd name="connsiteY157" fmla="*/ 5876376 h 6858000"/>
              <a:gd name="connsiteX158" fmla="*/ 175047 w 5734864"/>
              <a:gd name="connsiteY158" fmla="*/ 5876483 h 6858000"/>
              <a:gd name="connsiteX159" fmla="*/ 174335 w 5734864"/>
              <a:gd name="connsiteY159" fmla="*/ 5881814 h 6858000"/>
              <a:gd name="connsiteX160" fmla="*/ 171273 w 5734864"/>
              <a:gd name="connsiteY160" fmla="*/ 5895339 h 6858000"/>
              <a:gd name="connsiteX161" fmla="*/ 171658 w 5734864"/>
              <a:gd name="connsiteY161" fmla="*/ 5898749 h 6858000"/>
              <a:gd name="connsiteX162" fmla="*/ 174658 w 5734864"/>
              <a:gd name="connsiteY162" fmla="*/ 5919558 h 6858000"/>
              <a:gd name="connsiteX163" fmla="*/ 169099 w 5734864"/>
              <a:gd name="connsiteY163" fmla="*/ 5984417 h 6858000"/>
              <a:gd name="connsiteX164" fmla="*/ 162007 w 5734864"/>
              <a:gd name="connsiteY164" fmla="*/ 6049043 h 6858000"/>
              <a:gd name="connsiteX165" fmla="*/ 156875 w 5734864"/>
              <a:gd name="connsiteY165" fmla="*/ 6114000 h 6858000"/>
              <a:gd name="connsiteX166" fmla="*/ 165441 w 5734864"/>
              <a:gd name="connsiteY166" fmla="*/ 6146938 h 6858000"/>
              <a:gd name="connsiteX167" fmla="*/ 165177 w 5734864"/>
              <a:gd name="connsiteY167" fmla="*/ 6150658 h 6858000"/>
              <a:gd name="connsiteX168" fmla="*/ 161772 w 5734864"/>
              <a:gd name="connsiteY168" fmla="*/ 6160011 h 6858000"/>
              <a:gd name="connsiteX169" fmla="*/ 160051 w 5734864"/>
              <a:gd name="connsiteY169" fmla="*/ 6163393 h 6858000"/>
              <a:gd name="connsiteX170" fmla="*/ 158473 w 5734864"/>
              <a:gd name="connsiteY170" fmla="*/ 6168628 h 6858000"/>
              <a:gd name="connsiteX171" fmla="*/ 158573 w 5734864"/>
              <a:gd name="connsiteY171" fmla="*/ 6168799 h 6858000"/>
              <a:gd name="connsiteX172" fmla="*/ 146463 w 5734864"/>
              <a:gd name="connsiteY172" fmla="*/ 6196671 h 6858000"/>
              <a:gd name="connsiteX173" fmla="*/ 150209 w 5734864"/>
              <a:gd name="connsiteY173" fmla="*/ 6232365 h 6858000"/>
              <a:gd name="connsiteX174" fmla="*/ 148544 w 5734864"/>
              <a:gd name="connsiteY174" fmla="*/ 6246162 h 6858000"/>
              <a:gd name="connsiteX175" fmla="*/ 148403 w 5734864"/>
              <a:gd name="connsiteY175" fmla="*/ 6253754 h 6858000"/>
              <a:gd name="connsiteX176" fmla="*/ 138880 w 5734864"/>
              <a:gd name="connsiteY176" fmla="*/ 6276449 h 6858000"/>
              <a:gd name="connsiteX177" fmla="*/ 138683 w 5734864"/>
              <a:gd name="connsiteY177" fmla="*/ 6279721 h 6858000"/>
              <a:gd name="connsiteX178" fmla="*/ 130721 w 5734864"/>
              <a:gd name="connsiteY178" fmla="*/ 6293675 h 6858000"/>
              <a:gd name="connsiteX179" fmla="*/ 120717 w 5734864"/>
              <a:gd name="connsiteY179" fmla="*/ 6313967 h 6858000"/>
              <a:gd name="connsiteX180" fmla="*/ 120841 w 5734864"/>
              <a:gd name="connsiteY180" fmla="*/ 6315437 h 6858000"/>
              <a:gd name="connsiteX181" fmla="*/ 115208 w 5734864"/>
              <a:gd name="connsiteY181" fmla="*/ 6324024 h 6858000"/>
              <a:gd name="connsiteX182" fmla="*/ 101217 w 5734864"/>
              <a:gd name="connsiteY182" fmla="*/ 6365923 h 6858000"/>
              <a:gd name="connsiteX183" fmla="*/ 74946 w 5734864"/>
              <a:gd name="connsiteY183" fmla="*/ 6556817 h 6858000"/>
              <a:gd name="connsiteX184" fmla="*/ 16001 w 5734864"/>
              <a:gd name="connsiteY184" fmla="*/ 6808678 h 6858000"/>
              <a:gd name="connsiteX185" fmla="*/ 0 w 5734864"/>
              <a:gd name="connsiteY185" fmla="*/ 6858000 h 6858000"/>
              <a:gd name="connsiteX186" fmla="*/ 5734864 w 5734864"/>
              <a:gd name="connsiteY186" fmla="*/ 6858000 h 6858000"/>
              <a:gd name="connsiteX187" fmla="*/ 5734864 w 5734864"/>
              <a:gd name="connsiteY18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5734864" h="6858000">
                <a:moveTo>
                  <a:pt x="5734864" y="0"/>
                </a:moveTo>
                <a:lnTo>
                  <a:pt x="771611" y="0"/>
                </a:lnTo>
                <a:cubicBezTo>
                  <a:pt x="771634" y="16369"/>
                  <a:pt x="771656" y="32739"/>
                  <a:pt x="771679" y="49108"/>
                </a:cubicBezTo>
                <a:cubicBezTo>
                  <a:pt x="775201" y="55622"/>
                  <a:pt x="788724" y="196721"/>
                  <a:pt x="794248" y="200968"/>
                </a:cubicBezTo>
                <a:lnTo>
                  <a:pt x="801749" y="414071"/>
                </a:lnTo>
                <a:cubicBezTo>
                  <a:pt x="807329" y="440933"/>
                  <a:pt x="835107" y="598697"/>
                  <a:pt x="818548" y="585467"/>
                </a:cubicBezTo>
                <a:cubicBezTo>
                  <a:pt x="856197" y="664140"/>
                  <a:pt x="837895" y="708473"/>
                  <a:pt x="857476" y="800623"/>
                </a:cubicBezTo>
                <a:cubicBezTo>
                  <a:pt x="822401" y="857344"/>
                  <a:pt x="855723" y="824571"/>
                  <a:pt x="851083" y="878903"/>
                </a:cubicBezTo>
                <a:cubicBezTo>
                  <a:pt x="884811" y="859448"/>
                  <a:pt x="834648" y="946397"/>
                  <a:pt x="873564" y="943826"/>
                </a:cubicBezTo>
                <a:cubicBezTo>
                  <a:pt x="871487" y="953795"/>
                  <a:pt x="868248" y="963533"/>
                  <a:pt x="864705" y="973328"/>
                </a:cubicBezTo>
                <a:lnTo>
                  <a:pt x="862869" y="978457"/>
                </a:lnTo>
                <a:lnTo>
                  <a:pt x="862233" y="998041"/>
                </a:lnTo>
                <a:lnTo>
                  <a:pt x="853665" y="1004750"/>
                </a:lnTo>
                <a:lnTo>
                  <a:pt x="847865" y="1070795"/>
                </a:lnTo>
                <a:cubicBezTo>
                  <a:pt x="870234" y="1110486"/>
                  <a:pt x="833172" y="1190441"/>
                  <a:pt x="862786" y="1238994"/>
                </a:cubicBezTo>
                <a:cubicBezTo>
                  <a:pt x="864699" y="1290599"/>
                  <a:pt x="860615" y="1347716"/>
                  <a:pt x="859345" y="1380427"/>
                </a:cubicBezTo>
                <a:cubicBezTo>
                  <a:pt x="845703" y="1396391"/>
                  <a:pt x="873184" y="1435525"/>
                  <a:pt x="855172" y="1435262"/>
                </a:cubicBezTo>
                <a:lnTo>
                  <a:pt x="860494" y="1453861"/>
                </a:lnTo>
                <a:lnTo>
                  <a:pt x="853731" y="1467047"/>
                </a:lnTo>
                <a:cubicBezTo>
                  <a:pt x="846549" y="1480528"/>
                  <a:pt x="841728" y="1491093"/>
                  <a:pt x="845847" y="1502307"/>
                </a:cubicBezTo>
                <a:lnTo>
                  <a:pt x="817613" y="1565166"/>
                </a:lnTo>
                <a:cubicBezTo>
                  <a:pt x="805468" y="1557258"/>
                  <a:pt x="816534" y="1596564"/>
                  <a:pt x="804223" y="1601941"/>
                </a:cubicBezTo>
                <a:cubicBezTo>
                  <a:pt x="794287" y="1604654"/>
                  <a:pt x="795328" y="1617209"/>
                  <a:pt x="791773" y="1627005"/>
                </a:cubicBezTo>
                <a:cubicBezTo>
                  <a:pt x="781684" y="1634393"/>
                  <a:pt x="772978" y="1683187"/>
                  <a:pt x="774645" y="1699922"/>
                </a:cubicBezTo>
                <a:cubicBezTo>
                  <a:pt x="785341" y="1746767"/>
                  <a:pt x="744845" y="1787099"/>
                  <a:pt x="752343" y="1824604"/>
                </a:cubicBezTo>
                <a:cubicBezTo>
                  <a:pt x="751502" y="1834578"/>
                  <a:pt x="749297" y="1842929"/>
                  <a:pt x="746254" y="1850222"/>
                </a:cubicBezTo>
                <a:lnTo>
                  <a:pt x="728600" y="1869603"/>
                </a:lnTo>
                <a:lnTo>
                  <a:pt x="724396" y="1883104"/>
                </a:lnTo>
                <a:lnTo>
                  <a:pt x="722165" y="1885924"/>
                </a:lnTo>
                <a:lnTo>
                  <a:pt x="721338" y="1887123"/>
                </a:lnTo>
                <a:lnTo>
                  <a:pt x="714840" y="1902274"/>
                </a:lnTo>
                <a:lnTo>
                  <a:pt x="722847" y="1929891"/>
                </a:lnTo>
                <a:lnTo>
                  <a:pt x="714660" y="1982709"/>
                </a:lnTo>
                <a:cubicBezTo>
                  <a:pt x="727725" y="2006201"/>
                  <a:pt x="714739" y="1997091"/>
                  <a:pt x="710759" y="2013010"/>
                </a:cubicBezTo>
                <a:cubicBezTo>
                  <a:pt x="707970" y="2027531"/>
                  <a:pt x="700788" y="2054714"/>
                  <a:pt x="697927" y="2069833"/>
                </a:cubicBezTo>
                <a:cubicBezTo>
                  <a:pt x="685211" y="2080229"/>
                  <a:pt x="698762" y="2088241"/>
                  <a:pt x="693594" y="2103731"/>
                </a:cubicBezTo>
                <a:cubicBezTo>
                  <a:pt x="688481" y="2110649"/>
                  <a:pt x="687183" y="2115973"/>
                  <a:pt x="691109" y="2124027"/>
                </a:cubicBezTo>
                <a:cubicBezTo>
                  <a:pt x="666413" y="2155740"/>
                  <a:pt x="688031" y="2144874"/>
                  <a:pt x="676593" y="2176182"/>
                </a:cubicBezTo>
                <a:cubicBezTo>
                  <a:pt x="665190" y="2202944"/>
                  <a:pt x="656416" y="2233857"/>
                  <a:pt x="633227" y="2258036"/>
                </a:cubicBezTo>
                <a:cubicBezTo>
                  <a:pt x="626930" y="2262191"/>
                  <a:pt x="623498" y="2274069"/>
                  <a:pt x="625564" y="2284567"/>
                </a:cubicBezTo>
                <a:cubicBezTo>
                  <a:pt x="625918" y="2286374"/>
                  <a:pt x="626427" y="2288071"/>
                  <a:pt x="627074" y="2289605"/>
                </a:cubicBezTo>
                <a:cubicBezTo>
                  <a:pt x="619029" y="2296628"/>
                  <a:pt x="616453" y="2303188"/>
                  <a:pt x="614574" y="2308717"/>
                </a:cubicBezTo>
                <a:lnTo>
                  <a:pt x="606890" y="2320662"/>
                </a:lnTo>
                <a:lnTo>
                  <a:pt x="605558" y="2327897"/>
                </a:lnTo>
                <a:lnTo>
                  <a:pt x="602202" y="2357749"/>
                </a:lnTo>
                <a:lnTo>
                  <a:pt x="600213" y="2364905"/>
                </a:lnTo>
                <a:lnTo>
                  <a:pt x="597160" y="2388351"/>
                </a:lnTo>
                <a:lnTo>
                  <a:pt x="597982" y="2402296"/>
                </a:lnTo>
                <a:lnTo>
                  <a:pt x="593150" y="2420015"/>
                </a:lnTo>
                <a:cubicBezTo>
                  <a:pt x="593044" y="2420926"/>
                  <a:pt x="592939" y="2421838"/>
                  <a:pt x="592833" y="2422749"/>
                </a:cubicBezTo>
                <a:lnTo>
                  <a:pt x="594479" y="2426002"/>
                </a:lnTo>
                <a:cubicBezTo>
                  <a:pt x="594168" y="2427683"/>
                  <a:pt x="593118" y="2429721"/>
                  <a:pt x="591963" y="2431950"/>
                </a:cubicBezTo>
                <a:cubicBezTo>
                  <a:pt x="591823" y="2432599"/>
                  <a:pt x="591684" y="2433248"/>
                  <a:pt x="591544" y="2433897"/>
                </a:cubicBezTo>
                <a:lnTo>
                  <a:pt x="589519" y="2451398"/>
                </a:lnTo>
                <a:cubicBezTo>
                  <a:pt x="589692" y="2452777"/>
                  <a:pt x="589864" y="2454157"/>
                  <a:pt x="590037" y="2455536"/>
                </a:cubicBezTo>
                <a:lnTo>
                  <a:pt x="588179" y="2462981"/>
                </a:lnTo>
                <a:lnTo>
                  <a:pt x="583434" y="2503991"/>
                </a:lnTo>
                <a:cubicBezTo>
                  <a:pt x="576530" y="2566058"/>
                  <a:pt x="570433" y="2625224"/>
                  <a:pt x="567942" y="2652936"/>
                </a:cubicBezTo>
                <a:cubicBezTo>
                  <a:pt x="570864" y="2658290"/>
                  <a:pt x="572739" y="2664095"/>
                  <a:pt x="573869" y="2670188"/>
                </a:cubicBezTo>
                <a:lnTo>
                  <a:pt x="575243" y="2688114"/>
                </a:lnTo>
                <a:lnTo>
                  <a:pt x="573824" y="2689856"/>
                </a:lnTo>
                <a:cubicBezTo>
                  <a:pt x="569972" y="2698471"/>
                  <a:pt x="569572" y="2704494"/>
                  <a:pt x="570699" y="2709353"/>
                </a:cubicBezTo>
                <a:lnTo>
                  <a:pt x="573192" y="2714527"/>
                </a:lnTo>
                <a:cubicBezTo>
                  <a:pt x="572809" y="2719080"/>
                  <a:pt x="572427" y="2723634"/>
                  <a:pt x="572044" y="2728187"/>
                </a:cubicBezTo>
                <a:cubicBezTo>
                  <a:pt x="572184" y="2737412"/>
                  <a:pt x="572325" y="2746638"/>
                  <a:pt x="572465" y="2755863"/>
                </a:cubicBezTo>
                <a:lnTo>
                  <a:pt x="570028" y="2760324"/>
                </a:lnTo>
                <a:lnTo>
                  <a:pt x="566748" y="2800948"/>
                </a:lnTo>
                <a:lnTo>
                  <a:pt x="565509" y="2801167"/>
                </a:lnTo>
                <a:cubicBezTo>
                  <a:pt x="562655" y="2802587"/>
                  <a:pt x="560408" y="2805381"/>
                  <a:pt x="559367" y="2811129"/>
                </a:cubicBezTo>
                <a:cubicBezTo>
                  <a:pt x="543471" y="2797318"/>
                  <a:pt x="552020" y="2812773"/>
                  <a:pt x="550354" y="2830949"/>
                </a:cubicBezTo>
                <a:cubicBezTo>
                  <a:pt x="525292" y="2813553"/>
                  <a:pt x="531129" y="2868192"/>
                  <a:pt x="514795" y="2872433"/>
                </a:cubicBezTo>
                <a:lnTo>
                  <a:pt x="509875" y="2923099"/>
                </a:lnTo>
                <a:lnTo>
                  <a:pt x="509577" y="2923197"/>
                </a:lnTo>
                <a:cubicBezTo>
                  <a:pt x="508704" y="2924865"/>
                  <a:pt x="508038" y="2927556"/>
                  <a:pt x="507597" y="2931868"/>
                </a:cubicBezTo>
                <a:cubicBezTo>
                  <a:pt x="507524" y="2934019"/>
                  <a:pt x="507452" y="2936171"/>
                  <a:pt x="507379" y="2938322"/>
                </a:cubicBezTo>
                <a:lnTo>
                  <a:pt x="504725" y="2954519"/>
                </a:lnTo>
                <a:lnTo>
                  <a:pt x="502018" y="2959643"/>
                </a:lnTo>
                <a:lnTo>
                  <a:pt x="498360" y="2961019"/>
                </a:lnTo>
                <a:lnTo>
                  <a:pt x="498483" y="2962590"/>
                </a:lnTo>
                <a:cubicBezTo>
                  <a:pt x="502388" y="2975027"/>
                  <a:pt x="510202" y="2980016"/>
                  <a:pt x="484403" y="2990538"/>
                </a:cubicBezTo>
                <a:cubicBezTo>
                  <a:pt x="489425" y="3018352"/>
                  <a:pt x="474337" y="3021029"/>
                  <a:pt x="463075" y="3055956"/>
                </a:cubicBezTo>
                <a:cubicBezTo>
                  <a:pt x="469487" y="3072485"/>
                  <a:pt x="464165" y="3083955"/>
                  <a:pt x="455013" y="3094482"/>
                </a:cubicBezTo>
                <a:cubicBezTo>
                  <a:pt x="453131" y="3130054"/>
                  <a:pt x="437643" y="3160106"/>
                  <a:pt x="428391" y="3198850"/>
                </a:cubicBezTo>
                <a:lnTo>
                  <a:pt x="401440" y="3307560"/>
                </a:lnTo>
                <a:lnTo>
                  <a:pt x="386076" y="3373943"/>
                </a:lnTo>
                <a:cubicBezTo>
                  <a:pt x="386236" y="3376061"/>
                  <a:pt x="380537" y="3378856"/>
                  <a:pt x="374726" y="3381364"/>
                </a:cubicBezTo>
                <a:lnTo>
                  <a:pt x="369145" y="3383729"/>
                </a:lnTo>
                <a:lnTo>
                  <a:pt x="364294" y="3414159"/>
                </a:lnTo>
                <a:lnTo>
                  <a:pt x="366450" y="3436925"/>
                </a:lnTo>
                <a:lnTo>
                  <a:pt x="351743" y="3521619"/>
                </a:lnTo>
                <a:lnTo>
                  <a:pt x="345784" y="3603757"/>
                </a:lnTo>
                <a:cubicBezTo>
                  <a:pt x="345255" y="3619979"/>
                  <a:pt x="344727" y="3636202"/>
                  <a:pt x="344198" y="3652424"/>
                </a:cubicBezTo>
                <a:lnTo>
                  <a:pt x="352450" y="3665222"/>
                </a:lnTo>
                <a:lnTo>
                  <a:pt x="342621" y="3700804"/>
                </a:lnTo>
                <a:lnTo>
                  <a:pt x="341514" y="3734774"/>
                </a:lnTo>
                <a:cubicBezTo>
                  <a:pt x="341212" y="3751567"/>
                  <a:pt x="340909" y="3768360"/>
                  <a:pt x="340607" y="3785153"/>
                </a:cubicBezTo>
                <a:cubicBezTo>
                  <a:pt x="340640" y="3786161"/>
                  <a:pt x="340674" y="3787169"/>
                  <a:pt x="340707" y="3788177"/>
                </a:cubicBezTo>
                <a:cubicBezTo>
                  <a:pt x="340592" y="3791719"/>
                  <a:pt x="340476" y="3795261"/>
                  <a:pt x="340361" y="3798803"/>
                </a:cubicBezTo>
                <a:cubicBezTo>
                  <a:pt x="340121" y="3812119"/>
                  <a:pt x="339882" y="3825434"/>
                  <a:pt x="339642" y="3838750"/>
                </a:cubicBezTo>
                <a:cubicBezTo>
                  <a:pt x="337363" y="3949044"/>
                  <a:pt x="361794" y="3960437"/>
                  <a:pt x="360295" y="4015196"/>
                </a:cubicBezTo>
                <a:lnTo>
                  <a:pt x="339043" y="4052778"/>
                </a:lnTo>
                <a:lnTo>
                  <a:pt x="339343" y="4096257"/>
                </a:lnTo>
                <a:cubicBezTo>
                  <a:pt x="362058" y="4159145"/>
                  <a:pt x="332404" y="4250479"/>
                  <a:pt x="340786" y="4321136"/>
                </a:cubicBezTo>
                <a:cubicBezTo>
                  <a:pt x="341421" y="4376624"/>
                  <a:pt x="344189" y="4407708"/>
                  <a:pt x="343158" y="4429174"/>
                </a:cubicBezTo>
                <a:cubicBezTo>
                  <a:pt x="340948" y="4436304"/>
                  <a:pt x="337887" y="4443121"/>
                  <a:pt x="334599" y="4449938"/>
                </a:cubicBezTo>
                <a:lnTo>
                  <a:pt x="332890" y="4453515"/>
                </a:lnTo>
                <a:lnTo>
                  <a:pt x="331105" y="4467941"/>
                </a:lnTo>
                <a:lnTo>
                  <a:pt x="324289" y="4471861"/>
                </a:lnTo>
                <a:lnTo>
                  <a:pt x="317079" y="4493468"/>
                </a:lnTo>
                <a:cubicBezTo>
                  <a:pt x="315353" y="4501584"/>
                  <a:pt x="314639" y="4510343"/>
                  <a:pt x="315557" y="4520067"/>
                </a:cubicBezTo>
                <a:cubicBezTo>
                  <a:pt x="315451" y="4525669"/>
                  <a:pt x="315346" y="4531270"/>
                  <a:pt x="315240" y="4536872"/>
                </a:cubicBezTo>
                <a:lnTo>
                  <a:pt x="316200" y="4538297"/>
                </a:lnTo>
                <a:cubicBezTo>
                  <a:pt x="316738" y="4541182"/>
                  <a:pt x="316785" y="4544563"/>
                  <a:pt x="317507" y="4547582"/>
                </a:cubicBezTo>
                <a:cubicBezTo>
                  <a:pt x="322716" y="4552468"/>
                  <a:pt x="324912" y="4582137"/>
                  <a:pt x="323078" y="4592102"/>
                </a:cubicBezTo>
                <a:cubicBezTo>
                  <a:pt x="314597" y="4619728"/>
                  <a:pt x="334923" y="4645745"/>
                  <a:pt x="328722" y="4667914"/>
                </a:cubicBezTo>
                <a:cubicBezTo>
                  <a:pt x="330810" y="4685069"/>
                  <a:pt x="333803" y="4690356"/>
                  <a:pt x="335597" y="4695035"/>
                </a:cubicBezTo>
                <a:lnTo>
                  <a:pt x="339485" y="4695979"/>
                </a:lnTo>
                <a:lnTo>
                  <a:pt x="341089" y="4704268"/>
                </a:lnTo>
                <a:lnTo>
                  <a:pt x="342177" y="4706060"/>
                </a:lnTo>
                <a:cubicBezTo>
                  <a:pt x="344268" y="4709474"/>
                  <a:pt x="346234" y="4712931"/>
                  <a:pt x="347751" y="4716754"/>
                </a:cubicBezTo>
                <a:lnTo>
                  <a:pt x="344125" y="4764669"/>
                </a:lnTo>
                <a:lnTo>
                  <a:pt x="340188" y="4779386"/>
                </a:lnTo>
                <a:lnTo>
                  <a:pt x="335146" y="4787491"/>
                </a:lnTo>
                <a:lnTo>
                  <a:pt x="319124" y="4843514"/>
                </a:lnTo>
                <a:lnTo>
                  <a:pt x="305956" y="4881505"/>
                </a:lnTo>
                <a:lnTo>
                  <a:pt x="301062" y="4889332"/>
                </a:lnTo>
                <a:lnTo>
                  <a:pt x="302141" y="4899400"/>
                </a:lnTo>
                <a:cubicBezTo>
                  <a:pt x="302767" y="4900706"/>
                  <a:pt x="303536" y="4901803"/>
                  <a:pt x="304424" y="4902664"/>
                </a:cubicBezTo>
                <a:lnTo>
                  <a:pt x="293123" y="4932769"/>
                </a:lnTo>
                <a:lnTo>
                  <a:pt x="292275" y="4936482"/>
                </a:lnTo>
                <a:lnTo>
                  <a:pt x="288304" y="4962325"/>
                </a:lnTo>
                <a:cubicBezTo>
                  <a:pt x="288009" y="4988948"/>
                  <a:pt x="287715" y="5015570"/>
                  <a:pt x="287420" y="5042193"/>
                </a:cubicBezTo>
                <a:cubicBezTo>
                  <a:pt x="295373" y="5039737"/>
                  <a:pt x="281659" y="5060438"/>
                  <a:pt x="287020" y="5065655"/>
                </a:cubicBezTo>
                <a:cubicBezTo>
                  <a:pt x="291675" y="5068928"/>
                  <a:pt x="288601" y="5075970"/>
                  <a:pt x="288488" y="5082216"/>
                </a:cubicBezTo>
                <a:cubicBezTo>
                  <a:pt x="292282" y="5088207"/>
                  <a:pt x="287008" y="5117775"/>
                  <a:pt x="282763" y="5127114"/>
                </a:cubicBezTo>
                <a:cubicBezTo>
                  <a:pt x="267723" y="5152218"/>
                  <a:pt x="280799" y="5182399"/>
                  <a:pt x="269316" y="5202682"/>
                </a:cubicBezTo>
                <a:cubicBezTo>
                  <a:pt x="267050" y="5219969"/>
                  <a:pt x="268614" y="5225841"/>
                  <a:pt x="269174" y="5230835"/>
                </a:cubicBezTo>
                <a:lnTo>
                  <a:pt x="272679" y="5232660"/>
                </a:lnTo>
                <a:lnTo>
                  <a:pt x="272160" y="5241150"/>
                </a:lnTo>
                <a:lnTo>
                  <a:pt x="272760" y="5243156"/>
                </a:lnTo>
                <a:cubicBezTo>
                  <a:pt x="273922" y="5246984"/>
                  <a:pt x="274952" y="5250824"/>
                  <a:pt x="275462" y="5254919"/>
                </a:cubicBezTo>
                <a:cubicBezTo>
                  <a:pt x="258407" y="5258851"/>
                  <a:pt x="276976" y="5290392"/>
                  <a:pt x="262897" y="5286259"/>
                </a:cubicBezTo>
                <a:cubicBezTo>
                  <a:pt x="262724" y="5309439"/>
                  <a:pt x="239612" y="5337531"/>
                  <a:pt x="252761" y="5357801"/>
                </a:cubicBezTo>
                <a:cubicBezTo>
                  <a:pt x="248775" y="5392256"/>
                  <a:pt x="247799" y="5423412"/>
                  <a:pt x="242360" y="5460080"/>
                </a:cubicBezTo>
                <a:cubicBezTo>
                  <a:pt x="232632" y="5488478"/>
                  <a:pt x="242025" y="5519143"/>
                  <a:pt x="229880" y="5539714"/>
                </a:cubicBezTo>
                <a:cubicBezTo>
                  <a:pt x="230558" y="5572454"/>
                  <a:pt x="222150" y="5613340"/>
                  <a:pt x="204283" y="5639080"/>
                </a:cubicBezTo>
                <a:cubicBezTo>
                  <a:pt x="201596" y="5674226"/>
                  <a:pt x="191051" y="5680198"/>
                  <a:pt x="198948" y="5710958"/>
                </a:cubicBezTo>
                <a:cubicBezTo>
                  <a:pt x="196338" y="5713534"/>
                  <a:pt x="194185" y="5716550"/>
                  <a:pt x="192367" y="5719859"/>
                </a:cubicBezTo>
                <a:lnTo>
                  <a:pt x="188035" y="5729935"/>
                </a:lnTo>
                <a:lnTo>
                  <a:pt x="188428" y="5731182"/>
                </a:lnTo>
                <a:lnTo>
                  <a:pt x="181635" y="5753538"/>
                </a:lnTo>
                <a:lnTo>
                  <a:pt x="169744" y="5796307"/>
                </a:lnTo>
                <a:lnTo>
                  <a:pt x="170351" y="5796644"/>
                </a:lnTo>
                <a:cubicBezTo>
                  <a:pt x="171558" y="5797954"/>
                  <a:pt x="172173" y="5799948"/>
                  <a:pt x="171559" y="5803435"/>
                </a:cubicBezTo>
                <a:cubicBezTo>
                  <a:pt x="182664" y="5798231"/>
                  <a:pt x="175075" y="5805646"/>
                  <a:pt x="172284" y="5816391"/>
                </a:cubicBezTo>
                <a:cubicBezTo>
                  <a:pt x="188911" y="5810703"/>
                  <a:pt x="174844" y="5841128"/>
                  <a:pt x="182542" y="5846382"/>
                </a:cubicBezTo>
                <a:cubicBezTo>
                  <a:pt x="180118" y="5854404"/>
                  <a:pt x="177856" y="5862781"/>
                  <a:pt x="175877" y="5871336"/>
                </a:cubicBezTo>
                <a:lnTo>
                  <a:pt x="174910" y="5876376"/>
                </a:lnTo>
                <a:lnTo>
                  <a:pt x="175047" y="5876483"/>
                </a:lnTo>
                <a:cubicBezTo>
                  <a:pt x="175167" y="5877594"/>
                  <a:pt x="174973" y="5879257"/>
                  <a:pt x="174335" y="5881814"/>
                </a:cubicBezTo>
                <a:lnTo>
                  <a:pt x="171273" y="5895339"/>
                </a:lnTo>
                <a:cubicBezTo>
                  <a:pt x="171401" y="5896476"/>
                  <a:pt x="171530" y="5897612"/>
                  <a:pt x="171658" y="5898749"/>
                </a:cubicBezTo>
                <a:lnTo>
                  <a:pt x="174658" y="5919558"/>
                </a:lnTo>
                <a:cubicBezTo>
                  <a:pt x="173958" y="5933601"/>
                  <a:pt x="171208" y="5962838"/>
                  <a:pt x="169099" y="5984417"/>
                </a:cubicBezTo>
                <a:cubicBezTo>
                  <a:pt x="162916" y="6005205"/>
                  <a:pt x="164971" y="6025162"/>
                  <a:pt x="162007" y="6049043"/>
                </a:cubicBezTo>
                <a:cubicBezTo>
                  <a:pt x="150795" y="6073830"/>
                  <a:pt x="160091" y="6088483"/>
                  <a:pt x="156875" y="6114000"/>
                </a:cubicBezTo>
                <a:cubicBezTo>
                  <a:pt x="141597" y="6134477"/>
                  <a:pt x="163381" y="6133378"/>
                  <a:pt x="165441" y="6146938"/>
                </a:cubicBezTo>
                <a:lnTo>
                  <a:pt x="165177" y="6150658"/>
                </a:lnTo>
                <a:lnTo>
                  <a:pt x="161772" y="6160011"/>
                </a:lnTo>
                <a:lnTo>
                  <a:pt x="160051" y="6163393"/>
                </a:lnTo>
                <a:cubicBezTo>
                  <a:pt x="159032" y="6165775"/>
                  <a:pt x="158564" y="6167421"/>
                  <a:pt x="158473" y="6168628"/>
                </a:cubicBezTo>
                <a:cubicBezTo>
                  <a:pt x="158506" y="6168685"/>
                  <a:pt x="158540" y="6168742"/>
                  <a:pt x="158573" y="6168799"/>
                </a:cubicBezTo>
                <a:lnTo>
                  <a:pt x="146463" y="6196671"/>
                </a:lnTo>
                <a:cubicBezTo>
                  <a:pt x="152348" y="6205503"/>
                  <a:pt x="134460" y="6231012"/>
                  <a:pt x="150209" y="6232365"/>
                </a:cubicBezTo>
                <a:cubicBezTo>
                  <a:pt x="145821" y="6242321"/>
                  <a:pt x="137774" y="6246719"/>
                  <a:pt x="148544" y="6246162"/>
                </a:cubicBezTo>
                <a:cubicBezTo>
                  <a:pt x="147378" y="6249522"/>
                  <a:pt x="147566" y="6251866"/>
                  <a:pt x="148403" y="6253754"/>
                </a:cubicBezTo>
                <a:lnTo>
                  <a:pt x="138880" y="6276449"/>
                </a:lnTo>
                <a:cubicBezTo>
                  <a:pt x="138814" y="6277540"/>
                  <a:pt x="138749" y="6278630"/>
                  <a:pt x="138683" y="6279721"/>
                </a:cubicBezTo>
                <a:lnTo>
                  <a:pt x="130721" y="6293675"/>
                </a:lnTo>
                <a:lnTo>
                  <a:pt x="120717" y="6313967"/>
                </a:lnTo>
                <a:cubicBezTo>
                  <a:pt x="120758" y="6314457"/>
                  <a:pt x="120800" y="6314947"/>
                  <a:pt x="120841" y="6315437"/>
                </a:cubicBezTo>
                <a:lnTo>
                  <a:pt x="115208" y="6324024"/>
                </a:lnTo>
                <a:cubicBezTo>
                  <a:pt x="113007" y="6326672"/>
                  <a:pt x="103991" y="6364381"/>
                  <a:pt x="101217" y="6365923"/>
                </a:cubicBezTo>
                <a:lnTo>
                  <a:pt x="74946" y="6556817"/>
                </a:lnTo>
                <a:cubicBezTo>
                  <a:pt x="55357" y="6665926"/>
                  <a:pt x="35695" y="6744075"/>
                  <a:pt x="16001" y="6808678"/>
                </a:cubicBezTo>
                <a:lnTo>
                  <a:pt x="0" y="6858000"/>
                </a:lnTo>
                <a:lnTo>
                  <a:pt x="5734864" y="6858000"/>
                </a:lnTo>
                <a:lnTo>
                  <a:pt x="5734864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11FDDEE-01DB-9BD7-E653-82914F50282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73408" y="992094"/>
            <a:ext cx="3616913" cy="2795160"/>
          </a:xfrm>
        </p:spPr>
        <p:txBody>
          <a:bodyPr vert="horz" lIns="91440" tIns="45720" rIns="91440" bIns="45720" rtlCol="0" anchor="b">
            <a:normAutofit/>
          </a:bodyPr>
          <a:lstStyle/>
          <a:p>
            <a:pPr lvl="0" algn="ctr"/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 Many-to-Many relationship (N:M) </a:t>
            </a:r>
          </a:p>
        </p:txBody>
      </p: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3AC4495C-FC99-677C-4E99-FB2DA49E8B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95751" y="1829863"/>
            <a:ext cx="5708649" cy="3168299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0E91F5CA-B392-444C-88E3-BF5BAAEBDE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0">
            <a:extLst>
              <a:ext uri="{FF2B5EF4-FFF2-40B4-BE49-F238E27FC236}">
                <a16:creationId xmlns:a16="http://schemas.microsoft.com/office/drawing/2014/main" id="{DFCA2118-59A2-4310-A4B2-F2CBA821E8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940492"/>
            <a:ext cx="12192000" cy="1924333"/>
          </a:xfrm>
          <a:custGeom>
            <a:avLst/>
            <a:gdLst>
              <a:gd name="connsiteX0" fmla="*/ 6189199 w 12192000"/>
              <a:gd name="connsiteY0" fmla="*/ 588 h 1924333"/>
              <a:gd name="connsiteX1" fmla="*/ 6207079 w 12192000"/>
              <a:gd name="connsiteY1" fmla="*/ 2850 h 1924333"/>
              <a:gd name="connsiteX2" fmla="*/ 6285610 w 12192000"/>
              <a:gd name="connsiteY2" fmla="*/ 18131 h 1924333"/>
              <a:gd name="connsiteX3" fmla="*/ 6378008 w 12192000"/>
              <a:gd name="connsiteY3" fmla="*/ 24625 h 1924333"/>
              <a:gd name="connsiteX4" fmla="*/ 6466340 w 12192000"/>
              <a:gd name="connsiteY4" fmla="*/ 21366 h 1924333"/>
              <a:gd name="connsiteX5" fmla="*/ 6553334 w 12192000"/>
              <a:gd name="connsiteY5" fmla="*/ 35307 h 1924333"/>
              <a:gd name="connsiteX6" fmla="*/ 6626068 w 12192000"/>
              <a:gd name="connsiteY6" fmla="*/ 58045 h 1924333"/>
              <a:gd name="connsiteX7" fmla="*/ 6692303 w 12192000"/>
              <a:gd name="connsiteY7" fmla="*/ 91487 h 1924333"/>
              <a:gd name="connsiteX8" fmla="*/ 6733670 w 12192000"/>
              <a:gd name="connsiteY8" fmla="*/ 118130 h 1924333"/>
              <a:gd name="connsiteX9" fmla="*/ 6798016 w 12192000"/>
              <a:gd name="connsiteY9" fmla="*/ 112271 h 1924333"/>
              <a:gd name="connsiteX10" fmla="*/ 6801081 w 12192000"/>
              <a:gd name="connsiteY10" fmla="*/ 114963 h 1924333"/>
              <a:gd name="connsiteX11" fmla="*/ 6819351 w 12192000"/>
              <a:gd name="connsiteY11" fmla="*/ 128825 h 1924333"/>
              <a:gd name="connsiteX12" fmla="*/ 6852732 w 12192000"/>
              <a:gd name="connsiteY12" fmla="*/ 123321 h 1924333"/>
              <a:gd name="connsiteX13" fmla="*/ 6865247 w 12192000"/>
              <a:gd name="connsiteY13" fmla="*/ 128836 h 1924333"/>
              <a:gd name="connsiteX14" fmla="*/ 6905517 w 12192000"/>
              <a:gd name="connsiteY14" fmla="*/ 129265 h 1924333"/>
              <a:gd name="connsiteX15" fmla="*/ 6950286 w 12192000"/>
              <a:gd name="connsiteY15" fmla="*/ 150104 h 1924333"/>
              <a:gd name="connsiteX16" fmla="*/ 7003442 w 12192000"/>
              <a:gd name="connsiteY16" fmla="*/ 136136 h 1924333"/>
              <a:gd name="connsiteX17" fmla="*/ 7160047 w 12192000"/>
              <a:gd name="connsiteY17" fmla="*/ 166721 h 1924333"/>
              <a:gd name="connsiteX18" fmla="*/ 7325604 w 12192000"/>
              <a:gd name="connsiteY18" fmla="*/ 215867 h 1924333"/>
              <a:gd name="connsiteX19" fmla="*/ 7540522 w 12192000"/>
              <a:gd name="connsiteY19" fmla="*/ 239374 h 1924333"/>
              <a:gd name="connsiteX20" fmla="*/ 7612071 w 12192000"/>
              <a:gd name="connsiteY20" fmla="*/ 229553 h 1924333"/>
              <a:gd name="connsiteX21" fmla="*/ 7651995 w 12192000"/>
              <a:gd name="connsiteY21" fmla="*/ 244567 h 1924333"/>
              <a:gd name="connsiteX22" fmla="*/ 7725761 w 12192000"/>
              <a:gd name="connsiteY22" fmla="*/ 258638 h 1924333"/>
              <a:gd name="connsiteX23" fmla="*/ 7823038 w 12192000"/>
              <a:gd name="connsiteY23" fmla="*/ 287078 h 1924333"/>
              <a:gd name="connsiteX24" fmla="*/ 7866405 w 12192000"/>
              <a:gd name="connsiteY24" fmla="*/ 287288 h 1924333"/>
              <a:gd name="connsiteX25" fmla="*/ 7875021 w 12192000"/>
              <a:gd name="connsiteY25" fmla="*/ 288224 h 1924333"/>
              <a:gd name="connsiteX26" fmla="*/ 7875146 w 12192000"/>
              <a:gd name="connsiteY26" fmla="*/ 288614 h 1924333"/>
              <a:gd name="connsiteX27" fmla="*/ 7907443 w 12192000"/>
              <a:gd name="connsiteY27" fmla="*/ 291752 h 1924333"/>
              <a:gd name="connsiteX28" fmla="*/ 7912892 w 12192000"/>
              <a:gd name="connsiteY28" fmla="*/ 294833 h 1924333"/>
              <a:gd name="connsiteX29" fmla="*/ 7946345 w 12192000"/>
              <a:gd name="connsiteY29" fmla="*/ 319359 h 1924333"/>
              <a:gd name="connsiteX30" fmla="*/ 8021238 w 12192000"/>
              <a:gd name="connsiteY30" fmla="*/ 315159 h 1924333"/>
              <a:gd name="connsiteX31" fmla="*/ 8094697 w 12192000"/>
              <a:gd name="connsiteY31" fmla="*/ 351819 h 1924333"/>
              <a:gd name="connsiteX32" fmla="*/ 8155208 w 12192000"/>
              <a:gd name="connsiteY32" fmla="*/ 371168 h 1924333"/>
              <a:gd name="connsiteX33" fmla="*/ 8248472 w 12192000"/>
              <a:gd name="connsiteY33" fmla="*/ 400489 h 1924333"/>
              <a:gd name="connsiteX34" fmla="*/ 8300068 w 12192000"/>
              <a:gd name="connsiteY34" fmla="*/ 405531 h 1924333"/>
              <a:gd name="connsiteX35" fmla="*/ 8356293 w 12192000"/>
              <a:gd name="connsiteY35" fmla="*/ 403328 h 1924333"/>
              <a:gd name="connsiteX36" fmla="*/ 8475838 w 12192000"/>
              <a:gd name="connsiteY36" fmla="*/ 435524 h 1924333"/>
              <a:gd name="connsiteX37" fmla="*/ 8575216 w 12192000"/>
              <a:gd name="connsiteY37" fmla="*/ 450198 h 1924333"/>
              <a:gd name="connsiteX38" fmla="*/ 8588650 w 12192000"/>
              <a:gd name="connsiteY38" fmla="*/ 447070 h 1924333"/>
              <a:gd name="connsiteX39" fmla="*/ 8612184 w 12192000"/>
              <a:gd name="connsiteY39" fmla="*/ 439577 h 1924333"/>
              <a:gd name="connsiteX40" fmla="*/ 8630713 w 12192000"/>
              <a:gd name="connsiteY40" fmla="*/ 433015 h 1924333"/>
              <a:gd name="connsiteX41" fmla="*/ 8704240 w 12192000"/>
              <a:gd name="connsiteY41" fmla="*/ 422865 h 1924333"/>
              <a:gd name="connsiteX42" fmla="*/ 8829513 w 12192000"/>
              <a:gd name="connsiteY42" fmla="*/ 429389 h 1924333"/>
              <a:gd name="connsiteX43" fmla="*/ 9083651 w 12192000"/>
              <a:gd name="connsiteY43" fmla="*/ 390744 h 1924333"/>
              <a:gd name="connsiteX44" fmla="*/ 9371402 w 12192000"/>
              <a:gd name="connsiteY44" fmla="*/ 371809 h 1924333"/>
              <a:gd name="connsiteX45" fmla="*/ 9429586 w 12192000"/>
              <a:gd name="connsiteY45" fmla="*/ 369213 h 1924333"/>
              <a:gd name="connsiteX46" fmla="*/ 9489757 w 12192000"/>
              <a:gd name="connsiteY46" fmla="*/ 377814 h 1924333"/>
              <a:gd name="connsiteX47" fmla="*/ 9516954 w 12192000"/>
              <a:gd name="connsiteY47" fmla="*/ 376991 h 1924333"/>
              <a:gd name="connsiteX48" fmla="*/ 9645588 w 12192000"/>
              <a:gd name="connsiteY48" fmla="*/ 363590 h 1924333"/>
              <a:gd name="connsiteX49" fmla="*/ 9722896 w 12192000"/>
              <a:gd name="connsiteY49" fmla="*/ 360983 h 1924333"/>
              <a:gd name="connsiteX50" fmla="*/ 9752803 w 12192000"/>
              <a:gd name="connsiteY50" fmla="*/ 368492 h 1924333"/>
              <a:gd name="connsiteX51" fmla="*/ 9890305 w 12192000"/>
              <a:gd name="connsiteY51" fmla="*/ 380736 h 1924333"/>
              <a:gd name="connsiteX52" fmla="*/ 9939767 w 12192000"/>
              <a:gd name="connsiteY52" fmla="*/ 377776 h 1924333"/>
              <a:gd name="connsiteX53" fmla="*/ 9944355 w 12192000"/>
              <a:gd name="connsiteY53" fmla="*/ 377352 h 1924333"/>
              <a:gd name="connsiteX54" fmla="*/ 9953719 w 12192000"/>
              <a:gd name="connsiteY54" fmla="*/ 375642 h 1924333"/>
              <a:gd name="connsiteX55" fmla="*/ 9955809 w 12192000"/>
              <a:gd name="connsiteY55" fmla="*/ 376294 h 1924333"/>
              <a:gd name="connsiteX56" fmla="*/ 10032710 w 12192000"/>
              <a:gd name="connsiteY56" fmla="*/ 394940 h 1924333"/>
              <a:gd name="connsiteX57" fmla="*/ 10049925 w 12192000"/>
              <a:gd name="connsiteY57" fmla="*/ 404971 h 1924333"/>
              <a:gd name="connsiteX58" fmla="*/ 10112671 w 12192000"/>
              <a:gd name="connsiteY58" fmla="*/ 414549 h 1924333"/>
              <a:gd name="connsiteX59" fmla="*/ 10170853 w 12192000"/>
              <a:gd name="connsiteY59" fmla="*/ 435168 h 1924333"/>
              <a:gd name="connsiteX60" fmla="*/ 10290184 w 12192000"/>
              <a:gd name="connsiteY60" fmla="*/ 448123 h 1924333"/>
              <a:gd name="connsiteX61" fmla="*/ 10320158 w 12192000"/>
              <a:gd name="connsiteY61" fmla="*/ 458352 h 1924333"/>
              <a:gd name="connsiteX62" fmla="*/ 10321815 w 12192000"/>
              <a:gd name="connsiteY62" fmla="*/ 463087 h 1924333"/>
              <a:gd name="connsiteX63" fmla="*/ 10373742 w 12192000"/>
              <a:gd name="connsiteY63" fmla="*/ 464538 h 1924333"/>
              <a:gd name="connsiteX64" fmla="*/ 10428532 w 12192000"/>
              <a:gd name="connsiteY64" fmla="*/ 492504 h 1924333"/>
              <a:gd name="connsiteX65" fmla="*/ 10466490 w 12192000"/>
              <a:gd name="connsiteY65" fmla="*/ 517759 h 1924333"/>
              <a:gd name="connsiteX66" fmla="*/ 10466675 w 12192000"/>
              <a:gd name="connsiteY66" fmla="*/ 522076 h 1924333"/>
              <a:gd name="connsiteX67" fmla="*/ 10470309 w 12192000"/>
              <a:gd name="connsiteY67" fmla="*/ 522792 h 1924333"/>
              <a:gd name="connsiteX68" fmla="*/ 10474138 w 12192000"/>
              <a:gd name="connsiteY68" fmla="*/ 519761 h 1924333"/>
              <a:gd name="connsiteX69" fmla="*/ 10501100 w 12192000"/>
              <a:gd name="connsiteY69" fmla="*/ 528263 h 1924333"/>
              <a:gd name="connsiteX70" fmla="*/ 10502395 w 12192000"/>
              <a:gd name="connsiteY70" fmla="*/ 536393 h 1924333"/>
              <a:gd name="connsiteX71" fmla="*/ 10689496 w 12192000"/>
              <a:gd name="connsiteY71" fmla="*/ 560233 h 1924333"/>
              <a:gd name="connsiteX72" fmla="*/ 10788736 w 12192000"/>
              <a:gd name="connsiteY72" fmla="*/ 613188 h 1924333"/>
              <a:gd name="connsiteX73" fmla="*/ 10819747 w 12192000"/>
              <a:gd name="connsiteY73" fmla="*/ 621351 h 1924333"/>
              <a:gd name="connsiteX74" fmla="*/ 10864632 w 12192000"/>
              <a:gd name="connsiteY74" fmla="*/ 644858 h 1924333"/>
              <a:gd name="connsiteX75" fmla="*/ 10929407 w 12192000"/>
              <a:gd name="connsiteY75" fmla="*/ 652945 h 1924333"/>
              <a:gd name="connsiteX76" fmla="*/ 10979412 w 12192000"/>
              <a:gd name="connsiteY76" fmla="*/ 654217 h 1924333"/>
              <a:gd name="connsiteX77" fmla="*/ 11006959 w 12192000"/>
              <a:gd name="connsiteY77" fmla="*/ 657017 h 1924333"/>
              <a:gd name="connsiteX78" fmla="*/ 11077038 w 12192000"/>
              <a:gd name="connsiteY78" fmla="*/ 668487 h 1924333"/>
              <a:gd name="connsiteX79" fmla="*/ 11157850 w 12192000"/>
              <a:gd name="connsiteY79" fmla="*/ 693164 h 1924333"/>
              <a:gd name="connsiteX80" fmla="*/ 11175276 w 12192000"/>
              <a:gd name="connsiteY80" fmla="*/ 697243 h 1924333"/>
              <a:gd name="connsiteX81" fmla="*/ 11191131 w 12192000"/>
              <a:gd name="connsiteY81" fmla="*/ 696085 h 1924333"/>
              <a:gd name="connsiteX82" fmla="*/ 11195573 w 12192000"/>
              <a:gd name="connsiteY82" fmla="*/ 691751 h 1924333"/>
              <a:gd name="connsiteX83" fmla="*/ 11205299 w 12192000"/>
              <a:gd name="connsiteY83" fmla="*/ 693247 h 1924333"/>
              <a:gd name="connsiteX84" fmla="*/ 11223770 w 12192000"/>
              <a:gd name="connsiteY84" fmla="*/ 690335 h 1924333"/>
              <a:gd name="connsiteX85" fmla="*/ 11292119 w 12192000"/>
              <a:gd name="connsiteY85" fmla="*/ 713311 h 1924333"/>
              <a:gd name="connsiteX86" fmla="*/ 11435379 w 12192000"/>
              <a:gd name="connsiteY86" fmla="*/ 758519 h 1924333"/>
              <a:gd name="connsiteX87" fmla="*/ 11604406 w 12192000"/>
              <a:gd name="connsiteY87" fmla="*/ 810476 h 1924333"/>
              <a:gd name="connsiteX88" fmla="*/ 11652155 w 12192000"/>
              <a:gd name="connsiteY88" fmla="*/ 825109 h 1924333"/>
              <a:gd name="connsiteX89" fmla="*/ 11654192 w 12192000"/>
              <a:gd name="connsiteY89" fmla="*/ 827301 h 1924333"/>
              <a:gd name="connsiteX90" fmla="*/ 11676599 w 12192000"/>
              <a:gd name="connsiteY90" fmla="*/ 846628 h 1924333"/>
              <a:gd name="connsiteX91" fmla="*/ 11775168 w 12192000"/>
              <a:gd name="connsiteY91" fmla="*/ 890664 h 1924333"/>
              <a:gd name="connsiteX92" fmla="*/ 11826341 w 12192000"/>
              <a:gd name="connsiteY92" fmla="*/ 877558 h 1924333"/>
              <a:gd name="connsiteX93" fmla="*/ 11879068 w 12192000"/>
              <a:gd name="connsiteY93" fmla="*/ 874038 h 1924333"/>
              <a:gd name="connsiteX94" fmla="*/ 11889563 w 12192000"/>
              <a:gd name="connsiteY94" fmla="*/ 878619 h 1924333"/>
              <a:gd name="connsiteX95" fmla="*/ 12016613 w 12192000"/>
              <a:gd name="connsiteY95" fmla="*/ 886111 h 1924333"/>
              <a:gd name="connsiteX96" fmla="*/ 12108292 w 12192000"/>
              <a:gd name="connsiteY96" fmla="*/ 868500 h 1924333"/>
              <a:gd name="connsiteX97" fmla="*/ 12182910 w 12192000"/>
              <a:gd name="connsiteY97" fmla="*/ 882003 h 1924333"/>
              <a:gd name="connsiteX98" fmla="*/ 12192000 w 12192000"/>
              <a:gd name="connsiteY98" fmla="*/ 884778 h 1924333"/>
              <a:gd name="connsiteX99" fmla="*/ 12192000 w 12192000"/>
              <a:gd name="connsiteY99" fmla="*/ 1610315 h 1924333"/>
              <a:gd name="connsiteX100" fmla="*/ 12191998 w 12192000"/>
              <a:gd name="connsiteY100" fmla="*/ 1610315 h 1924333"/>
              <a:gd name="connsiteX101" fmla="*/ 12191998 w 12192000"/>
              <a:gd name="connsiteY101" fmla="*/ 1924333 h 1924333"/>
              <a:gd name="connsiteX102" fmla="*/ 0 w 12192000"/>
              <a:gd name="connsiteY102" fmla="*/ 1924333 h 1924333"/>
              <a:gd name="connsiteX103" fmla="*/ 0 w 12192000"/>
              <a:gd name="connsiteY103" fmla="*/ 505159 h 1924333"/>
              <a:gd name="connsiteX104" fmla="*/ 5722 w 12192000"/>
              <a:gd name="connsiteY104" fmla="*/ 508889 h 1924333"/>
              <a:gd name="connsiteX105" fmla="*/ 38476 w 12192000"/>
              <a:gd name="connsiteY105" fmla="*/ 524137 h 1924333"/>
              <a:gd name="connsiteX106" fmla="*/ 192883 w 12192000"/>
              <a:gd name="connsiteY106" fmla="*/ 545272 h 1924333"/>
              <a:gd name="connsiteX107" fmla="*/ 343710 w 12192000"/>
              <a:gd name="connsiteY107" fmla="*/ 565029 h 1924333"/>
              <a:gd name="connsiteX108" fmla="*/ 471066 w 12192000"/>
              <a:gd name="connsiteY108" fmla="*/ 549837 h 1924333"/>
              <a:gd name="connsiteX109" fmla="*/ 617333 w 12192000"/>
              <a:gd name="connsiteY109" fmla="*/ 526428 h 1924333"/>
              <a:gd name="connsiteX110" fmla="*/ 725203 w 12192000"/>
              <a:gd name="connsiteY110" fmla="*/ 523793 h 1924333"/>
              <a:gd name="connsiteX111" fmla="*/ 788494 w 12192000"/>
              <a:gd name="connsiteY111" fmla="*/ 505799 h 1924333"/>
              <a:gd name="connsiteX112" fmla="*/ 885977 w 12192000"/>
              <a:gd name="connsiteY112" fmla="*/ 526585 h 1924333"/>
              <a:gd name="connsiteX113" fmla="*/ 932142 w 12192000"/>
              <a:gd name="connsiteY113" fmla="*/ 528005 h 1924333"/>
              <a:gd name="connsiteX114" fmla="*/ 1090404 w 12192000"/>
              <a:gd name="connsiteY114" fmla="*/ 498299 h 1924333"/>
              <a:gd name="connsiteX115" fmla="*/ 1188628 w 12192000"/>
              <a:gd name="connsiteY115" fmla="*/ 483151 h 1924333"/>
              <a:gd name="connsiteX116" fmla="*/ 1316247 w 12192000"/>
              <a:gd name="connsiteY116" fmla="*/ 425979 h 1924333"/>
              <a:gd name="connsiteX117" fmla="*/ 1357712 w 12192000"/>
              <a:gd name="connsiteY117" fmla="*/ 416549 h 1924333"/>
              <a:gd name="connsiteX118" fmla="*/ 1425921 w 12192000"/>
              <a:gd name="connsiteY118" fmla="*/ 413953 h 1924333"/>
              <a:gd name="connsiteX119" fmla="*/ 1503817 w 12192000"/>
              <a:gd name="connsiteY119" fmla="*/ 380457 h 1924333"/>
              <a:gd name="connsiteX120" fmla="*/ 1639196 w 12192000"/>
              <a:gd name="connsiteY120" fmla="*/ 372785 h 1924333"/>
              <a:gd name="connsiteX121" fmla="*/ 1705606 w 12192000"/>
              <a:gd name="connsiteY121" fmla="*/ 359023 h 1924333"/>
              <a:gd name="connsiteX122" fmla="*/ 1813011 w 12192000"/>
              <a:gd name="connsiteY122" fmla="*/ 331023 h 1924333"/>
              <a:gd name="connsiteX123" fmla="*/ 1831380 w 12192000"/>
              <a:gd name="connsiteY123" fmla="*/ 341307 h 1924333"/>
              <a:gd name="connsiteX124" fmla="*/ 1858612 w 12192000"/>
              <a:gd name="connsiteY124" fmla="*/ 326777 h 1924333"/>
              <a:gd name="connsiteX125" fmla="*/ 1880661 w 12192000"/>
              <a:gd name="connsiteY125" fmla="*/ 335987 h 1924333"/>
              <a:gd name="connsiteX126" fmla="*/ 1941495 w 12192000"/>
              <a:gd name="connsiteY126" fmla="*/ 310792 h 1924333"/>
              <a:gd name="connsiteX127" fmla="*/ 1995402 w 12192000"/>
              <a:gd name="connsiteY127" fmla="*/ 305480 h 1924333"/>
              <a:gd name="connsiteX128" fmla="*/ 2223864 w 12192000"/>
              <a:gd name="connsiteY128" fmla="*/ 266118 h 1924333"/>
              <a:gd name="connsiteX129" fmla="*/ 2418043 w 12192000"/>
              <a:gd name="connsiteY129" fmla="*/ 215314 h 1924333"/>
              <a:gd name="connsiteX130" fmla="*/ 2558461 w 12192000"/>
              <a:gd name="connsiteY130" fmla="*/ 168193 h 1924333"/>
              <a:gd name="connsiteX131" fmla="*/ 2595535 w 12192000"/>
              <a:gd name="connsiteY131" fmla="*/ 158548 h 1924333"/>
              <a:gd name="connsiteX132" fmla="*/ 2626942 w 12192000"/>
              <a:gd name="connsiteY132" fmla="*/ 130400 h 1924333"/>
              <a:gd name="connsiteX133" fmla="*/ 2632225 w 12192000"/>
              <a:gd name="connsiteY133" fmla="*/ 130446 h 1924333"/>
              <a:gd name="connsiteX134" fmla="*/ 2696856 w 12192000"/>
              <a:gd name="connsiteY134" fmla="*/ 128498 h 1924333"/>
              <a:gd name="connsiteX135" fmla="*/ 2759767 w 12192000"/>
              <a:gd name="connsiteY135" fmla="*/ 127784 h 1924333"/>
              <a:gd name="connsiteX136" fmla="*/ 2792685 w 12192000"/>
              <a:gd name="connsiteY136" fmla="*/ 115710 h 1924333"/>
              <a:gd name="connsiteX137" fmla="*/ 2799767 w 12192000"/>
              <a:gd name="connsiteY137" fmla="*/ 113754 h 1924333"/>
              <a:gd name="connsiteX138" fmla="*/ 2829799 w 12192000"/>
              <a:gd name="connsiteY138" fmla="*/ 120042 h 1924333"/>
              <a:gd name="connsiteX139" fmla="*/ 2890704 w 12192000"/>
              <a:gd name="connsiteY139" fmla="*/ 121493 h 1924333"/>
              <a:gd name="connsiteX140" fmla="*/ 3042646 w 12192000"/>
              <a:gd name="connsiteY140" fmla="*/ 112273 h 1924333"/>
              <a:gd name="connsiteX141" fmla="*/ 3146630 w 12192000"/>
              <a:gd name="connsiteY141" fmla="*/ 100898 h 1924333"/>
              <a:gd name="connsiteX142" fmla="*/ 3233163 w 12192000"/>
              <a:gd name="connsiteY142" fmla="*/ 120200 h 1924333"/>
              <a:gd name="connsiteX143" fmla="*/ 3372699 w 12192000"/>
              <a:gd name="connsiteY143" fmla="*/ 129394 h 1924333"/>
              <a:gd name="connsiteX144" fmla="*/ 3394352 w 12192000"/>
              <a:gd name="connsiteY144" fmla="*/ 131671 h 1924333"/>
              <a:gd name="connsiteX145" fmla="*/ 3448218 w 12192000"/>
              <a:gd name="connsiteY145" fmla="*/ 118229 h 1924333"/>
              <a:gd name="connsiteX146" fmla="*/ 3505047 w 12192000"/>
              <a:gd name="connsiteY146" fmla="*/ 115412 h 1924333"/>
              <a:gd name="connsiteX147" fmla="*/ 3521767 w 12192000"/>
              <a:gd name="connsiteY147" fmla="*/ 111071 h 1924333"/>
              <a:gd name="connsiteX148" fmla="*/ 3585137 w 12192000"/>
              <a:gd name="connsiteY148" fmla="*/ 114371 h 1924333"/>
              <a:gd name="connsiteX149" fmla="*/ 3690293 w 12192000"/>
              <a:gd name="connsiteY149" fmla="*/ 98301 h 1924333"/>
              <a:gd name="connsiteX150" fmla="*/ 3867818 w 12192000"/>
              <a:gd name="connsiteY150" fmla="*/ 88985 h 1924333"/>
              <a:gd name="connsiteX151" fmla="*/ 4091337 w 12192000"/>
              <a:gd name="connsiteY151" fmla="*/ 70813 h 1924333"/>
              <a:gd name="connsiteX152" fmla="*/ 4246332 w 12192000"/>
              <a:gd name="connsiteY152" fmla="*/ 41697 h 1924333"/>
              <a:gd name="connsiteX153" fmla="*/ 4266975 w 12192000"/>
              <a:gd name="connsiteY153" fmla="*/ 46592 h 1924333"/>
              <a:gd name="connsiteX154" fmla="*/ 4270566 w 12192000"/>
              <a:gd name="connsiteY154" fmla="*/ 47620 h 1924333"/>
              <a:gd name="connsiteX155" fmla="*/ 4288964 w 12192000"/>
              <a:gd name="connsiteY155" fmla="*/ 52766 h 1924333"/>
              <a:gd name="connsiteX156" fmla="*/ 4365137 w 12192000"/>
              <a:gd name="connsiteY156" fmla="*/ 51783 h 1924333"/>
              <a:gd name="connsiteX157" fmla="*/ 4430546 w 12192000"/>
              <a:gd name="connsiteY157" fmla="*/ 44555 h 1924333"/>
              <a:gd name="connsiteX158" fmla="*/ 4444136 w 12192000"/>
              <a:gd name="connsiteY158" fmla="*/ 39567 h 1924333"/>
              <a:gd name="connsiteX159" fmla="*/ 4534039 w 12192000"/>
              <a:gd name="connsiteY159" fmla="*/ 31604 h 1924333"/>
              <a:gd name="connsiteX160" fmla="*/ 4560448 w 12192000"/>
              <a:gd name="connsiteY160" fmla="*/ 25231 h 1924333"/>
              <a:gd name="connsiteX161" fmla="*/ 4568006 w 12192000"/>
              <a:gd name="connsiteY161" fmla="*/ 25970 h 1924333"/>
              <a:gd name="connsiteX162" fmla="*/ 4595497 w 12192000"/>
              <a:gd name="connsiteY162" fmla="*/ 22958 h 1924333"/>
              <a:gd name="connsiteX163" fmla="*/ 4608623 w 12192000"/>
              <a:gd name="connsiteY163" fmla="*/ 18108 h 1924333"/>
              <a:gd name="connsiteX164" fmla="*/ 4623942 w 12192000"/>
              <a:gd name="connsiteY164" fmla="*/ 22251 h 1924333"/>
              <a:gd name="connsiteX165" fmla="*/ 4664336 w 12192000"/>
              <a:gd name="connsiteY165" fmla="*/ 23306 h 1924333"/>
              <a:gd name="connsiteX166" fmla="*/ 4677385 w 12192000"/>
              <a:gd name="connsiteY166" fmla="*/ 18246 h 1924333"/>
              <a:gd name="connsiteX167" fmla="*/ 4698143 w 12192000"/>
              <a:gd name="connsiteY167" fmla="*/ 18036 h 1924333"/>
              <a:gd name="connsiteX168" fmla="*/ 4750609 w 12192000"/>
              <a:gd name="connsiteY168" fmla="*/ 23611 h 1924333"/>
              <a:gd name="connsiteX169" fmla="*/ 4784658 w 12192000"/>
              <a:gd name="connsiteY169" fmla="*/ 25057 h 1924333"/>
              <a:gd name="connsiteX170" fmla="*/ 4847558 w 12192000"/>
              <a:gd name="connsiteY170" fmla="*/ 38726 h 1924333"/>
              <a:gd name="connsiteX171" fmla="*/ 4909134 w 12192000"/>
              <a:gd name="connsiteY171" fmla="*/ 50659 h 1924333"/>
              <a:gd name="connsiteX172" fmla="*/ 5099219 w 12192000"/>
              <a:gd name="connsiteY172" fmla="*/ 55050 h 1924333"/>
              <a:gd name="connsiteX173" fmla="*/ 5184992 w 12192000"/>
              <a:gd name="connsiteY173" fmla="*/ 67596 h 1924333"/>
              <a:gd name="connsiteX174" fmla="*/ 5229637 w 12192000"/>
              <a:gd name="connsiteY174" fmla="*/ 67789 h 1924333"/>
              <a:gd name="connsiteX175" fmla="*/ 5389346 w 12192000"/>
              <a:gd name="connsiteY175" fmla="*/ 80211 h 1924333"/>
              <a:gd name="connsiteX176" fmla="*/ 5494414 w 12192000"/>
              <a:gd name="connsiteY176" fmla="*/ 75926 h 1924333"/>
              <a:gd name="connsiteX177" fmla="*/ 5528443 w 12192000"/>
              <a:gd name="connsiteY177" fmla="*/ 77206 h 1924333"/>
              <a:gd name="connsiteX178" fmla="*/ 5684939 w 12192000"/>
              <a:gd name="connsiteY178" fmla="*/ 50269 h 1924333"/>
              <a:gd name="connsiteX179" fmla="*/ 5765146 w 12192000"/>
              <a:gd name="connsiteY179" fmla="*/ 50414 h 1924333"/>
              <a:gd name="connsiteX180" fmla="*/ 5848655 w 12192000"/>
              <a:gd name="connsiteY180" fmla="*/ 35257 h 1924333"/>
              <a:gd name="connsiteX181" fmla="*/ 5930656 w 12192000"/>
              <a:gd name="connsiteY181" fmla="*/ 30131 h 1924333"/>
              <a:gd name="connsiteX182" fmla="*/ 6124150 w 12192000"/>
              <a:gd name="connsiteY182" fmla="*/ 31679 h 1924333"/>
              <a:gd name="connsiteX183" fmla="*/ 6189199 w 12192000"/>
              <a:gd name="connsiteY183" fmla="*/ 588 h 1924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</a:cxnLst>
            <a:rect l="l" t="t" r="r" b="b"/>
            <a:pathLst>
              <a:path w="12192000" h="1924333">
                <a:moveTo>
                  <a:pt x="6189199" y="588"/>
                </a:moveTo>
                <a:cubicBezTo>
                  <a:pt x="6196356" y="-574"/>
                  <a:pt x="6202609" y="-108"/>
                  <a:pt x="6207079" y="2850"/>
                </a:cubicBezTo>
                <a:cubicBezTo>
                  <a:pt x="6222026" y="2749"/>
                  <a:pt x="6273489" y="3767"/>
                  <a:pt x="6285610" y="18131"/>
                </a:cubicBezTo>
                <a:cubicBezTo>
                  <a:pt x="6307255" y="18685"/>
                  <a:pt x="6357141" y="23793"/>
                  <a:pt x="6378008" y="24625"/>
                </a:cubicBezTo>
                <a:cubicBezTo>
                  <a:pt x="6409946" y="30645"/>
                  <a:pt x="6438307" y="10375"/>
                  <a:pt x="6466340" y="21366"/>
                </a:cubicBezTo>
                <a:cubicBezTo>
                  <a:pt x="6488276" y="31229"/>
                  <a:pt x="6529854" y="28110"/>
                  <a:pt x="6553334" y="35307"/>
                </a:cubicBezTo>
                <a:cubicBezTo>
                  <a:pt x="6561737" y="48059"/>
                  <a:pt x="6609188" y="62087"/>
                  <a:pt x="6626068" y="58045"/>
                </a:cubicBezTo>
                <a:cubicBezTo>
                  <a:pt x="6660952" y="66570"/>
                  <a:pt x="6666277" y="84716"/>
                  <a:pt x="6692303" y="91487"/>
                </a:cubicBezTo>
                <a:lnTo>
                  <a:pt x="6733670" y="118130"/>
                </a:lnTo>
                <a:lnTo>
                  <a:pt x="6798016" y="112271"/>
                </a:lnTo>
                <a:lnTo>
                  <a:pt x="6801081" y="114963"/>
                </a:lnTo>
                <a:cubicBezTo>
                  <a:pt x="6806919" y="120140"/>
                  <a:pt x="6812832" y="125016"/>
                  <a:pt x="6819351" y="128825"/>
                </a:cubicBezTo>
                <a:cubicBezTo>
                  <a:pt x="6825742" y="109997"/>
                  <a:pt x="6840132" y="116541"/>
                  <a:pt x="6852732" y="123321"/>
                </a:cubicBezTo>
                <a:lnTo>
                  <a:pt x="6865247" y="128836"/>
                </a:lnTo>
                <a:lnTo>
                  <a:pt x="6905517" y="129265"/>
                </a:lnTo>
                <a:cubicBezTo>
                  <a:pt x="6934052" y="140042"/>
                  <a:pt x="6939773" y="141556"/>
                  <a:pt x="6950286" y="150104"/>
                </a:cubicBezTo>
                <a:lnTo>
                  <a:pt x="7003442" y="136136"/>
                </a:lnTo>
                <a:lnTo>
                  <a:pt x="7160047" y="166721"/>
                </a:lnTo>
                <a:cubicBezTo>
                  <a:pt x="7207281" y="179911"/>
                  <a:pt x="7280644" y="210197"/>
                  <a:pt x="7325604" y="215867"/>
                </a:cubicBezTo>
                <a:cubicBezTo>
                  <a:pt x="7460113" y="233904"/>
                  <a:pt x="7393081" y="242880"/>
                  <a:pt x="7540522" y="239374"/>
                </a:cubicBezTo>
                <a:cubicBezTo>
                  <a:pt x="7545714" y="234872"/>
                  <a:pt x="7605972" y="231727"/>
                  <a:pt x="7612071" y="229553"/>
                </a:cubicBezTo>
                <a:lnTo>
                  <a:pt x="7651995" y="244567"/>
                </a:lnTo>
                <a:lnTo>
                  <a:pt x="7725761" y="258638"/>
                </a:lnTo>
                <a:lnTo>
                  <a:pt x="7823038" y="287078"/>
                </a:lnTo>
                <a:cubicBezTo>
                  <a:pt x="7837080" y="286482"/>
                  <a:pt x="7851647" y="286498"/>
                  <a:pt x="7866405" y="287288"/>
                </a:cubicBezTo>
                <a:lnTo>
                  <a:pt x="7875021" y="288224"/>
                </a:lnTo>
                <a:cubicBezTo>
                  <a:pt x="7875062" y="288354"/>
                  <a:pt x="7875105" y="288483"/>
                  <a:pt x="7875146" y="288614"/>
                </a:cubicBezTo>
                <a:cubicBezTo>
                  <a:pt x="7880550" y="289202"/>
                  <a:pt x="7901153" y="290716"/>
                  <a:pt x="7907443" y="291752"/>
                </a:cubicBezTo>
                <a:lnTo>
                  <a:pt x="7912892" y="294833"/>
                </a:lnTo>
                <a:lnTo>
                  <a:pt x="7946345" y="319359"/>
                </a:lnTo>
                <a:cubicBezTo>
                  <a:pt x="7958657" y="312776"/>
                  <a:pt x="7996513" y="309749"/>
                  <a:pt x="8021238" y="315159"/>
                </a:cubicBezTo>
                <a:cubicBezTo>
                  <a:pt x="8045964" y="320570"/>
                  <a:pt x="8058169" y="340462"/>
                  <a:pt x="8094697" y="351819"/>
                </a:cubicBezTo>
                <a:cubicBezTo>
                  <a:pt x="8129587" y="361154"/>
                  <a:pt x="8116181" y="360544"/>
                  <a:pt x="8155208" y="371168"/>
                </a:cubicBezTo>
                <a:cubicBezTo>
                  <a:pt x="8196217" y="383300"/>
                  <a:pt x="8205468" y="391801"/>
                  <a:pt x="8248472" y="400489"/>
                </a:cubicBezTo>
                <a:cubicBezTo>
                  <a:pt x="8283932" y="419791"/>
                  <a:pt x="8278617" y="392031"/>
                  <a:pt x="8300068" y="405531"/>
                </a:cubicBezTo>
                <a:lnTo>
                  <a:pt x="8356293" y="403328"/>
                </a:lnTo>
                <a:cubicBezTo>
                  <a:pt x="8377247" y="404463"/>
                  <a:pt x="8438442" y="433194"/>
                  <a:pt x="8475838" y="435524"/>
                </a:cubicBezTo>
                <a:cubicBezTo>
                  <a:pt x="8510241" y="438037"/>
                  <a:pt x="8545511" y="449840"/>
                  <a:pt x="8575216" y="450198"/>
                </a:cubicBezTo>
                <a:lnTo>
                  <a:pt x="8588650" y="447070"/>
                </a:lnTo>
                <a:lnTo>
                  <a:pt x="8612184" y="439577"/>
                </a:lnTo>
                <a:lnTo>
                  <a:pt x="8630713" y="433015"/>
                </a:lnTo>
                <a:cubicBezTo>
                  <a:pt x="8635870" y="429519"/>
                  <a:pt x="8700685" y="428411"/>
                  <a:pt x="8704240" y="422865"/>
                </a:cubicBezTo>
                <a:cubicBezTo>
                  <a:pt x="8761777" y="429549"/>
                  <a:pt x="8768302" y="427178"/>
                  <a:pt x="8829513" y="429389"/>
                </a:cubicBezTo>
                <a:cubicBezTo>
                  <a:pt x="8922895" y="444672"/>
                  <a:pt x="8924579" y="401507"/>
                  <a:pt x="9083651" y="390744"/>
                </a:cubicBezTo>
                <a:cubicBezTo>
                  <a:pt x="9138403" y="388032"/>
                  <a:pt x="9315003" y="378647"/>
                  <a:pt x="9371402" y="371809"/>
                </a:cubicBezTo>
                <a:cubicBezTo>
                  <a:pt x="9358632" y="337502"/>
                  <a:pt x="9402842" y="379364"/>
                  <a:pt x="9429586" y="369213"/>
                </a:cubicBezTo>
                <a:cubicBezTo>
                  <a:pt x="9449312" y="370213"/>
                  <a:pt x="9473938" y="373270"/>
                  <a:pt x="9489757" y="377814"/>
                </a:cubicBezTo>
                <a:cubicBezTo>
                  <a:pt x="9498164" y="379256"/>
                  <a:pt x="9507139" y="379272"/>
                  <a:pt x="9516954" y="376991"/>
                </a:cubicBezTo>
                <a:cubicBezTo>
                  <a:pt x="9548430" y="354766"/>
                  <a:pt x="9591874" y="370315"/>
                  <a:pt x="9645588" y="363590"/>
                </a:cubicBezTo>
                <a:cubicBezTo>
                  <a:pt x="9660487" y="368814"/>
                  <a:pt x="9710817" y="350550"/>
                  <a:pt x="9722896" y="360983"/>
                </a:cubicBezTo>
                <a:cubicBezTo>
                  <a:pt x="9733918" y="362239"/>
                  <a:pt x="9745201" y="356679"/>
                  <a:pt x="9752803" y="368492"/>
                </a:cubicBezTo>
                <a:cubicBezTo>
                  <a:pt x="9793268" y="374490"/>
                  <a:pt x="9843313" y="380978"/>
                  <a:pt x="9890305" y="380736"/>
                </a:cubicBezTo>
                <a:cubicBezTo>
                  <a:pt x="9912701" y="380083"/>
                  <a:pt x="9926523" y="379037"/>
                  <a:pt x="9939767" y="377776"/>
                </a:cubicBezTo>
                <a:lnTo>
                  <a:pt x="9944355" y="377352"/>
                </a:lnTo>
                <a:lnTo>
                  <a:pt x="9953719" y="375642"/>
                </a:lnTo>
                <a:lnTo>
                  <a:pt x="9955809" y="376294"/>
                </a:lnTo>
                <a:lnTo>
                  <a:pt x="10032710" y="394940"/>
                </a:lnTo>
                <a:lnTo>
                  <a:pt x="10049925" y="404971"/>
                </a:lnTo>
                <a:lnTo>
                  <a:pt x="10112671" y="414549"/>
                </a:lnTo>
                <a:cubicBezTo>
                  <a:pt x="10169643" y="412125"/>
                  <a:pt x="10132220" y="425358"/>
                  <a:pt x="10170853" y="435168"/>
                </a:cubicBezTo>
                <a:cubicBezTo>
                  <a:pt x="10206088" y="442020"/>
                  <a:pt x="10240809" y="454081"/>
                  <a:pt x="10290184" y="448123"/>
                </a:cubicBezTo>
                <a:cubicBezTo>
                  <a:pt x="10301813" y="444919"/>
                  <a:pt x="10315233" y="449499"/>
                  <a:pt x="10320158" y="458352"/>
                </a:cubicBezTo>
                <a:cubicBezTo>
                  <a:pt x="10321006" y="459876"/>
                  <a:pt x="10321565" y="461470"/>
                  <a:pt x="10321815" y="463087"/>
                </a:cubicBezTo>
                <a:cubicBezTo>
                  <a:pt x="10354058" y="457158"/>
                  <a:pt x="10355176" y="470634"/>
                  <a:pt x="10373742" y="464538"/>
                </a:cubicBezTo>
                <a:cubicBezTo>
                  <a:pt x="10403060" y="475292"/>
                  <a:pt x="10411841" y="497597"/>
                  <a:pt x="10428532" y="492504"/>
                </a:cubicBezTo>
                <a:cubicBezTo>
                  <a:pt x="10440561" y="500742"/>
                  <a:pt x="10446267" y="521930"/>
                  <a:pt x="10466490" y="517759"/>
                </a:cubicBezTo>
                <a:cubicBezTo>
                  <a:pt x="10464622" y="519986"/>
                  <a:pt x="10465013" y="521261"/>
                  <a:pt x="10466675" y="522076"/>
                </a:cubicBezTo>
                <a:lnTo>
                  <a:pt x="10470309" y="522792"/>
                </a:lnTo>
                <a:lnTo>
                  <a:pt x="10474138" y="519761"/>
                </a:lnTo>
                <a:cubicBezTo>
                  <a:pt x="10488888" y="509612"/>
                  <a:pt x="10484914" y="524734"/>
                  <a:pt x="10501100" y="528263"/>
                </a:cubicBezTo>
                <a:cubicBezTo>
                  <a:pt x="10508412" y="530705"/>
                  <a:pt x="10505426" y="533743"/>
                  <a:pt x="10502395" y="536393"/>
                </a:cubicBezTo>
                <a:lnTo>
                  <a:pt x="10689496" y="560233"/>
                </a:lnTo>
                <a:cubicBezTo>
                  <a:pt x="10721441" y="573640"/>
                  <a:pt x="10757547" y="582937"/>
                  <a:pt x="10788736" y="613188"/>
                </a:cubicBezTo>
                <a:cubicBezTo>
                  <a:pt x="10794510" y="621641"/>
                  <a:pt x="10807098" y="616073"/>
                  <a:pt x="10819747" y="621351"/>
                </a:cubicBezTo>
                <a:cubicBezTo>
                  <a:pt x="10832398" y="626630"/>
                  <a:pt x="10846356" y="639592"/>
                  <a:pt x="10864632" y="644858"/>
                </a:cubicBezTo>
                <a:cubicBezTo>
                  <a:pt x="10895617" y="652290"/>
                  <a:pt x="10921550" y="640451"/>
                  <a:pt x="10929407" y="652945"/>
                </a:cubicBezTo>
                <a:cubicBezTo>
                  <a:pt x="10945460" y="653176"/>
                  <a:pt x="10968148" y="640553"/>
                  <a:pt x="10979412" y="654217"/>
                </a:cubicBezTo>
                <a:cubicBezTo>
                  <a:pt x="10981679" y="643737"/>
                  <a:pt x="10997287" y="663414"/>
                  <a:pt x="11006959" y="657017"/>
                </a:cubicBezTo>
                <a:cubicBezTo>
                  <a:pt x="11023230" y="659396"/>
                  <a:pt x="11051890" y="662462"/>
                  <a:pt x="11077038" y="668487"/>
                </a:cubicBezTo>
                <a:cubicBezTo>
                  <a:pt x="11097000" y="690299"/>
                  <a:pt x="11141286" y="676399"/>
                  <a:pt x="11157850" y="693164"/>
                </a:cubicBezTo>
                <a:cubicBezTo>
                  <a:pt x="11163800" y="695757"/>
                  <a:pt x="11169599" y="696942"/>
                  <a:pt x="11175276" y="697243"/>
                </a:cubicBezTo>
                <a:lnTo>
                  <a:pt x="11191131" y="696085"/>
                </a:lnTo>
                <a:lnTo>
                  <a:pt x="11195573" y="691751"/>
                </a:lnTo>
                <a:lnTo>
                  <a:pt x="11205299" y="693247"/>
                </a:lnTo>
                <a:lnTo>
                  <a:pt x="11223770" y="690335"/>
                </a:lnTo>
                <a:cubicBezTo>
                  <a:pt x="11237778" y="693777"/>
                  <a:pt x="11256852" y="701947"/>
                  <a:pt x="11292119" y="713311"/>
                </a:cubicBezTo>
                <a:cubicBezTo>
                  <a:pt x="11334878" y="733451"/>
                  <a:pt x="11401662" y="729175"/>
                  <a:pt x="11435379" y="758519"/>
                </a:cubicBezTo>
                <a:lnTo>
                  <a:pt x="11604406" y="810476"/>
                </a:lnTo>
                <a:lnTo>
                  <a:pt x="11652155" y="825109"/>
                </a:lnTo>
                <a:lnTo>
                  <a:pt x="11654192" y="827301"/>
                </a:lnTo>
                <a:cubicBezTo>
                  <a:pt x="11661650" y="834729"/>
                  <a:pt x="11669215" y="841480"/>
                  <a:pt x="11676599" y="846628"/>
                </a:cubicBezTo>
                <a:cubicBezTo>
                  <a:pt x="11688258" y="861760"/>
                  <a:pt x="11752266" y="896888"/>
                  <a:pt x="11775168" y="890664"/>
                </a:cubicBezTo>
                <a:cubicBezTo>
                  <a:pt x="11790977" y="883819"/>
                  <a:pt x="11808364" y="879901"/>
                  <a:pt x="11826341" y="877558"/>
                </a:cubicBezTo>
                <a:lnTo>
                  <a:pt x="11879068" y="874038"/>
                </a:lnTo>
                <a:lnTo>
                  <a:pt x="11889563" y="878619"/>
                </a:lnTo>
                <a:lnTo>
                  <a:pt x="12016613" y="886111"/>
                </a:lnTo>
                <a:lnTo>
                  <a:pt x="12108292" y="868500"/>
                </a:lnTo>
                <a:cubicBezTo>
                  <a:pt x="12129725" y="867311"/>
                  <a:pt x="12157891" y="874537"/>
                  <a:pt x="12182910" y="882003"/>
                </a:cubicBezTo>
                <a:lnTo>
                  <a:pt x="12192000" y="884778"/>
                </a:lnTo>
                <a:lnTo>
                  <a:pt x="12192000" y="1610315"/>
                </a:lnTo>
                <a:lnTo>
                  <a:pt x="12191998" y="1610315"/>
                </a:lnTo>
                <a:lnTo>
                  <a:pt x="12191998" y="1924333"/>
                </a:lnTo>
                <a:lnTo>
                  <a:pt x="0" y="1924333"/>
                </a:lnTo>
                <a:lnTo>
                  <a:pt x="0" y="505159"/>
                </a:lnTo>
                <a:lnTo>
                  <a:pt x="5722" y="508889"/>
                </a:lnTo>
                <a:cubicBezTo>
                  <a:pt x="21614" y="518548"/>
                  <a:pt x="33814" y="524781"/>
                  <a:pt x="38476" y="524137"/>
                </a:cubicBezTo>
                <a:cubicBezTo>
                  <a:pt x="99229" y="544180"/>
                  <a:pt x="142010" y="538457"/>
                  <a:pt x="192883" y="545272"/>
                </a:cubicBezTo>
                <a:cubicBezTo>
                  <a:pt x="277629" y="525210"/>
                  <a:pt x="293434" y="558443"/>
                  <a:pt x="343710" y="565029"/>
                </a:cubicBezTo>
                <a:cubicBezTo>
                  <a:pt x="383094" y="555729"/>
                  <a:pt x="425462" y="556271"/>
                  <a:pt x="471066" y="549837"/>
                </a:cubicBezTo>
                <a:cubicBezTo>
                  <a:pt x="513583" y="544428"/>
                  <a:pt x="569194" y="531004"/>
                  <a:pt x="617333" y="526428"/>
                </a:cubicBezTo>
                <a:cubicBezTo>
                  <a:pt x="660031" y="520760"/>
                  <a:pt x="696675" y="523882"/>
                  <a:pt x="725203" y="523793"/>
                </a:cubicBezTo>
                <a:cubicBezTo>
                  <a:pt x="736650" y="521695"/>
                  <a:pt x="780513" y="502146"/>
                  <a:pt x="788494" y="505799"/>
                </a:cubicBezTo>
                <a:lnTo>
                  <a:pt x="885977" y="526585"/>
                </a:lnTo>
                <a:cubicBezTo>
                  <a:pt x="906140" y="522837"/>
                  <a:pt x="917203" y="532232"/>
                  <a:pt x="932142" y="528005"/>
                </a:cubicBezTo>
                <a:cubicBezTo>
                  <a:pt x="963701" y="524128"/>
                  <a:pt x="1061555" y="499582"/>
                  <a:pt x="1090404" y="498299"/>
                </a:cubicBezTo>
                <a:cubicBezTo>
                  <a:pt x="1132840" y="494057"/>
                  <a:pt x="1148476" y="496041"/>
                  <a:pt x="1188628" y="483151"/>
                </a:cubicBezTo>
                <a:cubicBezTo>
                  <a:pt x="1230397" y="468408"/>
                  <a:pt x="1278711" y="457638"/>
                  <a:pt x="1316247" y="425979"/>
                </a:cubicBezTo>
                <a:cubicBezTo>
                  <a:pt x="1322662" y="417251"/>
                  <a:pt x="1339433" y="418553"/>
                  <a:pt x="1357712" y="416549"/>
                </a:cubicBezTo>
                <a:cubicBezTo>
                  <a:pt x="1375991" y="414544"/>
                  <a:pt x="1423507" y="412949"/>
                  <a:pt x="1425921" y="413953"/>
                </a:cubicBezTo>
                <a:cubicBezTo>
                  <a:pt x="1450272" y="407937"/>
                  <a:pt x="1458223" y="388156"/>
                  <a:pt x="1503817" y="380457"/>
                </a:cubicBezTo>
                <a:cubicBezTo>
                  <a:pt x="1541095" y="377398"/>
                  <a:pt x="1605565" y="376357"/>
                  <a:pt x="1639196" y="372785"/>
                </a:cubicBezTo>
                <a:cubicBezTo>
                  <a:pt x="1653280" y="376736"/>
                  <a:pt x="1695289" y="365766"/>
                  <a:pt x="1705606" y="359023"/>
                </a:cubicBezTo>
                <a:cubicBezTo>
                  <a:pt x="1729169" y="336295"/>
                  <a:pt x="1793207" y="348537"/>
                  <a:pt x="1813011" y="331023"/>
                </a:cubicBezTo>
                <a:cubicBezTo>
                  <a:pt x="1820772" y="328179"/>
                  <a:pt x="1823566" y="341833"/>
                  <a:pt x="1831380" y="341307"/>
                </a:cubicBezTo>
                <a:lnTo>
                  <a:pt x="1858612" y="326777"/>
                </a:lnTo>
                <a:lnTo>
                  <a:pt x="1880661" y="335987"/>
                </a:lnTo>
                <a:lnTo>
                  <a:pt x="1941495" y="310792"/>
                </a:lnTo>
                <a:cubicBezTo>
                  <a:pt x="1978970" y="307223"/>
                  <a:pt x="1947391" y="291714"/>
                  <a:pt x="1995402" y="305480"/>
                </a:cubicBezTo>
                <a:cubicBezTo>
                  <a:pt x="2042464" y="298034"/>
                  <a:pt x="2153424" y="281146"/>
                  <a:pt x="2223864" y="266118"/>
                </a:cubicBezTo>
                <a:cubicBezTo>
                  <a:pt x="2261296" y="256300"/>
                  <a:pt x="2360518" y="238323"/>
                  <a:pt x="2418043" y="215314"/>
                </a:cubicBezTo>
                <a:cubicBezTo>
                  <a:pt x="2472088" y="206823"/>
                  <a:pt x="2499422" y="162612"/>
                  <a:pt x="2558461" y="168193"/>
                </a:cubicBezTo>
                <a:cubicBezTo>
                  <a:pt x="2559660" y="164506"/>
                  <a:pt x="2592244" y="161337"/>
                  <a:pt x="2595535" y="158548"/>
                </a:cubicBezTo>
                <a:lnTo>
                  <a:pt x="2626942" y="130400"/>
                </a:lnTo>
                <a:lnTo>
                  <a:pt x="2632225" y="130446"/>
                </a:lnTo>
                <a:lnTo>
                  <a:pt x="2696856" y="128498"/>
                </a:lnTo>
                <a:lnTo>
                  <a:pt x="2759767" y="127784"/>
                </a:lnTo>
                <a:cubicBezTo>
                  <a:pt x="2770024" y="123546"/>
                  <a:pt x="2781047" y="119463"/>
                  <a:pt x="2792685" y="115710"/>
                </a:cubicBezTo>
                <a:lnTo>
                  <a:pt x="2799767" y="113754"/>
                </a:lnTo>
                <a:lnTo>
                  <a:pt x="2829799" y="120042"/>
                </a:lnTo>
                <a:lnTo>
                  <a:pt x="2890704" y="121493"/>
                </a:lnTo>
                <a:cubicBezTo>
                  <a:pt x="2935390" y="121035"/>
                  <a:pt x="2990780" y="113193"/>
                  <a:pt x="3042646" y="112273"/>
                </a:cubicBezTo>
                <a:cubicBezTo>
                  <a:pt x="3077119" y="111474"/>
                  <a:pt x="3124089" y="100414"/>
                  <a:pt x="3146630" y="100898"/>
                </a:cubicBezTo>
                <a:cubicBezTo>
                  <a:pt x="3169381" y="117699"/>
                  <a:pt x="3224695" y="125864"/>
                  <a:pt x="3233163" y="120200"/>
                </a:cubicBezTo>
                <a:lnTo>
                  <a:pt x="3372699" y="129394"/>
                </a:lnTo>
                <a:cubicBezTo>
                  <a:pt x="3389020" y="126586"/>
                  <a:pt x="3397563" y="116804"/>
                  <a:pt x="3394352" y="131671"/>
                </a:cubicBezTo>
                <a:cubicBezTo>
                  <a:pt x="3406102" y="131485"/>
                  <a:pt x="3429770" y="120938"/>
                  <a:pt x="3448218" y="118229"/>
                </a:cubicBezTo>
                <a:lnTo>
                  <a:pt x="3505047" y="115412"/>
                </a:lnTo>
                <a:lnTo>
                  <a:pt x="3521767" y="111071"/>
                </a:lnTo>
                <a:cubicBezTo>
                  <a:pt x="3526335" y="108877"/>
                  <a:pt x="3582156" y="117732"/>
                  <a:pt x="3585137" y="114371"/>
                </a:cubicBezTo>
                <a:cubicBezTo>
                  <a:pt x="3638265" y="102098"/>
                  <a:pt x="3633789" y="98565"/>
                  <a:pt x="3690293" y="98301"/>
                </a:cubicBezTo>
                <a:cubicBezTo>
                  <a:pt x="3782197" y="112746"/>
                  <a:pt x="3826738" y="92943"/>
                  <a:pt x="3867818" y="88985"/>
                </a:cubicBezTo>
                <a:cubicBezTo>
                  <a:pt x="3943777" y="81477"/>
                  <a:pt x="3990501" y="75194"/>
                  <a:pt x="4091337" y="70813"/>
                </a:cubicBezTo>
                <a:cubicBezTo>
                  <a:pt x="4154422" y="62932"/>
                  <a:pt x="4217060" y="45734"/>
                  <a:pt x="4246332" y="41697"/>
                </a:cubicBezTo>
                <a:cubicBezTo>
                  <a:pt x="4253308" y="42804"/>
                  <a:pt x="4260125" y="44606"/>
                  <a:pt x="4266975" y="46592"/>
                </a:cubicBezTo>
                <a:lnTo>
                  <a:pt x="4270566" y="47620"/>
                </a:lnTo>
                <a:lnTo>
                  <a:pt x="4288964" y="52766"/>
                </a:lnTo>
                <a:lnTo>
                  <a:pt x="4365137" y="51783"/>
                </a:lnTo>
                <a:lnTo>
                  <a:pt x="4430546" y="44555"/>
                </a:lnTo>
                <a:lnTo>
                  <a:pt x="4444136" y="39567"/>
                </a:lnTo>
                <a:lnTo>
                  <a:pt x="4534039" y="31604"/>
                </a:lnTo>
                <a:lnTo>
                  <a:pt x="4560448" y="25231"/>
                </a:lnTo>
                <a:lnTo>
                  <a:pt x="4568006" y="25970"/>
                </a:lnTo>
                <a:cubicBezTo>
                  <a:pt x="4580278" y="23866"/>
                  <a:pt x="4594878" y="14904"/>
                  <a:pt x="4595497" y="22958"/>
                </a:cubicBezTo>
                <a:lnTo>
                  <a:pt x="4608623" y="18108"/>
                </a:lnTo>
                <a:lnTo>
                  <a:pt x="4623942" y="22251"/>
                </a:lnTo>
                <a:cubicBezTo>
                  <a:pt x="4633227" y="23117"/>
                  <a:pt x="4655429" y="23973"/>
                  <a:pt x="4664336" y="23306"/>
                </a:cubicBezTo>
                <a:lnTo>
                  <a:pt x="4677385" y="18246"/>
                </a:lnTo>
                <a:lnTo>
                  <a:pt x="4698143" y="18036"/>
                </a:lnTo>
                <a:cubicBezTo>
                  <a:pt x="4710347" y="18931"/>
                  <a:pt x="4736189" y="22441"/>
                  <a:pt x="4750609" y="23611"/>
                </a:cubicBezTo>
                <a:cubicBezTo>
                  <a:pt x="4764270" y="27424"/>
                  <a:pt x="4774858" y="29782"/>
                  <a:pt x="4784658" y="25057"/>
                </a:cubicBezTo>
                <a:cubicBezTo>
                  <a:pt x="4804708" y="29613"/>
                  <a:pt x="4822811" y="48263"/>
                  <a:pt x="4847558" y="38726"/>
                </a:cubicBezTo>
                <a:cubicBezTo>
                  <a:pt x="4868304" y="42993"/>
                  <a:pt x="4867190" y="47939"/>
                  <a:pt x="4909134" y="50659"/>
                </a:cubicBezTo>
                <a:cubicBezTo>
                  <a:pt x="4945026" y="52455"/>
                  <a:pt x="5063406" y="54096"/>
                  <a:pt x="5099219" y="55050"/>
                </a:cubicBezTo>
                <a:cubicBezTo>
                  <a:pt x="5145195" y="57873"/>
                  <a:pt x="5163254" y="65473"/>
                  <a:pt x="5184992" y="67596"/>
                </a:cubicBezTo>
                <a:cubicBezTo>
                  <a:pt x="5206728" y="69720"/>
                  <a:pt x="5195578" y="65687"/>
                  <a:pt x="5229637" y="67789"/>
                </a:cubicBezTo>
                <a:cubicBezTo>
                  <a:pt x="5263695" y="69892"/>
                  <a:pt x="5345217" y="78854"/>
                  <a:pt x="5389346" y="80211"/>
                </a:cubicBezTo>
                <a:cubicBezTo>
                  <a:pt x="5425889" y="83191"/>
                  <a:pt x="5461943" y="84751"/>
                  <a:pt x="5494414" y="75926"/>
                </a:cubicBezTo>
                <a:lnTo>
                  <a:pt x="5528443" y="77206"/>
                </a:lnTo>
                <a:cubicBezTo>
                  <a:pt x="5582723" y="71370"/>
                  <a:pt x="5638917" y="68385"/>
                  <a:pt x="5684939" y="50269"/>
                </a:cubicBezTo>
                <a:cubicBezTo>
                  <a:pt x="5724389" y="45804"/>
                  <a:pt x="5737860" y="52916"/>
                  <a:pt x="5765146" y="50414"/>
                </a:cubicBezTo>
                <a:cubicBezTo>
                  <a:pt x="5792695" y="43060"/>
                  <a:pt x="5827352" y="38097"/>
                  <a:pt x="5848655" y="35257"/>
                </a:cubicBezTo>
                <a:lnTo>
                  <a:pt x="5930656" y="30131"/>
                </a:lnTo>
                <a:lnTo>
                  <a:pt x="6124150" y="31679"/>
                </a:lnTo>
                <a:cubicBezTo>
                  <a:pt x="6138131" y="22216"/>
                  <a:pt x="6167730" y="4075"/>
                  <a:pt x="6189199" y="588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538E721-776D-9067-75BF-2FC0317620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5060" y="5279511"/>
            <a:ext cx="9681882" cy="7398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AUTENTICACIÓN Y AUTORIZACIÓN</a:t>
            </a:r>
          </a:p>
        </p:txBody>
      </p:sp>
      <p:pic>
        <p:nvPicPr>
          <p:cNvPr id="5" name="Marcador de contenido 4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7849E76F-AF4A-C8F7-93DC-2DE97C0C46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59" r="1" b="12602"/>
          <a:stretch/>
        </p:blipFill>
        <p:spPr>
          <a:xfrm>
            <a:off x="2340897" y="579473"/>
            <a:ext cx="7510204" cy="4224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08187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E91F5CA-B392-444C-88E3-BF5BAAEBDE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FCA2118-59A2-4310-A4B2-F2CBA821E8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940492"/>
            <a:ext cx="12192000" cy="1924333"/>
          </a:xfrm>
          <a:custGeom>
            <a:avLst/>
            <a:gdLst>
              <a:gd name="connsiteX0" fmla="*/ 6189199 w 12192000"/>
              <a:gd name="connsiteY0" fmla="*/ 588 h 1924333"/>
              <a:gd name="connsiteX1" fmla="*/ 6207079 w 12192000"/>
              <a:gd name="connsiteY1" fmla="*/ 2850 h 1924333"/>
              <a:gd name="connsiteX2" fmla="*/ 6285610 w 12192000"/>
              <a:gd name="connsiteY2" fmla="*/ 18131 h 1924333"/>
              <a:gd name="connsiteX3" fmla="*/ 6378008 w 12192000"/>
              <a:gd name="connsiteY3" fmla="*/ 24625 h 1924333"/>
              <a:gd name="connsiteX4" fmla="*/ 6466340 w 12192000"/>
              <a:gd name="connsiteY4" fmla="*/ 21366 h 1924333"/>
              <a:gd name="connsiteX5" fmla="*/ 6553334 w 12192000"/>
              <a:gd name="connsiteY5" fmla="*/ 35307 h 1924333"/>
              <a:gd name="connsiteX6" fmla="*/ 6626068 w 12192000"/>
              <a:gd name="connsiteY6" fmla="*/ 58045 h 1924333"/>
              <a:gd name="connsiteX7" fmla="*/ 6692303 w 12192000"/>
              <a:gd name="connsiteY7" fmla="*/ 91487 h 1924333"/>
              <a:gd name="connsiteX8" fmla="*/ 6733670 w 12192000"/>
              <a:gd name="connsiteY8" fmla="*/ 118130 h 1924333"/>
              <a:gd name="connsiteX9" fmla="*/ 6798016 w 12192000"/>
              <a:gd name="connsiteY9" fmla="*/ 112271 h 1924333"/>
              <a:gd name="connsiteX10" fmla="*/ 6801081 w 12192000"/>
              <a:gd name="connsiteY10" fmla="*/ 114963 h 1924333"/>
              <a:gd name="connsiteX11" fmla="*/ 6819351 w 12192000"/>
              <a:gd name="connsiteY11" fmla="*/ 128825 h 1924333"/>
              <a:gd name="connsiteX12" fmla="*/ 6852732 w 12192000"/>
              <a:gd name="connsiteY12" fmla="*/ 123321 h 1924333"/>
              <a:gd name="connsiteX13" fmla="*/ 6865247 w 12192000"/>
              <a:gd name="connsiteY13" fmla="*/ 128836 h 1924333"/>
              <a:gd name="connsiteX14" fmla="*/ 6905517 w 12192000"/>
              <a:gd name="connsiteY14" fmla="*/ 129265 h 1924333"/>
              <a:gd name="connsiteX15" fmla="*/ 6950286 w 12192000"/>
              <a:gd name="connsiteY15" fmla="*/ 150104 h 1924333"/>
              <a:gd name="connsiteX16" fmla="*/ 7003442 w 12192000"/>
              <a:gd name="connsiteY16" fmla="*/ 136136 h 1924333"/>
              <a:gd name="connsiteX17" fmla="*/ 7160047 w 12192000"/>
              <a:gd name="connsiteY17" fmla="*/ 166721 h 1924333"/>
              <a:gd name="connsiteX18" fmla="*/ 7325604 w 12192000"/>
              <a:gd name="connsiteY18" fmla="*/ 215867 h 1924333"/>
              <a:gd name="connsiteX19" fmla="*/ 7540522 w 12192000"/>
              <a:gd name="connsiteY19" fmla="*/ 239374 h 1924333"/>
              <a:gd name="connsiteX20" fmla="*/ 7612071 w 12192000"/>
              <a:gd name="connsiteY20" fmla="*/ 229553 h 1924333"/>
              <a:gd name="connsiteX21" fmla="*/ 7651995 w 12192000"/>
              <a:gd name="connsiteY21" fmla="*/ 244567 h 1924333"/>
              <a:gd name="connsiteX22" fmla="*/ 7725761 w 12192000"/>
              <a:gd name="connsiteY22" fmla="*/ 258638 h 1924333"/>
              <a:gd name="connsiteX23" fmla="*/ 7823038 w 12192000"/>
              <a:gd name="connsiteY23" fmla="*/ 287078 h 1924333"/>
              <a:gd name="connsiteX24" fmla="*/ 7866405 w 12192000"/>
              <a:gd name="connsiteY24" fmla="*/ 287288 h 1924333"/>
              <a:gd name="connsiteX25" fmla="*/ 7875021 w 12192000"/>
              <a:gd name="connsiteY25" fmla="*/ 288224 h 1924333"/>
              <a:gd name="connsiteX26" fmla="*/ 7875146 w 12192000"/>
              <a:gd name="connsiteY26" fmla="*/ 288614 h 1924333"/>
              <a:gd name="connsiteX27" fmla="*/ 7907443 w 12192000"/>
              <a:gd name="connsiteY27" fmla="*/ 291752 h 1924333"/>
              <a:gd name="connsiteX28" fmla="*/ 7912892 w 12192000"/>
              <a:gd name="connsiteY28" fmla="*/ 294833 h 1924333"/>
              <a:gd name="connsiteX29" fmla="*/ 7946345 w 12192000"/>
              <a:gd name="connsiteY29" fmla="*/ 319359 h 1924333"/>
              <a:gd name="connsiteX30" fmla="*/ 8021238 w 12192000"/>
              <a:gd name="connsiteY30" fmla="*/ 315159 h 1924333"/>
              <a:gd name="connsiteX31" fmla="*/ 8094697 w 12192000"/>
              <a:gd name="connsiteY31" fmla="*/ 351819 h 1924333"/>
              <a:gd name="connsiteX32" fmla="*/ 8155208 w 12192000"/>
              <a:gd name="connsiteY32" fmla="*/ 371168 h 1924333"/>
              <a:gd name="connsiteX33" fmla="*/ 8248472 w 12192000"/>
              <a:gd name="connsiteY33" fmla="*/ 400489 h 1924333"/>
              <a:gd name="connsiteX34" fmla="*/ 8300068 w 12192000"/>
              <a:gd name="connsiteY34" fmla="*/ 405531 h 1924333"/>
              <a:gd name="connsiteX35" fmla="*/ 8356293 w 12192000"/>
              <a:gd name="connsiteY35" fmla="*/ 403328 h 1924333"/>
              <a:gd name="connsiteX36" fmla="*/ 8475838 w 12192000"/>
              <a:gd name="connsiteY36" fmla="*/ 435524 h 1924333"/>
              <a:gd name="connsiteX37" fmla="*/ 8575216 w 12192000"/>
              <a:gd name="connsiteY37" fmla="*/ 450198 h 1924333"/>
              <a:gd name="connsiteX38" fmla="*/ 8588650 w 12192000"/>
              <a:gd name="connsiteY38" fmla="*/ 447070 h 1924333"/>
              <a:gd name="connsiteX39" fmla="*/ 8612184 w 12192000"/>
              <a:gd name="connsiteY39" fmla="*/ 439577 h 1924333"/>
              <a:gd name="connsiteX40" fmla="*/ 8630713 w 12192000"/>
              <a:gd name="connsiteY40" fmla="*/ 433015 h 1924333"/>
              <a:gd name="connsiteX41" fmla="*/ 8704240 w 12192000"/>
              <a:gd name="connsiteY41" fmla="*/ 422865 h 1924333"/>
              <a:gd name="connsiteX42" fmla="*/ 8829513 w 12192000"/>
              <a:gd name="connsiteY42" fmla="*/ 429389 h 1924333"/>
              <a:gd name="connsiteX43" fmla="*/ 9083651 w 12192000"/>
              <a:gd name="connsiteY43" fmla="*/ 390744 h 1924333"/>
              <a:gd name="connsiteX44" fmla="*/ 9371402 w 12192000"/>
              <a:gd name="connsiteY44" fmla="*/ 371809 h 1924333"/>
              <a:gd name="connsiteX45" fmla="*/ 9429586 w 12192000"/>
              <a:gd name="connsiteY45" fmla="*/ 369213 h 1924333"/>
              <a:gd name="connsiteX46" fmla="*/ 9489757 w 12192000"/>
              <a:gd name="connsiteY46" fmla="*/ 377814 h 1924333"/>
              <a:gd name="connsiteX47" fmla="*/ 9516954 w 12192000"/>
              <a:gd name="connsiteY47" fmla="*/ 376991 h 1924333"/>
              <a:gd name="connsiteX48" fmla="*/ 9645588 w 12192000"/>
              <a:gd name="connsiteY48" fmla="*/ 363590 h 1924333"/>
              <a:gd name="connsiteX49" fmla="*/ 9722896 w 12192000"/>
              <a:gd name="connsiteY49" fmla="*/ 360983 h 1924333"/>
              <a:gd name="connsiteX50" fmla="*/ 9752803 w 12192000"/>
              <a:gd name="connsiteY50" fmla="*/ 368492 h 1924333"/>
              <a:gd name="connsiteX51" fmla="*/ 9890305 w 12192000"/>
              <a:gd name="connsiteY51" fmla="*/ 380736 h 1924333"/>
              <a:gd name="connsiteX52" fmla="*/ 9939767 w 12192000"/>
              <a:gd name="connsiteY52" fmla="*/ 377776 h 1924333"/>
              <a:gd name="connsiteX53" fmla="*/ 9944355 w 12192000"/>
              <a:gd name="connsiteY53" fmla="*/ 377352 h 1924333"/>
              <a:gd name="connsiteX54" fmla="*/ 9953719 w 12192000"/>
              <a:gd name="connsiteY54" fmla="*/ 375642 h 1924333"/>
              <a:gd name="connsiteX55" fmla="*/ 9955809 w 12192000"/>
              <a:gd name="connsiteY55" fmla="*/ 376294 h 1924333"/>
              <a:gd name="connsiteX56" fmla="*/ 10032710 w 12192000"/>
              <a:gd name="connsiteY56" fmla="*/ 394940 h 1924333"/>
              <a:gd name="connsiteX57" fmla="*/ 10049925 w 12192000"/>
              <a:gd name="connsiteY57" fmla="*/ 404971 h 1924333"/>
              <a:gd name="connsiteX58" fmla="*/ 10112671 w 12192000"/>
              <a:gd name="connsiteY58" fmla="*/ 414549 h 1924333"/>
              <a:gd name="connsiteX59" fmla="*/ 10170853 w 12192000"/>
              <a:gd name="connsiteY59" fmla="*/ 435168 h 1924333"/>
              <a:gd name="connsiteX60" fmla="*/ 10290184 w 12192000"/>
              <a:gd name="connsiteY60" fmla="*/ 448123 h 1924333"/>
              <a:gd name="connsiteX61" fmla="*/ 10320158 w 12192000"/>
              <a:gd name="connsiteY61" fmla="*/ 458352 h 1924333"/>
              <a:gd name="connsiteX62" fmla="*/ 10321815 w 12192000"/>
              <a:gd name="connsiteY62" fmla="*/ 463087 h 1924333"/>
              <a:gd name="connsiteX63" fmla="*/ 10373742 w 12192000"/>
              <a:gd name="connsiteY63" fmla="*/ 464538 h 1924333"/>
              <a:gd name="connsiteX64" fmla="*/ 10428532 w 12192000"/>
              <a:gd name="connsiteY64" fmla="*/ 492504 h 1924333"/>
              <a:gd name="connsiteX65" fmla="*/ 10466490 w 12192000"/>
              <a:gd name="connsiteY65" fmla="*/ 517759 h 1924333"/>
              <a:gd name="connsiteX66" fmla="*/ 10466675 w 12192000"/>
              <a:gd name="connsiteY66" fmla="*/ 522076 h 1924333"/>
              <a:gd name="connsiteX67" fmla="*/ 10470309 w 12192000"/>
              <a:gd name="connsiteY67" fmla="*/ 522792 h 1924333"/>
              <a:gd name="connsiteX68" fmla="*/ 10474138 w 12192000"/>
              <a:gd name="connsiteY68" fmla="*/ 519761 h 1924333"/>
              <a:gd name="connsiteX69" fmla="*/ 10501100 w 12192000"/>
              <a:gd name="connsiteY69" fmla="*/ 528263 h 1924333"/>
              <a:gd name="connsiteX70" fmla="*/ 10502395 w 12192000"/>
              <a:gd name="connsiteY70" fmla="*/ 536393 h 1924333"/>
              <a:gd name="connsiteX71" fmla="*/ 10689496 w 12192000"/>
              <a:gd name="connsiteY71" fmla="*/ 560233 h 1924333"/>
              <a:gd name="connsiteX72" fmla="*/ 10788736 w 12192000"/>
              <a:gd name="connsiteY72" fmla="*/ 613188 h 1924333"/>
              <a:gd name="connsiteX73" fmla="*/ 10819747 w 12192000"/>
              <a:gd name="connsiteY73" fmla="*/ 621351 h 1924333"/>
              <a:gd name="connsiteX74" fmla="*/ 10864632 w 12192000"/>
              <a:gd name="connsiteY74" fmla="*/ 644858 h 1924333"/>
              <a:gd name="connsiteX75" fmla="*/ 10929407 w 12192000"/>
              <a:gd name="connsiteY75" fmla="*/ 652945 h 1924333"/>
              <a:gd name="connsiteX76" fmla="*/ 10979412 w 12192000"/>
              <a:gd name="connsiteY76" fmla="*/ 654217 h 1924333"/>
              <a:gd name="connsiteX77" fmla="*/ 11006959 w 12192000"/>
              <a:gd name="connsiteY77" fmla="*/ 657017 h 1924333"/>
              <a:gd name="connsiteX78" fmla="*/ 11077038 w 12192000"/>
              <a:gd name="connsiteY78" fmla="*/ 668487 h 1924333"/>
              <a:gd name="connsiteX79" fmla="*/ 11157850 w 12192000"/>
              <a:gd name="connsiteY79" fmla="*/ 693164 h 1924333"/>
              <a:gd name="connsiteX80" fmla="*/ 11175276 w 12192000"/>
              <a:gd name="connsiteY80" fmla="*/ 697243 h 1924333"/>
              <a:gd name="connsiteX81" fmla="*/ 11191131 w 12192000"/>
              <a:gd name="connsiteY81" fmla="*/ 696085 h 1924333"/>
              <a:gd name="connsiteX82" fmla="*/ 11195573 w 12192000"/>
              <a:gd name="connsiteY82" fmla="*/ 691751 h 1924333"/>
              <a:gd name="connsiteX83" fmla="*/ 11205299 w 12192000"/>
              <a:gd name="connsiteY83" fmla="*/ 693247 h 1924333"/>
              <a:gd name="connsiteX84" fmla="*/ 11223770 w 12192000"/>
              <a:gd name="connsiteY84" fmla="*/ 690335 h 1924333"/>
              <a:gd name="connsiteX85" fmla="*/ 11292119 w 12192000"/>
              <a:gd name="connsiteY85" fmla="*/ 713311 h 1924333"/>
              <a:gd name="connsiteX86" fmla="*/ 11435379 w 12192000"/>
              <a:gd name="connsiteY86" fmla="*/ 758519 h 1924333"/>
              <a:gd name="connsiteX87" fmla="*/ 11604406 w 12192000"/>
              <a:gd name="connsiteY87" fmla="*/ 810476 h 1924333"/>
              <a:gd name="connsiteX88" fmla="*/ 11652155 w 12192000"/>
              <a:gd name="connsiteY88" fmla="*/ 825109 h 1924333"/>
              <a:gd name="connsiteX89" fmla="*/ 11654192 w 12192000"/>
              <a:gd name="connsiteY89" fmla="*/ 827301 h 1924333"/>
              <a:gd name="connsiteX90" fmla="*/ 11676599 w 12192000"/>
              <a:gd name="connsiteY90" fmla="*/ 846628 h 1924333"/>
              <a:gd name="connsiteX91" fmla="*/ 11775168 w 12192000"/>
              <a:gd name="connsiteY91" fmla="*/ 890664 h 1924333"/>
              <a:gd name="connsiteX92" fmla="*/ 11826341 w 12192000"/>
              <a:gd name="connsiteY92" fmla="*/ 877558 h 1924333"/>
              <a:gd name="connsiteX93" fmla="*/ 11879068 w 12192000"/>
              <a:gd name="connsiteY93" fmla="*/ 874038 h 1924333"/>
              <a:gd name="connsiteX94" fmla="*/ 11889563 w 12192000"/>
              <a:gd name="connsiteY94" fmla="*/ 878619 h 1924333"/>
              <a:gd name="connsiteX95" fmla="*/ 12016613 w 12192000"/>
              <a:gd name="connsiteY95" fmla="*/ 886111 h 1924333"/>
              <a:gd name="connsiteX96" fmla="*/ 12108292 w 12192000"/>
              <a:gd name="connsiteY96" fmla="*/ 868500 h 1924333"/>
              <a:gd name="connsiteX97" fmla="*/ 12182910 w 12192000"/>
              <a:gd name="connsiteY97" fmla="*/ 882003 h 1924333"/>
              <a:gd name="connsiteX98" fmla="*/ 12192000 w 12192000"/>
              <a:gd name="connsiteY98" fmla="*/ 884778 h 1924333"/>
              <a:gd name="connsiteX99" fmla="*/ 12192000 w 12192000"/>
              <a:gd name="connsiteY99" fmla="*/ 1610315 h 1924333"/>
              <a:gd name="connsiteX100" fmla="*/ 12191998 w 12192000"/>
              <a:gd name="connsiteY100" fmla="*/ 1610315 h 1924333"/>
              <a:gd name="connsiteX101" fmla="*/ 12191998 w 12192000"/>
              <a:gd name="connsiteY101" fmla="*/ 1924333 h 1924333"/>
              <a:gd name="connsiteX102" fmla="*/ 0 w 12192000"/>
              <a:gd name="connsiteY102" fmla="*/ 1924333 h 1924333"/>
              <a:gd name="connsiteX103" fmla="*/ 0 w 12192000"/>
              <a:gd name="connsiteY103" fmla="*/ 505159 h 1924333"/>
              <a:gd name="connsiteX104" fmla="*/ 5722 w 12192000"/>
              <a:gd name="connsiteY104" fmla="*/ 508889 h 1924333"/>
              <a:gd name="connsiteX105" fmla="*/ 38476 w 12192000"/>
              <a:gd name="connsiteY105" fmla="*/ 524137 h 1924333"/>
              <a:gd name="connsiteX106" fmla="*/ 192883 w 12192000"/>
              <a:gd name="connsiteY106" fmla="*/ 545272 h 1924333"/>
              <a:gd name="connsiteX107" fmla="*/ 343710 w 12192000"/>
              <a:gd name="connsiteY107" fmla="*/ 565029 h 1924333"/>
              <a:gd name="connsiteX108" fmla="*/ 471066 w 12192000"/>
              <a:gd name="connsiteY108" fmla="*/ 549837 h 1924333"/>
              <a:gd name="connsiteX109" fmla="*/ 617333 w 12192000"/>
              <a:gd name="connsiteY109" fmla="*/ 526428 h 1924333"/>
              <a:gd name="connsiteX110" fmla="*/ 725203 w 12192000"/>
              <a:gd name="connsiteY110" fmla="*/ 523793 h 1924333"/>
              <a:gd name="connsiteX111" fmla="*/ 788494 w 12192000"/>
              <a:gd name="connsiteY111" fmla="*/ 505799 h 1924333"/>
              <a:gd name="connsiteX112" fmla="*/ 885977 w 12192000"/>
              <a:gd name="connsiteY112" fmla="*/ 526585 h 1924333"/>
              <a:gd name="connsiteX113" fmla="*/ 932142 w 12192000"/>
              <a:gd name="connsiteY113" fmla="*/ 528005 h 1924333"/>
              <a:gd name="connsiteX114" fmla="*/ 1090404 w 12192000"/>
              <a:gd name="connsiteY114" fmla="*/ 498299 h 1924333"/>
              <a:gd name="connsiteX115" fmla="*/ 1188628 w 12192000"/>
              <a:gd name="connsiteY115" fmla="*/ 483151 h 1924333"/>
              <a:gd name="connsiteX116" fmla="*/ 1316247 w 12192000"/>
              <a:gd name="connsiteY116" fmla="*/ 425979 h 1924333"/>
              <a:gd name="connsiteX117" fmla="*/ 1357712 w 12192000"/>
              <a:gd name="connsiteY117" fmla="*/ 416549 h 1924333"/>
              <a:gd name="connsiteX118" fmla="*/ 1425921 w 12192000"/>
              <a:gd name="connsiteY118" fmla="*/ 413953 h 1924333"/>
              <a:gd name="connsiteX119" fmla="*/ 1503817 w 12192000"/>
              <a:gd name="connsiteY119" fmla="*/ 380457 h 1924333"/>
              <a:gd name="connsiteX120" fmla="*/ 1639196 w 12192000"/>
              <a:gd name="connsiteY120" fmla="*/ 372785 h 1924333"/>
              <a:gd name="connsiteX121" fmla="*/ 1705606 w 12192000"/>
              <a:gd name="connsiteY121" fmla="*/ 359023 h 1924333"/>
              <a:gd name="connsiteX122" fmla="*/ 1813011 w 12192000"/>
              <a:gd name="connsiteY122" fmla="*/ 331023 h 1924333"/>
              <a:gd name="connsiteX123" fmla="*/ 1831380 w 12192000"/>
              <a:gd name="connsiteY123" fmla="*/ 341307 h 1924333"/>
              <a:gd name="connsiteX124" fmla="*/ 1858612 w 12192000"/>
              <a:gd name="connsiteY124" fmla="*/ 326777 h 1924333"/>
              <a:gd name="connsiteX125" fmla="*/ 1880661 w 12192000"/>
              <a:gd name="connsiteY125" fmla="*/ 335987 h 1924333"/>
              <a:gd name="connsiteX126" fmla="*/ 1941495 w 12192000"/>
              <a:gd name="connsiteY126" fmla="*/ 310792 h 1924333"/>
              <a:gd name="connsiteX127" fmla="*/ 1995402 w 12192000"/>
              <a:gd name="connsiteY127" fmla="*/ 305480 h 1924333"/>
              <a:gd name="connsiteX128" fmla="*/ 2223864 w 12192000"/>
              <a:gd name="connsiteY128" fmla="*/ 266118 h 1924333"/>
              <a:gd name="connsiteX129" fmla="*/ 2418043 w 12192000"/>
              <a:gd name="connsiteY129" fmla="*/ 215314 h 1924333"/>
              <a:gd name="connsiteX130" fmla="*/ 2558461 w 12192000"/>
              <a:gd name="connsiteY130" fmla="*/ 168193 h 1924333"/>
              <a:gd name="connsiteX131" fmla="*/ 2595535 w 12192000"/>
              <a:gd name="connsiteY131" fmla="*/ 158548 h 1924333"/>
              <a:gd name="connsiteX132" fmla="*/ 2626942 w 12192000"/>
              <a:gd name="connsiteY132" fmla="*/ 130400 h 1924333"/>
              <a:gd name="connsiteX133" fmla="*/ 2632225 w 12192000"/>
              <a:gd name="connsiteY133" fmla="*/ 130446 h 1924333"/>
              <a:gd name="connsiteX134" fmla="*/ 2696856 w 12192000"/>
              <a:gd name="connsiteY134" fmla="*/ 128498 h 1924333"/>
              <a:gd name="connsiteX135" fmla="*/ 2759767 w 12192000"/>
              <a:gd name="connsiteY135" fmla="*/ 127784 h 1924333"/>
              <a:gd name="connsiteX136" fmla="*/ 2792685 w 12192000"/>
              <a:gd name="connsiteY136" fmla="*/ 115710 h 1924333"/>
              <a:gd name="connsiteX137" fmla="*/ 2799767 w 12192000"/>
              <a:gd name="connsiteY137" fmla="*/ 113754 h 1924333"/>
              <a:gd name="connsiteX138" fmla="*/ 2829799 w 12192000"/>
              <a:gd name="connsiteY138" fmla="*/ 120042 h 1924333"/>
              <a:gd name="connsiteX139" fmla="*/ 2890704 w 12192000"/>
              <a:gd name="connsiteY139" fmla="*/ 121493 h 1924333"/>
              <a:gd name="connsiteX140" fmla="*/ 3042646 w 12192000"/>
              <a:gd name="connsiteY140" fmla="*/ 112273 h 1924333"/>
              <a:gd name="connsiteX141" fmla="*/ 3146630 w 12192000"/>
              <a:gd name="connsiteY141" fmla="*/ 100898 h 1924333"/>
              <a:gd name="connsiteX142" fmla="*/ 3233163 w 12192000"/>
              <a:gd name="connsiteY142" fmla="*/ 120200 h 1924333"/>
              <a:gd name="connsiteX143" fmla="*/ 3372699 w 12192000"/>
              <a:gd name="connsiteY143" fmla="*/ 129394 h 1924333"/>
              <a:gd name="connsiteX144" fmla="*/ 3394352 w 12192000"/>
              <a:gd name="connsiteY144" fmla="*/ 131671 h 1924333"/>
              <a:gd name="connsiteX145" fmla="*/ 3448218 w 12192000"/>
              <a:gd name="connsiteY145" fmla="*/ 118229 h 1924333"/>
              <a:gd name="connsiteX146" fmla="*/ 3505047 w 12192000"/>
              <a:gd name="connsiteY146" fmla="*/ 115412 h 1924333"/>
              <a:gd name="connsiteX147" fmla="*/ 3521767 w 12192000"/>
              <a:gd name="connsiteY147" fmla="*/ 111071 h 1924333"/>
              <a:gd name="connsiteX148" fmla="*/ 3585137 w 12192000"/>
              <a:gd name="connsiteY148" fmla="*/ 114371 h 1924333"/>
              <a:gd name="connsiteX149" fmla="*/ 3690293 w 12192000"/>
              <a:gd name="connsiteY149" fmla="*/ 98301 h 1924333"/>
              <a:gd name="connsiteX150" fmla="*/ 3867818 w 12192000"/>
              <a:gd name="connsiteY150" fmla="*/ 88985 h 1924333"/>
              <a:gd name="connsiteX151" fmla="*/ 4091337 w 12192000"/>
              <a:gd name="connsiteY151" fmla="*/ 70813 h 1924333"/>
              <a:gd name="connsiteX152" fmla="*/ 4246332 w 12192000"/>
              <a:gd name="connsiteY152" fmla="*/ 41697 h 1924333"/>
              <a:gd name="connsiteX153" fmla="*/ 4266975 w 12192000"/>
              <a:gd name="connsiteY153" fmla="*/ 46592 h 1924333"/>
              <a:gd name="connsiteX154" fmla="*/ 4270566 w 12192000"/>
              <a:gd name="connsiteY154" fmla="*/ 47620 h 1924333"/>
              <a:gd name="connsiteX155" fmla="*/ 4288964 w 12192000"/>
              <a:gd name="connsiteY155" fmla="*/ 52766 h 1924333"/>
              <a:gd name="connsiteX156" fmla="*/ 4365137 w 12192000"/>
              <a:gd name="connsiteY156" fmla="*/ 51783 h 1924333"/>
              <a:gd name="connsiteX157" fmla="*/ 4430546 w 12192000"/>
              <a:gd name="connsiteY157" fmla="*/ 44555 h 1924333"/>
              <a:gd name="connsiteX158" fmla="*/ 4444136 w 12192000"/>
              <a:gd name="connsiteY158" fmla="*/ 39567 h 1924333"/>
              <a:gd name="connsiteX159" fmla="*/ 4534039 w 12192000"/>
              <a:gd name="connsiteY159" fmla="*/ 31604 h 1924333"/>
              <a:gd name="connsiteX160" fmla="*/ 4560448 w 12192000"/>
              <a:gd name="connsiteY160" fmla="*/ 25231 h 1924333"/>
              <a:gd name="connsiteX161" fmla="*/ 4568006 w 12192000"/>
              <a:gd name="connsiteY161" fmla="*/ 25970 h 1924333"/>
              <a:gd name="connsiteX162" fmla="*/ 4595497 w 12192000"/>
              <a:gd name="connsiteY162" fmla="*/ 22958 h 1924333"/>
              <a:gd name="connsiteX163" fmla="*/ 4608623 w 12192000"/>
              <a:gd name="connsiteY163" fmla="*/ 18108 h 1924333"/>
              <a:gd name="connsiteX164" fmla="*/ 4623942 w 12192000"/>
              <a:gd name="connsiteY164" fmla="*/ 22251 h 1924333"/>
              <a:gd name="connsiteX165" fmla="*/ 4664336 w 12192000"/>
              <a:gd name="connsiteY165" fmla="*/ 23306 h 1924333"/>
              <a:gd name="connsiteX166" fmla="*/ 4677385 w 12192000"/>
              <a:gd name="connsiteY166" fmla="*/ 18246 h 1924333"/>
              <a:gd name="connsiteX167" fmla="*/ 4698143 w 12192000"/>
              <a:gd name="connsiteY167" fmla="*/ 18036 h 1924333"/>
              <a:gd name="connsiteX168" fmla="*/ 4750609 w 12192000"/>
              <a:gd name="connsiteY168" fmla="*/ 23611 h 1924333"/>
              <a:gd name="connsiteX169" fmla="*/ 4784658 w 12192000"/>
              <a:gd name="connsiteY169" fmla="*/ 25057 h 1924333"/>
              <a:gd name="connsiteX170" fmla="*/ 4847558 w 12192000"/>
              <a:gd name="connsiteY170" fmla="*/ 38726 h 1924333"/>
              <a:gd name="connsiteX171" fmla="*/ 4909134 w 12192000"/>
              <a:gd name="connsiteY171" fmla="*/ 50659 h 1924333"/>
              <a:gd name="connsiteX172" fmla="*/ 5099219 w 12192000"/>
              <a:gd name="connsiteY172" fmla="*/ 55050 h 1924333"/>
              <a:gd name="connsiteX173" fmla="*/ 5184992 w 12192000"/>
              <a:gd name="connsiteY173" fmla="*/ 67596 h 1924333"/>
              <a:gd name="connsiteX174" fmla="*/ 5229637 w 12192000"/>
              <a:gd name="connsiteY174" fmla="*/ 67789 h 1924333"/>
              <a:gd name="connsiteX175" fmla="*/ 5389346 w 12192000"/>
              <a:gd name="connsiteY175" fmla="*/ 80211 h 1924333"/>
              <a:gd name="connsiteX176" fmla="*/ 5494414 w 12192000"/>
              <a:gd name="connsiteY176" fmla="*/ 75926 h 1924333"/>
              <a:gd name="connsiteX177" fmla="*/ 5528443 w 12192000"/>
              <a:gd name="connsiteY177" fmla="*/ 77206 h 1924333"/>
              <a:gd name="connsiteX178" fmla="*/ 5684939 w 12192000"/>
              <a:gd name="connsiteY178" fmla="*/ 50269 h 1924333"/>
              <a:gd name="connsiteX179" fmla="*/ 5765146 w 12192000"/>
              <a:gd name="connsiteY179" fmla="*/ 50414 h 1924333"/>
              <a:gd name="connsiteX180" fmla="*/ 5848655 w 12192000"/>
              <a:gd name="connsiteY180" fmla="*/ 35257 h 1924333"/>
              <a:gd name="connsiteX181" fmla="*/ 5930656 w 12192000"/>
              <a:gd name="connsiteY181" fmla="*/ 30131 h 1924333"/>
              <a:gd name="connsiteX182" fmla="*/ 6124150 w 12192000"/>
              <a:gd name="connsiteY182" fmla="*/ 31679 h 1924333"/>
              <a:gd name="connsiteX183" fmla="*/ 6189199 w 12192000"/>
              <a:gd name="connsiteY183" fmla="*/ 588 h 1924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</a:cxnLst>
            <a:rect l="l" t="t" r="r" b="b"/>
            <a:pathLst>
              <a:path w="12192000" h="1924333">
                <a:moveTo>
                  <a:pt x="6189199" y="588"/>
                </a:moveTo>
                <a:cubicBezTo>
                  <a:pt x="6196356" y="-574"/>
                  <a:pt x="6202609" y="-108"/>
                  <a:pt x="6207079" y="2850"/>
                </a:cubicBezTo>
                <a:cubicBezTo>
                  <a:pt x="6222026" y="2749"/>
                  <a:pt x="6273489" y="3767"/>
                  <a:pt x="6285610" y="18131"/>
                </a:cubicBezTo>
                <a:cubicBezTo>
                  <a:pt x="6307255" y="18685"/>
                  <a:pt x="6357141" y="23793"/>
                  <a:pt x="6378008" y="24625"/>
                </a:cubicBezTo>
                <a:cubicBezTo>
                  <a:pt x="6409946" y="30645"/>
                  <a:pt x="6438307" y="10375"/>
                  <a:pt x="6466340" y="21366"/>
                </a:cubicBezTo>
                <a:cubicBezTo>
                  <a:pt x="6488276" y="31229"/>
                  <a:pt x="6529854" y="28110"/>
                  <a:pt x="6553334" y="35307"/>
                </a:cubicBezTo>
                <a:cubicBezTo>
                  <a:pt x="6561737" y="48059"/>
                  <a:pt x="6609188" y="62087"/>
                  <a:pt x="6626068" y="58045"/>
                </a:cubicBezTo>
                <a:cubicBezTo>
                  <a:pt x="6660952" y="66570"/>
                  <a:pt x="6666277" y="84716"/>
                  <a:pt x="6692303" y="91487"/>
                </a:cubicBezTo>
                <a:lnTo>
                  <a:pt x="6733670" y="118130"/>
                </a:lnTo>
                <a:lnTo>
                  <a:pt x="6798016" y="112271"/>
                </a:lnTo>
                <a:lnTo>
                  <a:pt x="6801081" y="114963"/>
                </a:lnTo>
                <a:cubicBezTo>
                  <a:pt x="6806919" y="120140"/>
                  <a:pt x="6812832" y="125016"/>
                  <a:pt x="6819351" y="128825"/>
                </a:cubicBezTo>
                <a:cubicBezTo>
                  <a:pt x="6825742" y="109997"/>
                  <a:pt x="6840132" y="116541"/>
                  <a:pt x="6852732" y="123321"/>
                </a:cubicBezTo>
                <a:lnTo>
                  <a:pt x="6865247" y="128836"/>
                </a:lnTo>
                <a:lnTo>
                  <a:pt x="6905517" y="129265"/>
                </a:lnTo>
                <a:cubicBezTo>
                  <a:pt x="6934052" y="140042"/>
                  <a:pt x="6939773" y="141556"/>
                  <a:pt x="6950286" y="150104"/>
                </a:cubicBezTo>
                <a:lnTo>
                  <a:pt x="7003442" y="136136"/>
                </a:lnTo>
                <a:lnTo>
                  <a:pt x="7160047" y="166721"/>
                </a:lnTo>
                <a:cubicBezTo>
                  <a:pt x="7207281" y="179911"/>
                  <a:pt x="7280644" y="210197"/>
                  <a:pt x="7325604" y="215867"/>
                </a:cubicBezTo>
                <a:cubicBezTo>
                  <a:pt x="7460113" y="233904"/>
                  <a:pt x="7393081" y="242880"/>
                  <a:pt x="7540522" y="239374"/>
                </a:cubicBezTo>
                <a:cubicBezTo>
                  <a:pt x="7545714" y="234872"/>
                  <a:pt x="7605972" y="231727"/>
                  <a:pt x="7612071" y="229553"/>
                </a:cubicBezTo>
                <a:lnTo>
                  <a:pt x="7651995" y="244567"/>
                </a:lnTo>
                <a:lnTo>
                  <a:pt x="7725761" y="258638"/>
                </a:lnTo>
                <a:lnTo>
                  <a:pt x="7823038" y="287078"/>
                </a:lnTo>
                <a:cubicBezTo>
                  <a:pt x="7837080" y="286482"/>
                  <a:pt x="7851647" y="286498"/>
                  <a:pt x="7866405" y="287288"/>
                </a:cubicBezTo>
                <a:lnTo>
                  <a:pt x="7875021" y="288224"/>
                </a:lnTo>
                <a:cubicBezTo>
                  <a:pt x="7875062" y="288354"/>
                  <a:pt x="7875105" y="288483"/>
                  <a:pt x="7875146" y="288614"/>
                </a:cubicBezTo>
                <a:cubicBezTo>
                  <a:pt x="7880550" y="289202"/>
                  <a:pt x="7901153" y="290716"/>
                  <a:pt x="7907443" y="291752"/>
                </a:cubicBezTo>
                <a:lnTo>
                  <a:pt x="7912892" y="294833"/>
                </a:lnTo>
                <a:lnTo>
                  <a:pt x="7946345" y="319359"/>
                </a:lnTo>
                <a:cubicBezTo>
                  <a:pt x="7958657" y="312776"/>
                  <a:pt x="7996513" y="309749"/>
                  <a:pt x="8021238" y="315159"/>
                </a:cubicBezTo>
                <a:cubicBezTo>
                  <a:pt x="8045964" y="320570"/>
                  <a:pt x="8058169" y="340462"/>
                  <a:pt x="8094697" y="351819"/>
                </a:cubicBezTo>
                <a:cubicBezTo>
                  <a:pt x="8129587" y="361154"/>
                  <a:pt x="8116181" y="360544"/>
                  <a:pt x="8155208" y="371168"/>
                </a:cubicBezTo>
                <a:cubicBezTo>
                  <a:pt x="8196217" y="383300"/>
                  <a:pt x="8205468" y="391801"/>
                  <a:pt x="8248472" y="400489"/>
                </a:cubicBezTo>
                <a:cubicBezTo>
                  <a:pt x="8283932" y="419791"/>
                  <a:pt x="8278617" y="392031"/>
                  <a:pt x="8300068" y="405531"/>
                </a:cubicBezTo>
                <a:lnTo>
                  <a:pt x="8356293" y="403328"/>
                </a:lnTo>
                <a:cubicBezTo>
                  <a:pt x="8377247" y="404463"/>
                  <a:pt x="8438442" y="433194"/>
                  <a:pt x="8475838" y="435524"/>
                </a:cubicBezTo>
                <a:cubicBezTo>
                  <a:pt x="8510241" y="438037"/>
                  <a:pt x="8545511" y="449840"/>
                  <a:pt x="8575216" y="450198"/>
                </a:cubicBezTo>
                <a:lnTo>
                  <a:pt x="8588650" y="447070"/>
                </a:lnTo>
                <a:lnTo>
                  <a:pt x="8612184" y="439577"/>
                </a:lnTo>
                <a:lnTo>
                  <a:pt x="8630713" y="433015"/>
                </a:lnTo>
                <a:cubicBezTo>
                  <a:pt x="8635870" y="429519"/>
                  <a:pt x="8700685" y="428411"/>
                  <a:pt x="8704240" y="422865"/>
                </a:cubicBezTo>
                <a:cubicBezTo>
                  <a:pt x="8761777" y="429549"/>
                  <a:pt x="8768302" y="427178"/>
                  <a:pt x="8829513" y="429389"/>
                </a:cubicBezTo>
                <a:cubicBezTo>
                  <a:pt x="8922895" y="444672"/>
                  <a:pt x="8924579" y="401507"/>
                  <a:pt x="9083651" y="390744"/>
                </a:cubicBezTo>
                <a:cubicBezTo>
                  <a:pt x="9138403" y="388032"/>
                  <a:pt x="9315003" y="378647"/>
                  <a:pt x="9371402" y="371809"/>
                </a:cubicBezTo>
                <a:cubicBezTo>
                  <a:pt x="9358632" y="337502"/>
                  <a:pt x="9402842" y="379364"/>
                  <a:pt x="9429586" y="369213"/>
                </a:cubicBezTo>
                <a:cubicBezTo>
                  <a:pt x="9449312" y="370213"/>
                  <a:pt x="9473938" y="373270"/>
                  <a:pt x="9489757" y="377814"/>
                </a:cubicBezTo>
                <a:cubicBezTo>
                  <a:pt x="9498164" y="379256"/>
                  <a:pt x="9507139" y="379272"/>
                  <a:pt x="9516954" y="376991"/>
                </a:cubicBezTo>
                <a:cubicBezTo>
                  <a:pt x="9548430" y="354766"/>
                  <a:pt x="9591874" y="370315"/>
                  <a:pt x="9645588" y="363590"/>
                </a:cubicBezTo>
                <a:cubicBezTo>
                  <a:pt x="9660487" y="368814"/>
                  <a:pt x="9710817" y="350550"/>
                  <a:pt x="9722896" y="360983"/>
                </a:cubicBezTo>
                <a:cubicBezTo>
                  <a:pt x="9733918" y="362239"/>
                  <a:pt x="9745201" y="356679"/>
                  <a:pt x="9752803" y="368492"/>
                </a:cubicBezTo>
                <a:cubicBezTo>
                  <a:pt x="9793268" y="374490"/>
                  <a:pt x="9843313" y="380978"/>
                  <a:pt x="9890305" y="380736"/>
                </a:cubicBezTo>
                <a:cubicBezTo>
                  <a:pt x="9912701" y="380083"/>
                  <a:pt x="9926523" y="379037"/>
                  <a:pt x="9939767" y="377776"/>
                </a:cubicBezTo>
                <a:lnTo>
                  <a:pt x="9944355" y="377352"/>
                </a:lnTo>
                <a:lnTo>
                  <a:pt x="9953719" y="375642"/>
                </a:lnTo>
                <a:lnTo>
                  <a:pt x="9955809" y="376294"/>
                </a:lnTo>
                <a:lnTo>
                  <a:pt x="10032710" y="394940"/>
                </a:lnTo>
                <a:lnTo>
                  <a:pt x="10049925" y="404971"/>
                </a:lnTo>
                <a:lnTo>
                  <a:pt x="10112671" y="414549"/>
                </a:lnTo>
                <a:cubicBezTo>
                  <a:pt x="10169643" y="412125"/>
                  <a:pt x="10132220" y="425358"/>
                  <a:pt x="10170853" y="435168"/>
                </a:cubicBezTo>
                <a:cubicBezTo>
                  <a:pt x="10206088" y="442020"/>
                  <a:pt x="10240809" y="454081"/>
                  <a:pt x="10290184" y="448123"/>
                </a:cubicBezTo>
                <a:cubicBezTo>
                  <a:pt x="10301813" y="444919"/>
                  <a:pt x="10315233" y="449499"/>
                  <a:pt x="10320158" y="458352"/>
                </a:cubicBezTo>
                <a:cubicBezTo>
                  <a:pt x="10321006" y="459876"/>
                  <a:pt x="10321565" y="461470"/>
                  <a:pt x="10321815" y="463087"/>
                </a:cubicBezTo>
                <a:cubicBezTo>
                  <a:pt x="10354058" y="457158"/>
                  <a:pt x="10355176" y="470634"/>
                  <a:pt x="10373742" y="464538"/>
                </a:cubicBezTo>
                <a:cubicBezTo>
                  <a:pt x="10403060" y="475292"/>
                  <a:pt x="10411841" y="497597"/>
                  <a:pt x="10428532" y="492504"/>
                </a:cubicBezTo>
                <a:cubicBezTo>
                  <a:pt x="10440561" y="500742"/>
                  <a:pt x="10446267" y="521930"/>
                  <a:pt x="10466490" y="517759"/>
                </a:cubicBezTo>
                <a:cubicBezTo>
                  <a:pt x="10464622" y="519986"/>
                  <a:pt x="10465013" y="521261"/>
                  <a:pt x="10466675" y="522076"/>
                </a:cubicBezTo>
                <a:lnTo>
                  <a:pt x="10470309" y="522792"/>
                </a:lnTo>
                <a:lnTo>
                  <a:pt x="10474138" y="519761"/>
                </a:lnTo>
                <a:cubicBezTo>
                  <a:pt x="10488888" y="509612"/>
                  <a:pt x="10484914" y="524734"/>
                  <a:pt x="10501100" y="528263"/>
                </a:cubicBezTo>
                <a:cubicBezTo>
                  <a:pt x="10508412" y="530705"/>
                  <a:pt x="10505426" y="533743"/>
                  <a:pt x="10502395" y="536393"/>
                </a:cubicBezTo>
                <a:lnTo>
                  <a:pt x="10689496" y="560233"/>
                </a:lnTo>
                <a:cubicBezTo>
                  <a:pt x="10721441" y="573640"/>
                  <a:pt x="10757547" y="582937"/>
                  <a:pt x="10788736" y="613188"/>
                </a:cubicBezTo>
                <a:cubicBezTo>
                  <a:pt x="10794510" y="621641"/>
                  <a:pt x="10807098" y="616073"/>
                  <a:pt x="10819747" y="621351"/>
                </a:cubicBezTo>
                <a:cubicBezTo>
                  <a:pt x="10832398" y="626630"/>
                  <a:pt x="10846356" y="639592"/>
                  <a:pt x="10864632" y="644858"/>
                </a:cubicBezTo>
                <a:cubicBezTo>
                  <a:pt x="10895617" y="652290"/>
                  <a:pt x="10921550" y="640451"/>
                  <a:pt x="10929407" y="652945"/>
                </a:cubicBezTo>
                <a:cubicBezTo>
                  <a:pt x="10945460" y="653176"/>
                  <a:pt x="10968148" y="640553"/>
                  <a:pt x="10979412" y="654217"/>
                </a:cubicBezTo>
                <a:cubicBezTo>
                  <a:pt x="10981679" y="643737"/>
                  <a:pt x="10997287" y="663414"/>
                  <a:pt x="11006959" y="657017"/>
                </a:cubicBezTo>
                <a:cubicBezTo>
                  <a:pt x="11023230" y="659396"/>
                  <a:pt x="11051890" y="662462"/>
                  <a:pt x="11077038" y="668487"/>
                </a:cubicBezTo>
                <a:cubicBezTo>
                  <a:pt x="11097000" y="690299"/>
                  <a:pt x="11141286" y="676399"/>
                  <a:pt x="11157850" y="693164"/>
                </a:cubicBezTo>
                <a:cubicBezTo>
                  <a:pt x="11163800" y="695757"/>
                  <a:pt x="11169599" y="696942"/>
                  <a:pt x="11175276" y="697243"/>
                </a:cubicBezTo>
                <a:lnTo>
                  <a:pt x="11191131" y="696085"/>
                </a:lnTo>
                <a:lnTo>
                  <a:pt x="11195573" y="691751"/>
                </a:lnTo>
                <a:lnTo>
                  <a:pt x="11205299" y="693247"/>
                </a:lnTo>
                <a:lnTo>
                  <a:pt x="11223770" y="690335"/>
                </a:lnTo>
                <a:cubicBezTo>
                  <a:pt x="11237778" y="693777"/>
                  <a:pt x="11256852" y="701947"/>
                  <a:pt x="11292119" y="713311"/>
                </a:cubicBezTo>
                <a:cubicBezTo>
                  <a:pt x="11334878" y="733451"/>
                  <a:pt x="11401662" y="729175"/>
                  <a:pt x="11435379" y="758519"/>
                </a:cubicBezTo>
                <a:lnTo>
                  <a:pt x="11604406" y="810476"/>
                </a:lnTo>
                <a:lnTo>
                  <a:pt x="11652155" y="825109"/>
                </a:lnTo>
                <a:lnTo>
                  <a:pt x="11654192" y="827301"/>
                </a:lnTo>
                <a:cubicBezTo>
                  <a:pt x="11661650" y="834729"/>
                  <a:pt x="11669215" y="841480"/>
                  <a:pt x="11676599" y="846628"/>
                </a:cubicBezTo>
                <a:cubicBezTo>
                  <a:pt x="11688258" y="861760"/>
                  <a:pt x="11752266" y="896888"/>
                  <a:pt x="11775168" y="890664"/>
                </a:cubicBezTo>
                <a:cubicBezTo>
                  <a:pt x="11790977" y="883819"/>
                  <a:pt x="11808364" y="879901"/>
                  <a:pt x="11826341" y="877558"/>
                </a:cubicBezTo>
                <a:lnTo>
                  <a:pt x="11879068" y="874038"/>
                </a:lnTo>
                <a:lnTo>
                  <a:pt x="11889563" y="878619"/>
                </a:lnTo>
                <a:lnTo>
                  <a:pt x="12016613" y="886111"/>
                </a:lnTo>
                <a:lnTo>
                  <a:pt x="12108292" y="868500"/>
                </a:lnTo>
                <a:cubicBezTo>
                  <a:pt x="12129725" y="867311"/>
                  <a:pt x="12157891" y="874537"/>
                  <a:pt x="12182910" y="882003"/>
                </a:cubicBezTo>
                <a:lnTo>
                  <a:pt x="12192000" y="884778"/>
                </a:lnTo>
                <a:lnTo>
                  <a:pt x="12192000" y="1610315"/>
                </a:lnTo>
                <a:lnTo>
                  <a:pt x="12191998" y="1610315"/>
                </a:lnTo>
                <a:lnTo>
                  <a:pt x="12191998" y="1924333"/>
                </a:lnTo>
                <a:lnTo>
                  <a:pt x="0" y="1924333"/>
                </a:lnTo>
                <a:lnTo>
                  <a:pt x="0" y="505159"/>
                </a:lnTo>
                <a:lnTo>
                  <a:pt x="5722" y="508889"/>
                </a:lnTo>
                <a:cubicBezTo>
                  <a:pt x="21614" y="518548"/>
                  <a:pt x="33814" y="524781"/>
                  <a:pt x="38476" y="524137"/>
                </a:cubicBezTo>
                <a:cubicBezTo>
                  <a:pt x="99229" y="544180"/>
                  <a:pt x="142010" y="538457"/>
                  <a:pt x="192883" y="545272"/>
                </a:cubicBezTo>
                <a:cubicBezTo>
                  <a:pt x="277629" y="525210"/>
                  <a:pt x="293434" y="558443"/>
                  <a:pt x="343710" y="565029"/>
                </a:cubicBezTo>
                <a:cubicBezTo>
                  <a:pt x="383094" y="555729"/>
                  <a:pt x="425462" y="556271"/>
                  <a:pt x="471066" y="549837"/>
                </a:cubicBezTo>
                <a:cubicBezTo>
                  <a:pt x="513583" y="544428"/>
                  <a:pt x="569194" y="531004"/>
                  <a:pt x="617333" y="526428"/>
                </a:cubicBezTo>
                <a:cubicBezTo>
                  <a:pt x="660031" y="520760"/>
                  <a:pt x="696675" y="523882"/>
                  <a:pt x="725203" y="523793"/>
                </a:cubicBezTo>
                <a:cubicBezTo>
                  <a:pt x="736650" y="521695"/>
                  <a:pt x="780513" y="502146"/>
                  <a:pt x="788494" y="505799"/>
                </a:cubicBezTo>
                <a:lnTo>
                  <a:pt x="885977" y="526585"/>
                </a:lnTo>
                <a:cubicBezTo>
                  <a:pt x="906140" y="522837"/>
                  <a:pt x="917203" y="532232"/>
                  <a:pt x="932142" y="528005"/>
                </a:cubicBezTo>
                <a:cubicBezTo>
                  <a:pt x="963701" y="524128"/>
                  <a:pt x="1061555" y="499582"/>
                  <a:pt x="1090404" y="498299"/>
                </a:cubicBezTo>
                <a:cubicBezTo>
                  <a:pt x="1132840" y="494057"/>
                  <a:pt x="1148476" y="496041"/>
                  <a:pt x="1188628" y="483151"/>
                </a:cubicBezTo>
                <a:cubicBezTo>
                  <a:pt x="1230397" y="468408"/>
                  <a:pt x="1278711" y="457638"/>
                  <a:pt x="1316247" y="425979"/>
                </a:cubicBezTo>
                <a:cubicBezTo>
                  <a:pt x="1322662" y="417251"/>
                  <a:pt x="1339433" y="418553"/>
                  <a:pt x="1357712" y="416549"/>
                </a:cubicBezTo>
                <a:cubicBezTo>
                  <a:pt x="1375991" y="414544"/>
                  <a:pt x="1423507" y="412949"/>
                  <a:pt x="1425921" y="413953"/>
                </a:cubicBezTo>
                <a:cubicBezTo>
                  <a:pt x="1450272" y="407937"/>
                  <a:pt x="1458223" y="388156"/>
                  <a:pt x="1503817" y="380457"/>
                </a:cubicBezTo>
                <a:cubicBezTo>
                  <a:pt x="1541095" y="377398"/>
                  <a:pt x="1605565" y="376357"/>
                  <a:pt x="1639196" y="372785"/>
                </a:cubicBezTo>
                <a:cubicBezTo>
                  <a:pt x="1653280" y="376736"/>
                  <a:pt x="1695289" y="365766"/>
                  <a:pt x="1705606" y="359023"/>
                </a:cubicBezTo>
                <a:cubicBezTo>
                  <a:pt x="1729169" y="336295"/>
                  <a:pt x="1793207" y="348537"/>
                  <a:pt x="1813011" y="331023"/>
                </a:cubicBezTo>
                <a:cubicBezTo>
                  <a:pt x="1820772" y="328179"/>
                  <a:pt x="1823566" y="341833"/>
                  <a:pt x="1831380" y="341307"/>
                </a:cubicBezTo>
                <a:lnTo>
                  <a:pt x="1858612" y="326777"/>
                </a:lnTo>
                <a:lnTo>
                  <a:pt x="1880661" y="335987"/>
                </a:lnTo>
                <a:lnTo>
                  <a:pt x="1941495" y="310792"/>
                </a:lnTo>
                <a:cubicBezTo>
                  <a:pt x="1978970" y="307223"/>
                  <a:pt x="1947391" y="291714"/>
                  <a:pt x="1995402" y="305480"/>
                </a:cubicBezTo>
                <a:cubicBezTo>
                  <a:pt x="2042464" y="298034"/>
                  <a:pt x="2153424" y="281146"/>
                  <a:pt x="2223864" y="266118"/>
                </a:cubicBezTo>
                <a:cubicBezTo>
                  <a:pt x="2261296" y="256300"/>
                  <a:pt x="2360518" y="238323"/>
                  <a:pt x="2418043" y="215314"/>
                </a:cubicBezTo>
                <a:cubicBezTo>
                  <a:pt x="2472088" y="206823"/>
                  <a:pt x="2499422" y="162612"/>
                  <a:pt x="2558461" y="168193"/>
                </a:cubicBezTo>
                <a:cubicBezTo>
                  <a:pt x="2559660" y="164506"/>
                  <a:pt x="2592244" y="161337"/>
                  <a:pt x="2595535" y="158548"/>
                </a:cubicBezTo>
                <a:lnTo>
                  <a:pt x="2626942" y="130400"/>
                </a:lnTo>
                <a:lnTo>
                  <a:pt x="2632225" y="130446"/>
                </a:lnTo>
                <a:lnTo>
                  <a:pt x="2696856" y="128498"/>
                </a:lnTo>
                <a:lnTo>
                  <a:pt x="2759767" y="127784"/>
                </a:lnTo>
                <a:cubicBezTo>
                  <a:pt x="2770024" y="123546"/>
                  <a:pt x="2781047" y="119463"/>
                  <a:pt x="2792685" y="115710"/>
                </a:cubicBezTo>
                <a:lnTo>
                  <a:pt x="2799767" y="113754"/>
                </a:lnTo>
                <a:lnTo>
                  <a:pt x="2829799" y="120042"/>
                </a:lnTo>
                <a:lnTo>
                  <a:pt x="2890704" y="121493"/>
                </a:lnTo>
                <a:cubicBezTo>
                  <a:pt x="2935390" y="121035"/>
                  <a:pt x="2990780" y="113193"/>
                  <a:pt x="3042646" y="112273"/>
                </a:cubicBezTo>
                <a:cubicBezTo>
                  <a:pt x="3077119" y="111474"/>
                  <a:pt x="3124089" y="100414"/>
                  <a:pt x="3146630" y="100898"/>
                </a:cubicBezTo>
                <a:cubicBezTo>
                  <a:pt x="3169381" y="117699"/>
                  <a:pt x="3224695" y="125864"/>
                  <a:pt x="3233163" y="120200"/>
                </a:cubicBezTo>
                <a:lnTo>
                  <a:pt x="3372699" y="129394"/>
                </a:lnTo>
                <a:cubicBezTo>
                  <a:pt x="3389020" y="126586"/>
                  <a:pt x="3397563" y="116804"/>
                  <a:pt x="3394352" y="131671"/>
                </a:cubicBezTo>
                <a:cubicBezTo>
                  <a:pt x="3406102" y="131485"/>
                  <a:pt x="3429770" y="120938"/>
                  <a:pt x="3448218" y="118229"/>
                </a:cubicBezTo>
                <a:lnTo>
                  <a:pt x="3505047" y="115412"/>
                </a:lnTo>
                <a:lnTo>
                  <a:pt x="3521767" y="111071"/>
                </a:lnTo>
                <a:cubicBezTo>
                  <a:pt x="3526335" y="108877"/>
                  <a:pt x="3582156" y="117732"/>
                  <a:pt x="3585137" y="114371"/>
                </a:cubicBezTo>
                <a:cubicBezTo>
                  <a:pt x="3638265" y="102098"/>
                  <a:pt x="3633789" y="98565"/>
                  <a:pt x="3690293" y="98301"/>
                </a:cubicBezTo>
                <a:cubicBezTo>
                  <a:pt x="3782197" y="112746"/>
                  <a:pt x="3826738" y="92943"/>
                  <a:pt x="3867818" y="88985"/>
                </a:cubicBezTo>
                <a:cubicBezTo>
                  <a:pt x="3943777" y="81477"/>
                  <a:pt x="3990501" y="75194"/>
                  <a:pt x="4091337" y="70813"/>
                </a:cubicBezTo>
                <a:cubicBezTo>
                  <a:pt x="4154422" y="62932"/>
                  <a:pt x="4217060" y="45734"/>
                  <a:pt x="4246332" y="41697"/>
                </a:cubicBezTo>
                <a:cubicBezTo>
                  <a:pt x="4253308" y="42804"/>
                  <a:pt x="4260125" y="44606"/>
                  <a:pt x="4266975" y="46592"/>
                </a:cubicBezTo>
                <a:lnTo>
                  <a:pt x="4270566" y="47620"/>
                </a:lnTo>
                <a:lnTo>
                  <a:pt x="4288964" y="52766"/>
                </a:lnTo>
                <a:lnTo>
                  <a:pt x="4365137" y="51783"/>
                </a:lnTo>
                <a:lnTo>
                  <a:pt x="4430546" y="44555"/>
                </a:lnTo>
                <a:lnTo>
                  <a:pt x="4444136" y="39567"/>
                </a:lnTo>
                <a:lnTo>
                  <a:pt x="4534039" y="31604"/>
                </a:lnTo>
                <a:lnTo>
                  <a:pt x="4560448" y="25231"/>
                </a:lnTo>
                <a:lnTo>
                  <a:pt x="4568006" y="25970"/>
                </a:lnTo>
                <a:cubicBezTo>
                  <a:pt x="4580278" y="23866"/>
                  <a:pt x="4594878" y="14904"/>
                  <a:pt x="4595497" y="22958"/>
                </a:cubicBezTo>
                <a:lnTo>
                  <a:pt x="4608623" y="18108"/>
                </a:lnTo>
                <a:lnTo>
                  <a:pt x="4623942" y="22251"/>
                </a:lnTo>
                <a:cubicBezTo>
                  <a:pt x="4633227" y="23117"/>
                  <a:pt x="4655429" y="23973"/>
                  <a:pt x="4664336" y="23306"/>
                </a:cubicBezTo>
                <a:lnTo>
                  <a:pt x="4677385" y="18246"/>
                </a:lnTo>
                <a:lnTo>
                  <a:pt x="4698143" y="18036"/>
                </a:lnTo>
                <a:cubicBezTo>
                  <a:pt x="4710347" y="18931"/>
                  <a:pt x="4736189" y="22441"/>
                  <a:pt x="4750609" y="23611"/>
                </a:cubicBezTo>
                <a:cubicBezTo>
                  <a:pt x="4764270" y="27424"/>
                  <a:pt x="4774858" y="29782"/>
                  <a:pt x="4784658" y="25057"/>
                </a:cubicBezTo>
                <a:cubicBezTo>
                  <a:pt x="4804708" y="29613"/>
                  <a:pt x="4822811" y="48263"/>
                  <a:pt x="4847558" y="38726"/>
                </a:cubicBezTo>
                <a:cubicBezTo>
                  <a:pt x="4868304" y="42993"/>
                  <a:pt x="4867190" y="47939"/>
                  <a:pt x="4909134" y="50659"/>
                </a:cubicBezTo>
                <a:cubicBezTo>
                  <a:pt x="4945026" y="52455"/>
                  <a:pt x="5063406" y="54096"/>
                  <a:pt x="5099219" y="55050"/>
                </a:cubicBezTo>
                <a:cubicBezTo>
                  <a:pt x="5145195" y="57873"/>
                  <a:pt x="5163254" y="65473"/>
                  <a:pt x="5184992" y="67596"/>
                </a:cubicBezTo>
                <a:cubicBezTo>
                  <a:pt x="5206728" y="69720"/>
                  <a:pt x="5195578" y="65687"/>
                  <a:pt x="5229637" y="67789"/>
                </a:cubicBezTo>
                <a:cubicBezTo>
                  <a:pt x="5263695" y="69892"/>
                  <a:pt x="5345217" y="78854"/>
                  <a:pt x="5389346" y="80211"/>
                </a:cubicBezTo>
                <a:cubicBezTo>
                  <a:pt x="5425889" y="83191"/>
                  <a:pt x="5461943" y="84751"/>
                  <a:pt x="5494414" y="75926"/>
                </a:cubicBezTo>
                <a:lnTo>
                  <a:pt x="5528443" y="77206"/>
                </a:lnTo>
                <a:cubicBezTo>
                  <a:pt x="5582723" y="71370"/>
                  <a:pt x="5638917" y="68385"/>
                  <a:pt x="5684939" y="50269"/>
                </a:cubicBezTo>
                <a:cubicBezTo>
                  <a:pt x="5724389" y="45804"/>
                  <a:pt x="5737860" y="52916"/>
                  <a:pt x="5765146" y="50414"/>
                </a:cubicBezTo>
                <a:cubicBezTo>
                  <a:pt x="5792695" y="43060"/>
                  <a:pt x="5827352" y="38097"/>
                  <a:pt x="5848655" y="35257"/>
                </a:cubicBezTo>
                <a:lnTo>
                  <a:pt x="5930656" y="30131"/>
                </a:lnTo>
                <a:lnTo>
                  <a:pt x="6124150" y="31679"/>
                </a:lnTo>
                <a:cubicBezTo>
                  <a:pt x="6138131" y="22216"/>
                  <a:pt x="6167730" y="4075"/>
                  <a:pt x="6189199" y="588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8054188-85F0-1A9D-28D2-AA190F1790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5060" y="5279511"/>
            <a:ext cx="9681882" cy="7398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RBAC</a:t>
            </a:r>
          </a:p>
        </p:txBody>
      </p:sp>
      <p:pic>
        <p:nvPicPr>
          <p:cNvPr id="5" name="Marcador de contenido 4" descr="Diagrama&#10;&#10;Descripción generada automáticamente">
            <a:extLst>
              <a:ext uri="{FF2B5EF4-FFF2-40B4-BE49-F238E27FC236}">
                <a16:creationId xmlns:a16="http://schemas.microsoft.com/office/drawing/2014/main" id="{6388D513-8F28-7941-79F5-B242527CDF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3422" y="579473"/>
            <a:ext cx="8085154" cy="4224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02999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0DCC097-1DB8-4B6D-85D0-6FBA0E1CA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1">
            <a:extLst>
              <a:ext uri="{FF2B5EF4-FFF2-40B4-BE49-F238E27FC236}">
                <a16:creationId xmlns:a16="http://schemas.microsoft.com/office/drawing/2014/main" id="{E0B58608-23C8-4441-994D-C6823EEE1D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2083506"/>
          </a:xfrm>
          <a:custGeom>
            <a:avLst/>
            <a:gdLst>
              <a:gd name="connsiteX0" fmla="*/ 0 w 12191999"/>
              <a:gd name="connsiteY0" fmla="*/ 0 h 2083506"/>
              <a:gd name="connsiteX1" fmla="*/ 9429748 w 12191999"/>
              <a:gd name="connsiteY1" fmla="*/ 0 h 2083506"/>
              <a:gd name="connsiteX2" fmla="*/ 9429748 w 12191999"/>
              <a:gd name="connsiteY2" fmla="*/ 1 h 2083506"/>
              <a:gd name="connsiteX3" fmla="*/ 12191999 w 12191999"/>
              <a:gd name="connsiteY3" fmla="*/ 1 h 2083506"/>
              <a:gd name="connsiteX4" fmla="*/ 12191999 w 12191999"/>
              <a:gd name="connsiteY4" fmla="*/ 1164372 h 2083506"/>
              <a:gd name="connsiteX5" fmla="*/ 12147852 w 12191999"/>
              <a:gd name="connsiteY5" fmla="*/ 1163783 h 2083506"/>
              <a:gd name="connsiteX6" fmla="*/ 11993604 w 12191999"/>
              <a:gd name="connsiteY6" fmla="*/ 1153496 h 2083506"/>
              <a:gd name="connsiteX7" fmla="*/ 11865319 w 12191999"/>
              <a:gd name="connsiteY7" fmla="*/ 1176624 h 2083506"/>
              <a:gd name="connsiteX8" fmla="*/ 11718353 w 12191999"/>
              <a:gd name="connsiteY8" fmla="*/ 1209136 h 2083506"/>
              <a:gd name="connsiteX9" fmla="*/ 11609067 w 12191999"/>
              <a:gd name="connsiteY9" fmla="*/ 1218512 h 2083506"/>
              <a:gd name="connsiteX10" fmla="*/ 11545958 w 12191999"/>
              <a:gd name="connsiteY10" fmla="*/ 1240430 h 2083506"/>
              <a:gd name="connsiteX11" fmla="*/ 11445770 w 12191999"/>
              <a:gd name="connsiteY11" fmla="*/ 1225780 h 2083506"/>
              <a:gd name="connsiteX12" fmla="*/ 11398842 w 12191999"/>
              <a:gd name="connsiteY12" fmla="*/ 1227250 h 2083506"/>
              <a:gd name="connsiteX13" fmla="*/ 11240093 w 12191999"/>
              <a:gd name="connsiteY13" fmla="*/ 1266797 h 2083506"/>
              <a:gd name="connsiteX14" fmla="*/ 11141364 w 12191999"/>
              <a:gd name="connsiteY14" fmla="*/ 1288059 h 2083506"/>
              <a:gd name="connsiteX15" fmla="*/ 11015396 w 12191999"/>
              <a:gd name="connsiteY15" fmla="*/ 1353104 h 2083506"/>
              <a:gd name="connsiteX16" fmla="*/ 10973905 w 12191999"/>
              <a:gd name="connsiteY16" fmla="*/ 1365109 h 2083506"/>
              <a:gd name="connsiteX17" fmla="*/ 10904858 w 12191999"/>
              <a:gd name="connsiteY17" fmla="*/ 1371966 h 2083506"/>
              <a:gd name="connsiteX18" fmla="*/ 10827883 w 12191999"/>
              <a:gd name="connsiteY18" fmla="*/ 1410270 h 2083506"/>
              <a:gd name="connsiteX19" fmla="*/ 10690996 w 12191999"/>
              <a:gd name="connsiteY19" fmla="*/ 1426394 h 2083506"/>
              <a:gd name="connsiteX20" fmla="*/ 10624461 w 12191999"/>
              <a:gd name="connsiteY20" fmla="*/ 1444283 h 2083506"/>
              <a:gd name="connsiteX21" fmla="*/ 10517208 w 12191999"/>
              <a:gd name="connsiteY21" fmla="*/ 1478947 h 2083506"/>
              <a:gd name="connsiteX22" fmla="*/ 10497937 w 12191999"/>
              <a:gd name="connsiteY22" fmla="*/ 1469831 h 2083506"/>
              <a:gd name="connsiteX23" fmla="*/ 10471201 w 12191999"/>
              <a:gd name="connsiteY23" fmla="*/ 1486037 h 2083506"/>
              <a:gd name="connsiteX24" fmla="*/ 10448263 w 12191999"/>
              <a:gd name="connsiteY24" fmla="*/ 1478223 h 2083506"/>
              <a:gd name="connsiteX25" fmla="*/ 10388089 w 12191999"/>
              <a:gd name="connsiteY25" fmla="*/ 1507175 h 2083506"/>
              <a:gd name="connsiteX26" fmla="*/ 10333720 w 12191999"/>
              <a:gd name="connsiteY26" fmla="*/ 1515848 h 2083506"/>
              <a:gd name="connsiteX27" fmla="*/ 10104338 w 12191999"/>
              <a:gd name="connsiteY27" fmla="*/ 1569424 h 2083506"/>
              <a:gd name="connsiteX28" fmla="*/ 9910445 w 12191999"/>
              <a:gd name="connsiteY28" fmla="*/ 1632275 h 2083506"/>
              <a:gd name="connsiteX29" fmla="*/ 9770872 w 12191999"/>
              <a:gd name="connsiteY29" fmla="*/ 1688088 h 2083506"/>
              <a:gd name="connsiteX30" fmla="*/ 9733849 w 12191999"/>
              <a:gd name="connsiteY30" fmla="*/ 1700034 h 2083506"/>
              <a:gd name="connsiteX31" fmla="*/ 9703714 w 12191999"/>
              <a:gd name="connsiteY31" fmla="*/ 1730093 h 2083506"/>
              <a:gd name="connsiteX32" fmla="*/ 9698351 w 12191999"/>
              <a:gd name="connsiteY32" fmla="*/ 1730377 h 2083506"/>
              <a:gd name="connsiteX33" fmla="*/ 9632895 w 12191999"/>
              <a:gd name="connsiteY33" fmla="*/ 1736363 h 2083506"/>
              <a:gd name="connsiteX34" fmla="*/ 9569107 w 12191999"/>
              <a:gd name="connsiteY34" fmla="*/ 1741010 h 2083506"/>
              <a:gd name="connsiteX35" fmla="*/ 9536451 w 12191999"/>
              <a:gd name="connsiteY35" fmla="*/ 1755120 h 2083506"/>
              <a:gd name="connsiteX36" fmla="*/ 9529385 w 12191999"/>
              <a:gd name="connsiteY36" fmla="*/ 1757515 h 2083506"/>
              <a:gd name="connsiteX37" fmla="*/ 9498527 w 12191999"/>
              <a:gd name="connsiteY37" fmla="*/ 1753117 h 2083506"/>
              <a:gd name="connsiteX38" fmla="*/ 9436642 w 12191999"/>
              <a:gd name="connsiteY38" fmla="*/ 1755478 h 2083506"/>
              <a:gd name="connsiteX39" fmla="*/ 9429748 w 12191999"/>
              <a:gd name="connsiteY39" fmla="*/ 1756317 h 2083506"/>
              <a:gd name="connsiteX40" fmla="*/ 9429748 w 12191999"/>
              <a:gd name="connsiteY40" fmla="*/ 1768745 h 2083506"/>
              <a:gd name="connsiteX41" fmla="*/ 9425802 w 12191999"/>
              <a:gd name="connsiteY41" fmla="*/ 1769273 h 2083506"/>
              <a:gd name="connsiteX42" fmla="*/ 9349763 w 12191999"/>
              <a:gd name="connsiteY42" fmla="*/ 1776107 h 2083506"/>
              <a:gd name="connsiteX43" fmla="*/ 9256503 w 12191999"/>
              <a:gd name="connsiteY43" fmla="*/ 1800699 h 2083506"/>
              <a:gd name="connsiteX44" fmla="*/ 9222873 w 12191999"/>
              <a:gd name="connsiteY44" fmla="*/ 1803003 h 2083506"/>
              <a:gd name="connsiteX45" fmla="*/ 9224095 w 12191999"/>
              <a:gd name="connsiteY45" fmla="*/ 1807355 h 2083506"/>
              <a:gd name="connsiteX46" fmla="*/ 9211603 w 12191999"/>
              <a:gd name="connsiteY46" fmla="*/ 1807675 h 2083506"/>
              <a:gd name="connsiteX47" fmla="*/ 9183719 w 12191999"/>
              <a:gd name="connsiteY47" fmla="*/ 1807781 h 2083506"/>
              <a:gd name="connsiteX48" fmla="*/ 9100221 w 12191999"/>
              <a:gd name="connsiteY48" fmla="*/ 1808989 h 2083506"/>
              <a:gd name="connsiteX49" fmla="*/ 9077439 w 12191999"/>
              <a:gd name="connsiteY49" fmla="*/ 1817333 h 2083506"/>
              <a:gd name="connsiteX50" fmla="*/ 9055889 w 12191999"/>
              <a:gd name="connsiteY50" fmla="*/ 1817464 h 2083506"/>
              <a:gd name="connsiteX51" fmla="*/ 8930912 w 12191999"/>
              <a:gd name="connsiteY51" fmla="*/ 1828648 h 2083506"/>
              <a:gd name="connsiteX52" fmla="*/ 8913729 w 12191999"/>
              <a:gd name="connsiteY52" fmla="*/ 1829483 h 2083506"/>
              <a:gd name="connsiteX53" fmla="*/ 8904423 w 12191999"/>
              <a:gd name="connsiteY53" fmla="*/ 1833234 h 2083506"/>
              <a:gd name="connsiteX54" fmla="*/ 8871099 w 12191999"/>
              <a:gd name="connsiteY54" fmla="*/ 1833979 h 2083506"/>
              <a:gd name="connsiteX55" fmla="*/ 8869557 w 12191999"/>
              <a:gd name="connsiteY55" fmla="*/ 1836113 h 2083506"/>
              <a:gd name="connsiteX56" fmla="*/ 8760021 w 12191999"/>
              <a:gd name="connsiteY56" fmla="*/ 1854442 h 2083506"/>
              <a:gd name="connsiteX57" fmla="*/ 8741254 w 12191999"/>
              <a:gd name="connsiteY57" fmla="*/ 1857469 h 2083506"/>
              <a:gd name="connsiteX58" fmla="*/ 8725039 w 12191999"/>
              <a:gd name="connsiteY58" fmla="*/ 1856552 h 2083506"/>
              <a:gd name="connsiteX59" fmla="*/ 8635265 w 12191999"/>
              <a:gd name="connsiteY59" fmla="*/ 1859168 h 2083506"/>
              <a:gd name="connsiteX60" fmla="*/ 8613911 w 12191999"/>
              <a:gd name="connsiteY60" fmla="*/ 1857561 h 2083506"/>
              <a:gd name="connsiteX61" fmla="*/ 8604931 w 12191999"/>
              <a:gd name="connsiteY61" fmla="*/ 1854170 h 2083506"/>
              <a:gd name="connsiteX62" fmla="*/ 8570171 w 12191999"/>
              <a:gd name="connsiteY62" fmla="*/ 1860579 h 2083506"/>
              <a:gd name="connsiteX63" fmla="*/ 8516537 w 12191999"/>
              <a:gd name="connsiteY63" fmla="*/ 1864971 h 2083506"/>
              <a:gd name="connsiteX64" fmla="*/ 8491046 w 12191999"/>
              <a:gd name="connsiteY64" fmla="*/ 1868141 h 2083506"/>
              <a:gd name="connsiteX65" fmla="*/ 8470478 w 12191999"/>
              <a:gd name="connsiteY65" fmla="*/ 1866216 h 2083506"/>
              <a:gd name="connsiteX66" fmla="*/ 8353433 w 12191999"/>
              <a:gd name="connsiteY66" fmla="*/ 1865729 h 2083506"/>
              <a:gd name="connsiteX67" fmla="*/ 8347675 w 12191999"/>
              <a:gd name="connsiteY67" fmla="*/ 1865075 h 2083506"/>
              <a:gd name="connsiteX68" fmla="*/ 8343939 w 12191999"/>
              <a:gd name="connsiteY68" fmla="*/ 1865677 h 2083506"/>
              <a:gd name="connsiteX69" fmla="*/ 8221566 w 12191999"/>
              <a:gd name="connsiteY69" fmla="*/ 1881148 h 2083506"/>
              <a:gd name="connsiteX70" fmla="*/ 8066095 w 12191999"/>
              <a:gd name="connsiteY70" fmla="*/ 1919902 h 2083506"/>
              <a:gd name="connsiteX71" fmla="*/ 8044849 w 12191999"/>
              <a:gd name="connsiteY71" fmla="*/ 1916308 h 2083506"/>
              <a:gd name="connsiteX72" fmla="*/ 8041142 w 12191999"/>
              <a:gd name="connsiteY72" fmla="*/ 1915506 h 2083506"/>
              <a:gd name="connsiteX73" fmla="*/ 8022159 w 12191999"/>
              <a:gd name="connsiteY73" fmla="*/ 1911521 h 2083506"/>
              <a:gd name="connsiteX74" fmla="*/ 7944932 w 12191999"/>
              <a:gd name="connsiteY74" fmla="*/ 1917265 h 2083506"/>
              <a:gd name="connsiteX75" fmla="*/ 7879011 w 12191999"/>
              <a:gd name="connsiteY75" fmla="*/ 1928570 h 2083506"/>
              <a:gd name="connsiteX76" fmla="*/ 7865529 w 12191999"/>
              <a:gd name="connsiteY76" fmla="*/ 1934399 h 2083506"/>
              <a:gd name="connsiteX77" fmla="*/ 7774801 w 12191999"/>
              <a:gd name="connsiteY77" fmla="*/ 1947969 h 2083506"/>
              <a:gd name="connsiteX78" fmla="*/ 7748398 w 12191999"/>
              <a:gd name="connsiteY78" fmla="*/ 1955982 h 2083506"/>
              <a:gd name="connsiteX79" fmla="*/ 7740684 w 12191999"/>
              <a:gd name="connsiteY79" fmla="*/ 1955717 h 2083506"/>
              <a:gd name="connsiteX80" fmla="*/ 7712976 w 12191999"/>
              <a:gd name="connsiteY80" fmla="*/ 1960442 h 2083506"/>
              <a:gd name="connsiteX81" fmla="*/ 7699956 w 12191999"/>
              <a:gd name="connsiteY81" fmla="*/ 1966104 h 2083506"/>
              <a:gd name="connsiteX82" fmla="*/ 7684158 w 12191999"/>
              <a:gd name="connsiteY82" fmla="*/ 1962927 h 2083506"/>
              <a:gd name="connsiteX83" fmla="*/ 7643109 w 12191999"/>
              <a:gd name="connsiteY83" fmla="*/ 1964400 h 2083506"/>
              <a:gd name="connsiteX84" fmla="*/ 7630180 w 12191999"/>
              <a:gd name="connsiteY84" fmla="*/ 1970266 h 2083506"/>
              <a:gd name="connsiteX85" fmla="*/ 7609131 w 12191999"/>
              <a:gd name="connsiteY85" fmla="*/ 1971774 h 2083506"/>
              <a:gd name="connsiteX86" fmla="*/ 7555555 w 12191999"/>
              <a:gd name="connsiteY86" fmla="*/ 1969491 h 2083506"/>
              <a:gd name="connsiteX87" fmla="*/ 7520919 w 12191999"/>
              <a:gd name="connsiteY87" fmla="*/ 1970177 h 2083506"/>
              <a:gd name="connsiteX88" fmla="*/ 7456258 w 12191999"/>
              <a:gd name="connsiteY88" fmla="*/ 1960468 h 2083506"/>
              <a:gd name="connsiteX89" fmla="*/ 7393047 w 12191999"/>
              <a:gd name="connsiteY89" fmla="*/ 1952408 h 2083506"/>
              <a:gd name="connsiteX90" fmla="*/ 7199912 w 12191999"/>
              <a:gd name="connsiteY90" fmla="*/ 1959913 h 2083506"/>
              <a:gd name="connsiteX91" fmla="*/ 7146774 w 12191999"/>
              <a:gd name="connsiteY91" fmla="*/ 1956641 h 2083506"/>
              <a:gd name="connsiteX92" fmla="*/ 7122244 w 12191999"/>
              <a:gd name="connsiteY92" fmla="*/ 1953891 h 2083506"/>
              <a:gd name="connsiteX93" fmla="*/ 7032241 w 12191999"/>
              <a:gd name="connsiteY93" fmla="*/ 1962723 h 2083506"/>
              <a:gd name="connsiteX94" fmla="*/ 6941492 w 12191999"/>
              <a:gd name="connsiteY94" fmla="*/ 1976868 h 2083506"/>
              <a:gd name="connsiteX95" fmla="*/ 6906514 w 12191999"/>
              <a:gd name="connsiteY95" fmla="*/ 1968589 h 2083506"/>
              <a:gd name="connsiteX96" fmla="*/ 6826395 w 12191999"/>
              <a:gd name="connsiteY96" fmla="*/ 1974141 h 2083506"/>
              <a:gd name="connsiteX97" fmla="*/ 6716431 w 12191999"/>
              <a:gd name="connsiteY97" fmla="*/ 2004297 h 2083506"/>
              <a:gd name="connsiteX98" fmla="*/ 6569607 w 12191999"/>
              <a:gd name="connsiteY98" fmla="*/ 2015496 h 2083506"/>
              <a:gd name="connsiteX99" fmla="*/ 6561430 w 12191999"/>
              <a:gd name="connsiteY99" fmla="*/ 2020996 h 2083506"/>
              <a:gd name="connsiteX100" fmla="*/ 6549371 w 12191999"/>
              <a:gd name="connsiteY100" fmla="*/ 2024747 h 2083506"/>
              <a:gd name="connsiteX101" fmla="*/ 6547040 w 12191999"/>
              <a:gd name="connsiteY101" fmla="*/ 2024474 h 2083506"/>
              <a:gd name="connsiteX102" fmla="*/ 6530482 w 12191999"/>
              <a:gd name="connsiteY102" fmla="*/ 2026659 h 2083506"/>
              <a:gd name="connsiteX103" fmla="*/ 6528565 w 12191999"/>
              <a:gd name="connsiteY103" fmla="*/ 2028600 h 2083506"/>
              <a:gd name="connsiteX104" fmla="*/ 6517741 w 12191999"/>
              <a:gd name="connsiteY104" fmla="*/ 2030558 h 2083506"/>
              <a:gd name="connsiteX105" fmla="*/ 6497855 w 12191999"/>
              <a:gd name="connsiteY105" fmla="*/ 2035650 h 2083506"/>
              <a:gd name="connsiteX106" fmla="*/ 6492785 w 12191999"/>
              <a:gd name="connsiteY106" fmla="*/ 2035444 h 2083506"/>
              <a:gd name="connsiteX107" fmla="*/ 6460692 w 12191999"/>
              <a:gd name="connsiteY107" fmla="*/ 2041321 h 2083506"/>
              <a:gd name="connsiteX108" fmla="*/ 6459609 w 12191999"/>
              <a:gd name="connsiteY108" fmla="*/ 2040851 h 2083506"/>
              <a:gd name="connsiteX109" fmla="*/ 6447765 w 12191999"/>
              <a:gd name="connsiteY109" fmla="*/ 2040102 h 2083506"/>
              <a:gd name="connsiteX110" fmla="*/ 6426590 w 12191999"/>
              <a:gd name="connsiteY110" fmla="*/ 2039928 h 2083506"/>
              <a:gd name="connsiteX111" fmla="*/ 6401693 w 12191999"/>
              <a:gd name="connsiteY111" fmla="*/ 2033537 h 2083506"/>
              <a:gd name="connsiteX112" fmla="*/ 6387141 w 12191999"/>
              <a:gd name="connsiteY112" fmla="*/ 2033161 h 2083506"/>
              <a:gd name="connsiteX113" fmla="*/ 6357846 w 12191999"/>
              <a:gd name="connsiteY113" fmla="*/ 2036782 h 2083506"/>
              <a:gd name="connsiteX114" fmla="*/ 6342914 w 12191999"/>
              <a:gd name="connsiteY114" fmla="*/ 2037585 h 2083506"/>
              <a:gd name="connsiteX115" fmla="*/ 6336300 w 12191999"/>
              <a:gd name="connsiteY115" fmla="*/ 2038781 h 2083506"/>
              <a:gd name="connsiteX116" fmla="*/ 6317178 w 12191999"/>
              <a:gd name="connsiteY116" fmla="*/ 2038968 h 2083506"/>
              <a:gd name="connsiteX117" fmla="*/ 6161427 w 12191999"/>
              <a:gd name="connsiteY117" fmla="*/ 2047338 h 2083506"/>
              <a:gd name="connsiteX118" fmla="*/ 6097339 w 12191999"/>
              <a:gd name="connsiteY118" fmla="*/ 2082438 h 2083506"/>
              <a:gd name="connsiteX119" fmla="*/ 6079059 w 12191999"/>
              <a:gd name="connsiteY119" fmla="*/ 2081299 h 2083506"/>
              <a:gd name="connsiteX120" fmla="*/ 5998439 w 12191999"/>
              <a:gd name="connsiteY120" fmla="*/ 2070958 h 2083506"/>
              <a:gd name="connsiteX121" fmla="*/ 5904290 w 12191999"/>
              <a:gd name="connsiteY121" fmla="*/ 2070255 h 2083506"/>
              <a:gd name="connsiteX122" fmla="*/ 5814867 w 12191999"/>
              <a:gd name="connsiteY122" fmla="*/ 2079032 h 2083506"/>
              <a:gd name="connsiteX123" fmla="*/ 5725743 w 12191999"/>
              <a:gd name="connsiteY123" fmla="*/ 2070558 h 2083506"/>
              <a:gd name="connsiteX124" fmla="*/ 5650546 w 12191999"/>
              <a:gd name="connsiteY124" fmla="*/ 2052412 h 2083506"/>
              <a:gd name="connsiteX125" fmla="*/ 5581284 w 12191999"/>
              <a:gd name="connsiteY125" fmla="*/ 2023175 h 2083506"/>
              <a:gd name="connsiteX126" fmla="*/ 5572593 w 12191999"/>
              <a:gd name="connsiteY126" fmla="*/ 2018391 h 2083506"/>
              <a:gd name="connsiteX127" fmla="*/ 5548580 w 12191999"/>
              <a:gd name="connsiteY127" fmla="*/ 2016951 h 2083506"/>
              <a:gd name="connsiteX128" fmla="*/ 5471173 w 12191999"/>
              <a:gd name="connsiteY128" fmla="*/ 2018786 h 2083506"/>
              <a:gd name="connsiteX129" fmla="*/ 5340320 w 12191999"/>
              <a:gd name="connsiteY129" fmla="*/ 2037611 h 2083506"/>
              <a:gd name="connsiteX130" fmla="*/ 5254376 w 12191999"/>
              <a:gd name="connsiteY130" fmla="*/ 2042928 h 2083506"/>
              <a:gd name="connsiteX131" fmla="*/ 5258035 w 12191999"/>
              <a:gd name="connsiteY131" fmla="*/ 2035649 h 2083506"/>
              <a:gd name="connsiteX132" fmla="*/ 5230622 w 12191999"/>
              <a:gd name="connsiteY132" fmla="*/ 2024576 h 2083506"/>
              <a:gd name="connsiteX133" fmla="*/ 5026203 w 12191999"/>
              <a:gd name="connsiteY133" fmla="*/ 2030162 h 2083506"/>
              <a:gd name="connsiteX134" fmla="*/ 4973988 w 12191999"/>
              <a:gd name="connsiteY134" fmla="*/ 2026668 h 2083506"/>
              <a:gd name="connsiteX135" fmla="*/ 4928030 w 12191999"/>
              <a:gd name="connsiteY135" fmla="*/ 2033642 h 2083506"/>
              <a:gd name="connsiteX136" fmla="*/ 4908970 w 12191999"/>
              <a:gd name="connsiteY136" fmla="*/ 2030033 h 2083506"/>
              <a:gd name="connsiteX137" fmla="*/ 4905679 w 12191999"/>
              <a:gd name="connsiteY137" fmla="*/ 2029300 h 2083506"/>
              <a:gd name="connsiteX138" fmla="*/ 4892525 w 12191999"/>
              <a:gd name="connsiteY138" fmla="*/ 2028768 h 2083506"/>
              <a:gd name="connsiteX139" fmla="*/ 4888818 w 12191999"/>
              <a:gd name="connsiteY139" fmla="*/ 2025619 h 2083506"/>
              <a:gd name="connsiteX140" fmla="*/ 4869018 w 12191999"/>
              <a:gd name="connsiteY140" fmla="*/ 2022668 h 2083506"/>
              <a:gd name="connsiteX141" fmla="*/ 4844804 w 12191999"/>
              <a:gd name="connsiteY141" fmla="*/ 2022527 h 2083506"/>
              <a:gd name="connsiteX142" fmla="*/ 4758778 w 12191999"/>
              <a:gd name="connsiteY142" fmla="*/ 2021694 h 2083506"/>
              <a:gd name="connsiteX143" fmla="*/ 4744748 w 12191999"/>
              <a:gd name="connsiteY143" fmla="*/ 2023396 h 2083506"/>
              <a:gd name="connsiteX144" fmla="*/ 4698956 w 12191999"/>
              <a:gd name="connsiteY144" fmla="*/ 2020558 h 2083506"/>
              <a:gd name="connsiteX145" fmla="*/ 4658147 w 12191999"/>
              <a:gd name="connsiteY145" fmla="*/ 2019920 h 2083506"/>
              <a:gd name="connsiteX146" fmla="*/ 4631706 w 12191999"/>
              <a:gd name="connsiteY146" fmla="*/ 2021274 h 2083506"/>
              <a:gd name="connsiteX147" fmla="*/ 4624776 w 12191999"/>
              <a:gd name="connsiteY147" fmla="*/ 2020152 h 2083506"/>
              <a:gd name="connsiteX148" fmla="*/ 4598150 w 12191999"/>
              <a:gd name="connsiteY148" fmla="*/ 2019429 h 2083506"/>
              <a:gd name="connsiteX149" fmla="*/ 4584588 w 12191999"/>
              <a:gd name="connsiteY149" fmla="*/ 2021092 h 2083506"/>
              <a:gd name="connsiteX150" fmla="*/ 4571203 w 12191999"/>
              <a:gd name="connsiteY150" fmla="*/ 2017263 h 2083506"/>
              <a:gd name="connsiteX151" fmla="*/ 4567930 w 12191999"/>
              <a:gd name="connsiteY151" fmla="*/ 2014458 h 2083506"/>
              <a:gd name="connsiteX152" fmla="*/ 4548984 w 12191999"/>
              <a:gd name="connsiteY152" fmla="*/ 2015717 h 2083506"/>
              <a:gd name="connsiteX153" fmla="*/ 4533451 w 12191999"/>
              <a:gd name="connsiteY153" fmla="*/ 2012976 h 2083506"/>
              <a:gd name="connsiteX154" fmla="*/ 4519910 w 12191999"/>
              <a:gd name="connsiteY154" fmla="*/ 2014768 h 2083506"/>
              <a:gd name="connsiteX155" fmla="*/ 4514290 w 12191999"/>
              <a:gd name="connsiteY155" fmla="*/ 2014364 h 2083506"/>
              <a:gd name="connsiteX156" fmla="*/ 4500320 w 12191999"/>
              <a:gd name="connsiteY156" fmla="*/ 2013007 h 2083506"/>
              <a:gd name="connsiteX157" fmla="*/ 4476219 w 12191999"/>
              <a:gd name="connsiteY157" fmla="*/ 2009993 h 2083506"/>
              <a:gd name="connsiteX158" fmla="*/ 4468701 w 12191999"/>
              <a:gd name="connsiteY158" fmla="*/ 2009574 h 2083506"/>
              <a:gd name="connsiteX159" fmla="*/ 4452333 w 12191999"/>
              <a:gd name="connsiteY159" fmla="*/ 2004964 h 2083506"/>
              <a:gd name="connsiteX160" fmla="*/ 4420644 w 12191999"/>
              <a:gd name="connsiteY160" fmla="*/ 2001021 h 2083506"/>
              <a:gd name="connsiteX161" fmla="*/ 4364856 w 12191999"/>
              <a:gd name="connsiteY161" fmla="*/ 1987267 h 2083506"/>
              <a:gd name="connsiteX162" fmla="*/ 4332062 w 12191999"/>
              <a:gd name="connsiteY162" fmla="*/ 1980703 h 2083506"/>
              <a:gd name="connsiteX163" fmla="*/ 4309876 w 12191999"/>
              <a:gd name="connsiteY163" fmla="*/ 1974653 h 2083506"/>
              <a:gd name="connsiteX164" fmla="*/ 4244391 w 12191999"/>
              <a:gd name="connsiteY164" fmla="*/ 1966109 h 2083506"/>
              <a:gd name="connsiteX165" fmla="*/ 4132071 w 12191999"/>
              <a:gd name="connsiteY165" fmla="*/ 1954813 h 2083506"/>
              <a:gd name="connsiteX166" fmla="*/ 4109069 w 12191999"/>
              <a:gd name="connsiteY166" fmla="*/ 1951778 h 2083506"/>
              <a:gd name="connsiteX167" fmla="*/ 4092908 w 12191999"/>
              <a:gd name="connsiteY167" fmla="*/ 1946662 h 2083506"/>
              <a:gd name="connsiteX168" fmla="*/ 4092306 w 12191999"/>
              <a:gd name="connsiteY168" fmla="*/ 1943291 h 2083506"/>
              <a:gd name="connsiteX169" fmla="*/ 4080234 w 12191999"/>
              <a:gd name="connsiteY169" fmla="*/ 1941219 h 2083506"/>
              <a:gd name="connsiteX170" fmla="*/ 4077778 w 12191999"/>
              <a:gd name="connsiteY170" fmla="*/ 1940145 h 2083506"/>
              <a:gd name="connsiteX171" fmla="*/ 4062936 w 12191999"/>
              <a:gd name="connsiteY171" fmla="*/ 1934506 h 2083506"/>
              <a:gd name="connsiteX172" fmla="*/ 4012506 w 12191999"/>
              <a:gd name="connsiteY172" fmla="*/ 1935475 h 2083506"/>
              <a:gd name="connsiteX173" fmla="*/ 3965880 w 12191999"/>
              <a:gd name="connsiteY173" fmla="*/ 1925968 h 2083506"/>
              <a:gd name="connsiteX174" fmla="*/ 3765338 w 12191999"/>
              <a:gd name="connsiteY174" fmla="*/ 1906649 h 2083506"/>
              <a:gd name="connsiteX175" fmla="*/ 3749493 w 12191999"/>
              <a:gd name="connsiteY175" fmla="*/ 1893071 h 2083506"/>
              <a:gd name="connsiteX176" fmla="*/ 3672704 w 12191999"/>
              <a:gd name="connsiteY176" fmla="*/ 1881383 h 2083506"/>
              <a:gd name="connsiteX177" fmla="*/ 3530082 w 12191999"/>
              <a:gd name="connsiteY177" fmla="*/ 1883187 h 2083506"/>
              <a:gd name="connsiteX178" fmla="*/ 3387664 w 12191999"/>
              <a:gd name="connsiteY178" fmla="*/ 1862579 h 2083506"/>
              <a:gd name="connsiteX179" fmla="*/ 3371681 w 12191999"/>
              <a:gd name="connsiteY179" fmla="*/ 1865293 h 2083506"/>
              <a:gd name="connsiteX180" fmla="*/ 3355305 w 12191999"/>
              <a:gd name="connsiteY180" fmla="*/ 1865842 h 2083506"/>
              <a:gd name="connsiteX181" fmla="*/ 3353790 w 12191999"/>
              <a:gd name="connsiteY181" fmla="*/ 1865158 h 2083506"/>
              <a:gd name="connsiteX182" fmla="*/ 3336210 w 12191999"/>
              <a:gd name="connsiteY182" fmla="*/ 1863564 h 2083506"/>
              <a:gd name="connsiteX183" fmla="*/ 3331381 w 12191999"/>
              <a:gd name="connsiteY183" fmla="*/ 1864716 h 2083506"/>
              <a:gd name="connsiteX184" fmla="*/ 3319012 w 12191999"/>
              <a:gd name="connsiteY184" fmla="*/ 1864093 h 2083506"/>
              <a:gd name="connsiteX185" fmla="*/ 3293818 w 12191999"/>
              <a:gd name="connsiteY185" fmla="*/ 1864135 h 2083506"/>
              <a:gd name="connsiteX186" fmla="*/ 3289881 w 12191999"/>
              <a:gd name="connsiteY186" fmla="*/ 1862954 h 2083506"/>
              <a:gd name="connsiteX187" fmla="*/ 3253090 w 12191999"/>
              <a:gd name="connsiteY187" fmla="*/ 1861164 h 2083506"/>
              <a:gd name="connsiteX188" fmla="*/ 3252949 w 12191999"/>
              <a:gd name="connsiteY188" fmla="*/ 1860574 h 2083506"/>
              <a:gd name="connsiteX189" fmla="*/ 3244187 w 12191999"/>
              <a:gd name="connsiteY189" fmla="*/ 1857604 h 2083506"/>
              <a:gd name="connsiteX190" fmla="*/ 3246570 w 12191999"/>
              <a:gd name="connsiteY190" fmla="*/ 1852946 h 2083506"/>
              <a:gd name="connsiteX191" fmla="*/ 3237810 w 12191999"/>
              <a:gd name="connsiteY191" fmla="*/ 1853064 h 2083506"/>
              <a:gd name="connsiteX192" fmla="*/ 3230822 w 12191999"/>
              <a:gd name="connsiteY192" fmla="*/ 1855474 h 2083506"/>
              <a:gd name="connsiteX193" fmla="*/ 3136549 w 12191999"/>
              <a:gd name="connsiteY193" fmla="*/ 1874037 h 2083506"/>
              <a:gd name="connsiteX194" fmla="*/ 2845754 w 12191999"/>
              <a:gd name="connsiteY194" fmla="*/ 1910932 h 2083506"/>
              <a:gd name="connsiteX195" fmla="*/ 2786878 w 12191999"/>
              <a:gd name="connsiteY195" fmla="*/ 1917162 h 2083506"/>
              <a:gd name="connsiteX196" fmla="*/ 2725298 w 12191999"/>
              <a:gd name="connsiteY196" fmla="*/ 1912340 h 2083506"/>
              <a:gd name="connsiteX197" fmla="*/ 2697754 w 12191999"/>
              <a:gd name="connsiteY197" fmla="*/ 1914863 h 2083506"/>
              <a:gd name="connsiteX198" fmla="*/ 2568063 w 12191999"/>
              <a:gd name="connsiteY198" fmla="*/ 1936283 h 2083506"/>
              <a:gd name="connsiteX199" fmla="*/ 2489784 w 12191999"/>
              <a:gd name="connsiteY199" fmla="*/ 1943720 h 2083506"/>
              <a:gd name="connsiteX200" fmla="*/ 2458978 w 12191999"/>
              <a:gd name="connsiteY200" fmla="*/ 1938095 h 2083506"/>
              <a:gd name="connsiteX201" fmla="*/ 2318712 w 12191999"/>
              <a:gd name="connsiteY201" fmla="*/ 1934474 h 2083506"/>
              <a:gd name="connsiteX202" fmla="*/ 2268709 w 12191999"/>
              <a:gd name="connsiteY202" fmla="*/ 1940521 h 2083506"/>
              <a:gd name="connsiteX203" fmla="*/ 2264080 w 12191999"/>
              <a:gd name="connsiteY203" fmla="*/ 1941232 h 2083506"/>
              <a:gd name="connsiteX204" fmla="*/ 2254684 w 12191999"/>
              <a:gd name="connsiteY204" fmla="*/ 1943524 h 2083506"/>
              <a:gd name="connsiteX205" fmla="*/ 2252523 w 12191999"/>
              <a:gd name="connsiteY205" fmla="*/ 1943004 h 2083506"/>
              <a:gd name="connsiteX206" fmla="*/ 2173350 w 12191999"/>
              <a:gd name="connsiteY206" fmla="*/ 1929202 h 2083506"/>
              <a:gd name="connsiteX207" fmla="*/ 2155266 w 12191999"/>
              <a:gd name="connsiteY207" fmla="*/ 1920267 h 2083506"/>
              <a:gd name="connsiteX208" fmla="*/ 2091013 w 12191999"/>
              <a:gd name="connsiteY208" fmla="*/ 1914631 h 2083506"/>
              <a:gd name="connsiteX209" fmla="*/ 2030712 w 12191999"/>
              <a:gd name="connsiteY209" fmla="*/ 1897690 h 2083506"/>
              <a:gd name="connsiteX210" fmla="*/ 1908838 w 12191999"/>
              <a:gd name="connsiteY210" fmla="*/ 1892222 h 2083506"/>
              <a:gd name="connsiteX211" fmla="*/ 1877796 w 12191999"/>
              <a:gd name="connsiteY211" fmla="*/ 1883887 h 2083506"/>
              <a:gd name="connsiteX212" fmla="*/ 1875824 w 12191999"/>
              <a:gd name="connsiteY212" fmla="*/ 1879265 h 2083506"/>
              <a:gd name="connsiteX213" fmla="*/ 1823048 w 12191999"/>
              <a:gd name="connsiteY213" fmla="*/ 1881064 h 2083506"/>
              <a:gd name="connsiteX214" fmla="*/ 1765736 w 12191999"/>
              <a:gd name="connsiteY214" fmla="*/ 1856578 h 2083506"/>
              <a:gd name="connsiteX215" fmla="*/ 1725669 w 12191999"/>
              <a:gd name="connsiteY215" fmla="*/ 1833744 h 2083506"/>
              <a:gd name="connsiteX216" fmla="*/ 1725216 w 12191999"/>
              <a:gd name="connsiteY216" fmla="*/ 1829447 h 2083506"/>
              <a:gd name="connsiteX217" fmla="*/ 1721485 w 12191999"/>
              <a:gd name="connsiteY217" fmla="*/ 1828960 h 2083506"/>
              <a:gd name="connsiteX218" fmla="*/ 1717786 w 12191999"/>
              <a:gd name="connsiteY218" fmla="*/ 1832224 h 2083506"/>
              <a:gd name="connsiteX219" fmla="*/ 1689907 w 12191999"/>
              <a:gd name="connsiteY219" fmla="*/ 1825425 h 2083506"/>
              <a:gd name="connsiteX220" fmla="*/ 1688093 w 12191999"/>
              <a:gd name="connsiteY220" fmla="*/ 1817391 h 2083506"/>
              <a:gd name="connsiteX221" fmla="*/ 1496789 w 12191999"/>
              <a:gd name="connsiteY221" fmla="*/ 1805297 h 2083506"/>
              <a:gd name="connsiteX222" fmla="*/ 1392839 w 12191999"/>
              <a:gd name="connsiteY222" fmla="*/ 1758649 h 2083506"/>
              <a:gd name="connsiteX223" fmla="*/ 1360872 w 12191999"/>
              <a:gd name="connsiteY223" fmla="*/ 1752441 h 2083506"/>
              <a:gd name="connsiteX224" fmla="*/ 1313885 w 12191999"/>
              <a:gd name="connsiteY224" fmla="*/ 1731785 h 2083506"/>
              <a:gd name="connsiteX225" fmla="*/ 1247665 w 12191999"/>
              <a:gd name="connsiteY225" fmla="*/ 1727765 h 2083506"/>
              <a:gd name="connsiteX226" fmla="*/ 1196850 w 12191999"/>
              <a:gd name="connsiteY226" fmla="*/ 1729622 h 2083506"/>
              <a:gd name="connsiteX227" fmla="*/ 1168728 w 12191999"/>
              <a:gd name="connsiteY227" fmla="*/ 1728550 h 2083506"/>
              <a:gd name="connsiteX228" fmla="*/ 1096918 w 12191999"/>
              <a:gd name="connsiteY228" fmla="*/ 1721485 h 2083506"/>
              <a:gd name="connsiteX229" fmla="*/ 1094082 w 12191999"/>
              <a:gd name="connsiteY229" fmla="*/ 1720113 h 2083506"/>
              <a:gd name="connsiteX230" fmla="*/ 1040782 w 12191999"/>
              <a:gd name="connsiteY230" fmla="*/ 1721762 h 2083506"/>
              <a:gd name="connsiteX231" fmla="*/ 955980 w 12191999"/>
              <a:gd name="connsiteY231" fmla="*/ 1719289 h 2083506"/>
              <a:gd name="connsiteX232" fmla="*/ 926108 w 12191999"/>
              <a:gd name="connsiteY232" fmla="*/ 1715917 h 2083506"/>
              <a:gd name="connsiteX233" fmla="*/ 876049 w 12191999"/>
              <a:gd name="connsiteY233" fmla="*/ 1710422 h 2083506"/>
              <a:gd name="connsiteX234" fmla="*/ 839194 w 12191999"/>
              <a:gd name="connsiteY234" fmla="*/ 1700176 h 2083506"/>
              <a:gd name="connsiteX235" fmla="*/ 797112 w 12191999"/>
              <a:gd name="connsiteY235" fmla="*/ 1698014 h 2083506"/>
              <a:gd name="connsiteX236" fmla="*/ 786610 w 12191999"/>
              <a:gd name="connsiteY236" fmla="*/ 1705455 h 2083506"/>
              <a:gd name="connsiteX237" fmla="*/ 741833 w 12191999"/>
              <a:gd name="connsiteY237" fmla="*/ 1700566 h 2083506"/>
              <a:gd name="connsiteX238" fmla="*/ 673985 w 12191999"/>
              <a:gd name="connsiteY238" fmla="*/ 1692278 h 2083506"/>
              <a:gd name="connsiteX239" fmla="*/ 634665 w 12191999"/>
              <a:gd name="connsiteY239" fmla="*/ 1689550 h 2083506"/>
              <a:gd name="connsiteX240" fmla="*/ 527471 w 12191999"/>
              <a:gd name="connsiteY240" fmla="*/ 1679869 h 2083506"/>
              <a:gd name="connsiteX241" fmla="*/ 420260 w 12191999"/>
              <a:gd name="connsiteY241" fmla="*/ 1668475 h 2083506"/>
              <a:gd name="connsiteX242" fmla="*/ 357630 w 12191999"/>
              <a:gd name="connsiteY242" fmla="*/ 1652142 h 2083506"/>
              <a:gd name="connsiteX243" fmla="*/ 269407 w 12191999"/>
              <a:gd name="connsiteY243" fmla="*/ 1643812 h 2083506"/>
              <a:gd name="connsiteX244" fmla="*/ 254769 w 12191999"/>
              <a:gd name="connsiteY244" fmla="*/ 1641013 h 2083506"/>
              <a:gd name="connsiteX245" fmla="*/ 150763 w 12191999"/>
              <a:gd name="connsiteY245" fmla="*/ 1628143 h 2083506"/>
              <a:gd name="connsiteX246" fmla="*/ 29133 w 12191999"/>
              <a:gd name="connsiteY246" fmla="*/ 1626172 h 2083506"/>
              <a:gd name="connsiteX247" fmla="*/ 0 w 12191999"/>
              <a:gd name="connsiteY247" fmla="*/ 1619589 h 2083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</a:cxnLst>
            <a:rect l="l" t="t" r="r" b="b"/>
            <a:pathLst>
              <a:path w="12191999" h="2083506">
                <a:moveTo>
                  <a:pt x="0" y="0"/>
                </a:moveTo>
                <a:lnTo>
                  <a:pt x="9429748" y="0"/>
                </a:lnTo>
                <a:lnTo>
                  <a:pt x="9429748" y="1"/>
                </a:lnTo>
                <a:lnTo>
                  <a:pt x="12191999" y="1"/>
                </a:lnTo>
                <a:lnTo>
                  <a:pt x="12191999" y="1164372"/>
                </a:lnTo>
                <a:lnTo>
                  <a:pt x="12147852" y="1163783"/>
                </a:lnTo>
                <a:cubicBezTo>
                  <a:pt x="12063101" y="1189107"/>
                  <a:pt x="12045020" y="1156925"/>
                  <a:pt x="11993604" y="1153496"/>
                </a:cubicBezTo>
                <a:cubicBezTo>
                  <a:pt x="11954216" y="1165241"/>
                  <a:pt x="11911195" y="1167350"/>
                  <a:pt x="11865319" y="1176624"/>
                </a:cubicBezTo>
                <a:cubicBezTo>
                  <a:pt x="11822513" y="1184682"/>
                  <a:pt x="11766915" y="1201558"/>
                  <a:pt x="11718353" y="1209136"/>
                </a:cubicBezTo>
                <a:cubicBezTo>
                  <a:pt x="11675379" y="1217463"/>
                  <a:pt x="11638007" y="1216639"/>
                  <a:pt x="11609067" y="1218512"/>
                </a:cubicBezTo>
                <a:cubicBezTo>
                  <a:pt x="11597582" y="1221322"/>
                  <a:pt x="11554280" y="1243577"/>
                  <a:pt x="11545958" y="1240430"/>
                </a:cubicBezTo>
                <a:lnTo>
                  <a:pt x="11445770" y="1225780"/>
                </a:lnTo>
                <a:cubicBezTo>
                  <a:pt x="11425543" y="1230782"/>
                  <a:pt x="11413740" y="1222096"/>
                  <a:pt x="11398842" y="1227250"/>
                </a:cubicBezTo>
                <a:cubicBezTo>
                  <a:pt x="11367060" y="1233093"/>
                  <a:pt x="11269285" y="1263712"/>
                  <a:pt x="11240093" y="1266797"/>
                </a:cubicBezTo>
                <a:cubicBezTo>
                  <a:pt x="11197297" y="1273685"/>
                  <a:pt x="11181311" y="1272682"/>
                  <a:pt x="11141364" y="1288059"/>
                </a:cubicBezTo>
                <a:cubicBezTo>
                  <a:pt x="11099891" y="1305386"/>
                  <a:pt x="11051533" y="1319157"/>
                  <a:pt x="11015396" y="1353104"/>
                </a:cubicBezTo>
                <a:cubicBezTo>
                  <a:pt x="11009424" y="1362217"/>
                  <a:pt x="10992328" y="1361966"/>
                  <a:pt x="10973905" y="1365109"/>
                </a:cubicBezTo>
                <a:cubicBezTo>
                  <a:pt x="10955482" y="1368254"/>
                  <a:pt x="10907369" y="1372817"/>
                  <a:pt x="10904858" y="1371966"/>
                </a:cubicBezTo>
                <a:cubicBezTo>
                  <a:pt x="10880521" y="1379494"/>
                  <a:pt x="10873670" y="1399734"/>
                  <a:pt x="10827883" y="1410270"/>
                </a:cubicBezTo>
                <a:cubicBezTo>
                  <a:pt x="10790248" y="1415655"/>
                  <a:pt x="10724899" y="1420726"/>
                  <a:pt x="10690996" y="1426394"/>
                </a:cubicBezTo>
                <a:cubicBezTo>
                  <a:pt x="10676463" y="1423331"/>
                  <a:pt x="10634514" y="1436908"/>
                  <a:pt x="10624461" y="1444283"/>
                </a:cubicBezTo>
                <a:cubicBezTo>
                  <a:pt x="10601952" y="1468442"/>
                  <a:pt x="10536224" y="1460228"/>
                  <a:pt x="10517208" y="1478947"/>
                </a:cubicBezTo>
                <a:cubicBezTo>
                  <a:pt x="10509508" y="1482271"/>
                  <a:pt x="10505833" y="1468818"/>
                  <a:pt x="10497937" y="1469831"/>
                </a:cubicBezTo>
                <a:lnTo>
                  <a:pt x="10471201" y="1486037"/>
                </a:lnTo>
                <a:lnTo>
                  <a:pt x="10448263" y="1478223"/>
                </a:lnTo>
                <a:lnTo>
                  <a:pt x="10388089" y="1507175"/>
                </a:lnTo>
                <a:cubicBezTo>
                  <a:pt x="10350285" y="1513081"/>
                  <a:pt x="10383281" y="1526586"/>
                  <a:pt x="10333720" y="1515848"/>
                </a:cubicBezTo>
                <a:cubicBezTo>
                  <a:pt x="10286428" y="1526223"/>
                  <a:pt x="10174884" y="1550019"/>
                  <a:pt x="10104338" y="1569424"/>
                </a:cubicBezTo>
                <a:cubicBezTo>
                  <a:pt x="10066963" y="1581564"/>
                  <a:pt x="9967395" y="1605712"/>
                  <a:pt x="9910445" y="1632275"/>
                </a:cubicBezTo>
                <a:cubicBezTo>
                  <a:pt x="9856131" y="1644130"/>
                  <a:pt x="9831118" y="1689967"/>
                  <a:pt x="9770872" y="1688088"/>
                </a:cubicBezTo>
                <a:cubicBezTo>
                  <a:pt x="9769882" y="1691843"/>
                  <a:pt x="9737016" y="1697044"/>
                  <a:pt x="9733849" y="1700034"/>
                </a:cubicBezTo>
                <a:lnTo>
                  <a:pt x="9703714" y="1730093"/>
                </a:lnTo>
                <a:lnTo>
                  <a:pt x="9698351" y="1730377"/>
                </a:lnTo>
                <a:lnTo>
                  <a:pt x="9632895" y="1736363"/>
                </a:lnTo>
                <a:lnTo>
                  <a:pt x="9569107" y="1741010"/>
                </a:lnTo>
                <a:cubicBezTo>
                  <a:pt x="9558961" y="1745882"/>
                  <a:pt x="9548028" y="1750646"/>
                  <a:pt x="9536451" y="1755120"/>
                </a:cubicBezTo>
                <a:lnTo>
                  <a:pt x="9529385" y="1757515"/>
                </a:lnTo>
                <a:lnTo>
                  <a:pt x="9498527" y="1753117"/>
                </a:lnTo>
                <a:lnTo>
                  <a:pt x="9436642" y="1755478"/>
                </a:lnTo>
                <a:lnTo>
                  <a:pt x="9429748" y="1756317"/>
                </a:lnTo>
                <a:lnTo>
                  <a:pt x="9429748" y="1768745"/>
                </a:lnTo>
                <a:lnTo>
                  <a:pt x="9425802" y="1769273"/>
                </a:lnTo>
                <a:cubicBezTo>
                  <a:pt x="9390751" y="1773262"/>
                  <a:pt x="9371406" y="1773457"/>
                  <a:pt x="9349763" y="1776107"/>
                </a:cubicBezTo>
                <a:cubicBezTo>
                  <a:pt x="9314721" y="1782260"/>
                  <a:pt x="9277650" y="1796217"/>
                  <a:pt x="9256503" y="1800699"/>
                </a:cubicBezTo>
                <a:lnTo>
                  <a:pt x="9222873" y="1803003"/>
                </a:lnTo>
                <a:lnTo>
                  <a:pt x="9224095" y="1807355"/>
                </a:lnTo>
                <a:lnTo>
                  <a:pt x="9211603" y="1807675"/>
                </a:lnTo>
                <a:lnTo>
                  <a:pt x="9183719" y="1807781"/>
                </a:lnTo>
                <a:cubicBezTo>
                  <a:pt x="9166319" y="1808439"/>
                  <a:pt x="9117935" y="1807396"/>
                  <a:pt x="9100221" y="1808989"/>
                </a:cubicBezTo>
                <a:cubicBezTo>
                  <a:pt x="9095111" y="1813630"/>
                  <a:pt x="9087224" y="1816160"/>
                  <a:pt x="9077439" y="1817333"/>
                </a:cubicBezTo>
                <a:lnTo>
                  <a:pt x="9055889" y="1817464"/>
                </a:lnTo>
                <a:lnTo>
                  <a:pt x="8930912" y="1828648"/>
                </a:lnTo>
                <a:lnTo>
                  <a:pt x="8913729" y="1829483"/>
                </a:lnTo>
                <a:lnTo>
                  <a:pt x="8904423" y="1833234"/>
                </a:lnTo>
                <a:cubicBezTo>
                  <a:pt x="8897319" y="1833982"/>
                  <a:pt x="8876911" y="1833498"/>
                  <a:pt x="8871099" y="1833979"/>
                </a:cubicBezTo>
                <a:lnTo>
                  <a:pt x="8869557" y="1836113"/>
                </a:lnTo>
                <a:cubicBezTo>
                  <a:pt x="8851043" y="1839524"/>
                  <a:pt x="8781405" y="1850882"/>
                  <a:pt x="8760021" y="1854442"/>
                </a:cubicBezTo>
                <a:cubicBezTo>
                  <a:pt x="8755749" y="1851161"/>
                  <a:pt x="8746183" y="1856343"/>
                  <a:pt x="8741254" y="1857469"/>
                </a:cubicBezTo>
                <a:cubicBezTo>
                  <a:pt x="8740491" y="1855259"/>
                  <a:pt x="8728559" y="1854585"/>
                  <a:pt x="8725039" y="1856552"/>
                </a:cubicBezTo>
                <a:cubicBezTo>
                  <a:pt x="8641157" y="1867333"/>
                  <a:pt x="8683145" y="1845054"/>
                  <a:pt x="8635265" y="1859168"/>
                </a:cubicBezTo>
                <a:cubicBezTo>
                  <a:pt x="8626795" y="1860103"/>
                  <a:pt x="8619931" y="1859212"/>
                  <a:pt x="8613911" y="1857561"/>
                </a:cubicBezTo>
                <a:lnTo>
                  <a:pt x="8604931" y="1854170"/>
                </a:lnTo>
                <a:lnTo>
                  <a:pt x="8570171" y="1860579"/>
                </a:lnTo>
                <a:cubicBezTo>
                  <a:pt x="8553049" y="1862813"/>
                  <a:pt x="8535028" y="1864294"/>
                  <a:pt x="8516537" y="1864971"/>
                </a:cubicBezTo>
                <a:cubicBezTo>
                  <a:pt x="8512388" y="1860455"/>
                  <a:pt x="8497874" y="1866870"/>
                  <a:pt x="8491046" y="1868141"/>
                </a:cubicBezTo>
                <a:cubicBezTo>
                  <a:pt x="8490975" y="1865191"/>
                  <a:pt x="8475847" y="1863778"/>
                  <a:pt x="8470478" y="1866216"/>
                </a:cubicBezTo>
                <a:cubicBezTo>
                  <a:pt x="8357654" y="1876758"/>
                  <a:pt x="8421139" y="1849210"/>
                  <a:pt x="8353433" y="1865729"/>
                </a:cubicBezTo>
                <a:lnTo>
                  <a:pt x="8347675" y="1865075"/>
                </a:lnTo>
                <a:lnTo>
                  <a:pt x="8343939" y="1865677"/>
                </a:lnTo>
                <a:cubicBezTo>
                  <a:pt x="8309852" y="1870841"/>
                  <a:pt x="8272587" y="1875809"/>
                  <a:pt x="8221566" y="1881148"/>
                </a:cubicBezTo>
                <a:cubicBezTo>
                  <a:pt x="8158043" y="1892960"/>
                  <a:pt x="8095547" y="1914042"/>
                  <a:pt x="8066095" y="1919902"/>
                </a:cubicBezTo>
                <a:cubicBezTo>
                  <a:pt x="8058949" y="1919234"/>
                  <a:pt x="8051921" y="1917862"/>
                  <a:pt x="8044849" y="1916308"/>
                </a:cubicBezTo>
                <a:lnTo>
                  <a:pt x="8041142" y="1915506"/>
                </a:lnTo>
                <a:lnTo>
                  <a:pt x="8022159" y="1911521"/>
                </a:lnTo>
                <a:lnTo>
                  <a:pt x="7944932" y="1917265"/>
                </a:lnTo>
                <a:lnTo>
                  <a:pt x="7879011" y="1928570"/>
                </a:lnTo>
                <a:lnTo>
                  <a:pt x="7865529" y="1934399"/>
                </a:lnTo>
                <a:lnTo>
                  <a:pt x="7774801" y="1947969"/>
                </a:lnTo>
                <a:lnTo>
                  <a:pt x="7748398" y="1955982"/>
                </a:lnTo>
                <a:lnTo>
                  <a:pt x="7740684" y="1955717"/>
                </a:lnTo>
                <a:cubicBezTo>
                  <a:pt x="7728362" y="1958584"/>
                  <a:pt x="7714099" y="1968442"/>
                  <a:pt x="7712976" y="1960442"/>
                </a:cubicBezTo>
                <a:lnTo>
                  <a:pt x="7699956" y="1966104"/>
                </a:lnTo>
                <a:lnTo>
                  <a:pt x="7684158" y="1962927"/>
                </a:lnTo>
                <a:cubicBezTo>
                  <a:pt x="7674684" y="1962643"/>
                  <a:pt x="7652105" y="1963177"/>
                  <a:pt x="7643109" y="1964400"/>
                </a:cubicBezTo>
                <a:lnTo>
                  <a:pt x="7630180" y="1970266"/>
                </a:lnTo>
                <a:lnTo>
                  <a:pt x="7609131" y="1971774"/>
                </a:lnTo>
                <a:cubicBezTo>
                  <a:pt x="7596694" y="1971644"/>
                  <a:pt x="7570258" y="1969757"/>
                  <a:pt x="7555555" y="1969491"/>
                </a:cubicBezTo>
                <a:cubicBezTo>
                  <a:pt x="7541460" y="1966540"/>
                  <a:pt x="7530571" y="1964848"/>
                  <a:pt x="7520919" y="1970177"/>
                </a:cubicBezTo>
                <a:cubicBezTo>
                  <a:pt x="7500295" y="1966884"/>
                  <a:pt x="7480780" y="1949401"/>
                  <a:pt x="7456258" y="1960468"/>
                </a:cubicBezTo>
                <a:cubicBezTo>
                  <a:pt x="7434946" y="1957506"/>
                  <a:pt x="7435772" y="1952500"/>
                  <a:pt x="7393047" y="1952408"/>
                </a:cubicBezTo>
                <a:cubicBezTo>
                  <a:pt x="7356520" y="1952860"/>
                  <a:pt x="7236307" y="1958626"/>
                  <a:pt x="7199912" y="1959913"/>
                </a:cubicBezTo>
                <a:cubicBezTo>
                  <a:pt x="7176501" y="1959942"/>
                  <a:pt x="7160098" y="1958343"/>
                  <a:pt x="7146774" y="1956641"/>
                </a:cubicBezTo>
                <a:lnTo>
                  <a:pt x="7122244" y="1953891"/>
                </a:lnTo>
                <a:lnTo>
                  <a:pt x="7032241" y="1962723"/>
                </a:lnTo>
                <a:cubicBezTo>
                  <a:pt x="6997214" y="1965198"/>
                  <a:pt x="6963725" y="1968396"/>
                  <a:pt x="6941492" y="1976868"/>
                </a:cubicBezTo>
                <a:cubicBezTo>
                  <a:pt x="6947015" y="1970398"/>
                  <a:pt x="6923088" y="1965379"/>
                  <a:pt x="6906514" y="1968589"/>
                </a:cubicBezTo>
                <a:cubicBezTo>
                  <a:pt x="6925890" y="1943204"/>
                  <a:pt x="6840983" y="1991464"/>
                  <a:pt x="6826395" y="1974141"/>
                </a:cubicBezTo>
                <a:cubicBezTo>
                  <a:pt x="6825676" y="1990223"/>
                  <a:pt x="6751393" y="2017492"/>
                  <a:pt x="6716431" y="2004297"/>
                </a:cubicBezTo>
                <a:cubicBezTo>
                  <a:pt x="6663167" y="2007518"/>
                  <a:pt x="6625450" y="2020811"/>
                  <a:pt x="6569607" y="2015496"/>
                </a:cubicBezTo>
                <a:cubicBezTo>
                  <a:pt x="6567874" y="2017648"/>
                  <a:pt x="6565034" y="2019449"/>
                  <a:pt x="6561430" y="2020996"/>
                </a:cubicBezTo>
                <a:lnTo>
                  <a:pt x="6549371" y="2024747"/>
                </a:lnTo>
                <a:lnTo>
                  <a:pt x="6547040" y="2024474"/>
                </a:lnTo>
                <a:cubicBezTo>
                  <a:pt x="6537882" y="2024425"/>
                  <a:pt x="6533193" y="2025332"/>
                  <a:pt x="6530482" y="2026659"/>
                </a:cubicBezTo>
                <a:lnTo>
                  <a:pt x="6528565" y="2028600"/>
                </a:lnTo>
                <a:lnTo>
                  <a:pt x="6517741" y="2030558"/>
                </a:lnTo>
                <a:lnTo>
                  <a:pt x="6497855" y="2035650"/>
                </a:lnTo>
                <a:lnTo>
                  <a:pt x="6492785" y="2035444"/>
                </a:lnTo>
                <a:lnTo>
                  <a:pt x="6460692" y="2041321"/>
                </a:lnTo>
                <a:lnTo>
                  <a:pt x="6459609" y="2040851"/>
                </a:lnTo>
                <a:cubicBezTo>
                  <a:pt x="6456451" y="2039933"/>
                  <a:pt x="6452734" y="2039508"/>
                  <a:pt x="6447765" y="2040102"/>
                </a:cubicBezTo>
                <a:cubicBezTo>
                  <a:pt x="6446007" y="2031126"/>
                  <a:pt x="6441093" y="2037380"/>
                  <a:pt x="6426590" y="2039928"/>
                </a:cubicBezTo>
                <a:cubicBezTo>
                  <a:pt x="6423606" y="2033241"/>
                  <a:pt x="6413230" y="2032925"/>
                  <a:pt x="6401693" y="2033537"/>
                </a:cubicBezTo>
                <a:lnTo>
                  <a:pt x="6387141" y="2033161"/>
                </a:lnTo>
                <a:lnTo>
                  <a:pt x="6357846" y="2036782"/>
                </a:lnTo>
                <a:lnTo>
                  <a:pt x="6342914" y="2037585"/>
                </a:lnTo>
                <a:lnTo>
                  <a:pt x="6336300" y="2038781"/>
                </a:lnTo>
                <a:lnTo>
                  <a:pt x="6317178" y="2038968"/>
                </a:lnTo>
                <a:lnTo>
                  <a:pt x="6161427" y="2047338"/>
                </a:lnTo>
                <a:cubicBezTo>
                  <a:pt x="6147824" y="2057658"/>
                  <a:pt x="6118908" y="2077615"/>
                  <a:pt x="6097339" y="2082438"/>
                </a:cubicBezTo>
                <a:cubicBezTo>
                  <a:pt x="6090149" y="2084046"/>
                  <a:pt x="6083776" y="2083972"/>
                  <a:pt x="6079059" y="2081299"/>
                </a:cubicBezTo>
                <a:cubicBezTo>
                  <a:pt x="6063900" y="2082334"/>
                  <a:pt x="6011621" y="2084537"/>
                  <a:pt x="5998439" y="2070958"/>
                </a:cubicBezTo>
                <a:cubicBezTo>
                  <a:pt x="5976443" y="2071759"/>
                  <a:pt x="5925514" y="2069780"/>
                  <a:pt x="5904290" y="2070255"/>
                </a:cubicBezTo>
                <a:cubicBezTo>
                  <a:pt x="5871515" y="2066244"/>
                  <a:pt x="5843986" y="2088249"/>
                  <a:pt x="5814867" y="2079032"/>
                </a:cubicBezTo>
                <a:cubicBezTo>
                  <a:pt x="5792003" y="2070559"/>
                  <a:pt x="5750009" y="2076273"/>
                  <a:pt x="5725743" y="2070558"/>
                </a:cubicBezTo>
                <a:cubicBezTo>
                  <a:pt x="5716432" y="2058355"/>
                  <a:pt x="5667424" y="2047322"/>
                  <a:pt x="5650546" y="2052412"/>
                </a:cubicBezTo>
                <a:cubicBezTo>
                  <a:pt x="5614627" y="2046084"/>
                  <a:pt x="5608108" y="2028306"/>
                  <a:pt x="5581284" y="2023175"/>
                </a:cubicBezTo>
                <a:lnTo>
                  <a:pt x="5572593" y="2018391"/>
                </a:lnTo>
                <a:lnTo>
                  <a:pt x="5548580" y="2016951"/>
                </a:lnTo>
                <a:cubicBezTo>
                  <a:pt x="5523726" y="2017783"/>
                  <a:pt x="5498337" y="2019663"/>
                  <a:pt x="5471173" y="2018786"/>
                </a:cubicBezTo>
                <a:cubicBezTo>
                  <a:pt x="5447687" y="2003020"/>
                  <a:pt x="5353807" y="2022324"/>
                  <a:pt x="5340320" y="2037611"/>
                </a:cubicBezTo>
                <a:cubicBezTo>
                  <a:pt x="5340015" y="2024215"/>
                  <a:pt x="5271937" y="2042455"/>
                  <a:pt x="5254376" y="2042928"/>
                </a:cubicBezTo>
                <a:cubicBezTo>
                  <a:pt x="5248522" y="2043086"/>
                  <a:pt x="5248281" y="2041270"/>
                  <a:pt x="5258035" y="2035649"/>
                </a:cubicBezTo>
                <a:cubicBezTo>
                  <a:pt x="5239374" y="2037214"/>
                  <a:pt x="5220112" y="2030252"/>
                  <a:pt x="5230622" y="2024576"/>
                </a:cubicBezTo>
                <a:cubicBezTo>
                  <a:pt x="5173932" y="2036724"/>
                  <a:pt x="5090262" y="2024645"/>
                  <a:pt x="5026203" y="2030162"/>
                </a:cubicBezTo>
                <a:cubicBezTo>
                  <a:pt x="4991280" y="2016814"/>
                  <a:pt x="5010212" y="2029164"/>
                  <a:pt x="4973988" y="2026668"/>
                </a:cubicBezTo>
                <a:cubicBezTo>
                  <a:pt x="4983896" y="2038955"/>
                  <a:pt x="4930012" y="2019774"/>
                  <a:pt x="4928030" y="2033642"/>
                </a:cubicBezTo>
                <a:cubicBezTo>
                  <a:pt x="4921501" y="2032748"/>
                  <a:pt x="4915238" y="2031445"/>
                  <a:pt x="4908970" y="2030033"/>
                </a:cubicBezTo>
                <a:lnTo>
                  <a:pt x="4905679" y="2029300"/>
                </a:lnTo>
                <a:lnTo>
                  <a:pt x="4892525" y="2028768"/>
                </a:lnTo>
                <a:lnTo>
                  <a:pt x="4888818" y="2025619"/>
                </a:lnTo>
                <a:lnTo>
                  <a:pt x="4869018" y="2022668"/>
                </a:lnTo>
                <a:cubicBezTo>
                  <a:pt x="4861602" y="2022028"/>
                  <a:pt x="4853622" y="2021880"/>
                  <a:pt x="4844804" y="2022527"/>
                </a:cubicBezTo>
                <a:cubicBezTo>
                  <a:pt x="4823110" y="2028022"/>
                  <a:pt x="4789330" y="2021287"/>
                  <a:pt x="4758778" y="2021694"/>
                </a:cubicBezTo>
                <a:lnTo>
                  <a:pt x="4744748" y="2023396"/>
                </a:lnTo>
                <a:lnTo>
                  <a:pt x="4698956" y="2020558"/>
                </a:lnTo>
                <a:cubicBezTo>
                  <a:pt x="4685921" y="2020008"/>
                  <a:pt x="4672392" y="2019718"/>
                  <a:pt x="4658147" y="2019920"/>
                </a:cubicBezTo>
                <a:lnTo>
                  <a:pt x="4631706" y="2021274"/>
                </a:lnTo>
                <a:lnTo>
                  <a:pt x="4624776" y="2020152"/>
                </a:lnTo>
                <a:cubicBezTo>
                  <a:pt x="4612703" y="2020277"/>
                  <a:pt x="4596727" y="2024226"/>
                  <a:pt x="4598150" y="2019429"/>
                </a:cubicBezTo>
                <a:lnTo>
                  <a:pt x="4584588" y="2021092"/>
                </a:lnTo>
                <a:lnTo>
                  <a:pt x="4571203" y="2017263"/>
                </a:lnTo>
                <a:cubicBezTo>
                  <a:pt x="4569736" y="2016374"/>
                  <a:pt x="4568633" y="2015427"/>
                  <a:pt x="4567930" y="2014458"/>
                </a:cubicBezTo>
                <a:lnTo>
                  <a:pt x="4548984" y="2015717"/>
                </a:lnTo>
                <a:lnTo>
                  <a:pt x="4533451" y="2012976"/>
                </a:lnTo>
                <a:lnTo>
                  <a:pt x="4519910" y="2014768"/>
                </a:lnTo>
                <a:lnTo>
                  <a:pt x="4514290" y="2014364"/>
                </a:lnTo>
                <a:lnTo>
                  <a:pt x="4500320" y="2013007"/>
                </a:lnTo>
                <a:cubicBezTo>
                  <a:pt x="4493159" y="2012056"/>
                  <a:pt x="4485144" y="2010910"/>
                  <a:pt x="4476219" y="2009993"/>
                </a:cubicBezTo>
                <a:lnTo>
                  <a:pt x="4468701" y="2009574"/>
                </a:lnTo>
                <a:lnTo>
                  <a:pt x="4452333" y="2004964"/>
                </a:lnTo>
                <a:cubicBezTo>
                  <a:pt x="4440422" y="2001479"/>
                  <a:pt x="4431048" y="1999130"/>
                  <a:pt x="4420644" y="2001021"/>
                </a:cubicBezTo>
                <a:cubicBezTo>
                  <a:pt x="4402911" y="1996519"/>
                  <a:pt x="4390524" y="1983900"/>
                  <a:pt x="4364856" y="1987267"/>
                </a:cubicBezTo>
                <a:cubicBezTo>
                  <a:pt x="4372645" y="1981550"/>
                  <a:pt x="4336350" y="1986575"/>
                  <a:pt x="4332062" y="1980703"/>
                </a:cubicBezTo>
                <a:cubicBezTo>
                  <a:pt x="4330083" y="1975974"/>
                  <a:pt x="4318612" y="1976397"/>
                  <a:pt x="4309876" y="1974653"/>
                </a:cubicBezTo>
                <a:cubicBezTo>
                  <a:pt x="4303650" y="1969824"/>
                  <a:pt x="4259693" y="1965414"/>
                  <a:pt x="4244391" y="1966109"/>
                </a:cubicBezTo>
                <a:cubicBezTo>
                  <a:pt x="4201255" y="1970914"/>
                  <a:pt x="4166558" y="1951471"/>
                  <a:pt x="4132071" y="1954813"/>
                </a:cubicBezTo>
                <a:cubicBezTo>
                  <a:pt x="4123041" y="1954358"/>
                  <a:pt x="4115554" y="1953263"/>
                  <a:pt x="4109069" y="1951778"/>
                </a:cubicBezTo>
                <a:lnTo>
                  <a:pt x="4092908" y="1946662"/>
                </a:lnTo>
                <a:cubicBezTo>
                  <a:pt x="4092707" y="1945539"/>
                  <a:pt x="4092506" y="1944415"/>
                  <a:pt x="4092306" y="1943291"/>
                </a:cubicBezTo>
                <a:lnTo>
                  <a:pt x="4080234" y="1941219"/>
                </a:lnTo>
                <a:lnTo>
                  <a:pt x="4077778" y="1940145"/>
                </a:lnTo>
                <a:cubicBezTo>
                  <a:pt x="4073105" y="1938081"/>
                  <a:pt x="4068339" y="1936119"/>
                  <a:pt x="4062936" y="1934506"/>
                </a:cubicBezTo>
                <a:cubicBezTo>
                  <a:pt x="4048082" y="1947155"/>
                  <a:pt x="4014523" y="1922869"/>
                  <a:pt x="4012506" y="1935475"/>
                </a:cubicBezTo>
                <a:cubicBezTo>
                  <a:pt x="3980228" y="1928812"/>
                  <a:pt x="3986775" y="1942559"/>
                  <a:pt x="3965880" y="1925968"/>
                </a:cubicBezTo>
                <a:cubicBezTo>
                  <a:pt x="3899515" y="1923414"/>
                  <a:pt x="3830855" y="1902158"/>
                  <a:pt x="3765338" y="1906649"/>
                </a:cubicBezTo>
                <a:cubicBezTo>
                  <a:pt x="3780686" y="1902635"/>
                  <a:pt x="3768784" y="1893856"/>
                  <a:pt x="3749493" y="1893071"/>
                </a:cubicBezTo>
                <a:cubicBezTo>
                  <a:pt x="3807776" y="1876857"/>
                  <a:pt x="3656400" y="1898030"/>
                  <a:pt x="3672704" y="1881383"/>
                </a:cubicBezTo>
                <a:cubicBezTo>
                  <a:pt x="3645532" y="1893973"/>
                  <a:pt x="3537791" y="1900656"/>
                  <a:pt x="3530082" y="1883187"/>
                </a:cubicBezTo>
                <a:cubicBezTo>
                  <a:pt x="3479808" y="1875044"/>
                  <a:pt x="3426017" y="1877998"/>
                  <a:pt x="3387664" y="1862579"/>
                </a:cubicBezTo>
                <a:cubicBezTo>
                  <a:pt x="3382649" y="1863935"/>
                  <a:pt x="3377277" y="1864791"/>
                  <a:pt x="3371681" y="1865293"/>
                </a:cubicBezTo>
                <a:lnTo>
                  <a:pt x="3355305" y="1865842"/>
                </a:lnTo>
                <a:lnTo>
                  <a:pt x="3353790" y="1865158"/>
                </a:lnTo>
                <a:cubicBezTo>
                  <a:pt x="3346144" y="1863282"/>
                  <a:pt x="3340687" y="1863057"/>
                  <a:pt x="3336210" y="1863564"/>
                </a:cubicBezTo>
                <a:lnTo>
                  <a:pt x="3331381" y="1864716"/>
                </a:lnTo>
                <a:lnTo>
                  <a:pt x="3319012" y="1864093"/>
                </a:lnTo>
                <a:lnTo>
                  <a:pt x="3293818" y="1864135"/>
                </a:lnTo>
                <a:lnTo>
                  <a:pt x="3289881" y="1862954"/>
                </a:lnTo>
                <a:lnTo>
                  <a:pt x="3253090" y="1861164"/>
                </a:lnTo>
                <a:cubicBezTo>
                  <a:pt x="3253042" y="1860968"/>
                  <a:pt x="3252996" y="1860771"/>
                  <a:pt x="3252949" y="1860574"/>
                </a:cubicBezTo>
                <a:cubicBezTo>
                  <a:pt x="3251799" y="1859213"/>
                  <a:pt x="3249368" y="1858131"/>
                  <a:pt x="3244187" y="1857604"/>
                </a:cubicBezTo>
                <a:cubicBezTo>
                  <a:pt x="3250860" y="1853873"/>
                  <a:pt x="3250577" y="1852999"/>
                  <a:pt x="3246570" y="1852946"/>
                </a:cubicBezTo>
                <a:lnTo>
                  <a:pt x="3237810" y="1853064"/>
                </a:lnTo>
                <a:lnTo>
                  <a:pt x="3230822" y="1855474"/>
                </a:lnTo>
                <a:cubicBezTo>
                  <a:pt x="3206812" y="1862286"/>
                  <a:pt x="3176733" y="1868865"/>
                  <a:pt x="3136549" y="1874037"/>
                </a:cubicBezTo>
                <a:cubicBezTo>
                  <a:pt x="3081163" y="1880168"/>
                  <a:pt x="2902557" y="1900580"/>
                  <a:pt x="2845754" y="1910932"/>
                </a:cubicBezTo>
                <a:cubicBezTo>
                  <a:pt x="2860822" y="1944376"/>
                  <a:pt x="2813389" y="1905358"/>
                  <a:pt x="2786878" y="1917162"/>
                </a:cubicBezTo>
                <a:cubicBezTo>
                  <a:pt x="2766803" y="1917398"/>
                  <a:pt x="2741628" y="1915886"/>
                  <a:pt x="2725298" y="1912340"/>
                </a:cubicBezTo>
                <a:cubicBezTo>
                  <a:pt x="2716680" y="1911427"/>
                  <a:pt x="2707572" y="1911972"/>
                  <a:pt x="2697754" y="1914863"/>
                </a:cubicBezTo>
                <a:cubicBezTo>
                  <a:pt x="2667185" y="1939014"/>
                  <a:pt x="2622149" y="1926211"/>
                  <a:pt x="2568063" y="1936283"/>
                </a:cubicBezTo>
                <a:cubicBezTo>
                  <a:pt x="2552625" y="1932001"/>
                  <a:pt x="2502682" y="1953378"/>
                  <a:pt x="2489784" y="1943720"/>
                </a:cubicBezTo>
                <a:cubicBezTo>
                  <a:pt x="2478524" y="1943155"/>
                  <a:pt x="2467418" y="1949411"/>
                  <a:pt x="2458978" y="1938095"/>
                </a:cubicBezTo>
                <a:cubicBezTo>
                  <a:pt x="2417552" y="1934639"/>
                  <a:pt x="2366376" y="1931293"/>
                  <a:pt x="2318712" y="1934474"/>
                </a:cubicBezTo>
                <a:cubicBezTo>
                  <a:pt x="2296029" y="1936526"/>
                  <a:pt x="2282069" y="1938434"/>
                  <a:pt x="2268709" y="1940521"/>
                </a:cubicBezTo>
                <a:lnTo>
                  <a:pt x="2264080" y="1941232"/>
                </a:lnTo>
                <a:lnTo>
                  <a:pt x="2254684" y="1943524"/>
                </a:lnTo>
                <a:lnTo>
                  <a:pt x="2252523" y="1943004"/>
                </a:lnTo>
                <a:lnTo>
                  <a:pt x="2173350" y="1929202"/>
                </a:lnTo>
                <a:lnTo>
                  <a:pt x="2155266" y="1920267"/>
                </a:lnTo>
                <a:lnTo>
                  <a:pt x="2091013" y="1914631"/>
                </a:lnTo>
                <a:cubicBezTo>
                  <a:pt x="2033357" y="1920614"/>
                  <a:pt x="2070513" y="1905065"/>
                  <a:pt x="2030712" y="1897690"/>
                </a:cubicBezTo>
                <a:cubicBezTo>
                  <a:pt x="1994539" y="1893055"/>
                  <a:pt x="1958569" y="1883188"/>
                  <a:pt x="1908838" y="1892222"/>
                </a:cubicBezTo>
                <a:cubicBezTo>
                  <a:pt x="1897236" y="1896147"/>
                  <a:pt x="1883338" y="1892415"/>
                  <a:pt x="1877796" y="1883887"/>
                </a:cubicBezTo>
                <a:cubicBezTo>
                  <a:pt x="1876842" y="1882419"/>
                  <a:pt x="1876177" y="1880863"/>
                  <a:pt x="1875824" y="1879265"/>
                </a:cubicBezTo>
                <a:cubicBezTo>
                  <a:pt x="1843474" y="1887199"/>
                  <a:pt x="1841511" y="1873818"/>
                  <a:pt x="1823048" y="1881064"/>
                </a:cubicBezTo>
                <a:cubicBezTo>
                  <a:pt x="1792640" y="1872164"/>
                  <a:pt x="1782358" y="1850450"/>
                  <a:pt x="1765736" y="1856578"/>
                </a:cubicBezTo>
                <a:cubicBezTo>
                  <a:pt x="1753024" y="1849107"/>
                  <a:pt x="1745932" y="1828316"/>
                  <a:pt x="1725669" y="1833744"/>
                </a:cubicBezTo>
                <a:cubicBezTo>
                  <a:pt x="1727428" y="1831405"/>
                  <a:pt x="1726953" y="1830157"/>
                  <a:pt x="1725216" y="1829447"/>
                </a:cubicBezTo>
                <a:lnTo>
                  <a:pt x="1721485" y="1828960"/>
                </a:lnTo>
                <a:lnTo>
                  <a:pt x="1717786" y="1832224"/>
                </a:lnTo>
                <a:cubicBezTo>
                  <a:pt x="1703445" y="1843277"/>
                  <a:pt x="1706547" y="1827935"/>
                  <a:pt x="1689907" y="1825425"/>
                </a:cubicBezTo>
                <a:cubicBezTo>
                  <a:pt x="1682338" y="1823445"/>
                  <a:pt x="1685181" y="1820226"/>
                  <a:pt x="1688093" y="1817391"/>
                </a:cubicBezTo>
                <a:lnTo>
                  <a:pt x="1496789" y="1805297"/>
                </a:lnTo>
                <a:cubicBezTo>
                  <a:pt x="1463551" y="1793913"/>
                  <a:pt x="1426345" y="1786892"/>
                  <a:pt x="1392839" y="1758649"/>
                </a:cubicBezTo>
                <a:cubicBezTo>
                  <a:pt x="1386461" y="1750573"/>
                  <a:pt x="1374031" y="1756918"/>
                  <a:pt x="1360872" y="1752441"/>
                </a:cubicBezTo>
                <a:cubicBezTo>
                  <a:pt x="1347711" y="1747963"/>
                  <a:pt x="1332751" y="1735898"/>
                  <a:pt x="1313885" y="1731785"/>
                </a:cubicBezTo>
                <a:cubicBezTo>
                  <a:pt x="1281989" y="1726305"/>
                  <a:pt x="1256405" y="1739744"/>
                  <a:pt x="1247665" y="1727765"/>
                </a:cubicBezTo>
                <a:cubicBezTo>
                  <a:pt x="1231363" y="1728538"/>
                  <a:pt x="1209120" y="1742556"/>
                  <a:pt x="1196850" y="1729622"/>
                </a:cubicBezTo>
                <a:cubicBezTo>
                  <a:pt x="1195195" y="1740224"/>
                  <a:pt x="1178147" y="1721561"/>
                  <a:pt x="1168728" y="1728550"/>
                </a:cubicBezTo>
                <a:cubicBezTo>
                  <a:pt x="1152073" y="1727193"/>
                  <a:pt x="1122804" y="1725926"/>
                  <a:pt x="1096918" y="1721485"/>
                </a:cubicBezTo>
                <a:lnTo>
                  <a:pt x="1094082" y="1720113"/>
                </a:lnTo>
                <a:lnTo>
                  <a:pt x="1040782" y="1721762"/>
                </a:lnTo>
                <a:cubicBezTo>
                  <a:pt x="987172" y="1722352"/>
                  <a:pt x="1023272" y="1708707"/>
                  <a:pt x="955980" y="1719289"/>
                </a:cubicBezTo>
                <a:cubicBezTo>
                  <a:pt x="948995" y="1714208"/>
                  <a:pt x="940521" y="1713816"/>
                  <a:pt x="926108" y="1715917"/>
                </a:cubicBezTo>
                <a:cubicBezTo>
                  <a:pt x="900077" y="1715834"/>
                  <a:pt x="902688" y="1703436"/>
                  <a:pt x="876049" y="1710422"/>
                </a:cubicBezTo>
                <a:cubicBezTo>
                  <a:pt x="881084" y="1703830"/>
                  <a:pt x="826830" y="1706893"/>
                  <a:pt x="839194" y="1700176"/>
                </a:cubicBezTo>
                <a:cubicBezTo>
                  <a:pt x="822548" y="1693764"/>
                  <a:pt x="813674" y="1703628"/>
                  <a:pt x="797112" y="1698014"/>
                </a:cubicBezTo>
                <a:cubicBezTo>
                  <a:pt x="778195" y="1696418"/>
                  <a:pt x="807647" y="1705364"/>
                  <a:pt x="786610" y="1705455"/>
                </a:cubicBezTo>
                <a:cubicBezTo>
                  <a:pt x="761170" y="1704357"/>
                  <a:pt x="760599" y="1716610"/>
                  <a:pt x="741833" y="1700566"/>
                </a:cubicBezTo>
                <a:lnTo>
                  <a:pt x="673985" y="1692278"/>
                </a:lnTo>
                <a:cubicBezTo>
                  <a:pt x="658515" y="1695829"/>
                  <a:pt x="646395" y="1693620"/>
                  <a:pt x="634665" y="1689550"/>
                </a:cubicBezTo>
                <a:cubicBezTo>
                  <a:pt x="599149" y="1689690"/>
                  <a:pt x="567176" y="1683160"/>
                  <a:pt x="527471" y="1679869"/>
                </a:cubicBezTo>
                <a:cubicBezTo>
                  <a:pt x="484099" y="1683240"/>
                  <a:pt x="462693" y="1671949"/>
                  <a:pt x="420260" y="1668475"/>
                </a:cubicBezTo>
                <a:cubicBezTo>
                  <a:pt x="377482" y="1677390"/>
                  <a:pt x="393500" y="1652730"/>
                  <a:pt x="357630" y="1652142"/>
                </a:cubicBezTo>
                <a:cubicBezTo>
                  <a:pt x="298692" y="1659518"/>
                  <a:pt x="359631" y="1643849"/>
                  <a:pt x="269407" y="1643812"/>
                </a:cubicBezTo>
                <a:cubicBezTo>
                  <a:pt x="264204" y="1645215"/>
                  <a:pt x="253436" y="1643159"/>
                  <a:pt x="254769" y="1641013"/>
                </a:cubicBezTo>
                <a:cubicBezTo>
                  <a:pt x="234996" y="1641090"/>
                  <a:pt x="179093" y="1626583"/>
                  <a:pt x="150763" y="1628143"/>
                </a:cubicBezTo>
                <a:cubicBezTo>
                  <a:pt x="96232" y="1619954"/>
                  <a:pt x="68845" y="1629422"/>
                  <a:pt x="29133" y="1626172"/>
                </a:cubicBezTo>
                <a:lnTo>
                  <a:pt x="0" y="16195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C511F71-CB5C-035D-F75C-40E31D862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675" y="494414"/>
            <a:ext cx="10534650" cy="81740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CASO PRÁCTICO</a:t>
            </a:r>
          </a:p>
        </p:txBody>
      </p:sp>
      <p:pic>
        <p:nvPicPr>
          <p:cNvPr id="5" name="Marcador de contenido 4" descr="Diagrama&#10;&#10;Descripción generada automáticamente">
            <a:extLst>
              <a:ext uri="{FF2B5EF4-FFF2-40B4-BE49-F238E27FC236}">
                <a16:creationId xmlns:a16="http://schemas.microsoft.com/office/drawing/2014/main" id="{107AD2AA-1D09-91D6-0BBD-876224BE62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" y="2568919"/>
            <a:ext cx="10744200" cy="3518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27143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0C0CCF94-9536-4A63-8FF2-E37827C927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C970655A-F4C2-4D7E-BAB6-D3BFC5CAE1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918174"/>
            <a:ext cx="12192000" cy="4939827"/>
          </a:xfrm>
          <a:custGeom>
            <a:avLst/>
            <a:gdLst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43464 w 12192000"/>
              <a:gd name="connsiteY12" fmla="*/ 68367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37675 w 12192000"/>
              <a:gd name="connsiteY17" fmla="*/ 204438 h 4939827"/>
              <a:gd name="connsiteX18" fmla="*/ 7952584 w 12192000"/>
              <a:gd name="connsiteY18" fmla="*/ 170181 h 4939827"/>
              <a:gd name="connsiteX19" fmla="*/ 8009534 w 12192000"/>
              <a:gd name="connsiteY19" fmla="*/ 176441 h 4939827"/>
              <a:gd name="connsiteX20" fmla="*/ 8058681 w 12192000"/>
              <a:gd name="connsiteY20" fmla="*/ 219431 h 4939827"/>
              <a:gd name="connsiteX21" fmla="*/ 8126175 w 12192000"/>
              <a:gd name="connsiteY21" fmla="*/ 240005 h 4939827"/>
              <a:gd name="connsiteX22" fmla="*/ 8166439 w 12192000"/>
              <a:gd name="connsiteY22" fmla="*/ 252699 h 4939827"/>
              <a:gd name="connsiteX23" fmla="*/ 8281371 w 12192000"/>
              <a:gd name="connsiteY23" fmla="*/ 256875 h 4939827"/>
              <a:gd name="connsiteX24" fmla="*/ 8381609 w 12192000"/>
              <a:gd name="connsiteY24" fmla="*/ 240618 h 4939827"/>
              <a:gd name="connsiteX25" fmla="*/ 8406759 w 12192000"/>
              <a:gd name="connsiteY25" fmla="*/ 232517 h 4939827"/>
              <a:gd name="connsiteX26" fmla="*/ 8426506 w 12192000"/>
              <a:gd name="connsiteY26" fmla="*/ 241842 h 4939827"/>
              <a:gd name="connsiteX27" fmla="*/ 8427949 w 12192000"/>
              <a:gd name="connsiteY27" fmla="*/ 240981 h 4939827"/>
              <a:gd name="connsiteX28" fmla="*/ 8441468 w 12192000"/>
              <a:gd name="connsiteY28" fmla="*/ 241157 h 4939827"/>
              <a:gd name="connsiteX29" fmla="*/ 8565757 w 12192000"/>
              <a:gd name="connsiteY29" fmla="*/ 255317 h 4939827"/>
              <a:gd name="connsiteX30" fmla="*/ 8573171 w 12192000"/>
              <a:gd name="connsiteY30" fmla="*/ 258426 h 4939827"/>
              <a:gd name="connsiteX31" fmla="*/ 8573548 w 12192000"/>
              <a:gd name="connsiteY31" fmla="*/ 258241 h 4939827"/>
              <a:gd name="connsiteX32" fmla="*/ 8581827 w 12192000"/>
              <a:gd name="connsiteY32" fmla="*/ 261028 h 4939827"/>
              <a:gd name="connsiteX33" fmla="*/ 8586687 w 12192000"/>
              <a:gd name="connsiteY33" fmla="*/ 264089 h 4939827"/>
              <a:gd name="connsiteX34" fmla="*/ 8601067 w 12192000"/>
              <a:gd name="connsiteY34" fmla="*/ 270114 h 4939827"/>
              <a:gd name="connsiteX35" fmla="*/ 8672650 w 12192000"/>
              <a:gd name="connsiteY35" fmla="*/ 254821 h 4939827"/>
              <a:gd name="connsiteX36" fmla="*/ 8785543 w 12192000"/>
              <a:gd name="connsiteY36" fmla="*/ 263406 h 4939827"/>
              <a:gd name="connsiteX37" fmla="*/ 8830588 w 12192000"/>
              <a:gd name="connsiteY37" fmla="*/ 265483 h 4939827"/>
              <a:gd name="connsiteX38" fmla="*/ 8905142 w 12192000"/>
              <a:gd name="connsiteY38" fmla="*/ 264958 h 4939827"/>
              <a:gd name="connsiteX39" fmla="*/ 8968582 w 12192000"/>
              <a:gd name="connsiteY39" fmla="*/ 262728 h 4939827"/>
              <a:gd name="connsiteX40" fmla="*/ 8972994 w 12192000"/>
              <a:gd name="connsiteY40" fmla="*/ 263284 h 4939827"/>
              <a:gd name="connsiteX41" fmla="*/ 9004605 w 12192000"/>
              <a:gd name="connsiteY41" fmla="*/ 258041 h 4939827"/>
              <a:gd name="connsiteX42" fmla="*/ 9016165 w 12192000"/>
              <a:gd name="connsiteY42" fmla="*/ 261258 h 4939827"/>
              <a:gd name="connsiteX43" fmla="*/ 9043297 w 12192000"/>
              <a:gd name="connsiteY43" fmla="*/ 281547 h 4939827"/>
              <a:gd name="connsiteX44" fmla="*/ 9048315 w 12192000"/>
              <a:gd name="connsiteY44" fmla="*/ 279264 h 4939827"/>
              <a:gd name="connsiteX45" fmla="*/ 9054706 w 12192000"/>
              <a:gd name="connsiteY45" fmla="*/ 278538 h 4939827"/>
              <a:gd name="connsiteX46" fmla="*/ 9070919 w 12192000"/>
              <a:gd name="connsiteY46" fmla="*/ 281810 h 4939827"/>
              <a:gd name="connsiteX47" fmla="*/ 9076813 w 12192000"/>
              <a:gd name="connsiteY47" fmla="*/ 283909 h 4939827"/>
              <a:gd name="connsiteX48" fmla="*/ 9085871 w 12192000"/>
              <a:gd name="connsiteY48" fmla="*/ 285133 h 4939827"/>
              <a:gd name="connsiteX49" fmla="*/ 9086159 w 12192000"/>
              <a:gd name="connsiteY49" fmla="*/ 284887 h 4939827"/>
              <a:gd name="connsiteX50" fmla="*/ 9134606 w 12192000"/>
              <a:gd name="connsiteY50" fmla="*/ 288168 h 4939827"/>
              <a:gd name="connsiteX51" fmla="*/ 9195590 w 12192000"/>
              <a:gd name="connsiteY51" fmla="*/ 279568 h 4939827"/>
              <a:gd name="connsiteX52" fmla="*/ 9219336 w 12192000"/>
              <a:gd name="connsiteY52" fmla="*/ 278133 h 4939827"/>
              <a:gd name="connsiteX53" fmla="*/ 9232362 w 12192000"/>
              <a:gd name="connsiteY53" fmla="*/ 275894 h 4939827"/>
              <a:gd name="connsiteX54" fmla="*/ 9233396 w 12192000"/>
              <a:gd name="connsiteY54" fmla="*/ 274803 h 4939827"/>
              <a:gd name="connsiteX55" fmla="*/ 9256213 w 12192000"/>
              <a:gd name="connsiteY55" fmla="*/ 281576 h 4939827"/>
              <a:gd name="connsiteX56" fmla="*/ 9262377 w 12192000"/>
              <a:gd name="connsiteY56" fmla="*/ 286635 h 4939827"/>
              <a:gd name="connsiteX57" fmla="*/ 9287089 w 12192000"/>
              <a:gd name="connsiteY57" fmla="*/ 303891 h 4939827"/>
              <a:gd name="connsiteX58" fmla="*/ 9371484 w 12192000"/>
              <a:gd name="connsiteY58" fmla="*/ 329634 h 4939827"/>
              <a:gd name="connsiteX59" fmla="*/ 9404829 w 12192000"/>
              <a:gd name="connsiteY59" fmla="*/ 339038 h 4939827"/>
              <a:gd name="connsiteX60" fmla="*/ 9427021 w 12192000"/>
              <a:gd name="connsiteY60" fmla="*/ 358784 h 4939827"/>
              <a:gd name="connsiteX61" fmla="*/ 9670844 w 12192000"/>
              <a:gd name="connsiteY61" fmla="*/ 405128 h 4939827"/>
              <a:gd name="connsiteX62" fmla="*/ 9816083 w 12192000"/>
              <a:gd name="connsiteY62" fmla="*/ 416573 h 4939827"/>
              <a:gd name="connsiteX63" fmla="*/ 9936741 w 12192000"/>
              <a:gd name="connsiteY63" fmla="*/ 437044 h 4939827"/>
              <a:gd name="connsiteX64" fmla="*/ 10050093 w 12192000"/>
              <a:gd name="connsiteY64" fmla="*/ 443783 h 4939827"/>
              <a:gd name="connsiteX65" fmla="*/ 10130090 w 12192000"/>
              <a:gd name="connsiteY65" fmla="*/ 459520 h 4939827"/>
              <a:gd name="connsiteX66" fmla="*/ 10173456 w 12192000"/>
              <a:gd name="connsiteY66" fmla="*/ 457749 h 4939827"/>
              <a:gd name="connsiteX67" fmla="*/ 10218232 w 12192000"/>
              <a:gd name="connsiteY67" fmla="*/ 459820 h 4939827"/>
              <a:gd name="connsiteX68" fmla="*/ 10354176 w 12192000"/>
              <a:gd name="connsiteY68" fmla="*/ 471377 h 4939827"/>
              <a:gd name="connsiteX69" fmla="*/ 10430681 w 12192000"/>
              <a:gd name="connsiteY69" fmla="*/ 481226 h 4939827"/>
              <a:gd name="connsiteX70" fmla="*/ 10478169 w 12192000"/>
              <a:gd name="connsiteY70" fmla="*/ 481774 h 4939827"/>
              <a:gd name="connsiteX71" fmla="*/ 10540907 w 12192000"/>
              <a:gd name="connsiteY71" fmla="*/ 485607 h 4939827"/>
              <a:gd name="connsiteX72" fmla="*/ 10614941 w 12192000"/>
              <a:gd name="connsiteY72" fmla="*/ 487592 h 4939827"/>
              <a:gd name="connsiteX73" fmla="*/ 10674098 w 12192000"/>
              <a:gd name="connsiteY73" fmla="*/ 521656 h 4939827"/>
              <a:gd name="connsiteX74" fmla="*/ 10874834 w 12192000"/>
              <a:gd name="connsiteY74" fmla="*/ 574867 h 4939827"/>
              <a:gd name="connsiteX75" fmla="*/ 10944981 w 12192000"/>
              <a:gd name="connsiteY75" fmla="*/ 615042 h 4939827"/>
              <a:gd name="connsiteX76" fmla="*/ 11006376 w 12192000"/>
              <a:gd name="connsiteY76" fmla="*/ 645957 h 4939827"/>
              <a:gd name="connsiteX77" fmla="*/ 11076308 w 12192000"/>
              <a:gd name="connsiteY77" fmla="*/ 675698 h 4939827"/>
              <a:gd name="connsiteX78" fmla="*/ 11148789 w 12192000"/>
              <a:gd name="connsiteY78" fmla="*/ 685041 h 4939827"/>
              <a:gd name="connsiteX79" fmla="*/ 11249129 w 12192000"/>
              <a:gd name="connsiteY79" fmla="*/ 684218 h 4939827"/>
              <a:gd name="connsiteX80" fmla="*/ 11299915 w 12192000"/>
              <a:gd name="connsiteY80" fmla="*/ 692177 h 4939827"/>
              <a:gd name="connsiteX81" fmla="*/ 11386973 w 12192000"/>
              <a:gd name="connsiteY81" fmla="*/ 708209 h 4939827"/>
              <a:gd name="connsiteX82" fmla="*/ 11500105 w 12192000"/>
              <a:gd name="connsiteY82" fmla="*/ 735014 h 4939827"/>
              <a:gd name="connsiteX83" fmla="*/ 11621735 w 12192000"/>
              <a:gd name="connsiteY83" fmla="*/ 789584 h 4939827"/>
              <a:gd name="connsiteX84" fmla="*/ 11691200 w 12192000"/>
              <a:gd name="connsiteY84" fmla="*/ 867902 h 4939827"/>
              <a:gd name="connsiteX85" fmla="*/ 11819427 w 12192000"/>
              <a:gd name="connsiteY85" fmla="*/ 911634 h 4939827"/>
              <a:gd name="connsiteX86" fmla="*/ 11969720 w 12192000"/>
              <a:gd name="connsiteY86" fmla="*/ 964737 h 4939827"/>
              <a:gd name="connsiteX87" fmla="*/ 12055766 w 12192000"/>
              <a:gd name="connsiteY87" fmla="*/ 991268 h 4939827"/>
              <a:gd name="connsiteX88" fmla="*/ 12171539 w 12192000"/>
              <a:gd name="connsiteY88" fmla="*/ 995427 h 4939827"/>
              <a:gd name="connsiteX89" fmla="*/ 12187831 w 12192000"/>
              <a:gd name="connsiteY89" fmla="*/ 996580 h 4939827"/>
              <a:gd name="connsiteX90" fmla="*/ 12192000 w 12192000"/>
              <a:gd name="connsiteY90" fmla="*/ 996726 h 4939827"/>
              <a:gd name="connsiteX91" fmla="*/ 12192000 w 12192000"/>
              <a:gd name="connsiteY91" fmla="*/ 4939827 h 4939827"/>
              <a:gd name="connsiteX92" fmla="*/ 0 w 12192000"/>
              <a:gd name="connsiteY92" fmla="*/ 4939827 h 4939827"/>
              <a:gd name="connsiteX93" fmla="*/ 0 w 12192000"/>
              <a:gd name="connsiteY93" fmla="*/ 512043 h 4939827"/>
              <a:gd name="connsiteX94" fmla="*/ 7381 w 12192000"/>
              <a:gd name="connsiteY94" fmla="*/ 512580 h 4939827"/>
              <a:gd name="connsiteX95" fmla="*/ 100029 w 12192000"/>
              <a:gd name="connsiteY95" fmla="*/ 504758 h 4939827"/>
              <a:gd name="connsiteX96" fmla="*/ 155244 w 12192000"/>
              <a:gd name="connsiteY96" fmla="*/ 525130 h 4939827"/>
              <a:gd name="connsiteX97" fmla="*/ 254366 w 12192000"/>
              <a:gd name="connsiteY97" fmla="*/ 534449 h 4939827"/>
              <a:gd name="connsiteX98" fmla="*/ 447292 w 12192000"/>
              <a:gd name="connsiteY98" fmla="*/ 542725 h 4939827"/>
              <a:gd name="connsiteX99" fmla="*/ 628105 w 12192000"/>
              <a:gd name="connsiteY99" fmla="*/ 547853 h 4939827"/>
              <a:gd name="connsiteX100" fmla="*/ 783146 w 12192000"/>
              <a:gd name="connsiteY100" fmla="*/ 591799 h 4939827"/>
              <a:gd name="connsiteX101" fmla="*/ 1043676 w 12192000"/>
              <a:gd name="connsiteY101" fmla="*/ 591887 h 4939827"/>
              <a:gd name="connsiteX102" fmla="*/ 1281816 w 12192000"/>
              <a:gd name="connsiteY102" fmla="*/ 520946 h 4939827"/>
              <a:gd name="connsiteX103" fmla="*/ 1486347 w 12192000"/>
              <a:gd name="connsiteY103" fmla="*/ 487310 h 4939827"/>
              <a:gd name="connsiteX104" fmla="*/ 1568079 w 12192000"/>
              <a:gd name="connsiteY104" fmla="*/ 462531 h 4939827"/>
              <a:gd name="connsiteX105" fmla="*/ 1622516 w 12192000"/>
              <a:gd name="connsiteY105" fmla="*/ 466058 h 4939827"/>
              <a:gd name="connsiteX106" fmla="*/ 1655457 w 12192000"/>
              <a:gd name="connsiteY106" fmla="*/ 465359 h 4939827"/>
              <a:gd name="connsiteX107" fmla="*/ 1717454 w 12192000"/>
              <a:gd name="connsiteY107" fmla="*/ 417203 h 4939827"/>
              <a:gd name="connsiteX108" fmla="*/ 1913794 w 12192000"/>
              <a:gd name="connsiteY108" fmla="*/ 365255 h 4939827"/>
              <a:gd name="connsiteX109" fmla="*/ 2129762 w 12192000"/>
              <a:gd name="connsiteY109" fmla="*/ 367832 h 4939827"/>
              <a:gd name="connsiteX110" fmla="*/ 2376970 w 12192000"/>
              <a:gd name="connsiteY110" fmla="*/ 350129 h 4939827"/>
              <a:gd name="connsiteX111" fmla="*/ 2480155 w 12192000"/>
              <a:gd name="connsiteY111" fmla="*/ 359227 h 4939827"/>
              <a:gd name="connsiteX112" fmla="*/ 2586782 w 12192000"/>
              <a:gd name="connsiteY112" fmla="*/ 339352 h 4939827"/>
              <a:gd name="connsiteX113" fmla="*/ 2654496 w 12192000"/>
              <a:gd name="connsiteY113" fmla="*/ 315431 h 4939827"/>
              <a:gd name="connsiteX114" fmla="*/ 2788947 w 12192000"/>
              <a:gd name="connsiteY114" fmla="*/ 250375 h 4939827"/>
              <a:gd name="connsiteX115" fmla="*/ 2885389 w 12192000"/>
              <a:gd name="connsiteY115" fmla="*/ 255259 h 4939827"/>
              <a:gd name="connsiteX116" fmla="*/ 3045916 w 12192000"/>
              <a:gd name="connsiteY116" fmla="*/ 261030 h 4939827"/>
              <a:gd name="connsiteX117" fmla="*/ 3074187 w 12192000"/>
              <a:gd name="connsiteY117" fmla="*/ 243226 h 4939827"/>
              <a:gd name="connsiteX118" fmla="*/ 3103677 w 12192000"/>
              <a:gd name="connsiteY118" fmla="*/ 209527 h 4939827"/>
              <a:gd name="connsiteX119" fmla="*/ 3126759 w 12192000"/>
              <a:gd name="connsiteY119" fmla="*/ 211226 h 4939827"/>
              <a:gd name="connsiteX120" fmla="*/ 3164020 w 12192000"/>
              <a:gd name="connsiteY120" fmla="*/ 212779 h 4939827"/>
              <a:gd name="connsiteX121" fmla="*/ 3285019 w 12192000"/>
              <a:gd name="connsiteY121" fmla="*/ 220535 h 4939827"/>
              <a:gd name="connsiteX122" fmla="*/ 3365154 w 12192000"/>
              <a:gd name="connsiteY122" fmla="*/ 226416 h 4939827"/>
              <a:gd name="connsiteX123" fmla="*/ 3367507 w 12192000"/>
              <a:gd name="connsiteY123" fmla="*/ 225416 h 4939827"/>
              <a:gd name="connsiteX124" fmla="*/ 3387567 w 12192000"/>
              <a:gd name="connsiteY124" fmla="*/ 227103 h 4939827"/>
              <a:gd name="connsiteX125" fmla="*/ 3424753 w 12192000"/>
              <a:gd name="connsiteY125" fmla="*/ 244380 h 4939827"/>
              <a:gd name="connsiteX126" fmla="*/ 3498001 w 12192000"/>
              <a:gd name="connsiteY126" fmla="*/ 231941 h 4939827"/>
              <a:gd name="connsiteX127" fmla="*/ 3561557 w 12192000"/>
              <a:gd name="connsiteY127" fmla="*/ 228095 h 4939827"/>
              <a:gd name="connsiteX128" fmla="*/ 3611920 w 12192000"/>
              <a:gd name="connsiteY128" fmla="*/ 218094 h 4939827"/>
              <a:gd name="connsiteX129" fmla="*/ 3620528 w 12192000"/>
              <a:gd name="connsiteY129" fmla="*/ 218788 h 4939827"/>
              <a:gd name="connsiteX130" fmla="*/ 3620766 w 12192000"/>
              <a:gd name="connsiteY130" fmla="*/ 218511 h 4939827"/>
              <a:gd name="connsiteX131" fmla="*/ 3629977 w 12192000"/>
              <a:gd name="connsiteY131" fmla="*/ 218664 h 4939827"/>
              <a:gd name="connsiteX132" fmla="*/ 3636217 w 12192000"/>
              <a:gd name="connsiteY132" fmla="*/ 220048 h 4939827"/>
              <a:gd name="connsiteX133" fmla="*/ 3709484 w 12192000"/>
              <a:gd name="connsiteY133" fmla="*/ 186927 h 4939827"/>
              <a:gd name="connsiteX134" fmla="*/ 3761342 w 12192000"/>
              <a:gd name="connsiteY134" fmla="*/ 177474 h 4939827"/>
              <a:gd name="connsiteX135" fmla="*/ 3799748 w 12192000"/>
              <a:gd name="connsiteY135" fmla="*/ 167154 h 4939827"/>
              <a:gd name="connsiteX136" fmla="*/ 3812225 w 12192000"/>
              <a:gd name="connsiteY136" fmla="*/ 189020 h 4939827"/>
              <a:gd name="connsiteX137" fmla="*/ 3864537 w 12192000"/>
              <a:gd name="connsiteY137" fmla="*/ 200742 h 4939827"/>
              <a:gd name="connsiteX138" fmla="*/ 4028476 w 12192000"/>
              <a:gd name="connsiteY138" fmla="*/ 223679 h 4939827"/>
              <a:gd name="connsiteX139" fmla="*/ 4191582 w 12192000"/>
              <a:gd name="connsiteY139" fmla="*/ 238952 h 4939827"/>
              <a:gd name="connsiteX140" fmla="*/ 4251024 w 12192000"/>
              <a:gd name="connsiteY140" fmla="*/ 240874 h 4939827"/>
              <a:gd name="connsiteX141" fmla="*/ 4355275 w 12192000"/>
              <a:gd name="connsiteY141" fmla="*/ 260205 h 4939827"/>
              <a:gd name="connsiteX142" fmla="*/ 4423807 w 12192000"/>
              <a:gd name="connsiteY142" fmla="*/ 270366 h 4939827"/>
              <a:gd name="connsiteX143" fmla="*/ 4435843 w 12192000"/>
              <a:gd name="connsiteY143" fmla="*/ 234325 h 4939827"/>
              <a:gd name="connsiteX144" fmla="*/ 4499101 w 12192000"/>
              <a:gd name="connsiteY144" fmla="*/ 232983 h 4939827"/>
              <a:gd name="connsiteX145" fmla="*/ 4558432 w 12192000"/>
              <a:gd name="connsiteY145" fmla="*/ 269194 h 4939827"/>
              <a:gd name="connsiteX146" fmla="*/ 4635061 w 12192000"/>
              <a:gd name="connsiteY146" fmla="*/ 280682 h 4939827"/>
              <a:gd name="connsiteX147" fmla="*/ 4680829 w 12192000"/>
              <a:gd name="connsiteY147" fmla="*/ 287953 h 4939827"/>
              <a:gd name="connsiteX148" fmla="*/ 4807427 w 12192000"/>
              <a:gd name="connsiteY148" fmla="*/ 276835 h 4939827"/>
              <a:gd name="connsiteX149" fmla="*/ 5028933 w 12192000"/>
              <a:gd name="connsiteY149" fmla="*/ 183887 h 4939827"/>
              <a:gd name="connsiteX150" fmla="*/ 5093642 w 12192000"/>
              <a:gd name="connsiteY150" fmla="*/ 177214 h 4939827"/>
              <a:gd name="connsiteX151" fmla="*/ 5102642 w 12192000"/>
              <a:gd name="connsiteY151" fmla="*/ 186816 h 4939827"/>
              <a:gd name="connsiteX152" fmla="*/ 5193590 w 12192000"/>
              <a:gd name="connsiteY152" fmla="*/ 136361 h 4939827"/>
              <a:gd name="connsiteX153" fmla="*/ 5323922 w 12192000"/>
              <a:gd name="connsiteY153" fmla="*/ 146332 h 4939827"/>
              <a:gd name="connsiteX154" fmla="*/ 5421860 w 12192000"/>
              <a:gd name="connsiteY154" fmla="*/ 167298 h 4939827"/>
              <a:gd name="connsiteX155" fmla="*/ 5476948 w 12192000"/>
              <a:gd name="connsiteY155" fmla="*/ 173249 h 4939827"/>
              <a:gd name="connsiteX156" fmla="*/ 5516842 w 12192000"/>
              <a:gd name="connsiteY156" fmla="*/ 184018 h 4939827"/>
              <a:gd name="connsiteX157" fmla="*/ 5619415 w 12192000"/>
              <a:gd name="connsiteY157" fmla="*/ 176781 h 4939827"/>
              <a:gd name="connsiteX158" fmla="*/ 5789867 w 12192000"/>
              <a:gd name="connsiteY158" fmla="*/ 150304 h 4939827"/>
              <a:gd name="connsiteX159" fmla="*/ 5825953 w 12192000"/>
              <a:gd name="connsiteY159" fmla="*/ 147907 h 4939827"/>
              <a:gd name="connsiteX160" fmla="*/ 5856168 w 12192000"/>
              <a:gd name="connsiteY160" fmla="*/ 158719 h 4939827"/>
              <a:gd name="connsiteX161" fmla="*/ 5862476 w 12192000"/>
              <a:gd name="connsiteY161" fmla="*/ 172447 h 4939827"/>
              <a:gd name="connsiteX162" fmla="*/ 5882195 w 12192000"/>
              <a:gd name="connsiteY162" fmla="*/ 173195 h 4939827"/>
              <a:gd name="connsiteX163" fmla="*/ 5887271 w 12192000"/>
              <a:gd name="connsiteY163" fmla="*/ 176084 h 4939827"/>
              <a:gd name="connsiteX164" fmla="*/ 5916552 w 12192000"/>
              <a:gd name="connsiteY164" fmla="*/ 189955 h 4939827"/>
              <a:gd name="connsiteX165" fmla="*/ 5983240 w 12192000"/>
              <a:gd name="connsiteY165" fmla="*/ 152755 h 4939827"/>
              <a:gd name="connsiteX166" fmla="*/ 6061852 w 12192000"/>
              <a:gd name="connsiteY166" fmla="*/ 161953 h 4939827"/>
              <a:gd name="connsiteX167" fmla="*/ 6408386 w 12192000"/>
              <a:gd name="connsiteY167" fmla="*/ 157590 h 4939827"/>
              <a:gd name="connsiteX168" fmla="*/ 6531386 w 12192000"/>
              <a:gd name="connsiteY168" fmla="*/ 156103 h 4939827"/>
              <a:gd name="connsiteX169" fmla="*/ 6721509 w 12192000"/>
              <a:gd name="connsiteY169" fmla="*/ 54829 h 4939827"/>
              <a:gd name="connsiteX170" fmla="*/ 6947884 w 12192000"/>
              <a:gd name="connsiteY170" fmla="*/ 47587 h 4939827"/>
              <a:gd name="connsiteX171" fmla="*/ 6965101 w 12192000"/>
              <a:gd name="connsiteY171" fmla="*/ 25718 h 4939827"/>
              <a:gd name="connsiteX172" fmla="*/ 6986370 w 12192000"/>
              <a:gd name="connsiteY172" fmla="*/ 12659 h 4939827"/>
              <a:gd name="connsiteX173" fmla="*/ 6989536 w 12192000"/>
              <a:gd name="connsiteY173" fmla="*/ 14528 h 4939827"/>
              <a:gd name="connsiteX174" fmla="*/ 7015933 w 12192000"/>
              <a:gd name="connsiteY174" fmla="*/ 9653 h 4939827"/>
              <a:gd name="connsiteX175" fmla="*/ 7020592 w 12192000"/>
              <a:gd name="connsiteY175" fmla="*/ 1651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43464 w 12192000"/>
              <a:gd name="connsiteY12" fmla="*/ 68367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37675 w 12192000"/>
              <a:gd name="connsiteY17" fmla="*/ 204438 h 4939827"/>
              <a:gd name="connsiteX18" fmla="*/ 7952584 w 12192000"/>
              <a:gd name="connsiteY18" fmla="*/ 170181 h 4939827"/>
              <a:gd name="connsiteX19" fmla="*/ 8009534 w 12192000"/>
              <a:gd name="connsiteY19" fmla="*/ 176441 h 4939827"/>
              <a:gd name="connsiteX20" fmla="*/ 8058681 w 12192000"/>
              <a:gd name="connsiteY20" fmla="*/ 219431 h 4939827"/>
              <a:gd name="connsiteX21" fmla="*/ 8126175 w 12192000"/>
              <a:gd name="connsiteY21" fmla="*/ 240005 h 4939827"/>
              <a:gd name="connsiteX22" fmla="*/ 8166439 w 12192000"/>
              <a:gd name="connsiteY22" fmla="*/ 252699 h 4939827"/>
              <a:gd name="connsiteX23" fmla="*/ 8281371 w 12192000"/>
              <a:gd name="connsiteY23" fmla="*/ 256875 h 4939827"/>
              <a:gd name="connsiteX24" fmla="*/ 8381609 w 12192000"/>
              <a:gd name="connsiteY24" fmla="*/ 240618 h 4939827"/>
              <a:gd name="connsiteX25" fmla="*/ 8406759 w 12192000"/>
              <a:gd name="connsiteY25" fmla="*/ 232517 h 4939827"/>
              <a:gd name="connsiteX26" fmla="*/ 8426506 w 12192000"/>
              <a:gd name="connsiteY26" fmla="*/ 241842 h 4939827"/>
              <a:gd name="connsiteX27" fmla="*/ 8427949 w 12192000"/>
              <a:gd name="connsiteY27" fmla="*/ 240981 h 4939827"/>
              <a:gd name="connsiteX28" fmla="*/ 8441468 w 12192000"/>
              <a:gd name="connsiteY28" fmla="*/ 241157 h 4939827"/>
              <a:gd name="connsiteX29" fmla="*/ 8565757 w 12192000"/>
              <a:gd name="connsiteY29" fmla="*/ 255317 h 4939827"/>
              <a:gd name="connsiteX30" fmla="*/ 8573171 w 12192000"/>
              <a:gd name="connsiteY30" fmla="*/ 258426 h 4939827"/>
              <a:gd name="connsiteX31" fmla="*/ 8573548 w 12192000"/>
              <a:gd name="connsiteY31" fmla="*/ 258241 h 4939827"/>
              <a:gd name="connsiteX32" fmla="*/ 8581827 w 12192000"/>
              <a:gd name="connsiteY32" fmla="*/ 261028 h 4939827"/>
              <a:gd name="connsiteX33" fmla="*/ 8586687 w 12192000"/>
              <a:gd name="connsiteY33" fmla="*/ 264089 h 4939827"/>
              <a:gd name="connsiteX34" fmla="*/ 8601067 w 12192000"/>
              <a:gd name="connsiteY34" fmla="*/ 270114 h 4939827"/>
              <a:gd name="connsiteX35" fmla="*/ 8672650 w 12192000"/>
              <a:gd name="connsiteY35" fmla="*/ 254821 h 4939827"/>
              <a:gd name="connsiteX36" fmla="*/ 8785543 w 12192000"/>
              <a:gd name="connsiteY36" fmla="*/ 263406 h 4939827"/>
              <a:gd name="connsiteX37" fmla="*/ 8830588 w 12192000"/>
              <a:gd name="connsiteY37" fmla="*/ 265483 h 4939827"/>
              <a:gd name="connsiteX38" fmla="*/ 8905142 w 12192000"/>
              <a:gd name="connsiteY38" fmla="*/ 264958 h 4939827"/>
              <a:gd name="connsiteX39" fmla="*/ 8968582 w 12192000"/>
              <a:gd name="connsiteY39" fmla="*/ 262728 h 4939827"/>
              <a:gd name="connsiteX40" fmla="*/ 8972994 w 12192000"/>
              <a:gd name="connsiteY40" fmla="*/ 263284 h 4939827"/>
              <a:gd name="connsiteX41" fmla="*/ 9004605 w 12192000"/>
              <a:gd name="connsiteY41" fmla="*/ 258041 h 4939827"/>
              <a:gd name="connsiteX42" fmla="*/ 9016165 w 12192000"/>
              <a:gd name="connsiteY42" fmla="*/ 261258 h 4939827"/>
              <a:gd name="connsiteX43" fmla="*/ 9043297 w 12192000"/>
              <a:gd name="connsiteY43" fmla="*/ 281547 h 4939827"/>
              <a:gd name="connsiteX44" fmla="*/ 9048315 w 12192000"/>
              <a:gd name="connsiteY44" fmla="*/ 279264 h 4939827"/>
              <a:gd name="connsiteX45" fmla="*/ 9054706 w 12192000"/>
              <a:gd name="connsiteY45" fmla="*/ 278538 h 4939827"/>
              <a:gd name="connsiteX46" fmla="*/ 9070919 w 12192000"/>
              <a:gd name="connsiteY46" fmla="*/ 281810 h 4939827"/>
              <a:gd name="connsiteX47" fmla="*/ 9076813 w 12192000"/>
              <a:gd name="connsiteY47" fmla="*/ 283909 h 4939827"/>
              <a:gd name="connsiteX48" fmla="*/ 9085871 w 12192000"/>
              <a:gd name="connsiteY48" fmla="*/ 285133 h 4939827"/>
              <a:gd name="connsiteX49" fmla="*/ 9086159 w 12192000"/>
              <a:gd name="connsiteY49" fmla="*/ 284887 h 4939827"/>
              <a:gd name="connsiteX50" fmla="*/ 9134606 w 12192000"/>
              <a:gd name="connsiteY50" fmla="*/ 288168 h 4939827"/>
              <a:gd name="connsiteX51" fmla="*/ 9195590 w 12192000"/>
              <a:gd name="connsiteY51" fmla="*/ 279568 h 4939827"/>
              <a:gd name="connsiteX52" fmla="*/ 9219336 w 12192000"/>
              <a:gd name="connsiteY52" fmla="*/ 278133 h 4939827"/>
              <a:gd name="connsiteX53" fmla="*/ 9232362 w 12192000"/>
              <a:gd name="connsiteY53" fmla="*/ 275894 h 4939827"/>
              <a:gd name="connsiteX54" fmla="*/ 9233396 w 12192000"/>
              <a:gd name="connsiteY54" fmla="*/ 274803 h 4939827"/>
              <a:gd name="connsiteX55" fmla="*/ 9256213 w 12192000"/>
              <a:gd name="connsiteY55" fmla="*/ 281576 h 4939827"/>
              <a:gd name="connsiteX56" fmla="*/ 9262377 w 12192000"/>
              <a:gd name="connsiteY56" fmla="*/ 286635 h 4939827"/>
              <a:gd name="connsiteX57" fmla="*/ 9287089 w 12192000"/>
              <a:gd name="connsiteY57" fmla="*/ 303891 h 4939827"/>
              <a:gd name="connsiteX58" fmla="*/ 9371484 w 12192000"/>
              <a:gd name="connsiteY58" fmla="*/ 329634 h 4939827"/>
              <a:gd name="connsiteX59" fmla="*/ 9404829 w 12192000"/>
              <a:gd name="connsiteY59" fmla="*/ 339038 h 4939827"/>
              <a:gd name="connsiteX60" fmla="*/ 9427021 w 12192000"/>
              <a:gd name="connsiteY60" fmla="*/ 358784 h 4939827"/>
              <a:gd name="connsiteX61" fmla="*/ 9670844 w 12192000"/>
              <a:gd name="connsiteY61" fmla="*/ 405128 h 4939827"/>
              <a:gd name="connsiteX62" fmla="*/ 9816083 w 12192000"/>
              <a:gd name="connsiteY62" fmla="*/ 416573 h 4939827"/>
              <a:gd name="connsiteX63" fmla="*/ 9936741 w 12192000"/>
              <a:gd name="connsiteY63" fmla="*/ 437044 h 4939827"/>
              <a:gd name="connsiteX64" fmla="*/ 10050093 w 12192000"/>
              <a:gd name="connsiteY64" fmla="*/ 443783 h 4939827"/>
              <a:gd name="connsiteX65" fmla="*/ 10130090 w 12192000"/>
              <a:gd name="connsiteY65" fmla="*/ 459520 h 4939827"/>
              <a:gd name="connsiteX66" fmla="*/ 10173456 w 12192000"/>
              <a:gd name="connsiteY66" fmla="*/ 457749 h 4939827"/>
              <a:gd name="connsiteX67" fmla="*/ 10218232 w 12192000"/>
              <a:gd name="connsiteY67" fmla="*/ 459820 h 4939827"/>
              <a:gd name="connsiteX68" fmla="*/ 10354176 w 12192000"/>
              <a:gd name="connsiteY68" fmla="*/ 471377 h 4939827"/>
              <a:gd name="connsiteX69" fmla="*/ 10430681 w 12192000"/>
              <a:gd name="connsiteY69" fmla="*/ 481226 h 4939827"/>
              <a:gd name="connsiteX70" fmla="*/ 10478169 w 12192000"/>
              <a:gd name="connsiteY70" fmla="*/ 481774 h 4939827"/>
              <a:gd name="connsiteX71" fmla="*/ 10540907 w 12192000"/>
              <a:gd name="connsiteY71" fmla="*/ 485607 h 4939827"/>
              <a:gd name="connsiteX72" fmla="*/ 10614941 w 12192000"/>
              <a:gd name="connsiteY72" fmla="*/ 487592 h 4939827"/>
              <a:gd name="connsiteX73" fmla="*/ 10674098 w 12192000"/>
              <a:gd name="connsiteY73" fmla="*/ 521656 h 4939827"/>
              <a:gd name="connsiteX74" fmla="*/ 10874834 w 12192000"/>
              <a:gd name="connsiteY74" fmla="*/ 574867 h 4939827"/>
              <a:gd name="connsiteX75" fmla="*/ 10944981 w 12192000"/>
              <a:gd name="connsiteY75" fmla="*/ 615042 h 4939827"/>
              <a:gd name="connsiteX76" fmla="*/ 11006376 w 12192000"/>
              <a:gd name="connsiteY76" fmla="*/ 645957 h 4939827"/>
              <a:gd name="connsiteX77" fmla="*/ 11076308 w 12192000"/>
              <a:gd name="connsiteY77" fmla="*/ 675698 h 4939827"/>
              <a:gd name="connsiteX78" fmla="*/ 11148789 w 12192000"/>
              <a:gd name="connsiteY78" fmla="*/ 685041 h 4939827"/>
              <a:gd name="connsiteX79" fmla="*/ 11249129 w 12192000"/>
              <a:gd name="connsiteY79" fmla="*/ 684218 h 4939827"/>
              <a:gd name="connsiteX80" fmla="*/ 11299915 w 12192000"/>
              <a:gd name="connsiteY80" fmla="*/ 692177 h 4939827"/>
              <a:gd name="connsiteX81" fmla="*/ 11386973 w 12192000"/>
              <a:gd name="connsiteY81" fmla="*/ 708209 h 4939827"/>
              <a:gd name="connsiteX82" fmla="*/ 11500105 w 12192000"/>
              <a:gd name="connsiteY82" fmla="*/ 735014 h 4939827"/>
              <a:gd name="connsiteX83" fmla="*/ 11621735 w 12192000"/>
              <a:gd name="connsiteY83" fmla="*/ 789584 h 4939827"/>
              <a:gd name="connsiteX84" fmla="*/ 11691200 w 12192000"/>
              <a:gd name="connsiteY84" fmla="*/ 867902 h 4939827"/>
              <a:gd name="connsiteX85" fmla="*/ 11819427 w 12192000"/>
              <a:gd name="connsiteY85" fmla="*/ 911634 h 4939827"/>
              <a:gd name="connsiteX86" fmla="*/ 11969720 w 12192000"/>
              <a:gd name="connsiteY86" fmla="*/ 964737 h 4939827"/>
              <a:gd name="connsiteX87" fmla="*/ 12055766 w 12192000"/>
              <a:gd name="connsiteY87" fmla="*/ 991268 h 4939827"/>
              <a:gd name="connsiteX88" fmla="*/ 12171539 w 12192000"/>
              <a:gd name="connsiteY88" fmla="*/ 995427 h 4939827"/>
              <a:gd name="connsiteX89" fmla="*/ 12187831 w 12192000"/>
              <a:gd name="connsiteY89" fmla="*/ 996580 h 4939827"/>
              <a:gd name="connsiteX90" fmla="*/ 12192000 w 12192000"/>
              <a:gd name="connsiteY90" fmla="*/ 996726 h 4939827"/>
              <a:gd name="connsiteX91" fmla="*/ 12192000 w 12192000"/>
              <a:gd name="connsiteY91" fmla="*/ 4939827 h 4939827"/>
              <a:gd name="connsiteX92" fmla="*/ 0 w 12192000"/>
              <a:gd name="connsiteY92" fmla="*/ 4939827 h 4939827"/>
              <a:gd name="connsiteX93" fmla="*/ 0 w 12192000"/>
              <a:gd name="connsiteY93" fmla="*/ 512043 h 4939827"/>
              <a:gd name="connsiteX94" fmla="*/ 7381 w 12192000"/>
              <a:gd name="connsiteY94" fmla="*/ 512580 h 4939827"/>
              <a:gd name="connsiteX95" fmla="*/ 100029 w 12192000"/>
              <a:gd name="connsiteY95" fmla="*/ 504758 h 4939827"/>
              <a:gd name="connsiteX96" fmla="*/ 155244 w 12192000"/>
              <a:gd name="connsiteY96" fmla="*/ 525130 h 4939827"/>
              <a:gd name="connsiteX97" fmla="*/ 254366 w 12192000"/>
              <a:gd name="connsiteY97" fmla="*/ 534449 h 4939827"/>
              <a:gd name="connsiteX98" fmla="*/ 447292 w 12192000"/>
              <a:gd name="connsiteY98" fmla="*/ 542725 h 4939827"/>
              <a:gd name="connsiteX99" fmla="*/ 628105 w 12192000"/>
              <a:gd name="connsiteY99" fmla="*/ 547853 h 4939827"/>
              <a:gd name="connsiteX100" fmla="*/ 783146 w 12192000"/>
              <a:gd name="connsiteY100" fmla="*/ 591799 h 4939827"/>
              <a:gd name="connsiteX101" fmla="*/ 1043676 w 12192000"/>
              <a:gd name="connsiteY101" fmla="*/ 591887 h 4939827"/>
              <a:gd name="connsiteX102" fmla="*/ 1281816 w 12192000"/>
              <a:gd name="connsiteY102" fmla="*/ 520946 h 4939827"/>
              <a:gd name="connsiteX103" fmla="*/ 1486347 w 12192000"/>
              <a:gd name="connsiteY103" fmla="*/ 487310 h 4939827"/>
              <a:gd name="connsiteX104" fmla="*/ 1568079 w 12192000"/>
              <a:gd name="connsiteY104" fmla="*/ 462531 h 4939827"/>
              <a:gd name="connsiteX105" fmla="*/ 1622516 w 12192000"/>
              <a:gd name="connsiteY105" fmla="*/ 466058 h 4939827"/>
              <a:gd name="connsiteX106" fmla="*/ 1655457 w 12192000"/>
              <a:gd name="connsiteY106" fmla="*/ 465359 h 4939827"/>
              <a:gd name="connsiteX107" fmla="*/ 1717454 w 12192000"/>
              <a:gd name="connsiteY107" fmla="*/ 417203 h 4939827"/>
              <a:gd name="connsiteX108" fmla="*/ 1913794 w 12192000"/>
              <a:gd name="connsiteY108" fmla="*/ 365255 h 4939827"/>
              <a:gd name="connsiteX109" fmla="*/ 2129762 w 12192000"/>
              <a:gd name="connsiteY109" fmla="*/ 367832 h 4939827"/>
              <a:gd name="connsiteX110" fmla="*/ 2376970 w 12192000"/>
              <a:gd name="connsiteY110" fmla="*/ 350129 h 4939827"/>
              <a:gd name="connsiteX111" fmla="*/ 2480155 w 12192000"/>
              <a:gd name="connsiteY111" fmla="*/ 359227 h 4939827"/>
              <a:gd name="connsiteX112" fmla="*/ 2586782 w 12192000"/>
              <a:gd name="connsiteY112" fmla="*/ 339352 h 4939827"/>
              <a:gd name="connsiteX113" fmla="*/ 2654496 w 12192000"/>
              <a:gd name="connsiteY113" fmla="*/ 315431 h 4939827"/>
              <a:gd name="connsiteX114" fmla="*/ 2788947 w 12192000"/>
              <a:gd name="connsiteY114" fmla="*/ 250375 h 4939827"/>
              <a:gd name="connsiteX115" fmla="*/ 2885389 w 12192000"/>
              <a:gd name="connsiteY115" fmla="*/ 255259 h 4939827"/>
              <a:gd name="connsiteX116" fmla="*/ 3045916 w 12192000"/>
              <a:gd name="connsiteY116" fmla="*/ 261030 h 4939827"/>
              <a:gd name="connsiteX117" fmla="*/ 3074187 w 12192000"/>
              <a:gd name="connsiteY117" fmla="*/ 243226 h 4939827"/>
              <a:gd name="connsiteX118" fmla="*/ 3103677 w 12192000"/>
              <a:gd name="connsiteY118" fmla="*/ 209527 h 4939827"/>
              <a:gd name="connsiteX119" fmla="*/ 3126759 w 12192000"/>
              <a:gd name="connsiteY119" fmla="*/ 211226 h 4939827"/>
              <a:gd name="connsiteX120" fmla="*/ 3164020 w 12192000"/>
              <a:gd name="connsiteY120" fmla="*/ 212779 h 4939827"/>
              <a:gd name="connsiteX121" fmla="*/ 3285019 w 12192000"/>
              <a:gd name="connsiteY121" fmla="*/ 220535 h 4939827"/>
              <a:gd name="connsiteX122" fmla="*/ 3365154 w 12192000"/>
              <a:gd name="connsiteY122" fmla="*/ 226416 h 4939827"/>
              <a:gd name="connsiteX123" fmla="*/ 3367507 w 12192000"/>
              <a:gd name="connsiteY123" fmla="*/ 225416 h 4939827"/>
              <a:gd name="connsiteX124" fmla="*/ 3387567 w 12192000"/>
              <a:gd name="connsiteY124" fmla="*/ 227103 h 4939827"/>
              <a:gd name="connsiteX125" fmla="*/ 3424753 w 12192000"/>
              <a:gd name="connsiteY125" fmla="*/ 244380 h 4939827"/>
              <a:gd name="connsiteX126" fmla="*/ 3498001 w 12192000"/>
              <a:gd name="connsiteY126" fmla="*/ 231941 h 4939827"/>
              <a:gd name="connsiteX127" fmla="*/ 3561557 w 12192000"/>
              <a:gd name="connsiteY127" fmla="*/ 228095 h 4939827"/>
              <a:gd name="connsiteX128" fmla="*/ 3611920 w 12192000"/>
              <a:gd name="connsiteY128" fmla="*/ 218094 h 4939827"/>
              <a:gd name="connsiteX129" fmla="*/ 3620528 w 12192000"/>
              <a:gd name="connsiteY129" fmla="*/ 218788 h 4939827"/>
              <a:gd name="connsiteX130" fmla="*/ 3620766 w 12192000"/>
              <a:gd name="connsiteY130" fmla="*/ 218511 h 4939827"/>
              <a:gd name="connsiteX131" fmla="*/ 3629977 w 12192000"/>
              <a:gd name="connsiteY131" fmla="*/ 218664 h 4939827"/>
              <a:gd name="connsiteX132" fmla="*/ 3636217 w 12192000"/>
              <a:gd name="connsiteY132" fmla="*/ 220048 h 4939827"/>
              <a:gd name="connsiteX133" fmla="*/ 3709484 w 12192000"/>
              <a:gd name="connsiteY133" fmla="*/ 186927 h 4939827"/>
              <a:gd name="connsiteX134" fmla="*/ 3761342 w 12192000"/>
              <a:gd name="connsiteY134" fmla="*/ 177474 h 4939827"/>
              <a:gd name="connsiteX135" fmla="*/ 3799748 w 12192000"/>
              <a:gd name="connsiteY135" fmla="*/ 167154 h 4939827"/>
              <a:gd name="connsiteX136" fmla="*/ 3812225 w 12192000"/>
              <a:gd name="connsiteY136" fmla="*/ 189020 h 4939827"/>
              <a:gd name="connsiteX137" fmla="*/ 3864537 w 12192000"/>
              <a:gd name="connsiteY137" fmla="*/ 200742 h 4939827"/>
              <a:gd name="connsiteX138" fmla="*/ 4028476 w 12192000"/>
              <a:gd name="connsiteY138" fmla="*/ 223679 h 4939827"/>
              <a:gd name="connsiteX139" fmla="*/ 4191582 w 12192000"/>
              <a:gd name="connsiteY139" fmla="*/ 238952 h 4939827"/>
              <a:gd name="connsiteX140" fmla="*/ 4251024 w 12192000"/>
              <a:gd name="connsiteY140" fmla="*/ 240874 h 4939827"/>
              <a:gd name="connsiteX141" fmla="*/ 4355275 w 12192000"/>
              <a:gd name="connsiteY141" fmla="*/ 260205 h 4939827"/>
              <a:gd name="connsiteX142" fmla="*/ 4423807 w 12192000"/>
              <a:gd name="connsiteY142" fmla="*/ 270366 h 4939827"/>
              <a:gd name="connsiteX143" fmla="*/ 4435843 w 12192000"/>
              <a:gd name="connsiteY143" fmla="*/ 234325 h 4939827"/>
              <a:gd name="connsiteX144" fmla="*/ 4558432 w 12192000"/>
              <a:gd name="connsiteY144" fmla="*/ 269194 h 4939827"/>
              <a:gd name="connsiteX145" fmla="*/ 4635061 w 12192000"/>
              <a:gd name="connsiteY145" fmla="*/ 280682 h 4939827"/>
              <a:gd name="connsiteX146" fmla="*/ 4680829 w 12192000"/>
              <a:gd name="connsiteY146" fmla="*/ 287953 h 4939827"/>
              <a:gd name="connsiteX147" fmla="*/ 4807427 w 12192000"/>
              <a:gd name="connsiteY147" fmla="*/ 276835 h 4939827"/>
              <a:gd name="connsiteX148" fmla="*/ 5028933 w 12192000"/>
              <a:gd name="connsiteY148" fmla="*/ 183887 h 4939827"/>
              <a:gd name="connsiteX149" fmla="*/ 5093642 w 12192000"/>
              <a:gd name="connsiteY149" fmla="*/ 177214 h 4939827"/>
              <a:gd name="connsiteX150" fmla="*/ 5102642 w 12192000"/>
              <a:gd name="connsiteY150" fmla="*/ 186816 h 4939827"/>
              <a:gd name="connsiteX151" fmla="*/ 5193590 w 12192000"/>
              <a:gd name="connsiteY151" fmla="*/ 136361 h 4939827"/>
              <a:gd name="connsiteX152" fmla="*/ 5323922 w 12192000"/>
              <a:gd name="connsiteY152" fmla="*/ 146332 h 4939827"/>
              <a:gd name="connsiteX153" fmla="*/ 5421860 w 12192000"/>
              <a:gd name="connsiteY153" fmla="*/ 167298 h 4939827"/>
              <a:gd name="connsiteX154" fmla="*/ 5476948 w 12192000"/>
              <a:gd name="connsiteY154" fmla="*/ 173249 h 4939827"/>
              <a:gd name="connsiteX155" fmla="*/ 5516842 w 12192000"/>
              <a:gd name="connsiteY155" fmla="*/ 184018 h 4939827"/>
              <a:gd name="connsiteX156" fmla="*/ 5619415 w 12192000"/>
              <a:gd name="connsiteY156" fmla="*/ 176781 h 4939827"/>
              <a:gd name="connsiteX157" fmla="*/ 5789867 w 12192000"/>
              <a:gd name="connsiteY157" fmla="*/ 150304 h 4939827"/>
              <a:gd name="connsiteX158" fmla="*/ 5825953 w 12192000"/>
              <a:gd name="connsiteY158" fmla="*/ 147907 h 4939827"/>
              <a:gd name="connsiteX159" fmla="*/ 5856168 w 12192000"/>
              <a:gd name="connsiteY159" fmla="*/ 158719 h 4939827"/>
              <a:gd name="connsiteX160" fmla="*/ 5862476 w 12192000"/>
              <a:gd name="connsiteY160" fmla="*/ 172447 h 4939827"/>
              <a:gd name="connsiteX161" fmla="*/ 5882195 w 12192000"/>
              <a:gd name="connsiteY161" fmla="*/ 173195 h 4939827"/>
              <a:gd name="connsiteX162" fmla="*/ 5887271 w 12192000"/>
              <a:gd name="connsiteY162" fmla="*/ 176084 h 4939827"/>
              <a:gd name="connsiteX163" fmla="*/ 5916552 w 12192000"/>
              <a:gd name="connsiteY163" fmla="*/ 189955 h 4939827"/>
              <a:gd name="connsiteX164" fmla="*/ 5983240 w 12192000"/>
              <a:gd name="connsiteY164" fmla="*/ 152755 h 4939827"/>
              <a:gd name="connsiteX165" fmla="*/ 6061852 w 12192000"/>
              <a:gd name="connsiteY165" fmla="*/ 161953 h 4939827"/>
              <a:gd name="connsiteX166" fmla="*/ 6408386 w 12192000"/>
              <a:gd name="connsiteY166" fmla="*/ 157590 h 4939827"/>
              <a:gd name="connsiteX167" fmla="*/ 6531386 w 12192000"/>
              <a:gd name="connsiteY167" fmla="*/ 156103 h 4939827"/>
              <a:gd name="connsiteX168" fmla="*/ 6721509 w 12192000"/>
              <a:gd name="connsiteY168" fmla="*/ 54829 h 4939827"/>
              <a:gd name="connsiteX169" fmla="*/ 6947884 w 12192000"/>
              <a:gd name="connsiteY169" fmla="*/ 47587 h 4939827"/>
              <a:gd name="connsiteX170" fmla="*/ 6965101 w 12192000"/>
              <a:gd name="connsiteY170" fmla="*/ 25718 h 4939827"/>
              <a:gd name="connsiteX171" fmla="*/ 6986370 w 12192000"/>
              <a:gd name="connsiteY171" fmla="*/ 12659 h 4939827"/>
              <a:gd name="connsiteX172" fmla="*/ 6989536 w 12192000"/>
              <a:gd name="connsiteY172" fmla="*/ 14528 h 4939827"/>
              <a:gd name="connsiteX173" fmla="*/ 7015933 w 12192000"/>
              <a:gd name="connsiteY173" fmla="*/ 9653 h 4939827"/>
              <a:gd name="connsiteX174" fmla="*/ 7020592 w 12192000"/>
              <a:gd name="connsiteY174" fmla="*/ 1651 h 4939827"/>
              <a:gd name="connsiteX175" fmla="*/ 7025905 w 12192000"/>
              <a:gd name="connsiteY175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43464 w 12192000"/>
              <a:gd name="connsiteY12" fmla="*/ 68367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37675 w 12192000"/>
              <a:gd name="connsiteY17" fmla="*/ 204438 h 4939827"/>
              <a:gd name="connsiteX18" fmla="*/ 7952584 w 12192000"/>
              <a:gd name="connsiteY18" fmla="*/ 170181 h 4939827"/>
              <a:gd name="connsiteX19" fmla="*/ 8009534 w 12192000"/>
              <a:gd name="connsiteY19" fmla="*/ 176441 h 4939827"/>
              <a:gd name="connsiteX20" fmla="*/ 8058681 w 12192000"/>
              <a:gd name="connsiteY20" fmla="*/ 219431 h 4939827"/>
              <a:gd name="connsiteX21" fmla="*/ 8126175 w 12192000"/>
              <a:gd name="connsiteY21" fmla="*/ 240005 h 4939827"/>
              <a:gd name="connsiteX22" fmla="*/ 8166439 w 12192000"/>
              <a:gd name="connsiteY22" fmla="*/ 252699 h 4939827"/>
              <a:gd name="connsiteX23" fmla="*/ 8281371 w 12192000"/>
              <a:gd name="connsiteY23" fmla="*/ 256875 h 4939827"/>
              <a:gd name="connsiteX24" fmla="*/ 8381609 w 12192000"/>
              <a:gd name="connsiteY24" fmla="*/ 240618 h 4939827"/>
              <a:gd name="connsiteX25" fmla="*/ 8406759 w 12192000"/>
              <a:gd name="connsiteY25" fmla="*/ 232517 h 4939827"/>
              <a:gd name="connsiteX26" fmla="*/ 8426506 w 12192000"/>
              <a:gd name="connsiteY26" fmla="*/ 241842 h 4939827"/>
              <a:gd name="connsiteX27" fmla="*/ 8427949 w 12192000"/>
              <a:gd name="connsiteY27" fmla="*/ 240981 h 4939827"/>
              <a:gd name="connsiteX28" fmla="*/ 8441468 w 12192000"/>
              <a:gd name="connsiteY28" fmla="*/ 241157 h 4939827"/>
              <a:gd name="connsiteX29" fmla="*/ 8565757 w 12192000"/>
              <a:gd name="connsiteY29" fmla="*/ 255317 h 4939827"/>
              <a:gd name="connsiteX30" fmla="*/ 8573171 w 12192000"/>
              <a:gd name="connsiteY30" fmla="*/ 258426 h 4939827"/>
              <a:gd name="connsiteX31" fmla="*/ 8573548 w 12192000"/>
              <a:gd name="connsiteY31" fmla="*/ 258241 h 4939827"/>
              <a:gd name="connsiteX32" fmla="*/ 8581827 w 12192000"/>
              <a:gd name="connsiteY32" fmla="*/ 261028 h 4939827"/>
              <a:gd name="connsiteX33" fmla="*/ 8586687 w 12192000"/>
              <a:gd name="connsiteY33" fmla="*/ 264089 h 4939827"/>
              <a:gd name="connsiteX34" fmla="*/ 8601067 w 12192000"/>
              <a:gd name="connsiteY34" fmla="*/ 270114 h 4939827"/>
              <a:gd name="connsiteX35" fmla="*/ 8672650 w 12192000"/>
              <a:gd name="connsiteY35" fmla="*/ 254821 h 4939827"/>
              <a:gd name="connsiteX36" fmla="*/ 8785543 w 12192000"/>
              <a:gd name="connsiteY36" fmla="*/ 263406 h 4939827"/>
              <a:gd name="connsiteX37" fmla="*/ 8830588 w 12192000"/>
              <a:gd name="connsiteY37" fmla="*/ 265483 h 4939827"/>
              <a:gd name="connsiteX38" fmla="*/ 8905142 w 12192000"/>
              <a:gd name="connsiteY38" fmla="*/ 264958 h 4939827"/>
              <a:gd name="connsiteX39" fmla="*/ 8968582 w 12192000"/>
              <a:gd name="connsiteY39" fmla="*/ 262728 h 4939827"/>
              <a:gd name="connsiteX40" fmla="*/ 8972994 w 12192000"/>
              <a:gd name="connsiteY40" fmla="*/ 263284 h 4939827"/>
              <a:gd name="connsiteX41" fmla="*/ 9004605 w 12192000"/>
              <a:gd name="connsiteY41" fmla="*/ 258041 h 4939827"/>
              <a:gd name="connsiteX42" fmla="*/ 9016165 w 12192000"/>
              <a:gd name="connsiteY42" fmla="*/ 261258 h 4939827"/>
              <a:gd name="connsiteX43" fmla="*/ 9043297 w 12192000"/>
              <a:gd name="connsiteY43" fmla="*/ 281547 h 4939827"/>
              <a:gd name="connsiteX44" fmla="*/ 9048315 w 12192000"/>
              <a:gd name="connsiteY44" fmla="*/ 279264 h 4939827"/>
              <a:gd name="connsiteX45" fmla="*/ 9054706 w 12192000"/>
              <a:gd name="connsiteY45" fmla="*/ 278538 h 4939827"/>
              <a:gd name="connsiteX46" fmla="*/ 9070919 w 12192000"/>
              <a:gd name="connsiteY46" fmla="*/ 281810 h 4939827"/>
              <a:gd name="connsiteX47" fmla="*/ 9076813 w 12192000"/>
              <a:gd name="connsiteY47" fmla="*/ 283909 h 4939827"/>
              <a:gd name="connsiteX48" fmla="*/ 9085871 w 12192000"/>
              <a:gd name="connsiteY48" fmla="*/ 285133 h 4939827"/>
              <a:gd name="connsiteX49" fmla="*/ 9086159 w 12192000"/>
              <a:gd name="connsiteY49" fmla="*/ 284887 h 4939827"/>
              <a:gd name="connsiteX50" fmla="*/ 9134606 w 12192000"/>
              <a:gd name="connsiteY50" fmla="*/ 288168 h 4939827"/>
              <a:gd name="connsiteX51" fmla="*/ 9195590 w 12192000"/>
              <a:gd name="connsiteY51" fmla="*/ 279568 h 4939827"/>
              <a:gd name="connsiteX52" fmla="*/ 9219336 w 12192000"/>
              <a:gd name="connsiteY52" fmla="*/ 278133 h 4939827"/>
              <a:gd name="connsiteX53" fmla="*/ 9232362 w 12192000"/>
              <a:gd name="connsiteY53" fmla="*/ 275894 h 4939827"/>
              <a:gd name="connsiteX54" fmla="*/ 9233396 w 12192000"/>
              <a:gd name="connsiteY54" fmla="*/ 274803 h 4939827"/>
              <a:gd name="connsiteX55" fmla="*/ 9256213 w 12192000"/>
              <a:gd name="connsiteY55" fmla="*/ 281576 h 4939827"/>
              <a:gd name="connsiteX56" fmla="*/ 9262377 w 12192000"/>
              <a:gd name="connsiteY56" fmla="*/ 286635 h 4939827"/>
              <a:gd name="connsiteX57" fmla="*/ 9287089 w 12192000"/>
              <a:gd name="connsiteY57" fmla="*/ 303891 h 4939827"/>
              <a:gd name="connsiteX58" fmla="*/ 9371484 w 12192000"/>
              <a:gd name="connsiteY58" fmla="*/ 329634 h 4939827"/>
              <a:gd name="connsiteX59" fmla="*/ 9404829 w 12192000"/>
              <a:gd name="connsiteY59" fmla="*/ 339038 h 4939827"/>
              <a:gd name="connsiteX60" fmla="*/ 9427021 w 12192000"/>
              <a:gd name="connsiteY60" fmla="*/ 358784 h 4939827"/>
              <a:gd name="connsiteX61" fmla="*/ 9670844 w 12192000"/>
              <a:gd name="connsiteY61" fmla="*/ 405128 h 4939827"/>
              <a:gd name="connsiteX62" fmla="*/ 9816083 w 12192000"/>
              <a:gd name="connsiteY62" fmla="*/ 416573 h 4939827"/>
              <a:gd name="connsiteX63" fmla="*/ 9936741 w 12192000"/>
              <a:gd name="connsiteY63" fmla="*/ 437044 h 4939827"/>
              <a:gd name="connsiteX64" fmla="*/ 10050093 w 12192000"/>
              <a:gd name="connsiteY64" fmla="*/ 443783 h 4939827"/>
              <a:gd name="connsiteX65" fmla="*/ 10130090 w 12192000"/>
              <a:gd name="connsiteY65" fmla="*/ 459520 h 4939827"/>
              <a:gd name="connsiteX66" fmla="*/ 10173456 w 12192000"/>
              <a:gd name="connsiteY66" fmla="*/ 457749 h 4939827"/>
              <a:gd name="connsiteX67" fmla="*/ 10218232 w 12192000"/>
              <a:gd name="connsiteY67" fmla="*/ 459820 h 4939827"/>
              <a:gd name="connsiteX68" fmla="*/ 10354176 w 12192000"/>
              <a:gd name="connsiteY68" fmla="*/ 471377 h 4939827"/>
              <a:gd name="connsiteX69" fmla="*/ 10430681 w 12192000"/>
              <a:gd name="connsiteY69" fmla="*/ 481226 h 4939827"/>
              <a:gd name="connsiteX70" fmla="*/ 10478169 w 12192000"/>
              <a:gd name="connsiteY70" fmla="*/ 481774 h 4939827"/>
              <a:gd name="connsiteX71" fmla="*/ 10540907 w 12192000"/>
              <a:gd name="connsiteY71" fmla="*/ 485607 h 4939827"/>
              <a:gd name="connsiteX72" fmla="*/ 10614941 w 12192000"/>
              <a:gd name="connsiteY72" fmla="*/ 487592 h 4939827"/>
              <a:gd name="connsiteX73" fmla="*/ 10674098 w 12192000"/>
              <a:gd name="connsiteY73" fmla="*/ 521656 h 4939827"/>
              <a:gd name="connsiteX74" fmla="*/ 10874834 w 12192000"/>
              <a:gd name="connsiteY74" fmla="*/ 574867 h 4939827"/>
              <a:gd name="connsiteX75" fmla="*/ 10944981 w 12192000"/>
              <a:gd name="connsiteY75" fmla="*/ 615042 h 4939827"/>
              <a:gd name="connsiteX76" fmla="*/ 11006376 w 12192000"/>
              <a:gd name="connsiteY76" fmla="*/ 645957 h 4939827"/>
              <a:gd name="connsiteX77" fmla="*/ 11076308 w 12192000"/>
              <a:gd name="connsiteY77" fmla="*/ 675698 h 4939827"/>
              <a:gd name="connsiteX78" fmla="*/ 11148789 w 12192000"/>
              <a:gd name="connsiteY78" fmla="*/ 685041 h 4939827"/>
              <a:gd name="connsiteX79" fmla="*/ 11249129 w 12192000"/>
              <a:gd name="connsiteY79" fmla="*/ 684218 h 4939827"/>
              <a:gd name="connsiteX80" fmla="*/ 11299915 w 12192000"/>
              <a:gd name="connsiteY80" fmla="*/ 692177 h 4939827"/>
              <a:gd name="connsiteX81" fmla="*/ 11386973 w 12192000"/>
              <a:gd name="connsiteY81" fmla="*/ 708209 h 4939827"/>
              <a:gd name="connsiteX82" fmla="*/ 11500105 w 12192000"/>
              <a:gd name="connsiteY82" fmla="*/ 735014 h 4939827"/>
              <a:gd name="connsiteX83" fmla="*/ 11621735 w 12192000"/>
              <a:gd name="connsiteY83" fmla="*/ 789584 h 4939827"/>
              <a:gd name="connsiteX84" fmla="*/ 11691200 w 12192000"/>
              <a:gd name="connsiteY84" fmla="*/ 867902 h 4939827"/>
              <a:gd name="connsiteX85" fmla="*/ 11819427 w 12192000"/>
              <a:gd name="connsiteY85" fmla="*/ 911634 h 4939827"/>
              <a:gd name="connsiteX86" fmla="*/ 11969720 w 12192000"/>
              <a:gd name="connsiteY86" fmla="*/ 964737 h 4939827"/>
              <a:gd name="connsiteX87" fmla="*/ 12055766 w 12192000"/>
              <a:gd name="connsiteY87" fmla="*/ 991268 h 4939827"/>
              <a:gd name="connsiteX88" fmla="*/ 12171539 w 12192000"/>
              <a:gd name="connsiteY88" fmla="*/ 995427 h 4939827"/>
              <a:gd name="connsiteX89" fmla="*/ 12187831 w 12192000"/>
              <a:gd name="connsiteY89" fmla="*/ 996580 h 4939827"/>
              <a:gd name="connsiteX90" fmla="*/ 12192000 w 12192000"/>
              <a:gd name="connsiteY90" fmla="*/ 996726 h 4939827"/>
              <a:gd name="connsiteX91" fmla="*/ 12192000 w 12192000"/>
              <a:gd name="connsiteY91" fmla="*/ 4939827 h 4939827"/>
              <a:gd name="connsiteX92" fmla="*/ 0 w 12192000"/>
              <a:gd name="connsiteY92" fmla="*/ 4939827 h 4939827"/>
              <a:gd name="connsiteX93" fmla="*/ 0 w 12192000"/>
              <a:gd name="connsiteY93" fmla="*/ 512043 h 4939827"/>
              <a:gd name="connsiteX94" fmla="*/ 7381 w 12192000"/>
              <a:gd name="connsiteY94" fmla="*/ 512580 h 4939827"/>
              <a:gd name="connsiteX95" fmla="*/ 100029 w 12192000"/>
              <a:gd name="connsiteY95" fmla="*/ 504758 h 4939827"/>
              <a:gd name="connsiteX96" fmla="*/ 155244 w 12192000"/>
              <a:gd name="connsiteY96" fmla="*/ 525130 h 4939827"/>
              <a:gd name="connsiteX97" fmla="*/ 254366 w 12192000"/>
              <a:gd name="connsiteY97" fmla="*/ 534449 h 4939827"/>
              <a:gd name="connsiteX98" fmla="*/ 447292 w 12192000"/>
              <a:gd name="connsiteY98" fmla="*/ 542725 h 4939827"/>
              <a:gd name="connsiteX99" fmla="*/ 628105 w 12192000"/>
              <a:gd name="connsiteY99" fmla="*/ 547853 h 4939827"/>
              <a:gd name="connsiteX100" fmla="*/ 783146 w 12192000"/>
              <a:gd name="connsiteY100" fmla="*/ 591799 h 4939827"/>
              <a:gd name="connsiteX101" fmla="*/ 1043676 w 12192000"/>
              <a:gd name="connsiteY101" fmla="*/ 591887 h 4939827"/>
              <a:gd name="connsiteX102" fmla="*/ 1281816 w 12192000"/>
              <a:gd name="connsiteY102" fmla="*/ 520946 h 4939827"/>
              <a:gd name="connsiteX103" fmla="*/ 1486347 w 12192000"/>
              <a:gd name="connsiteY103" fmla="*/ 487310 h 4939827"/>
              <a:gd name="connsiteX104" fmla="*/ 1568079 w 12192000"/>
              <a:gd name="connsiteY104" fmla="*/ 462531 h 4939827"/>
              <a:gd name="connsiteX105" fmla="*/ 1622516 w 12192000"/>
              <a:gd name="connsiteY105" fmla="*/ 466058 h 4939827"/>
              <a:gd name="connsiteX106" fmla="*/ 1655457 w 12192000"/>
              <a:gd name="connsiteY106" fmla="*/ 465359 h 4939827"/>
              <a:gd name="connsiteX107" fmla="*/ 1717454 w 12192000"/>
              <a:gd name="connsiteY107" fmla="*/ 417203 h 4939827"/>
              <a:gd name="connsiteX108" fmla="*/ 1913794 w 12192000"/>
              <a:gd name="connsiteY108" fmla="*/ 365255 h 4939827"/>
              <a:gd name="connsiteX109" fmla="*/ 2129762 w 12192000"/>
              <a:gd name="connsiteY109" fmla="*/ 367832 h 4939827"/>
              <a:gd name="connsiteX110" fmla="*/ 2376970 w 12192000"/>
              <a:gd name="connsiteY110" fmla="*/ 350129 h 4939827"/>
              <a:gd name="connsiteX111" fmla="*/ 2480155 w 12192000"/>
              <a:gd name="connsiteY111" fmla="*/ 359227 h 4939827"/>
              <a:gd name="connsiteX112" fmla="*/ 2586782 w 12192000"/>
              <a:gd name="connsiteY112" fmla="*/ 339352 h 4939827"/>
              <a:gd name="connsiteX113" fmla="*/ 2654496 w 12192000"/>
              <a:gd name="connsiteY113" fmla="*/ 315431 h 4939827"/>
              <a:gd name="connsiteX114" fmla="*/ 2788947 w 12192000"/>
              <a:gd name="connsiteY114" fmla="*/ 250375 h 4939827"/>
              <a:gd name="connsiteX115" fmla="*/ 2885389 w 12192000"/>
              <a:gd name="connsiteY115" fmla="*/ 255259 h 4939827"/>
              <a:gd name="connsiteX116" fmla="*/ 3045916 w 12192000"/>
              <a:gd name="connsiteY116" fmla="*/ 261030 h 4939827"/>
              <a:gd name="connsiteX117" fmla="*/ 3074187 w 12192000"/>
              <a:gd name="connsiteY117" fmla="*/ 243226 h 4939827"/>
              <a:gd name="connsiteX118" fmla="*/ 3103677 w 12192000"/>
              <a:gd name="connsiteY118" fmla="*/ 209527 h 4939827"/>
              <a:gd name="connsiteX119" fmla="*/ 3126759 w 12192000"/>
              <a:gd name="connsiteY119" fmla="*/ 211226 h 4939827"/>
              <a:gd name="connsiteX120" fmla="*/ 3164020 w 12192000"/>
              <a:gd name="connsiteY120" fmla="*/ 212779 h 4939827"/>
              <a:gd name="connsiteX121" fmla="*/ 3285019 w 12192000"/>
              <a:gd name="connsiteY121" fmla="*/ 220535 h 4939827"/>
              <a:gd name="connsiteX122" fmla="*/ 3365154 w 12192000"/>
              <a:gd name="connsiteY122" fmla="*/ 226416 h 4939827"/>
              <a:gd name="connsiteX123" fmla="*/ 3367507 w 12192000"/>
              <a:gd name="connsiteY123" fmla="*/ 225416 h 4939827"/>
              <a:gd name="connsiteX124" fmla="*/ 3387567 w 12192000"/>
              <a:gd name="connsiteY124" fmla="*/ 227103 h 4939827"/>
              <a:gd name="connsiteX125" fmla="*/ 3424753 w 12192000"/>
              <a:gd name="connsiteY125" fmla="*/ 244380 h 4939827"/>
              <a:gd name="connsiteX126" fmla="*/ 3498001 w 12192000"/>
              <a:gd name="connsiteY126" fmla="*/ 231941 h 4939827"/>
              <a:gd name="connsiteX127" fmla="*/ 3561557 w 12192000"/>
              <a:gd name="connsiteY127" fmla="*/ 228095 h 4939827"/>
              <a:gd name="connsiteX128" fmla="*/ 3611920 w 12192000"/>
              <a:gd name="connsiteY128" fmla="*/ 218094 h 4939827"/>
              <a:gd name="connsiteX129" fmla="*/ 3620528 w 12192000"/>
              <a:gd name="connsiteY129" fmla="*/ 218788 h 4939827"/>
              <a:gd name="connsiteX130" fmla="*/ 3620766 w 12192000"/>
              <a:gd name="connsiteY130" fmla="*/ 218511 h 4939827"/>
              <a:gd name="connsiteX131" fmla="*/ 3629977 w 12192000"/>
              <a:gd name="connsiteY131" fmla="*/ 218664 h 4939827"/>
              <a:gd name="connsiteX132" fmla="*/ 3636217 w 12192000"/>
              <a:gd name="connsiteY132" fmla="*/ 220048 h 4939827"/>
              <a:gd name="connsiteX133" fmla="*/ 3709484 w 12192000"/>
              <a:gd name="connsiteY133" fmla="*/ 186927 h 4939827"/>
              <a:gd name="connsiteX134" fmla="*/ 3761342 w 12192000"/>
              <a:gd name="connsiteY134" fmla="*/ 177474 h 4939827"/>
              <a:gd name="connsiteX135" fmla="*/ 3799748 w 12192000"/>
              <a:gd name="connsiteY135" fmla="*/ 167154 h 4939827"/>
              <a:gd name="connsiteX136" fmla="*/ 3812225 w 12192000"/>
              <a:gd name="connsiteY136" fmla="*/ 189020 h 4939827"/>
              <a:gd name="connsiteX137" fmla="*/ 3864537 w 12192000"/>
              <a:gd name="connsiteY137" fmla="*/ 200742 h 4939827"/>
              <a:gd name="connsiteX138" fmla="*/ 4028476 w 12192000"/>
              <a:gd name="connsiteY138" fmla="*/ 223679 h 4939827"/>
              <a:gd name="connsiteX139" fmla="*/ 4191582 w 12192000"/>
              <a:gd name="connsiteY139" fmla="*/ 238952 h 4939827"/>
              <a:gd name="connsiteX140" fmla="*/ 4251024 w 12192000"/>
              <a:gd name="connsiteY140" fmla="*/ 240874 h 4939827"/>
              <a:gd name="connsiteX141" fmla="*/ 4355275 w 12192000"/>
              <a:gd name="connsiteY141" fmla="*/ 260205 h 4939827"/>
              <a:gd name="connsiteX142" fmla="*/ 4423807 w 12192000"/>
              <a:gd name="connsiteY142" fmla="*/ 270366 h 4939827"/>
              <a:gd name="connsiteX143" fmla="*/ 4558432 w 12192000"/>
              <a:gd name="connsiteY143" fmla="*/ 269194 h 4939827"/>
              <a:gd name="connsiteX144" fmla="*/ 4635061 w 12192000"/>
              <a:gd name="connsiteY144" fmla="*/ 280682 h 4939827"/>
              <a:gd name="connsiteX145" fmla="*/ 4680829 w 12192000"/>
              <a:gd name="connsiteY145" fmla="*/ 287953 h 4939827"/>
              <a:gd name="connsiteX146" fmla="*/ 4807427 w 12192000"/>
              <a:gd name="connsiteY146" fmla="*/ 276835 h 4939827"/>
              <a:gd name="connsiteX147" fmla="*/ 5028933 w 12192000"/>
              <a:gd name="connsiteY147" fmla="*/ 183887 h 4939827"/>
              <a:gd name="connsiteX148" fmla="*/ 5093642 w 12192000"/>
              <a:gd name="connsiteY148" fmla="*/ 177214 h 4939827"/>
              <a:gd name="connsiteX149" fmla="*/ 5102642 w 12192000"/>
              <a:gd name="connsiteY149" fmla="*/ 186816 h 4939827"/>
              <a:gd name="connsiteX150" fmla="*/ 5193590 w 12192000"/>
              <a:gd name="connsiteY150" fmla="*/ 136361 h 4939827"/>
              <a:gd name="connsiteX151" fmla="*/ 5323922 w 12192000"/>
              <a:gd name="connsiteY151" fmla="*/ 146332 h 4939827"/>
              <a:gd name="connsiteX152" fmla="*/ 5421860 w 12192000"/>
              <a:gd name="connsiteY152" fmla="*/ 167298 h 4939827"/>
              <a:gd name="connsiteX153" fmla="*/ 5476948 w 12192000"/>
              <a:gd name="connsiteY153" fmla="*/ 173249 h 4939827"/>
              <a:gd name="connsiteX154" fmla="*/ 5516842 w 12192000"/>
              <a:gd name="connsiteY154" fmla="*/ 184018 h 4939827"/>
              <a:gd name="connsiteX155" fmla="*/ 5619415 w 12192000"/>
              <a:gd name="connsiteY155" fmla="*/ 176781 h 4939827"/>
              <a:gd name="connsiteX156" fmla="*/ 5789867 w 12192000"/>
              <a:gd name="connsiteY156" fmla="*/ 150304 h 4939827"/>
              <a:gd name="connsiteX157" fmla="*/ 5825953 w 12192000"/>
              <a:gd name="connsiteY157" fmla="*/ 147907 h 4939827"/>
              <a:gd name="connsiteX158" fmla="*/ 5856168 w 12192000"/>
              <a:gd name="connsiteY158" fmla="*/ 158719 h 4939827"/>
              <a:gd name="connsiteX159" fmla="*/ 5862476 w 12192000"/>
              <a:gd name="connsiteY159" fmla="*/ 172447 h 4939827"/>
              <a:gd name="connsiteX160" fmla="*/ 5882195 w 12192000"/>
              <a:gd name="connsiteY160" fmla="*/ 173195 h 4939827"/>
              <a:gd name="connsiteX161" fmla="*/ 5887271 w 12192000"/>
              <a:gd name="connsiteY161" fmla="*/ 176084 h 4939827"/>
              <a:gd name="connsiteX162" fmla="*/ 5916552 w 12192000"/>
              <a:gd name="connsiteY162" fmla="*/ 189955 h 4939827"/>
              <a:gd name="connsiteX163" fmla="*/ 5983240 w 12192000"/>
              <a:gd name="connsiteY163" fmla="*/ 152755 h 4939827"/>
              <a:gd name="connsiteX164" fmla="*/ 6061852 w 12192000"/>
              <a:gd name="connsiteY164" fmla="*/ 161953 h 4939827"/>
              <a:gd name="connsiteX165" fmla="*/ 6408386 w 12192000"/>
              <a:gd name="connsiteY165" fmla="*/ 157590 h 4939827"/>
              <a:gd name="connsiteX166" fmla="*/ 6531386 w 12192000"/>
              <a:gd name="connsiteY166" fmla="*/ 156103 h 4939827"/>
              <a:gd name="connsiteX167" fmla="*/ 6721509 w 12192000"/>
              <a:gd name="connsiteY167" fmla="*/ 54829 h 4939827"/>
              <a:gd name="connsiteX168" fmla="*/ 6947884 w 12192000"/>
              <a:gd name="connsiteY168" fmla="*/ 47587 h 4939827"/>
              <a:gd name="connsiteX169" fmla="*/ 6965101 w 12192000"/>
              <a:gd name="connsiteY169" fmla="*/ 25718 h 4939827"/>
              <a:gd name="connsiteX170" fmla="*/ 6986370 w 12192000"/>
              <a:gd name="connsiteY170" fmla="*/ 12659 h 4939827"/>
              <a:gd name="connsiteX171" fmla="*/ 6989536 w 12192000"/>
              <a:gd name="connsiteY171" fmla="*/ 14528 h 4939827"/>
              <a:gd name="connsiteX172" fmla="*/ 7015933 w 12192000"/>
              <a:gd name="connsiteY172" fmla="*/ 9653 h 4939827"/>
              <a:gd name="connsiteX173" fmla="*/ 7020592 w 12192000"/>
              <a:gd name="connsiteY173" fmla="*/ 1651 h 4939827"/>
              <a:gd name="connsiteX174" fmla="*/ 7025905 w 12192000"/>
              <a:gd name="connsiteY174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43464 w 12192000"/>
              <a:gd name="connsiteY12" fmla="*/ 68367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37675 w 12192000"/>
              <a:gd name="connsiteY17" fmla="*/ 204438 h 4939827"/>
              <a:gd name="connsiteX18" fmla="*/ 7952584 w 12192000"/>
              <a:gd name="connsiteY18" fmla="*/ 170181 h 4939827"/>
              <a:gd name="connsiteX19" fmla="*/ 8009534 w 12192000"/>
              <a:gd name="connsiteY19" fmla="*/ 176441 h 4939827"/>
              <a:gd name="connsiteX20" fmla="*/ 8058681 w 12192000"/>
              <a:gd name="connsiteY20" fmla="*/ 219431 h 4939827"/>
              <a:gd name="connsiteX21" fmla="*/ 8126175 w 12192000"/>
              <a:gd name="connsiteY21" fmla="*/ 240005 h 4939827"/>
              <a:gd name="connsiteX22" fmla="*/ 8166439 w 12192000"/>
              <a:gd name="connsiteY22" fmla="*/ 252699 h 4939827"/>
              <a:gd name="connsiteX23" fmla="*/ 8281371 w 12192000"/>
              <a:gd name="connsiteY23" fmla="*/ 256875 h 4939827"/>
              <a:gd name="connsiteX24" fmla="*/ 8381609 w 12192000"/>
              <a:gd name="connsiteY24" fmla="*/ 240618 h 4939827"/>
              <a:gd name="connsiteX25" fmla="*/ 8406759 w 12192000"/>
              <a:gd name="connsiteY25" fmla="*/ 232517 h 4939827"/>
              <a:gd name="connsiteX26" fmla="*/ 8426506 w 12192000"/>
              <a:gd name="connsiteY26" fmla="*/ 241842 h 4939827"/>
              <a:gd name="connsiteX27" fmla="*/ 8427949 w 12192000"/>
              <a:gd name="connsiteY27" fmla="*/ 240981 h 4939827"/>
              <a:gd name="connsiteX28" fmla="*/ 8441468 w 12192000"/>
              <a:gd name="connsiteY28" fmla="*/ 241157 h 4939827"/>
              <a:gd name="connsiteX29" fmla="*/ 8565757 w 12192000"/>
              <a:gd name="connsiteY29" fmla="*/ 255317 h 4939827"/>
              <a:gd name="connsiteX30" fmla="*/ 8573171 w 12192000"/>
              <a:gd name="connsiteY30" fmla="*/ 258426 h 4939827"/>
              <a:gd name="connsiteX31" fmla="*/ 8573548 w 12192000"/>
              <a:gd name="connsiteY31" fmla="*/ 258241 h 4939827"/>
              <a:gd name="connsiteX32" fmla="*/ 8581827 w 12192000"/>
              <a:gd name="connsiteY32" fmla="*/ 261028 h 4939827"/>
              <a:gd name="connsiteX33" fmla="*/ 8586687 w 12192000"/>
              <a:gd name="connsiteY33" fmla="*/ 264089 h 4939827"/>
              <a:gd name="connsiteX34" fmla="*/ 8601067 w 12192000"/>
              <a:gd name="connsiteY34" fmla="*/ 270114 h 4939827"/>
              <a:gd name="connsiteX35" fmla="*/ 8672650 w 12192000"/>
              <a:gd name="connsiteY35" fmla="*/ 254821 h 4939827"/>
              <a:gd name="connsiteX36" fmla="*/ 8785543 w 12192000"/>
              <a:gd name="connsiteY36" fmla="*/ 263406 h 4939827"/>
              <a:gd name="connsiteX37" fmla="*/ 8830588 w 12192000"/>
              <a:gd name="connsiteY37" fmla="*/ 265483 h 4939827"/>
              <a:gd name="connsiteX38" fmla="*/ 8905142 w 12192000"/>
              <a:gd name="connsiteY38" fmla="*/ 264958 h 4939827"/>
              <a:gd name="connsiteX39" fmla="*/ 8968582 w 12192000"/>
              <a:gd name="connsiteY39" fmla="*/ 262728 h 4939827"/>
              <a:gd name="connsiteX40" fmla="*/ 8972994 w 12192000"/>
              <a:gd name="connsiteY40" fmla="*/ 263284 h 4939827"/>
              <a:gd name="connsiteX41" fmla="*/ 9004605 w 12192000"/>
              <a:gd name="connsiteY41" fmla="*/ 258041 h 4939827"/>
              <a:gd name="connsiteX42" fmla="*/ 9016165 w 12192000"/>
              <a:gd name="connsiteY42" fmla="*/ 261258 h 4939827"/>
              <a:gd name="connsiteX43" fmla="*/ 9043297 w 12192000"/>
              <a:gd name="connsiteY43" fmla="*/ 281547 h 4939827"/>
              <a:gd name="connsiteX44" fmla="*/ 9048315 w 12192000"/>
              <a:gd name="connsiteY44" fmla="*/ 279264 h 4939827"/>
              <a:gd name="connsiteX45" fmla="*/ 9054706 w 12192000"/>
              <a:gd name="connsiteY45" fmla="*/ 278538 h 4939827"/>
              <a:gd name="connsiteX46" fmla="*/ 9070919 w 12192000"/>
              <a:gd name="connsiteY46" fmla="*/ 281810 h 4939827"/>
              <a:gd name="connsiteX47" fmla="*/ 9076813 w 12192000"/>
              <a:gd name="connsiteY47" fmla="*/ 283909 h 4939827"/>
              <a:gd name="connsiteX48" fmla="*/ 9085871 w 12192000"/>
              <a:gd name="connsiteY48" fmla="*/ 285133 h 4939827"/>
              <a:gd name="connsiteX49" fmla="*/ 9086159 w 12192000"/>
              <a:gd name="connsiteY49" fmla="*/ 284887 h 4939827"/>
              <a:gd name="connsiteX50" fmla="*/ 9134606 w 12192000"/>
              <a:gd name="connsiteY50" fmla="*/ 288168 h 4939827"/>
              <a:gd name="connsiteX51" fmla="*/ 9195590 w 12192000"/>
              <a:gd name="connsiteY51" fmla="*/ 279568 h 4939827"/>
              <a:gd name="connsiteX52" fmla="*/ 9219336 w 12192000"/>
              <a:gd name="connsiteY52" fmla="*/ 278133 h 4939827"/>
              <a:gd name="connsiteX53" fmla="*/ 9232362 w 12192000"/>
              <a:gd name="connsiteY53" fmla="*/ 275894 h 4939827"/>
              <a:gd name="connsiteX54" fmla="*/ 9233396 w 12192000"/>
              <a:gd name="connsiteY54" fmla="*/ 274803 h 4939827"/>
              <a:gd name="connsiteX55" fmla="*/ 9256213 w 12192000"/>
              <a:gd name="connsiteY55" fmla="*/ 281576 h 4939827"/>
              <a:gd name="connsiteX56" fmla="*/ 9262377 w 12192000"/>
              <a:gd name="connsiteY56" fmla="*/ 286635 h 4939827"/>
              <a:gd name="connsiteX57" fmla="*/ 9287089 w 12192000"/>
              <a:gd name="connsiteY57" fmla="*/ 303891 h 4939827"/>
              <a:gd name="connsiteX58" fmla="*/ 9371484 w 12192000"/>
              <a:gd name="connsiteY58" fmla="*/ 329634 h 4939827"/>
              <a:gd name="connsiteX59" fmla="*/ 9404829 w 12192000"/>
              <a:gd name="connsiteY59" fmla="*/ 339038 h 4939827"/>
              <a:gd name="connsiteX60" fmla="*/ 9427021 w 12192000"/>
              <a:gd name="connsiteY60" fmla="*/ 358784 h 4939827"/>
              <a:gd name="connsiteX61" fmla="*/ 9670844 w 12192000"/>
              <a:gd name="connsiteY61" fmla="*/ 405128 h 4939827"/>
              <a:gd name="connsiteX62" fmla="*/ 9816083 w 12192000"/>
              <a:gd name="connsiteY62" fmla="*/ 416573 h 4939827"/>
              <a:gd name="connsiteX63" fmla="*/ 9936741 w 12192000"/>
              <a:gd name="connsiteY63" fmla="*/ 437044 h 4939827"/>
              <a:gd name="connsiteX64" fmla="*/ 10050093 w 12192000"/>
              <a:gd name="connsiteY64" fmla="*/ 443783 h 4939827"/>
              <a:gd name="connsiteX65" fmla="*/ 10130090 w 12192000"/>
              <a:gd name="connsiteY65" fmla="*/ 459520 h 4939827"/>
              <a:gd name="connsiteX66" fmla="*/ 10173456 w 12192000"/>
              <a:gd name="connsiteY66" fmla="*/ 457749 h 4939827"/>
              <a:gd name="connsiteX67" fmla="*/ 10218232 w 12192000"/>
              <a:gd name="connsiteY67" fmla="*/ 459820 h 4939827"/>
              <a:gd name="connsiteX68" fmla="*/ 10354176 w 12192000"/>
              <a:gd name="connsiteY68" fmla="*/ 471377 h 4939827"/>
              <a:gd name="connsiteX69" fmla="*/ 10430681 w 12192000"/>
              <a:gd name="connsiteY69" fmla="*/ 481226 h 4939827"/>
              <a:gd name="connsiteX70" fmla="*/ 10478169 w 12192000"/>
              <a:gd name="connsiteY70" fmla="*/ 481774 h 4939827"/>
              <a:gd name="connsiteX71" fmla="*/ 10540907 w 12192000"/>
              <a:gd name="connsiteY71" fmla="*/ 485607 h 4939827"/>
              <a:gd name="connsiteX72" fmla="*/ 10614941 w 12192000"/>
              <a:gd name="connsiteY72" fmla="*/ 487592 h 4939827"/>
              <a:gd name="connsiteX73" fmla="*/ 10674098 w 12192000"/>
              <a:gd name="connsiteY73" fmla="*/ 521656 h 4939827"/>
              <a:gd name="connsiteX74" fmla="*/ 10874834 w 12192000"/>
              <a:gd name="connsiteY74" fmla="*/ 574867 h 4939827"/>
              <a:gd name="connsiteX75" fmla="*/ 10944981 w 12192000"/>
              <a:gd name="connsiteY75" fmla="*/ 615042 h 4939827"/>
              <a:gd name="connsiteX76" fmla="*/ 11006376 w 12192000"/>
              <a:gd name="connsiteY76" fmla="*/ 645957 h 4939827"/>
              <a:gd name="connsiteX77" fmla="*/ 11076308 w 12192000"/>
              <a:gd name="connsiteY77" fmla="*/ 675698 h 4939827"/>
              <a:gd name="connsiteX78" fmla="*/ 11148789 w 12192000"/>
              <a:gd name="connsiteY78" fmla="*/ 685041 h 4939827"/>
              <a:gd name="connsiteX79" fmla="*/ 11249129 w 12192000"/>
              <a:gd name="connsiteY79" fmla="*/ 684218 h 4939827"/>
              <a:gd name="connsiteX80" fmla="*/ 11299915 w 12192000"/>
              <a:gd name="connsiteY80" fmla="*/ 692177 h 4939827"/>
              <a:gd name="connsiteX81" fmla="*/ 11386973 w 12192000"/>
              <a:gd name="connsiteY81" fmla="*/ 708209 h 4939827"/>
              <a:gd name="connsiteX82" fmla="*/ 11500105 w 12192000"/>
              <a:gd name="connsiteY82" fmla="*/ 735014 h 4939827"/>
              <a:gd name="connsiteX83" fmla="*/ 11621735 w 12192000"/>
              <a:gd name="connsiteY83" fmla="*/ 789584 h 4939827"/>
              <a:gd name="connsiteX84" fmla="*/ 11691200 w 12192000"/>
              <a:gd name="connsiteY84" fmla="*/ 867902 h 4939827"/>
              <a:gd name="connsiteX85" fmla="*/ 11819427 w 12192000"/>
              <a:gd name="connsiteY85" fmla="*/ 911634 h 4939827"/>
              <a:gd name="connsiteX86" fmla="*/ 11969720 w 12192000"/>
              <a:gd name="connsiteY86" fmla="*/ 964737 h 4939827"/>
              <a:gd name="connsiteX87" fmla="*/ 12055766 w 12192000"/>
              <a:gd name="connsiteY87" fmla="*/ 991268 h 4939827"/>
              <a:gd name="connsiteX88" fmla="*/ 12171539 w 12192000"/>
              <a:gd name="connsiteY88" fmla="*/ 995427 h 4939827"/>
              <a:gd name="connsiteX89" fmla="*/ 12187831 w 12192000"/>
              <a:gd name="connsiteY89" fmla="*/ 996580 h 4939827"/>
              <a:gd name="connsiteX90" fmla="*/ 12192000 w 12192000"/>
              <a:gd name="connsiteY90" fmla="*/ 996726 h 4939827"/>
              <a:gd name="connsiteX91" fmla="*/ 12192000 w 12192000"/>
              <a:gd name="connsiteY91" fmla="*/ 4939827 h 4939827"/>
              <a:gd name="connsiteX92" fmla="*/ 0 w 12192000"/>
              <a:gd name="connsiteY92" fmla="*/ 4939827 h 4939827"/>
              <a:gd name="connsiteX93" fmla="*/ 0 w 12192000"/>
              <a:gd name="connsiteY93" fmla="*/ 512043 h 4939827"/>
              <a:gd name="connsiteX94" fmla="*/ 7381 w 12192000"/>
              <a:gd name="connsiteY94" fmla="*/ 512580 h 4939827"/>
              <a:gd name="connsiteX95" fmla="*/ 100029 w 12192000"/>
              <a:gd name="connsiteY95" fmla="*/ 504758 h 4939827"/>
              <a:gd name="connsiteX96" fmla="*/ 155244 w 12192000"/>
              <a:gd name="connsiteY96" fmla="*/ 525130 h 4939827"/>
              <a:gd name="connsiteX97" fmla="*/ 254366 w 12192000"/>
              <a:gd name="connsiteY97" fmla="*/ 534449 h 4939827"/>
              <a:gd name="connsiteX98" fmla="*/ 447292 w 12192000"/>
              <a:gd name="connsiteY98" fmla="*/ 542725 h 4939827"/>
              <a:gd name="connsiteX99" fmla="*/ 628105 w 12192000"/>
              <a:gd name="connsiteY99" fmla="*/ 547853 h 4939827"/>
              <a:gd name="connsiteX100" fmla="*/ 783146 w 12192000"/>
              <a:gd name="connsiteY100" fmla="*/ 591799 h 4939827"/>
              <a:gd name="connsiteX101" fmla="*/ 1043676 w 12192000"/>
              <a:gd name="connsiteY101" fmla="*/ 591887 h 4939827"/>
              <a:gd name="connsiteX102" fmla="*/ 1281816 w 12192000"/>
              <a:gd name="connsiteY102" fmla="*/ 520946 h 4939827"/>
              <a:gd name="connsiteX103" fmla="*/ 1486347 w 12192000"/>
              <a:gd name="connsiteY103" fmla="*/ 487310 h 4939827"/>
              <a:gd name="connsiteX104" fmla="*/ 1568079 w 12192000"/>
              <a:gd name="connsiteY104" fmla="*/ 462531 h 4939827"/>
              <a:gd name="connsiteX105" fmla="*/ 1622516 w 12192000"/>
              <a:gd name="connsiteY105" fmla="*/ 466058 h 4939827"/>
              <a:gd name="connsiteX106" fmla="*/ 1655457 w 12192000"/>
              <a:gd name="connsiteY106" fmla="*/ 465359 h 4939827"/>
              <a:gd name="connsiteX107" fmla="*/ 1717454 w 12192000"/>
              <a:gd name="connsiteY107" fmla="*/ 417203 h 4939827"/>
              <a:gd name="connsiteX108" fmla="*/ 1913794 w 12192000"/>
              <a:gd name="connsiteY108" fmla="*/ 365255 h 4939827"/>
              <a:gd name="connsiteX109" fmla="*/ 2129762 w 12192000"/>
              <a:gd name="connsiteY109" fmla="*/ 367832 h 4939827"/>
              <a:gd name="connsiteX110" fmla="*/ 2376970 w 12192000"/>
              <a:gd name="connsiteY110" fmla="*/ 350129 h 4939827"/>
              <a:gd name="connsiteX111" fmla="*/ 2480155 w 12192000"/>
              <a:gd name="connsiteY111" fmla="*/ 359227 h 4939827"/>
              <a:gd name="connsiteX112" fmla="*/ 2586782 w 12192000"/>
              <a:gd name="connsiteY112" fmla="*/ 339352 h 4939827"/>
              <a:gd name="connsiteX113" fmla="*/ 2654496 w 12192000"/>
              <a:gd name="connsiteY113" fmla="*/ 315431 h 4939827"/>
              <a:gd name="connsiteX114" fmla="*/ 2788947 w 12192000"/>
              <a:gd name="connsiteY114" fmla="*/ 250375 h 4939827"/>
              <a:gd name="connsiteX115" fmla="*/ 2885389 w 12192000"/>
              <a:gd name="connsiteY115" fmla="*/ 255259 h 4939827"/>
              <a:gd name="connsiteX116" fmla="*/ 3045916 w 12192000"/>
              <a:gd name="connsiteY116" fmla="*/ 261030 h 4939827"/>
              <a:gd name="connsiteX117" fmla="*/ 3074187 w 12192000"/>
              <a:gd name="connsiteY117" fmla="*/ 243226 h 4939827"/>
              <a:gd name="connsiteX118" fmla="*/ 3103677 w 12192000"/>
              <a:gd name="connsiteY118" fmla="*/ 209527 h 4939827"/>
              <a:gd name="connsiteX119" fmla="*/ 3126759 w 12192000"/>
              <a:gd name="connsiteY119" fmla="*/ 211226 h 4939827"/>
              <a:gd name="connsiteX120" fmla="*/ 3164020 w 12192000"/>
              <a:gd name="connsiteY120" fmla="*/ 212779 h 4939827"/>
              <a:gd name="connsiteX121" fmla="*/ 3285019 w 12192000"/>
              <a:gd name="connsiteY121" fmla="*/ 220535 h 4939827"/>
              <a:gd name="connsiteX122" fmla="*/ 3365154 w 12192000"/>
              <a:gd name="connsiteY122" fmla="*/ 226416 h 4939827"/>
              <a:gd name="connsiteX123" fmla="*/ 3367507 w 12192000"/>
              <a:gd name="connsiteY123" fmla="*/ 225416 h 4939827"/>
              <a:gd name="connsiteX124" fmla="*/ 3387567 w 12192000"/>
              <a:gd name="connsiteY124" fmla="*/ 227103 h 4939827"/>
              <a:gd name="connsiteX125" fmla="*/ 3424753 w 12192000"/>
              <a:gd name="connsiteY125" fmla="*/ 244380 h 4939827"/>
              <a:gd name="connsiteX126" fmla="*/ 3498001 w 12192000"/>
              <a:gd name="connsiteY126" fmla="*/ 231941 h 4939827"/>
              <a:gd name="connsiteX127" fmla="*/ 3561557 w 12192000"/>
              <a:gd name="connsiteY127" fmla="*/ 228095 h 4939827"/>
              <a:gd name="connsiteX128" fmla="*/ 3611920 w 12192000"/>
              <a:gd name="connsiteY128" fmla="*/ 218094 h 4939827"/>
              <a:gd name="connsiteX129" fmla="*/ 3620528 w 12192000"/>
              <a:gd name="connsiteY129" fmla="*/ 218788 h 4939827"/>
              <a:gd name="connsiteX130" fmla="*/ 3620766 w 12192000"/>
              <a:gd name="connsiteY130" fmla="*/ 218511 h 4939827"/>
              <a:gd name="connsiteX131" fmla="*/ 3629977 w 12192000"/>
              <a:gd name="connsiteY131" fmla="*/ 218664 h 4939827"/>
              <a:gd name="connsiteX132" fmla="*/ 3636217 w 12192000"/>
              <a:gd name="connsiteY132" fmla="*/ 220048 h 4939827"/>
              <a:gd name="connsiteX133" fmla="*/ 3709484 w 12192000"/>
              <a:gd name="connsiteY133" fmla="*/ 186927 h 4939827"/>
              <a:gd name="connsiteX134" fmla="*/ 3761342 w 12192000"/>
              <a:gd name="connsiteY134" fmla="*/ 177474 h 4939827"/>
              <a:gd name="connsiteX135" fmla="*/ 3799748 w 12192000"/>
              <a:gd name="connsiteY135" fmla="*/ 167154 h 4939827"/>
              <a:gd name="connsiteX136" fmla="*/ 3812225 w 12192000"/>
              <a:gd name="connsiteY136" fmla="*/ 189020 h 4939827"/>
              <a:gd name="connsiteX137" fmla="*/ 3864537 w 12192000"/>
              <a:gd name="connsiteY137" fmla="*/ 200742 h 4939827"/>
              <a:gd name="connsiteX138" fmla="*/ 4028476 w 12192000"/>
              <a:gd name="connsiteY138" fmla="*/ 223679 h 4939827"/>
              <a:gd name="connsiteX139" fmla="*/ 4191582 w 12192000"/>
              <a:gd name="connsiteY139" fmla="*/ 238952 h 4939827"/>
              <a:gd name="connsiteX140" fmla="*/ 4251024 w 12192000"/>
              <a:gd name="connsiteY140" fmla="*/ 240874 h 4939827"/>
              <a:gd name="connsiteX141" fmla="*/ 4355275 w 12192000"/>
              <a:gd name="connsiteY141" fmla="*/ 260205 h 4939827"/>
              <a:gd name="connsiteX142" fmla="*/ 4423807 w 12192000"/>
              <a:gd name="connsiteY142" fmla="*/ 270366 h 4939827"/>
              <a:gd name="connsiteX143" fmla="*/ 4558432 w 12192000"/>
              <a:gd name="connsiteY143" fmla="*/ 269194 h 4939827"/>
              <a:gd name="connsiteX144" fmla="*/ 4635061 w 12192000"/>
              <a:gd name="connsiteY144" fmla="*/ 280682 h 4939827"/>
              <a:gd name="connsiteX145" fmla="*/ 4807427 w 12192000"/>
              <a:gd name="connsiteY145" fmla="*/ 276835 h 4939827"/>
              <a:gd name="connsiteX146" fmla="*/ 5028933 w 12192000"/>
              <a:gd name="connsiteY146" fmla="*/ 183887 h 4939827"/>
              <a:gd name="connsiteX147" fmla="*/ 5093642 w 12192000"/>
              <a:gd name="connsiteY147" fmla="*/ 177214 h 4939827"/>
              <a:gd name="connsiteX148" fmla="*/ 5102642 w 12192000"/>
              <a:gd name="connsiteY148" fmla="*/ 186816 h 4939827"/>
              <a:gd name="connsiteX149" fmla="*/ 5193590 w 12192000"/>
              <a:gd name="connsiteY149" fmla="*/ 136361 h 4939827"/>
              <a:gd name="connsiteX150" fmla="*/ 5323922 w 12192000"/>
              <a:gd name="connsiteY150" fmla="*/ 146332 h 4939827"/>
              <a:gd name="connsiteX151" fmla="*/ 5421860 w 12192000"/>
              <a:gd name="connsiteY151" fmla="*/ 167298 h 4939827"/>
              <a:gd name="connsiteX152" fmla="*/ 5476948 w 12192000"/>
              <a:gd name="connsiteY152" fmla="*/ 173249 h 4939827"/>
              <a:gd name="connsiteX153" fmla="*/ 5516842 w 12192000"/>
              <a:gd name="connsiteY153" fmla="*/ 184018 h 4939827"/>
              <a:gd name="connsiteX154" fmla="*/ 5619415 w 12192000"/>
              <a:gd name="connsiteY154" fmla="*/ 176781 h 4939827"/>
              <a:gd name="connsiteX155" fmla="*/ 5789867 w 12192000"/>
              <a:gd name="connsiteY155" fmla="*/ 150304 h 4939827"/>
              <a:gd name="connsiteX156" fmla="*/ 5825953 w 12192000"/>
              <a:gd name="connsiteY156" fmla="*/ 147907 h 4939827"/>
              <a:gd name="connsiteX157" fmla="*/ 5856168 w 12192000"/>
              <a:gd name="connsiteY157" fmla="*/ 158719 h 4939827"/>
              <a:gd name="connsiteX158" fmla="*/ 5862476 w 12192000"/>
              <a:gd name="connsiteY158" fmla="*/ 172447 h 4939827"/>
              <a:gd name="connsiteX159" fmla="*/ 5882195 w 12192000"/>
              <a:gd name="connsiteY159" fmla="*/ 173195 h 4939827"/>
              <a:gd name="connsiteX160" fmla="*/ 5887271 w 12192000"/>
              <a:gd name="connsiteY160" fmla="*/ 176084 h 4939827"/>
              <a:gd name="connsiteX161" fmla="*/ 5916552 w 12192000"/>
              <a:gd name="connsiteY161" fmla="*/ 189955 h 4939827"/>
              <a:gd name="connsiteX162" fmla="*/ 5983240 w 12192000"/>
              <a:gd name="connsiteY162" fmla="*/ 152755 h 4939827"/>
              <a:gd name="connsiteX163" fmla="*/ 6061852 w 12192000"/>
              <a:gd name="connsiteY163" fmla="*/ 161953 h 4939827"/>
              <a:gd name="connsiteX164" fmla="*/ 6408386 w 12192000"/>
              <a:gd name="connsiteY164" fmla="*/ 157590 h 4939827"/>
              <a:gd name="connsiteX165" fmla="*/ 6531386 w 12192000"/>
              <a:gd name="connsiteY165" fmla="*/ 156103 h 4939827"/>
              <a:gd name="connsiteX166" fmla="*/ 6721509 w 12192000"/>
              <a:gd name="connsiteY166" fmla="*/ 54829 h 4939827"/>
              <a:gd name="connsiteX167" fmla="*/ 6947884 w 12192000"/>
              <a:gd name="connsiteY167" fmla="*/ 47587 h 4939827"/>
              <a:gd name="connsiteX168" fmla="*/ 6965101 w 12192000"/>
              <a:gd name="connsiteY168" fmla="*/ 25718 h 4939827"/>
              <a:gd name="connsiteX169" fmla="*/ 6986370 w 12192000"/>
              <a:gd name="connsiteY169" fmla="*/ 12659 h 4939827"/>
              <a:gd name="connsiteX170" fmla="*/ 6989536 w 12192000"/>
              <a:gd name="connsiteY170" fmla="*/ 14528 h 4939827"/>
              <a:gd name="connsiteX171" fmla="*/ 7015933 w 12192000"/>
              <a:gd name="connsiteY171" fmla="*/ 9653 h 4939827"/>
              <a:gd name="connsiteX172" fmla="*/ 7020592 w 12192000"/>
              <a:gd name="connsiteY172" fmla="*/ 1651 h 4939827"/>
              <a:gd name="connsiteX173" fmla="*/ 7025905 w 12192000"/>
              <a:gd name="connsiteY173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43464 w 12192000"/>
              <a:gd name="connsiteY12" fmla="*/ 68367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37675 w 12192000"/>
              <a:gd name="connsiteY17" fmla="*/ 204438 h 4939827"/>
              <a:gd name="connsiteX18" fmla="*/ 7952584 w 12192000"/>
              <a:gd name="connsiteY18" fmla="*/ 170181 h 4939827"/>
              <a:gd name="connsiteX19" fmla="*/ 8009534 w 12192000"/>
              <a:gd name="connsiteY19" fmla="*/ 176441 h 4939827"/>
              <a:gd name="connsiteX20" fmla="*/ 8058681 w 12192000"/>
              <a:gd name="connsiteY20" fmla="*/ 219431 h 4939827"/>
              <a:gd name="connsiteX21" fmla="*/ 8126175 w 12192000"/>
              <a:gd name="connsiteY21" fmla="*/ 240005 h 4939827"/>
              <a:gd name="connsiteX22" fmla="*/ 8166439 w 12192000"/>
              <a:gd name="connsiteY22" fmla="*/ 252699 h 4939827"/>
              <a:gd name="connsiteX23" fmla="*/ 8281371 w 12192000"/>
              <a:gd name="connsiteY23" fmla="*/ 256875 h 4939827"/>
              <a:gd name="connsiteX24" fmla="*/ 8381609 w 12192000"/>
              <a:gd name="connsiteY24" fmla="*/ 240618 h 4939827"/>
              <a:gd name="connsiteX25" fmla="*/ 8406759 w 12192000"/>
              <a:gd name="connsiteY25" fmla="*/ 232517 h 4939827"/>
              <a:gd name="connsiteX26" fmla="*/ 8426506 w 12192000"/>
              <a:gd name="connsiteY26" fmla="*/ 241842 h 4939827"/>
              <a:gd name="connsiteX27" fmla="*/ 8427949 w 12192000"/>
              <a:gd name="connsiteY27" fmla="*/ 240981 h 4939827"/>
              <a:gd name="connsiteX28" fmla="*/ 8441468 w 12192000"/>
              <a:gd name="connsiteY28" fmla="*/ 241157 h 4939827"/>
              <a:gd name="connsiteX29" fmla="*/ 8565757 w 12192000"/>
              <a:gd name="connsiteY29" fmla="*/ 255317 h 4939827"/>
              <a:gd name="connsiteX30" fmla="*/ 8573171 w 12192000"/>
              <a:gd name="connsiteY30" fmla="*/ 258426 h 4939827"/>
              <a:gd name="connsiteX31" fmla="*/ 8573548 w 12192000"/>
              <a:gd name="connsiteY31" fmla="*/ 258241 h 4939827"/>
              <a:gd name="connsiteX32" fmla="*/ 8581827 w 12192000"/>
              <a:gd name="connsiteY32" fmla="*/ 261028 h 4939827"/>
              <a:gd name="connsiteX33" fmla="*/ 8586687 w 12192000"/>
              <a:gd name="connsiteY33" fmla="*/ 264089 h 4939827"/>
              <a:gd name="connsiteX34" fmla="*/ 8601067 w 12192000"/>
              <a:gd name="connsiteY34" fmla="*/ 270114 h 4939827"/>
              <a:gd name="connsiteX35" fmla="*/ 8672650 w 12192000"/>
              <a:gd name="connsiteY35" fmla="*/ 254821 h 4939827"/>
              <a:gd name="connsiteX36" fmla="*/ 8785543 w 12192000"/>
              <a:gd name="connsiteY36" fmla="*/ 263406 h 4939827"/>
              <a:gd name="connsiteX37" fmla="*/ 8830588 w 12192000"/>
              <a:gd name="connsiteY37" fmla="*/ 265483 h 4939827"/>
              <a:gd name="connsiteX38" fmla="*/ 8905142 w 12192000"/>
              <a:gd name="connsiteY38" fmla="*/ 264958 h 4939827"/>
              <a:gd name="connsiteX39" fmla="*/ 8968582 w 12192000"/>
              <a:gd name="connsiteY39" fmla="*/ 262728 h 4939827"/>
              <a:gd name="connsiteX40" fmla="*/ 8972994 w 12192000"/>
              <a:gd name="connsiteY40" fmla="*/ 263284 h 4939827"/>
              <a:gd name="connsiteX41" fmla="*/ 9004605 w 12192000"/>
              <a:gd name="connsiteY41" fmla="*/ 258041 h 4939827"/>
              <a:gd name="connsiteX42" fmla="*/ 9016165 w 12192000"/>
              <a:gd name="connsiteY42" fmla="*/ 261258 h 4939827"/>
              <a:gd name="connsiteX43" fmla="*/ 9043297 w 12192000"/>
              <a:gd name="connsiteY43" fmla="*/ 281547 h 4939827"/>
              <a:gd name="connsiteX44" fmla="*/ 9048315 w 12192000"/>
              <a:gd name="connsiteY44" fmla="*/ 279264 h 4939827"/>
              <a:gd name="connsiteX45" fmla="*/ 9054706 w 12192000"/>
              <a:gd name="connsiteY45" fmla="*/ 278538 h 4939827"/>
              <a:gd name="connsiteX46" fmla="*/ 9070919 w 12192000"/>
              <a:gd name="connsiteY46" fmla="*/ 281810 h 4939827"/>
              <a:gd name="connsiteX47" fmla="*/ 9076813 w 12192000"/>
              <a:gd name="connsiteY47" fmla="*/ 283909 h 4939827"/>
              <a:gd name="connsiteX48" fmla="*/ 9085871 w 12192000"/>
              <a:gd name="connsiteY48" fmla="*/ 285133 h 4939827"/>
              <a:gd name="connsiteX49" fmla="*/ 9086159 w 12192000"/>
              <a:gd name="connsiteY49" fmla="*/ 284887 h 4939827"/>
              <a:gd name="connsiteX50" fmla="*/ 9134606 w 12192000"/>
              <a:gd name="connsiteY50" fmla="*/ 288168 h 4939827"/>
              <a:gd name="connsiteX51" fmla="*/ 9195590 w 12192000"/>
              <a:gd name="connsiteY51" fmla="*/ 279568 h 4939827"/>
              <a:gd name="connsiteX52" fmla="*/ 9219336 w 12192000"/>
              <a:gd name="connsiteY52" fmla="*/ 278133 h 4939827"/>
              <a:gd name="connsiteX53" fmla="*/ 9232362 w 12192000"/>
              <a:gd name="connsiteY53" fmla="*/ 275894 h 4939827"/>
              <a:gd name="connsiteX54" fmla="*/ 9233396 w 12192000"/>
              <a:gd name="connsiteY54" fmla="*/ 274803 h 4939827"/>
              <a:gd name="connsiteX55" fmla="*/ 9256213 w 12192000"/>
              <a:gd name="connsiteY55" fmla="*/ 281576 h 4939827"/>
              <a:gd name="connsiteX56" fmla="*/ 9262377 w 12192000"/>
              <a:gd name="connsiteY56" fmla="*/ 286635 h 4939827"/>
              <a:gd name="connsiteX57" fmla="*/ 9287089 w 12192000"/>
              <a:gd name="connsiteY57" fmla="*/ 303891 h 4939827"/>
              <a:gd name="connsiteX58" fmla="*/ 9371484 w 12192000"/>
              <a:gd name="connsiteY58" fmla="*/ 329634 h 4939827"/>
              <a:gd name="connsiteX59" fmla="*/ 9404829 w 12192000"/>
              <a:gd name="connsiteY59" fmla="*/ 339038 h 4939827"/>
              <a:gd name="connsiteX60" fmla="*/ 9427021 w 12192000"/>
              <a:gd name="connsiteY60" fmla="*/ 358784 h 4939827"/>
              <a:gd name="connsiteX61" fmla="*/ 9670844 w 12192000"/>
              <a:gd name="connsiteY61" fmla="*/ 405128 h 4939827"/>
              <a:gd name="connsiteX62" fmla="*/ 9816083 w 12192000"/>
              <a:gd name="connsiteY62" fmla="*/ 416573 h 4939827"/>
              <a:gd name="connsiteX63" fmla="*/ 9936741 w 12192000"/>
              <a:gd name="connsiteY63" fmla="*/ 437044 h 4939827"/>
              <a:gd name="connsiteX64" fmla="*/ 10050093 w 12192000"/>
              <a:gd name="connsiteY64" fmla="*/ 443783 h 4939827"/>
              <a:gd name="connsiteX65" fmla="*/ 10130090 w 12192000"/>
              <a:gd name="connsiteY65" fmla="*/ 459520 h 4939827"/>
              <a:gd name="connsiteX66" fmla="*/ 10173456 w 12192000"/>
              <a:gd name="connsiteY66" fmla="*/ 457749 h 4939827"/>
              <a:gd name="connsiteX67" fmla="*/ 10218232 w 12192000"/>
              <a:gd name="connsiteY67" fmla="*/ 459820 h 4939827"/>
              <a:gd name="connsiteX68" fmla="*/ 10354176 w 12192000"/>
              <a:gd name="connsiteY68" fmla="*/ 471377 h 4939827"/>
              <a:gd name="connsiteX69" fmla="*/ 10430681 w 12192000"/>
              <a:gd name="connsiteY69" fmla="*/ 481226 h 4939827"/>
              <a:gd name="connsiteX70" fmla="*/ 10478169 w 12192000"/>
              <a:gd name="connsiteY70" fmla="*/ 481774 h 4939827"/>
              <a:gd name="connsiteX71" fmla="*/ 10540907 w 12192000"/>
              <a:gd name="connsiteY71" fmla="*/ 485607 h 4939827"/>
              <a:gd name="connsiteX72" fmla="*/ 10614941 w 12192000"/>
              <a:gd name="connsiteY72" fmla="*/ 487592 h 4939827"/>
              <a:gd name="connsiteX73" fmla="*/ 10674098 w 12192000"/>
              <a:gd name="connsiteY73" fmla="*/ 521656 h 4939827"/>
              <a:gd name="connsiteX74" fmla="*/ 10874834 w 12192000"/>
              <a:gd name="connsiteY74" fmla="*/ 574867 h 4939827"/>
              <a:gd name="connsiteX75" fmla="*/ 10944981 w 12192000"/>
              <a:gd name="connsiteY75" fmla="*/ 615042 h 4939827"/>
              <a:gd name="connsiteX76" fmla="*/ 11006376 w 12192000"/>
              <a:gd name="connsiteY76" fmla="*/ 645957 h 4939827"/>
              <a:gd name="connsiteX77" fmla="*/ 11076308 w 12192000"/>
              <a:gd name="connsiteY77" fmla="*/ 675698 h 4939827"/>
              <a:gd name="connsiteX78" fmla="*/ 11148789 w 12192000"/>
              <a:gd name="connsiteY78" fmla="*/ 685041 h 4939827"/>
              <a:gd name="connsiteX79" fmla="*/ 11249129 w 12192000"/>
              <a:gd name="connsiteY79" fmla="*/ 684218 h 4939827"/>
              <a:gd name="connsiteX80" fmla="*/ 11299915 w 12192000"/>
              <a:gd name="connsiteY80" fmla="*/ 692177 h 4939827"/>
              <a:gd name="connsiteX81" fmla="*/ 11386973 w 12192000"/>
              <a:gd name="connsiteY81" fmla="*/ 708209 h 4939827"/>
              <a:gd name="connsiteX82" fmla="*/ 11500105 w 12192000"/>
              <a:gd name="connsiteY82" fmla="*/ 735014 h 4939827"/>
              <a:gd name="connsiteX83" fmla="*/ 11621735 w 12192000"/>
              <a:gd name="connsiteY83" fmla="*/ 789584 h 4939827"/>
              <a:gd name="connsiteX84" fmla="*/ 11691200 w 12192000"/>
              <a:gd name="connsiteY84" fmla="*/ 867902 h 4939827"/>
              <a:gd name="connsiteX85" fmla="*/ 11819427 w 12192000"/>
              <a:gd name="connsiteY85" fmla="*/ 911634 h 4939827"/>
              <a:gd name="connsiteX86" fmla="*/ 11969720 w 12192000"/>
              <a:gd name="connsiteY86" fmla="*/ 964737 h 4939827"/>
              <a:gd name="connsiteX87" fmla="*/ 12055766 w 12192000"/>
              <a:gd name="connsiteY87" fmla="*/ 991268 h 4939827"/>
              <a:gd name="connsiteX88" fmla="*/ 12171539 w 12192000"/>
              <a:gd name="connsiteY88" fmla="*/ 995427 h 4939827"/>
              <a:gd name="connsiteX89" fmla="*/ 12187831 w 12192000"/>
              <a:gd name="connsiteY89" fmla="*/ 996580 h 4939827"/>
              <a:gd name="connsiteX90" fmla="*/ 12192000 w 12192000"/>
              <a:gd name="connsiteY90" fmla="*/ 996726 h 4939827"/>
              <a:gd name="connsiteX91" fmla="*/ 12192000 w 12192000"/>
              <a:gd name="connsiteY91" fmla="*/ 4939827 h 4939827"/>
              <a:gd name="connsiteX92" fmla="*/ 0 w 12192000"/>
              <a:gd name="connsiteY92" fmla="*/ 4939827 h 4939827"/>
              <a:gd name="connsiteX93" fmla="*/ 0 w 12192000"/>
              <a:gd name="connsiteY93" fmla="*/ 512043 h 4939827"/>
              <a:gd name="connsiteX94" fmla="*/ 7381 w 12192000"/>
              <a:gd name="connsiteY94" fmla="*/ 512580 h 4939827"/>
              <a:gd name="connsiteX95" fmla="*/ 100029 w 12192000"/>
              <a:gd name="connsiteY95" fmla="*/ 504758 h 4939827"/>
              <a:gd name="connsiteX96" fmla="*/ 155244 w 12192000"/>
              <a:gd name="connsiteY96" fmla="*/ 525130 h 4939827"/>
              <a:gd name="connsiteX97" fmla="*/ 254366 w 12192000"/>
              <a:gd name="connsiteY97" fmla="*/ 534449 h 4939827"/>
              <a:gd name="connsiteX98" fmla="*/ 447292 w 12192000"/>
              <a:gd name="connsiteY98" fmla="*/ 542725 h 4939827"/>
              <a:gd name="connsiteX99" fmla="*/ 628105 w 12192000"/>
              <a:gd name="connsiteY99" fmla="*/ 547853 h 4939827"/>
              <a:gd name="connsiteX100" fmla="*/ 783146 w 12192000"/>
              <a:gd name="connsiteY100" fmla="*/ 591799 h 4939827"/>
              <a:gd name="connsiteX101" fmla="*/ 1043676 w 12192000"/>
              <a:gd name="connsiteY101" fmla="*/ 591887 h 4939827"/>
              <a:gd name="connsiteX102" fmla="*/ 1281816 w 12192000"/>
              <a:gd name="connsiteY102" fmla="*/ 520946 h 4939827"/>
              <a:gd name="connsiteX103" fmla="*/ 1486347 w 12192000"/>
              <a:gd name="connsiteY103" fmla="*/ 487310 h 4939827"/>
              <a:gd name="connsiteX104" fmla="*/ 1568079 w 12192000"/>
              <a:gd name="connsiteY104" fmla="*/ 462531 h 4939827"/>
              <a:gd name="connsiteX105" fmla="*/ 1622516 w 12192000"/>
              <a:gd name="connsiteY105" fmla="*/ 466058 h 4939827"/>
              <a:gd name="connsiteX106" fmla="*/ 1655457 w 12192000"/>
              <a:gd name="connsiteY106" fmla="*/ 465359 h 4939827"/>
              <a:gd name="connsiteX107" fmla="*/ 1717454 w 12192000"/>
              <a:gd name="connsiteY107" fmla="*/ 417203 h 4939827"/>
              <a:gd name="connsiteX108" fmla="*/ 1913794 w 12192000"/>
              <a:gd name="connsiteY108" fmla="*/ 365255 h 4939827"/>
              <a:gd name="connsiteX109" fmla="*/ 2129762 w 12192000"/>
              <a:gd name="connsiteY109" fmla="*/ 367832 h 4939827"/>
              <a:gd name="connsiteX110" fmla="*/ 2376970 w 12192000"/>
              <a:gd name="connsiteY110" fmla="*/ 350129 h 4939827"/>
              <a:gd name="connsiteX111" fmla="*/ 2480155 w 12192000"/>
              <a:gd name="connsiteY111" fmla="*/ 359227 h 4939827"/>
              <a:gd name="connsiteX112" fmla="*/ 2586782 w 12192000"/>
              <a:gd name="connsiteY112" fmla="*/ 339352 h 4939827"/>
              <a:gd name="connsiteX113" fmla="*/ 2654496 w 12192000"/>
              <a:gd name="connsiteY113" fmla="*/ 315431 h 4939827"/>
              <a:gd name="connsiteX114" fmla="*/ 2788947 w 12192000"/>
              <a:gd name="connsiteY114" fmla="*/ 250375 h 4939827"/>
              <a:gd name="connsiteX115" fmla="*/ 2885389 w 12192000"/>
              <a:gd name="connsiteY115" fmla="*/ 255259 h 4939827"/>
              <a:gd name="connsiteX116" fmla="*/ 3045916 w 12192000"/>
              <a:gd name="connsiteY116" fmla="*/ 261030 h 4939827"/>
              <a:gd name="connsiteX117" fmla="*/ 3074187 w 12192000"/>
              <a:gd name="connsiteY117" fmla="*/ 243226 h 4939827"/>
              <a:gd name="connsiteX118" fmla="*/ 3103677 w 12192000"/>
              <a:gd name="connsiteY118" fmla="*/ 209527 h 4939827"/>
              <a:gd name="connsiteX119" fmla="*/ 3126759 w 12192000"/>
              <a:gd name="connsiteY119" fmla="*/ 211226 h 4939827"/>
              <a:gd name="connsiteX120" fmla="*/ 3164020 w 12192000"/>
              <a:gd name="connsiteY120" fmla="*/ 212779 h 4939827"/>
              <a:gd name="connsiteX121" fmla="*/ 3285019 w 12192000"/>
              <a:gd name="connsiteY121" fmla="*/ 220535 h 4939827"/>
              <a:gd name="connsiteX122" fmla="*/ 3365154 w 12192000"/>
              <a:gd name="connsiteY122" fmla="*/ 226416 h 4939827"/>
              <a:gd name="connsiteX123" fmla="*/ 3367507 w 12192000"/>
              <a:gd name="connsiteY123" fmla="*/ 225416 h 4939827"/>
              <a:gd name="connsiteX124" fmla="*/ 3387567 w 12192000"/>
              <a:gd name="connsiteY124" fmla="*/ 227103 h 4939827"/>
              <a:gd name="connsiteX125" fmla="*/ 3424753 w 12192000"/>
              <a:gd name="connsiteY125" fmla="*/ 244380 h 4939827"/>
              <a:gd name="connsiteX126" fmla="*/ 3498001 w 12192000"/>
              <a:gd name="connsiteY126" fmla="*/ 231941 h 4939827"/>
              <a:gd name="connsiteX127" fmla="*/ 3561557 w 12192000"/>
              <a:gd name="connsiteY127" fmla="*/ 228095 h 4939827"/>
              <a:gd name="connsiteX128" fmla="*/ 3611920 w 12192000"/>
              <a:gd name="connsiteY128" fmla="*/ 218094 h 4939827"/>
              <a:gd name="connsiteX129" fmla="*/ 3620528 w 12192000"/>
              <a:gd name="connsiteY129" fmla="*/ 218788 h 4939827"/>
              <a:gd name="connsiteX130" fmla="*/ 3620766 w 12192000"/>
              <a:gd name="connsiteY130" fmla="*/ 218511 h 4939827"/>
              <a:gd name="connsiteX131" fmla="*/ 3629977 w 12192000"/>
              <a:gd name="connsiteY131" fmla="*/ 218664 h 4939827"/>
              <a:gd name="connsiteX132" fmla="*/ 3636217 w 12192000"/>
              <a:gd name="connsiteY132" fmla="*/ 220048 h 4939827"/>
              <a:gd name="connsiteX133" fmla="*/ 3709484 w 12192000"/>
              <a:gd name="connsiteY133" fmla="*/ 186927 h 4939827"/>
              <a:gd name="connsiteX134" fmla="*/ 3761342 w 12192000"/>
              <a:gd name="connsiteY134" fmla="*/ 177474 h 4939827"/>
              <a:gd name="connsiteX135" fmla="*/ 3799748 w 12192000"/>
              <a:gd name="connsiteY135" fmla="*/ 167154 h 4939827"/>
              <a:gd name="connsiteX136" fmla="*/ 3812225 w 12192000"/>
              <a:gd name="connsiteY136" fmla="*/ 189020 h 4939827"/>
              <a:gd name="connsiteX137" fmla="*/ 3864537 w 12192000"/>
              <a:gd name="connsiteY137" fmla="*/ 200742 h 4939827"/>
              <a:gd name="connsiteX138" fmla="*/ 4028476 w 12192000"/>
              <a:gd name="connsiteY138" fmla="*/ 223679 h 4939827"/>
              <a:gd name="connsiteX139" fmla="*/ 4191582 w 12192000"/>
              <a:gd name="connsiteY139" fmla="*/ 238952 h 4939827"/>
              <a:gd name="connsiteX140" fmla="*/ 4251024 w 12192000"/>
              <a:gd name="connsiteY140" fmla="*/ 240874 h 4939827"/>
              <a:gd name="connsiteX141" fmla="*/ 4355275 w 12192000"/>
              <a:gd name="connsiteY141" fmla="*/ 260205 h 4939827"/>
              <a:gd name="connsiteX142" fmla="*/ 4423807 w 12192000"/>
              <a:gd name="connsiteY142" fmla="*/ 270366 h 4939827"/>
              <a:gd name="connsiteX143" fmla="*/ 4558432 w 12192000"/>
              <a:gd name="connsiteY143" fmla="*/ 269194 h 4939827"/>
              <a:gd name="connsiteX144" fmla="*/ 4635061 w 12192000"/>
              <a:gd name="connsiteY144" fmla="*/ 280682 h 4939827"/>
              <a:gd name="connsiteX145" fmla="*/ 4807427 w 12192000"/>
              <a:gd name="connsiteY145" fmla="*/ 276835 h 4939827"/>
              <a:gd name="connsiteX146" fmla="*/ 5028933 w 12192000"/>
              <a:gd name="connsiteY146" fmla="*/ 183887 h 4939827"/>
              <a:gd name="connsiteX147" fmla="*/ 5093642 w 12192000"/>
              <a:gd name="connsiteY147" fmla="*/ 177214 h 4939827"/>
              <a:gd name="connsiteX148" fmla="*/ 5102642 w 12192000"/>
              <a:gd name="connsiteY148" fmla="*/ 186816 h 4939827"/>
              <a:gd name="connsiteX149" fmla="*/ 5193590 w 12192000"/>
              <a:gd name="connsiteY149" fmla="*/ 136361 h 4939827"/>
              <a:gd name="connsiteX150" fmla="*/ 5323922 w 12192000"/>
              <a:gd name="connsiteY150" fmla="*/ 146332 h 4939827"/>
              <a:gd name="connsiteX151" fmla="*/ 5421860 w 12192000"/>
              <a:gd name="connsiteY151" fmla="*/ 167298 h 4939827"/>
              <a:gd name="connsiteX152" fmla="*/ 5476948 w 12192000"/>
              <a:gd name="connsiteY152" fmla="*/ 173249 h 4939827"/>
              <a:gd name="connsiteX153" fmla="*/ 5516842 w 12192000"/>
              <a:gd name="connsiteY153" fmla="*/ 184018 h 4939827"/>
              <a:gd name="connsiteX154" fmla="*/ 5619415 w 12192000"/>
              <a:gd name="connsiteY154" fmla="*/ 176781 h 4939827"/>
              <a:gd name="connsiteX155" fmla="*/ 5789867 w 12192000"/>
              <a:gd name="connsiteY155" fmla="*/ 150304 h 4939827"/>
              <a:gd name="connsiteX156" fmla="*/ 5825953 w 12192000"/>
              <a:gd name="connsiteY156" fmla="*/ 147907 h 4939827"/>
              <a:gd name="connsiteX157" fmla="*/ 5856168 w 12192000"/>
              <a:gd name="connsiteY157" fmla="*/ 158719 h 4939827"/>
              <a:gd name="connsiteX158" fmla="*/ 5862476 w 12192000"/>
              <a:gd name="connsiteY158" fmla="*/ 172447 h 4939827"/>
              <a:gd name="connsiteX159" fmla="*/ 5882195 w 12192000"/>
              <a:gd name="connsiteY159" fmla="*/ 173195 h 4939827"/>
              <a:gd name="connsiteX160" fmla="*/ 5887271 w 12192000"/>
              <a:gd name="connsiteY160" fmla="*/ 176084 h 4939827"/>
              <a:gd name="connsiteX161" fmla="*/ 5916552 w 12192000"/>
              <a:gd name="connsiteY161" fmla="*/ 189955 h 4939827"/>
              <a:gd name="connsiteX162" fmla="*/ 5983240 w 12192000"/>
              <a:gd name="connsiteY162" fmla="*/ 152755 h 4939827"/>
              <a:gd name="connsiteX163" fmla="*/ 6061852 w 12192000"/>
              <a:gd name="connsiteY163" fmla="*/ 161953 h 4939827"/>
              <a:gd name="connsiteX164" fmla="*/ 6531386 w 12192000"/>
              <a:gd name="connsiteY164" fmla="*/ 156103 h 4939827"/>
              <a:gd name="connsiteX165" fmla="*/ 6721509 w 12192000"/>
              <a:gd name="connsiteY165" fmla="*/ 54829 h 4939827"/>
              <a:gd name="connsiteX166" fmla="*/ 6947884 w 12192000"/>
              <a:gd name="connsiteY166" fmla="*/ 47587 h 4939827"/>
              <a:gd name="connsiteX167" fmla="*/ 6965101 w 12192000"/>
              <a:gd name="connsiteY167" fmla="*/ 25718 h 4939827"/>
              <a:gd name="connsiteX168" fmla="*/ 6986370 w 12192000"/>
              <a:gd name="connsiteY168" fmla="*/ 12659 h 4939827"/>
              <a:gd name="connsiteX169" fmla="*/ 6989536 w 12192000"/>
              <a:gd name="connsiteY169" fmla="*/ 14528 h 4939827"/>
              <a:gd name="connsiteX170" fmla="*/ 7015933 w 12192000"/>
              <a:gd name="connsiteY170" fmla="*/ 9653 h 4939827"/>
              <a:gd name="connsiteX171" fmla="*/ 7020592 w 12192000"/>
              <a:gd name="connsiteY171" fmla="*/ 1651 h 4939827"/>
              <a:gd name="connsiteX172" fmla="*/ 7025905 w 12192000"/>
              <a:gd name="connsiteY172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43464 w 12192000"/>
              <a:gd name="connsiteY12" fmla="*/ 68367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37675 w 12192000"/>
              <a:gd name="connsiteY17" fmla="*/ 204438 h 4939827"/>
              <a:gd name="connsiteX18" fmla="*/ 7952584 w 12192000"/>
              <a:gd name="connsiteY18" fmla="*/ 170181 h 4939827"/>
              <a:gd name="connsiteX19" fmla="*/ 8009534 w 12192000"/>
              <a:gd name="connsiteY19" fmla="*/ 176441 h 4939827"/>
              <a:gd name="connsiteX20" fmla="*/ 8058681 w 12192000"/>
              <a:gd name="connsiteY20" fmla="*/ 219431 h 4939827"/>
              <a:gd name="connsiteX21" fmla="*/ 8126175 w 12192000"/>
              <a:gd name="connsiteY21" fmla="*/ 240005 h 4939827"/>
              <a:gd name="connsiteX22" fmla="*/ 8166439 w 12192000"/>
              <a:gd name="connsiteY22" fmla="*/ 252699 h 4939827"/>
              <a:gd name="connsiteX23" fmla="*/ 8281371 w 12192000"/>
              <a:gd name="connsiteY23" fmla="*/ 256875 h 4939827"/>
              <a:gd name="connsiteX24" fmla="*/ 8381609 w 12192000"/>
              <a:gd name="connsiteY24" fmla="*/ 240618 h 4939827"/>
              <a:gd name="connsiteX25" fmla="*/ 8406759 w 12192000"/>
              <a:gd name="connsiteY25" fmla="*/ 232517 h 4939827"/>
              <a:gd name="connsiteX26" fmla="*/ 8426506 w 12192000"/>
              <a:gd name="connsiteY26" fmla="*/ 241842 h 4939827"/>
              <a:gd name="connsiteX27" fmla="*/ 8427949 w 12192000"/>
              <a:gd name="connsiteY27" fmla="*/ 240981 h 4939827"/>
              <a:gd name="connsiteX28" fmla="*/ 8441468 w 12192000"/>
              <a:gd name="connsiteY28" fmla="*/ 241157 h 4939827"/>
              <a:gd name="connsiteX29" fmla="*/ 8565757 w 12192000"/>
              <a:gd name="connsiteY29" fmla="*/ 255317 h 4939827"/>
              <a:gd name="connsiteX30" fmla="*/ 8573171 w 12192000"/>
              <a:gd name="connsiteY30" fmla="*/ 258426 h 4939827"/>
              <a:gd name="connsiteX31" fmla="*/ 8573548 w 12192000"/>
              <a:gd name="connsiteY31" fmla="*/ 258241 h 4939827"/>
              <a:gd name="connsiteX32" fmla="*/ 8581827 w 12192000"/>
              <a:gd name="connsiteY32" fmla="*/ 261028 h 4939827"/>
              <a:gd name="connsiteX33" fmla="*/ 8586687 w 12192000"/>
              <a:gd name="connsiteY33" fmla="*/ 264089 h 4939827"/>
              <a:gd name="connsiteX34" fmla="*/ 8601067 w 12192000"/>
              <a:gd name="connsiteY34" fmla="*/ 270114 h 4939827"/>
              <a:gd name="connsiteX35" fmla="*/ 8672650 w 12192000"/>
              <a:gd name="connsiteY35" fmla="*/ 254821 h 4939827"/>
              <a:gd name="connsiteX36" fmla="*/ 8785543 w 12192000"/>
              <a:gd name="connsiteY36" fmla="*/ 263406 h 4939827"/>
              <a:gd name="connsiteX37" fmla="*/ 8830588 w 12192000"/>
              <a:gd name="connsiteY37" fmla="*/ 265483 h 4939827"/>
              <a:gd name="connsiteX38" fmla="*/ 8905142 w 12192000"/>
              <a:gd name="connsiteY38" fmla="*/ 264958 h 4939827"/>
              <a:gd name="connsiteX39" fmla="*/ 8968582 w 12192000"/>
              <a:gd name="connsiteY39" fmla="*/ 262728 h 4939827"/>
              <a:gd name="connsiteX40" fmla="*/ 8972994 w 12192000"/>
              <a:gd name="connsiteY40" fmla="*/ 263284 h 4939827"/>
              <a:gd name="connsiteX41" fmla="*/ 9004605 w 12192000"/>
              <a:gd name="connsiteY41" fmla="*/ 258041 h 4939827"/>
              <a:gd name="connsiteX42" fmla="*/ 9016165 w 12192000"/>
              <a:gd name="connsiteY42" fmla="*/ 261258 h 4939827"/>
              <a:gd name="connsiteX43" fmla="*/ 9043297 w 12192000"/>
              <a:gd name="connsiteY43" fmla="*/ 281547 h 4939827"/>
              <a:gd name="connsiteX44" fmla="*/ 9048315 w 12192000"/>
              <a:gd name="connsiteY44" fmla="*/ 279264 h 4939827"/>
              <a:gd name="connsiteX45" fmla="*/ 9054706 w 12192000"/>
              <a:gd name="connsiteY45" fmla="*/ 278538 h 4939827"/>
              <a:gd name="connsiteX46" fmla="*/ 9070919 w 12192000"/>
              <a:gd name="connsiteY46" fmla="*/ 281810 h 4939827"/>
              <a:gd name="connsiteX47" fmla="*/ 9076813 w 12192000"/>
              <a:gd name="connsiteY47" fmla="*/ 283909 h 4939827"/>
              <a:gd name="connsiteX48" fmla="*/ 9085871 w 12192000"/>
              <a:gd name="connsiteY48" fmla="*/ 285133 h 4939827"/>
              <a:gd name="connsiteX49" fmla="*/ 9086159 w 12192000"/>
              <a:gd name="connsiteY49" fmla="*/ 284887 h 4939827"/>
              <a:gd name="connsiteX50" fmla="*/ 9134606 w 12192000"/>
              <a:gd name="connsiteY50" fmla="*/ 288168 h 4939827"/>
              <a:gd name="connsiteX51" fmla="*/ 9195590 w 12192000"/>
              <a:gd name="connsiteY51" fmla="*/ 279568 h 4939827"/>
              <a:gd name="connsiteX52" fmla="*/ 9219336 w 12192000"/>
              <a:gd name="connsiteY52" fmla="*/ 278133 h 4939827"/>
              <a:gd name="connsiteX53" fmla="*/ 9232362 w 12192000"/>
              <a:gd name="connsiteY53" fmla="*/ 275894 h 4939827"/>
              <a:gd name="connsiteX54" fmla="*/ 9233396 w 12192000"/>
              <a:gd name="connsiteY54" fmla="*/ 274803 h 4939827"/>
              <a:gd name="connsiteX55" fmla="*/ 9256213 w 12192000"/>
              <a:gd name="connsiteY55" fmla="*/ 281576 h 4939827"/>
              <a:gd name="connsiteX56" fmla="*/ 9262377 w 12192000"/>
              <a:gd name="connsiteY56" fmla="*/ 286635 h 4939827"/>
              <a:gd name="connsiteX57" fmla="*/ 9287089 w 12192000"/>
              <a:gd name="connsiteY57" fmla="*/ 303891 h 4939827"/>
              <a:gd name="connsiteX58" fmla="*/ 9371484 w 12192000"/>
              <a:gd name="connsiteY58" fmla="*/ 329634 h 4939827"/>
              <a:gd name="connsiteX59" fmla="*/ 9404829 w 12192000"/>
              <a:gd name="connsiteY59" fmla="*/ 339038 h 4939827"/>
              <a:gd name="connsiteX60" fmla="*/ 9427021 w 12192000"/>
              <a:gd name="connsiteY60" fmla="*/ 358784 h 4939827"/>
              <a:gd name="connsiteX61" fmla="*/ 9670844 w 12192000"/>
              <a:gd name="connsiteY61" fmla="*/ 405128 h 4939827"/>
              <a:gd name="connsiteX62" fmla="*/ 9816083 w 12192000"/>
              <a:gd name="connsiteY62" fmla="*/ 416573 h 4939827"/>
              <a:gd name="connsiteX63" fmla="*/ 9936741 w 12192000"/>
              <a:gd name="connsiteY63" fmla="*/ 437044 h 4939827"/>
              <a:gd name="connsiteX64" fmla="*/ 10050093 w 12192000"/>
              <a:gd name="connsiteY64" fmla="*/ 443783 h 4939827"/>
              <a:gd name="connsiteX65" fmla="*/ 10130090 w 12192000"/>
              <a:gd name="connsiteY65" fmla="*/ 459520 h 4939827"/>
              <a:gd name="connsiteX66" fmla="*/ 10173456 w 12192000"/>
              <a:gd name="connsiteY66" fmla="*/ 457749 h 4939827"/>
              <a:gd name="connsiteX67" fmla="*/ 10218232 w 12192000"/>
              <a:gd name="connsiteY67" fmla="*/ 459820 h 4939827"/>
              <a:gd name="connsiteX68" fmla="*/ 10354176 w 12192000"/>
              <a:gd name="connsiteY68" fmla="*/ 471377 h 4939827"/>
              <a:gd name="connsiteX69" fmla="*/ 10430681 w 12192000"/>
              <a:gd name="connsiteY69" fmla="*/ 481226 h 4939827"/>
              <a:gd name="connsiteX70" fmla="*/ 10478169 w 12192000"/>
              <a:gd name="connsiteY70" fmla="*/ 481774 h 4939827"/>
              <a:gd name="connsiteX71" fmla="*/ 10540907 w 12192000"/>
              <a:gd name="connsiteY71" fmla="*/ 485607 h 4939827"/>
              <a:gd name="connsiteX72" fmla="*/ 10614941 w 12192000"/>
              <a:gd name="connsiteY72" fmla="*/ 487592 h 4939827"/>
              <a:gd name="connsiteX73" fmla="*/ 10674098 w 12192000"/>
              <a:gd name="connsiteY73" fmla="*/ 521656 h 4939827"/>
              <a:gd name="connsiteX74" fmla="*/ 10874834 w 12192000"/>
              <a:gd name="connsiteY74" fmla="*/ 574867 h 4939827"/>
              <a:gd name="connsiteX75" fmla="*/ 10944981 w 12192000"/>
              <a:gd name="connsiteY75" fmla="*/ 615042 h 4939827"/>
              <a:gd name="connsiteX76" fmla="*/ 11006376 w 12192000"/>
              <a:gd name="connsiteY76" fmla="*/ 645957 h 4939827"/>
              <a:gd name="connsiteX77" fmla="*/ 11076308 w 12192000"/>
              <a:gd name="connsiteY77" fmla="*/ 675698 h 4939827"/>
              <a:gd name="connsiteX78" fmla="*/ 11148789 w 12192000"/>
              <a:gd name="connsiteY78" fmla="*/ 685041 h 4939827"/>
              <a:gd name="connsiteX79" fmla="*/ 11249129 w 12192000"/>
              <a:gd name="connsiteY79" fmla="*/ 684218 h 4939827"/>
              <a:gd name="connsiteX80" fmla="*/ 11299915 w 12192000"/>
              <a:gd name="connsiteY80" fmla="*/ 692177 h 4939827"/>
              <a:gd name="connsiteX81" fmla="*/ 11386973 w 12192000"/>
              <a:gd name="connsiteY81" fmla="*/ 708209 h 4939827"/>
              <a:gd name="connsiteX82" fmla="*/ 11500105 w 12192000"/>
              <a:gd name="connsiteY82" fmla="*/ 735014 h 4939827"/>
              <a:gd name="connsiteX83" fmla="*/ 11621735 w 12192000"/>
              <a:gd name="connsiteY83" fmla="*/ 789584 h 4939827"/>
              <a:gd name="connsiteX84" fmla="*/ 11691200 w 12192000"/>
              <a:gd name="connsiteY84" fmla="*/ 867902 h 4939827"/>
              <a:gd name="connsiteX85" fmla="*/ 11819427 w 12192000"/>
              <a:gd name="connsiteY85" fmla="*/ 911634 h 4939827"/>
              <a:gd name="connsiteX86" fmla="*/ 11969720 w 12192000"/>
              <a:gd name="connsiteY86" fmla="*/ 964737 h 4939827"/>
              <a:gd name="connsiteX87" fmla="*/ 12055766 w 12192000"/>
              <a:gd name="connsiteY87" fmla="*/ 991268 h 4939827"/>
              <a:gd name="connsiteX88" fmla="*/ 12171539 w 12192000"/>
              <a:gd name="connsiteY88" fmla="*/ 995427 h 4939827"/>
              <a:gd name="connsiteX89" fmla="*/ 12187831 w 12192000"/>
              <a:gd name="connsiteY89" fmla="*/ 996580 h 4939827"/>
              <a:gd name="connsiteX90" fmla="*/ 12192000 w 12192000"/>
              <a:gd name="connsiteY90" fmla="*/ 996726 h 4939827"/>
              <a:gd name="connsiteX91" fmla="*/ 12192000 w 12192000"/>
              <a:gd name="connsiteY91" fmla="*/ 4939827 h 4939827"/>
              <a:gd name="connsiteX92" fmla="*/ 0 w 12192000"/>
              <a:gd name="connsiteY92" fmla="*/ 4939827 h 4939827"/>
              <a:gd name="connsiteX93" fmla="*/ 0 w 12192000"/>
              <a:gd name="connsiteY93" fmla="*/ 512043 h 4939827"/>
              <a:gd name="connsiteX94" fmla="*/ 7381 w 12192000"/>
              <a:gd name="connsiteY94" fmla="*/ 512580 h 4939827"/>
              <a:gd name="connsiteX95" fmla="*/ 100029 w 12192000"/>
              <a:gd name="connsiteY95" fmla="*/ 504758 h 4939827"/>
              <a:gd name="connsiteX96" fmla="*/ 155244 w 12192000"/>
              <a:gd name="connsiteY96" fmla="*/ 525130 h 4939827"/>
              <a:gd name="connsiteX97" fmla="*/ 254366 w 12192000"/>
              <a:gd name="connsiteY97" fmla="*/ 534449 h 4939827"/>
              <a:gd name="connsiteX98" fmla="*/ 447292 w 12192000"/>
              <a:gd name="connsiteY98" fmla="*/ 542725 h 4939827"/>
              <a:gd name="connsiteX99" fmla="*/ 628105 w 12192000"/>
              <a:gd name="connsiteY99" fmla="*/ 547853 h 4939827"/>
              <a:gd name="connsiteX100" fmla="*/ 783146 w 12192000"/>
              <a:gd name="connsiteY100" fmla="*/ 591799 h 4939827"/>
              <a:gd name="connsiteX101" fmla="*/ 1043676 w 12192000"/>
              <a:gd name="connsiteY101" fmla="*/ 591887 h 4939827"/>
              <a:gd name="connsiteX102" fmla="*/ 1281816 w 12192000"/>
              <a:gd name="connsiteY102" fmla="*/ 520946 h 4939827"/>
              <a:gd name="connsiteX103" fmla="*/ 1486347 w 12192000"/>
              <a:gd name="connsiteY103" fmla="*/ 487310 h 4939827"/>
              <a:gd name="connsiteX104" fmla="*/ 1568079 w 12192000"/>
              <a:gd name="connsiteY104" fmla="*/ 462531 h 4939827"/>
              <a:gd name="connsiteX105" fmla="*/ 1622516 w 12192000"/>
              <a:gd name="connsiteY105" fmla="*/ 466058 h 4939827"/>
              <a:gd name="connsiteX106" fmla="*/ 1655457 w 12192000"/>
              <a:gd name="connsiteY106" fmla="*/ 465359 h 4939827"/>
              <a:gd name="connsiteX107" fmla="*/ 1717454 w 12192000"/>
              <a:gd name="connsiteY107" fmla="*/ 417203 h 4939827"/>
              <a:gd name="connsiteX108" fmla="*/ 1913794 w 12192000"/>
              <a:gd name="connsiteY108" fmla="*/ 365255 h 4939827"/>
              <a:gd name="connsiteX109" fmla="*/ 2129762 w 12192000"/>
              <a:gd name="connsiteY109" fmla="*/ 367832 h 4939827"/>
              <a:gd name="connsiteX110" fmla="*/ 2376970 w 12192000"/>
              <a:gd name="connsiteY110" fmla="*/ 350129 h 4939827"/>
              <a:gd name="connsiteX111" fmla="*/ 2480155 w 12192000"/>
              <a:gd name="connsiteY111" fmla="*/ 359227 h 4939827"/>
              <a:gd name="connsiteX112" fmla="*/ 2586782 w 12192000"/>
              <a:gd name="connsiteY112" fmla="*/ 339352 h 4939827"/>
              <a:gd name="connsiteX113" fmla="*/ 2654496 w 12192000"/>
              <a:gd name="connsiteY113" fmla="*/ 315431 h 4939827"/>
              <a:gd name="connsiteX114" fmla="*/ 2788947 w 12192000"/>
              <a:gd name="connsiteY114" fmla="*/ 250375 h 4939827"/>
              <a:gd name="connsiteX115" fmla="*/ 2885389 w 12192000"/>
              <a:gd name="connsiteY115" fmla="*/ 255259 h 4939827"/>
              <a:gd name="connsiteX116" fmla="*/ 3045916 w 12192000"/>
              <a:gd name="connsiteY116" fmla="*/ 261030 h 4939827"/>
              <a:gd name="connsiteX117" fmla="*/ 3074187 w 12192000"/>
              <a:gd name="connsiteY117" fmla="*/ 243226 h 4939827"/>
              <a:gd name="connsiteX118" fmla="*/ 3103677 w 12192000"/>
              <a:gd name="connsiteY118" fmla="*/ 209527 h 4939827"/>
              <a:gd name="connsiteX119" fmla="*/ 3126759 w 12192000"/>
              <a:gd name="connsiteY119" fmla="*/ 211226 h 4939827"/>
              <a:gd name="connsiteX120" fmla="*/ 3164020 w 12192000"/>
              <a:gd name="connsiteY120" fmla="*/ 212779 h 4939827"/>
              <a:gd name="connsiteX121" fmla="*/ 3285019 w 12192000"/>
              <a:gd name="connsiteY121" fmla="*/ 220535 h 4939827"/>
              <a:gd name="connsiteX122" fmla="*/ 3365154 w 12192000"/>
              <a:gd name="connsiteY122" fmla="*/ 226416 h 4939827"/>
              <a:gd name="connsiteX123" fmla="*/ 3367507 w 12192000"/>
              <a:gd name="connsiteY123" fmla="*/ 225416 h 4939827"/>
              <a:gd name="connsiteX124" fmla="*/ 3387567 w 12192000"/>
              <a:gd name="connsiteY124" fmla="*/ 227103 h 4939827"/>
              <a:gd name="connsiteX125" fmla="*/ 3424753 w 12192000"/>
              <a:gd name="connsiteY125" fmla="*/ 244380 h 4939827"/>
              <a:gd name="connsiteX126" fmla="*/ 3498001 w 12192000"/>
              <a:gd name="connsiteY126" fmla="*/ 231941 h 4939827"/>
              <a:gd name="connsiteX127" fmla="*/ 3561557 w 12192000"/>
              <a:gd name="connsiteY127" fmla="*/ 228095 h 4939827"/>
              <a:gd name="connsiteX128" fmla="*/ 3611920 w 12192000"/>
              <a:gd name="connsiteY128" fmla="*/ 218094 h 4939827"/>
              <a:gd name="connsiteX129" fmla="*/ 3620528 w 12192000"/>
              <a:gd name="connsiteY129" fmla="*/ 218788 h 4939827"/>
              <a:gd name="connsiteX130" fmla="*/ 3620766 w 12192000"/>
              <a:gd name="connsiteY130" fmla="*/ 218511 h 4939827"/>
              <a:gd name="connsiteX131" fmla="*/ 3629977 w 12192000"/>
              <a:gd name="connsiteY131" fmla="*/ 218664 h 4939827"/>
              <a:gd name="connsiteX132" fmla="*/ 3636217 w 12192000"/>
              <a:gd name="connsiteY132" fmla="*/ 220048 h 4939827"/>
              <a:gd name="connsiteX133" fmla="*/ 3709484 w 12192000"/>
              <a:gd name="connsiteY133" fmla="*/ 186927 h 4939827"/>
              <a:gd name="connsiteX134" fmla="*/ 3761342 w 12192000"/>
              <a:gd name="connsiteY134" fmla="*/ 177474 h 4939827"/>
              <a:gd name="connsiteX135" fmla="*/ 3799748 w 12192000"/>
              <a:gd name="connsiteY135" fmla="*/ 167154 h 4939827"/>
              <a:gd name="connsiteX136" fmla="*/ 3812225 w 12192000"/>
              <a:gd name="connsiteY136" fmla="*/ 189020 h 4939827"/>
              <a:gd name="connsiteX137" fmla="*/ 3864537 w 12192000"/>
              <a:gd name="connsiteY137" fmla="*/ 200742 h 4939827"/>
              <a:gd name="connsiteX138" fmla="*/ 4028476 w 12192000"/>
              <a:gd name="connsiteY138" fmla="*/ 223679 h 4939827"/>
              <a:gd name="connsiteX139" fmla="*/ 4191582 w 12192000"/>
              <a:gd name="connsiteY139" fmla="*/ 238952 h 4939827"/>
              <a:gd name="connsiteX140" fmla="*/ 4251024 w 12192000"/>
              <a:gd name="connsiteY140" fmla="*/ 240874 h 4939827"/>
              <a:gd name="connsiteX141" fmla="*/ 4355275 w 12192000"/>
              <a:gd name="connsiteY141" fmla="*/ 260205 h 4939827"/>
              <a:gd name="connsiteX142" fmla="*/ 4423807 w 12192000"/>
              <a:gd name="connsiteY142" fmla="*/ 270366 h 4939827"/>
              <a:gd name="connsiteX143" fmla="*/ 4558432 w 12192000"/>
              <a:gd name="connsiteY143" fmla="*/ 269194 h 4939827"/>
              <a:gd name="connsiteX144" fmla="*/ 4635061 w 12192000"/>
              <a:gd name="connsiteY144" fmla="*/ 280682 h 4939827"/>
              <a:gd name="connsiteX145" fmla="*/ 4807427 w 12192000"/>
              <a:gd name="connsiteY145" fmla="*/ 276835 h 4939827"/>
              <a:gd name="connsiteX146" fmla="*/ 5028933 w 12192000"/>
              <a:gd name="connsiteY146" fmla="*/ 183887 h 4939827"/>
              <a:gd name="connsiteX147" fmla="*/ 5093642 w 12192000"/>
              <a:gd name="connsiteY147" fmla="*/ 177214 h 4939827"/>
              <a:gd name="connsiteX148" fmla="*/ 5102642 w 12192000"/>
              <a:gd name="connsiteY148" fmla="*/ 186816 h 4939827"/>
              <a:gd name="connsiteX149" fmla="*/ 5193590 w 12192000"/>
              <a:gd name="connsiteY149" fmla="*/ 136361 h 4939827"/>
              <a:gd name="connsiteX150" fmla="*/ 5323922 w 12192000"/>
              <a:gd name="connsiteY150" fmla="*/ 146332 h 4939827"/>
              <a:gd name="connsiteX151" fmla="*/ 5421860 w 12192000"/>
              <a:gd name="connsiteY151" fmla="*/ 167298 h 4939827"/>
              <a:gd name="connsiteX152" fmla="*/ 5476948 w 12192000"/>
              <a:gd name="connsiteY152" fmla="*/ 173249 h 4939827"/>
              <a:gd name="connsiteX153" fmla="*/ 5516842 w 12192000"/>
              <a:gd name="connsiteY153" fmla="*/ 184018 h 4939827"/>
              <a:gd name="connsiteX154" fmla="*/ 5619415 w 12192000"/>
              <a:gd name="connsiteY154" fmla="*/ 176781 h 4939827"/>
              <a:gd name="connsiteX155" fmla="*/ 5789867 w 12192000"/>
              <a:gd name="connsiteY155" fmla="*/ 150304 h 4939827"/>
              <a:gd name="connsiteX156" fmla="*/ 5825953 w 12192000"/>
              <a:gd name="connsiteY156" fmla="*/ 147907 h 4939827"/>
              <a:gd name="connsiteX157" fmla="*/ 5856168 w 12192000"/>
              <a:gd name="connsiteY157" fmla="*/ 158719 h 4939827"/>
              <a:gd name="connsiteX158" fmla="*/ 5862476 w 12192000"/>
              <a:gd name="connsiteY158" fmla="*/ 172447 h 4939827"/>
              <a:gd name="connsiteX159" fmla="*/ 5882195 w 12192000"/>
              <a:gd name="connsiteY159" fmla="*/ 173195 h 4939827"/>
              <a:gd name="connsiteX160" fmla="*/ 5887271 w 12192000"/>
              <a:gd name="connsiteY160" fmla="*/ 176084 h 4939827"/>
              <a:gd name="connsiteX161" fmla="*/ 5916552 w 12192000"/>
              <a:gd name="connsiteY161" fmla="*/ 189955 h 4939827"/>
              <a:gd name="connsiteX162" fmla="*/ 5983240 w 12192000"/>
              <a:gd name="connsiteY162" fmla="*/ 152755 h 4939827"/>
              <a:gd name="connsiteX163" fmla="*/ 6061852 w 12192000"/>
              <a:gd name="connsiteY163" fmla="*/ 161953 h 4939827"/>
              <a:gd name="connsiteX164" fmla="*/ 6531386 w 12192000"/>
              <a:gd name="connsiteY164" fmla="*/ 156103 h 4939827"/>
              <a:gd name="connsiteX165" fmla="*/ 6947884 w 12192000"/>
              <a:gd name="connsiteY165" fmla="*/ 47587 h 4939827"/>
              <a:gd name="connsiteX166" fmla="*/ 6965101 w 12192000"/>
              <a:gd name="connsiteY166" fmla="*/ 25718 h 4939827"/>
              <a:gd name="connsiteX167" fmla="*/ 6986370 w 12192000"/>
              <a:gd name="connsiteY167" fmla="*/ 12659 h 4939827"/>
              <a:gd name="connsiteX168" fmla="*/ 6989536 w 12192000"/>
              <a:gd name="connsiteY168" fmla="*/ 14528 h 4939827"/>
              <a:gd name="connsiteX169" fmla="*/ 7015933 w 12192000"/>
              <a:gd name="connsiteY169" fmla="*/ 9653 h 4939827"/>
              <a:gd name="connsiteX170" fmla="*/ 7020592 w 12192000"/>
              <a:gd name="connsiteY170" fmla="*/ 1651 h 4939827"/>
              <a:gd name="connsiteX171" fmla="*/ 7025905 w 12192000"/>
              <a:gd name="connsiteY171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43464 w 12192000"/>
              <a:gd name="connsiteY12" fmla="*/ 68367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37675 w 12192000"/>
              <a:gd name="connsiteY17" fmla="*/ 204438 h 4939827"/>
              <a:gd name="connsiteX18" fmla="*/ 7952584 w 12192000"/>
              <a:gd name="connsiteY18" fmla="*/ 170181 h 4939827"/>
              <a:gd name="connsiteX19" fmla="*/ 8009534 w 12192000"/>
              <a:gd name="connsiteY19" fmla="*/ 176441 h 4939827"/>
              <a:gd name="connsiteX20" fmla="*/ 8058681 w 12192000"/>
              <a:gd name="connsiteY20" fmla="*/ 219431 h 4939827"/>
              <a:gd name="connsiteX21" fmla="*/ 8126175 w 12192000"/>
              <a:gd name="connsiteY21" fmla="*/ 240005 h 4939827"/>
              <a:gd name="connsiteX22" fmla="*/ 8166439 w 12192000"/>
              <a:gd name="connsiteY22" fmla="*/ 252699 h 4939827"/>
              <a:gd name="connsiteX23" fmla="*/ 8281371 w 12192000"/>
              <a:gd name="connsiteY23" fmla="*/ 256875 h 4939827"/>
              <a:gd name="connsiteX24" fmla="*/ 8381609 w 12192000"/>
              <a:gd name="connsiteY24" fmla="*/ 240618 h 4939827"/>
              <a:gd name="connsiteX25" fmla="*/ 8406759 w 12192000"/>
              <a:gd name="connsiteY25" fmla="*/ 232517 h 4939827"/>
              <a:gd name="connsiteX26" fmla="*/ 8426506 w 12192000"/>
              <a:gd name="connsiteY26" fmla="*/ 241842 h 4939827"/>
              <a:gd name="connsiteX27" fmla="*/ 8427949 w 12192000"/>
              <a:gd name="connsiteY27" fmla="*/ 240981 h 4939827"/>
              <a:gd name="connsiteX28" fmla="*/ 8441468 w 12192000"/>
              <a:gd name="connsiteY28" fmla="*/ 241157 h 4939827"/>
              <a:gd name="connsiteX29" fmla="*/ 8565757 w 12192000"/>
              <a:gd name="connsiteY29" fmla="*/ 255317 h 4939827"/>
              <a:gd name="connsiteX30" fmla="*/ 8573171 w 12192000"/>
              <a:gd name="connsiteY30" fmla="*/ 258426 h 4939827"/>
              <a:gd name="connsiteX31" fmla="*/ 8573548 w 12192000"/>
              <a:gd name="connsiteY31" fmla="*/ 258241 h 4939827"/>
              <a:gd name="connsiteX32" fmla="*/ 8581827 w 12192000"/>
              <a:gd name="connsiteY32" fmla="*/ 261028 h 4939827"/>
              <a:gd name="connsiteX33" fmla="*/ 8586687 w 12192000"/>
              <a:gd name="connsiteY33" fmla="*/ 264089 h 4939827"/>
              <a:gd name="connsiteX34" fmla="*/ 8601067 w 12192000"/>
              <a:gd name="connsiteY34" fmla="*/ 270114 h 4939827"/>
              <a:gd name="connsiteX35" fmla="*/ 8672650 w 12192000"/>
              <a:gd name="connsiteY35" fmla="*/ 254821 h 4939827"/>
              <a:gd name="connsiteX36" fmla="*/ 8785543 w 12192000"/>
              <a:gd name="connsiteY36" fmla="*/ 263406 h 4939827"/>
              <a:gd name="connsiteX37" fmla="*/ 8830588 w 12192000"/>
              <a:gd name="connsiteY37" fmla="*/ 265483 h 4939827"/>
              <a:gd name="connsiteX38" fmla="*/ 8905142 w 12192000"/>
              <a:gd name="connsiteY38" fmla="*/ 264958 h 4939827"/>
              <a:gd name="connsiteX39" fmla="*/ 8968582 w 12192000"/>
              <a:gd name="connsiteY39" fmla="*/ 262728 h 4939827"/>
              <a:gd name="connsiteX40" fmla="*/ 8972994 w 12192000"/>
              <a:gd name="connsiteY40" fmla="*/ 263284 h 4939827"/>
              <a:gd name="connsiteX41" fmla="*/ 9004605 w 12192000"/>
              <a:gd name="connsiteY41" fmla="*/ 258041 h 4939827"/>
              <a:gd name="connsiteX42" fmla="*/ 9016165 w 12192000"/>
              <a:gd name="connsiteY42" fmla="*/ 261258 h 4939827"/>
              <a:gd name="connsiteX43" fmla="*/ 9043297 w 12192000"/>
              <a:gd name="connsiteY43" fmla="*/ 281547 h 4939827"/>
              <a:gd name="connsiteX44" fmla="*/ 9048315 w 12192000"/>
              <a:gd name="connsiteY44" fmla="*/ 279264 h 4939827"/>
              <a:gd name="connsiteX45" fmla="*/ 9054706 w 12192000"/>
              <a:gd name="connsiteY45" fmla="*/ 278538 h 4939827"/>
              <a:gd name="connsiteX46" fmla="*/ 9070919 w 12192000"/>
              <a:gd name="connsiteY46" fmla="*/ 281810 h 4939827"/>
              <a:gd name="connsiteX47" fmla="*/ 9076813 w 12192000"/>
              <a:gd name="connsiteY47" fmla="*/ 283909 h 4939827"/>
              <a:gd name="connsiteX48" fmla="*/ 9085871 w 12192000"/>
              <a:gd name="connsiteY48" fmla="*/ 285133 h 4939827"/>
              <a:gd name="connsiteX49" fmla="*/ 9086159 w 12192000"/>
              <a:gd name="connsiteY49" fmla="*/ 284887 h 4939827"/>
              <a:gd name="connsiteX50" fmla="*/ 9134606 w 12192000"/>
              <a:gd name="connsiteY50" fmla="*/ 288168 h 4939827"/>
              <a:gd name="connsiteX51" fmla="*/ 9195590 w 12192000"/>
              <a:gd name="connsiteY51" fmla="*/ 279568 h 4939827"/>
              <a:gd name="connsiteX52" fmla="*/ 9219336 w 12192000"/>
              <a:gd name="connsiteY52" fmla="*/ 278133 h 4939827"/>
              <a:gd name="connsiteX53" fmla="*/ 9232362 w 12192000"/>
              <a:gd name="connsiteY53" fmla="*/ 275894 h 4939827"/>
              <a:gd name="connsiteX54" fmla="*/ 9233396 w 12192000"/>
              <a:gd name="connsiteY54" fmla="*/ 274803 h 4939827"/>
              <a:gd name="connsiteX55" fmla="*/ 9256213 w 12192000"/>
              <a:gd name="connsiteY55" fmla="*/ 281576 h 4939827"/>
              <a:gd name="connsiteX56" fmla="*/ 9262377 w 12192000"/>
              <a:gd name="connsiteY56" fmla="*/ 286635 h 4939827"/>
              <a:gd name="connsiteX57" fmla="*/ 9287089 w 12192000"/>
              <a:gd name="connsiteY57" fmla="*/ 303891 h 4939827"/>
              <a:gd name="connsiteX58" fmla="*/ 9371484 w 12192000"/>
              <a:gd name="connsiteY58" fmla="*/ 329634 h 4939827"/>
              <a:gd name="connsiteX59" fmla="*/ 9404829 w 12192000"/>
              <a:gd name="connsiteY59" fmla="*/ 339038 h 4939827"/>
              <a:gd name="connsiteX60" fmla="*/ 9427021 w 12192000"/>
              <a:gd name="connsiteY60" fmla="*/ 358784 h 4939827"/>
              <a:gd name="connsiteX61" fmla="*/ 9670844 w 12192000"/>
              <a:gd name="connsiteY61" fmla="*/ 405128 h 4939827"/>
              <a:gd name="connsiteX62" fmla="*/ 9816083 w 12192000"/>
              <a:gd name="connsiteY62" fmla="*/ 416573 h 4939827"/>
              <a:gd name="connsiteX63" fmla="*/ 9936741 w 12192000"/>
              <a:gd name="connsiteY63" fmla="*/ 437044 h 4939827"/>
              <a:gd name="connsiteX64" fmla="*/ 10050093 w 12192000"/>
              <a:gd name="connsiteY64" fmla="*/ 443783 h 4939827"/>
              <a:gd name="connsiteX65" fmla="*/ 10130090 w 12192000"/>
              <a:gd name="connsiteY65" fmla="*/ 459520 h 4939827"/>
              <a:gd name="connsiteX66" fmla="*/ 10173456 w 12192000"/>
              <a:gd name="connsiteY66" fmla="*/ 457749 h 4939827"/>
              <a:gd name="connsiteX67" fmla="*/ 10218232 w 12192000"/>
              <a:gd name="connsiteY67" fmla="*/ 459820 h 4939827"/>
              <a:gd name="connsiteX68" fmla="*/ 10354176 w 12192000"/>
              <a:gd name="connsiteY68" fmla="*/ 471377 h 4939827"/>
              <a:gd name="connsiteX69" fmla="*/ 10430681 w 12192000"/>
              <a:gd name="connsiteY69" fmla="*/ 481226 h 4939827"/>
              <a:gd name="connsiteX70" fmla="*/ 10478169 w 12192000"/>
              <a:gd name="connsiteY70" fmla="*/ 481774 h 4939827"/>
              <a:gd name="connsiteX71" fmla="*/ 10540907 w 12192000"/>
              <a:gd name="connsiteY71" fmla="*/ 485607 h 4939827"/>
              <a:gd name="connsiteX72" fmla="*/ 10614941 w 12192000"/>
              <a:gd name="connsiteY72" fmla="*/ 487592 h 4939827"/>
              <a:gd name="connsiteX73" fmla="*/ 10674098 w 12192000"/>
              <a:gd name="connsiteY73" fmla="*/ 521656 h 4939827"/>
              <a:gd name="connsiteX74" fmla="*/ 10874834 w 12192000"/>
              <a:gd name="connsiteY74" fmla="*/ 574867 h 4939827"/>
              <a:gd name="connsiteX75" fmla="*/ 10944981 w 12192000"/>
              <a:gd name="connsiteY75" fmla="*/ 615042 h 4939827"/>
              <a:gd name="connsiteX76" fmla="*/ 11006376 w 12192000"/>
              <a:gd name="connsiteY76" fmla="*/ 645957 h 4939827"/>
              <a:gd name="connsiteX77" fmla="*/ 11076308 w 12192000"/>
              <a:gd name="connsiteY77" fmla="*/ 675698 h 4939827"/>
              <a:gd name="connsiteX78" fmla="*/ 11148789 w 12192000"/>
              <a:gd name="connsiteY78" fmla="*/ 685041 h 4939827"/>
              <a:gd name="connsiteX79" fmla="*/ 11249129 w 12192000"/>
              <a:gd name="connsiteY79" fmla="*/ 684218 h 4939827"/>
              <a:gd name="connsiteX80" fmla="*/ 11299915 w 12192000"/>
              <a:gd name="connsiteY80" fmla="*/ 692177 h 4939827"/>
              <a:gd name="connsiteX81" fmla="*/ 11386973 w 12192000"/>
              <a:gd name="connsiteY81" fmla="*/ 708209 h 4939827"/>
              <a:gd name="connsiteX82" fmla="*/ 11500105 w 12192000"/>
              <a:gd name="connsiteY82" fmla="*/ 735014 h 4939827"/>
              <a:gd name="connsiteX83" fmla="*/ 11621735 w 12192000"/>
              <a:gd name="connsiteY83" fmla="*/ 789584 h 4939827"/>
              <a:gd name="connsiteX84" fmla="*/ 11691200 w 12192000"/>
              <a:gd name="connsiteY84" fmla="*/ 867902 h 4939827"/>
              <a:gd name="connsiteX85" fmla="*/ 11819427 w 12192000"/>
              <a:gd name="connsiteY85" fmla="*/ 911634 h 4939827"/>
              <a:gd name="connsiteX86" fmla="*/ 11969720 w 12192000"/>
              <a:gd name="connsiteY86" fmla="*/ 964737 h 4939827"/>
              <a:gd name="connsiteX87" fmla="*/ 12055766 w 12192000"/>
              <a:gd name="connsiteY87" fmla="*/ 991268 h 4939827"/>
              <a:gd name="connsiteX88" fmla="*/ 12171539 w 12192000"/>
              <a:gd name="connsiteY88" fmla="*/ 995427 h 4939827"/>
              <a:gd name="connsiteX89" fmla="*/ 12187831 w 12192000"/>
              <a:gd name="connsiteY89" fmla="*/ 996580 h 4939827"/>
              <a:gd name="connsiteX90" fmla="*/ 12192000 w 12192000"/>
              <a:gd name="connsiteY90" fmla="*/ 996726 h 4939827"/>
              <a:gd name="connsiteX91" fmla="*/ 12192000 w 12192000"/>
              <a:gd name="connsiteY91" fmla="*/ 4939827 h 4939827"/>
              <a:gd name="connsiteX92" fmla="*/ 0 w 12192000"/>
              <a:gd name="connsiteY92" fmla="*/ 4939827 h 4939827"/>
              <a:gd name="connsiteX93" fmla="*/ 0 w 12192000"/>
              <a:gd name="connsiteY93" fmla="*/ 512043 h 4939827"/>
              <a:gd name="connsiteX94" fmla="*/ 7381 w 12192000"/>
              <a:gd name="connsiteY94" fmla="*/ 512580 h 4939827"/>
              <a:gd name="connsiteX95" fmla="*/ 100029 w 12192000"/>
              <a:gd name="connsiteY95" fmla="*/ 504758 h 4939827"/>
              <a:gd name="connsiteX96" fmla="*/ 155244 w 12192000"/>
              <a:gd name="connsiteY96" fmla="*/ 525130 h 4939827"/>
              <a:gd name="connsiteX97" fmla="*/ 254366 w 12192000"/>
              <a:gd name="connsiteY97" fmla="*/ 534449 h 4939827"/>
              <a:gd name="connsiteX98" fmla="*/ 447292 w 12192000"/>
              <a:gd name="connsiteY98" fmla="*/ 542725 h 4939827"/>
              <a:gd name="connsiteX99" fmla="*/ 628105 w 12192000"/>
              <a:gd name="connsiteY99" fmla="*/ 547853 h 4939827"/>
              <a:gd name="connsiteX100" fmla="*/ 783146 w 12192000"/>
              <a:gd name="connsiteY100" fmla="*/ 591799 h 4939827"/>
              <a:gd name="connsiteX101" fmla="*/ 1043676 w 12192000"/>
              <a:gd name="connsiteY101" fmla="*/ 591887 h 4939827"/>
              <a:gd name="connsiteX102" fmla="*/ 1281816 w 12192000"/>
              <a:gd name="connsiteY102" fmla="*/ 520946 h 4939827"/>
              <a:gd name="connsiteX103" fmla="*/ 1486347 w 12192000"/>
              <a:gd name="connsiteY103" fmla="*/ 487310 h 4939827"/>
              <a:gd name="connsiteX104" fmla="*/ 1568079 w 12192000"/>
              <a:gd name="connsiteY104" fmla="*/ 462531 h 4939827"/>
              <a:gd name="connsiteX105" fmla="*/ 1622516 w 12192000"/>
              <a:gd name="connsiteY105" fmla="*/ 466058 h 4939827"/>
              <a:gd name="connsiteX106" fmla="*/ 1655457 w 12192000"/>
              <a:gd name="connsiteY106" fmla="*/ 465359 h 4939827"/>
              <a:gd name="connsiteX107" fmla="*/ 1717454 w 12192000"/>
              <a:gd name="connsiteY107" fmla="*/ 417203 h 4939827"/>
              <a:gd name="connsiteX108" fmla="*/ 1913794 w 12192000"/>
              <a:gd name="connsiteY108" fmla="*/ 365255 h 4939827"/>
              <a:gd name="connsiteX109" fmla="*/ 2129762 w 12192000"/>
              <a:gd name="connsiteY109" fmla="*/ 367832 h 4939827"/>
              <a:gd name="connsiteX110" fmla="*/ 2376970 w 12192000"/>
              <a:gd name="connsiteY110" fmla="*/ 350129 h 4939827"/>
              <a:gd name="connsiteX111" fmla="*/ 2480155 w 12192000"/>
              <a:gd name="connsiteY111" fmla="*/ 359227 h 4939827"/>
              <a:gd name="connsiteX112" fmla="*/ 2586782 w 12192000"/>
              <a:gd name="connsiteY112" fmla="*/ 339352 h 4939827"/>
              <a:gd name="connsiteX113" fmla="*/ 2654496 w 12192000"/>
              <a:gd name="connsiteY113" fmla="*/ 315431 h 4939827"/>
              <a:gd name="connsiteX114" fmla="*/ 2788947 w 12192000"/>
              <a:gd name="connsiteY114" fmla="*/ 250375 h 4939827"/>
              <a:gd name="connsiteX115" fmla="*/ 2885389 w 12192000"/>
              <a:gd name="connsiteY115" fmla="*/ 255259 h 4939827"/>
              <a:gd name="connsiteX116" fmla="*/ 3045916 w 12192000"/>
              <a:gd name="connsiteY116" fmla="*/ 261030 h 4939827"/>
              <a:gd name="connsiteX117" fmla="*/ 3074187 w 12192000"/>
              <a:gd name="connsiteY117" fmla="*/ 243226 h 4939827"/>
              <a:gd name="connsiteX118" fmla="*/ 3103677 w 12192000"/>
              <a:gd name="connsiteY118" fmla="*/ 209527 h 4939827"/>
              <a:gd name="connsiteX119" fmla="*/ 3126759 w 12192000"/>
              <a:gd name="connsiteY119" fmla="*/ 211226 h 4939827"/>
              <a:gd name="connsiteX120" fmla="*/ 3164020 w 12192000"/>
              <a:gd name="connsiteY120" fmla="*/ 212779 h 4939827"/>
              <a:gd name="connsiteX121" fmla="*/ 3285019 w 12192000"/>
              <a:gd name="connsiteY121" fmla="*/ 220535 h 4939827"/>
              <a:gd name="connsiteX122" fmla="*/ 3365154 w 12192000"/>
              <a:gd name="connsiteY122" fmla="*/ 226416 h 4939827"/>
              <a:gd name="connsiteX123" fmla="*/ 3367507 w 12192000"/>
              <a:gd name="connsiteY123" fmla="*/ 225416 h 4939827"/>
              <a:gd name="connsiteX124" fmla="*/ 3387567 w 12192000"/>
              <a:gd name="connsiteY124" fmla="*/ 227103 h 4939827"/>
              <a:gd name="connsiteX125" fmla="*/ 3424753 w 12192000"/>
              <a:gd name="connsiteY125" fmla="*/ 244380 h 4939827"/>
              <a:gd name="connsiteX126" fmla="*/ 3498001 w 12192000"/>
              <a:gd name="connsiteY126" fmla="*/ 231941 h 4939827"/>
              <a:gd name="connsiteX127" fmla="*/ 3561557 w 12192000"/>
              <a:gd name="connsiteY127" fmla="*/ 228095 h 4939827"/>
              <a:gd name="connsiteX128" fmla="*/ 3611920 w 12192000"/>
              <a:gd name="connsiteY128" fmla="*/ 218094 h 4939827"/>
              <a:gd name="connsiteX129" fmla="*/ 3620528 w 12192000"/>
              <a:gd name="connsiteY129" fmla="*/ 218788 h 4939827"/>
              <a:gd name="connsiteX130" fmla="*/ 3620766 w 12192000"/>
              <a:gd name="connsiteY130" fmla="*/ 218511 h 4939827"/>
              <a:gd name="connsiteX131" fmla="*/ 3629977 w 12192000"/>
              <a:gd name="connsiteY131" fmla="*/ 218664 h 4939827"/>
              <a:gd name="connsiteX132" fmla="*/ 3636217 w 12192000"/>
              <a:gd name="connsiteY132" fmla="*/ 220048 h 4939827"/>
              <a:gd name="connsiteX133" fmla="*/ 3709484 w 12192000"/>
              <a:gd name="connsiteY133" fmla="*/ 186927 h 4939827"/>
              <a:gd name="connsiteX134" fmla="*/ 3761342 w 12192000"/>
              <a:gd name="connsiteY134" fmla="*/ 177474 h 4939827"/>
              <a:gd name="connsiteX135" fmla="*/ 3799748 w 12192000"/>
              <a:gd name="connsiteY135" fmla="*/ 167154 h 4939827"/>
              <a:gd name="connsiteX136" fmla="*/ 3812225 w 12192000"/>
              <a:gd name="connsiteY136" fmla="*/ 189020 h 4939827"/>
              <a:gd name="connsiteX137" fmla="*/ 3864537 w 12192000"/>
              <a:gd name="connsiteY137" fmla="*/ 200742 h 4939827"/>
              <a:gd name="connsiteX138" fmla="*/ 4028476 w 12192000"/>
              <a:gd name="connsiteY138" fmla="*/ 223679 h 4939827"/>
              <a:gd name="connsiteX139" fmla="*/ 4191582 w 12192000"/>
              <a:gd name="connsiteY139" fmla="*/ 238952 h 4939827"/>
              <a:gd name="connsiteX140" fmla="*/ 4251024 w 12192000"/>
              <a:gd name="connsiteY140" fmla="*/ 240874 h 4939827"/>
              <a:gd name="connsiteX141" fmla="*/ 4355275 w 12192000"/>
              <a:gd name="connsiteY141" fmla="*/ 260205 h 4939827"/>
              <a:gd name="connsiteX142" fmla="*/ 4423807 w 12192000"/>
              <a:gd name="connsiteY142" fmla="*/ 270366 h 4939827"/>
              <a:gd name="connsiteX143" fmla="*/ 4558432 w 12192000"/>
              <a:gd name="connsiteY143" fmla="*/ 269194 h 4939827"/>
              <a:gd name="connsiteX144" fmla="*/ 4635061 w 12192000"/>
              <a:gd name="connsiteY144" fmla="*/ 280682 h 4939827"/>
              <a:gd name="connsiteX145" fmla="*/ 4807427 w 12192000"/>
              <a:gd name="connsiteY145" fmla="*/ 276835 h 4939827"/>
              <a:gd name="connsiteX146" fmla="*/ 5028933 w 12192000"/>
              <a:gd name="connsiteY146" fmla="*/ 183887 h 4939827"/>
              <a:gd name="connsiteX147" fmla="*/ 5093642 w 12192000"/>
              <a:gd name="connsiteY147" fmla="*/ 177214 h 4939827"/>
              <a:gd name="connsiteX148" fmla="*/ 5102642 w 12192000"/>
              <a:gd name="connsiteY148" fmla="*/ 186816 h 4939827"/>
              <a:gd name="connsiteX149" fmla="*/ 5193590 w 12192000"/>
              <a:gd name="connsiteY149" fmla="*/ 136361 h 4939827"/>
              <a:gd name="connsiteX150" fmla="*/ 5323922 w 12192000"/>
              <a:gd name="connsiteY150" fmla="*/ 146332 h 4939827"/>
              <a:gd name="connsiteX151" fmla="*/ 5421860 w 12192000"/>
              <a:gd name="connsiteY151" fmla="*/ 167298 h 4939827"/>
              <a:gd name="connsiteX152" fmla="*/ 5476948 w 12192000"/>
              <a:gd name="connsiteY152" fmla="*/ 173249 h 4939827"/>
              <a:gd name="connsiteX153" fmla="*/ 5516842 w 12192000"/>
              <a:gd name="connsiteY153" fmla="*/ 184018 h 4939827"/>
              <a:gd name="connsiteX154" fmla="*/ 5619415 w 12192000"/>
              <a:gd name="connsiteY154" fmla="*/ 176781 h 4939827"/>
              <a:gd name="connsiteX155" fmla="*/ 5789867 w 12192000"/>
              <a:gd name="connsiteY155" fmla="*/ 150304 h 4939827"/>
              <a:gd name="connsiteX156" fmla="*/ 5825953 w 12192000"/>
              <a:gd name="connsiteY156" fmla="*/ 147907 h 4939827"/>
              <a:gd name="connsiteX157" fmla="*/ 5856168 w 12192000"/>
              <a:gd name="connsiteY157" fmla="*/ 158719 h 4939827"/>
              <a:gd name="connsiteX158" fmla="*/ 5862476 w 12192000"/>
              <a:gd name="connsiteY158" fmla="*/ 172447 h 4939827"/>
              <a:gd name="connsiteX159" fmla="*/ 5882195 w 12192000"/>
              <a:gd name="connsiteY159" fmla="*/ 173195 h 4939827"/>
              <a:gd name="connsiteX160" fmla="*/ 5887271 w 12192000"/>
              <a:gd name="connsiteY160" fmla="*/ 176084 h 4939827"/>
              <a:gd name="connsiteX161" fmla="*/ 5916552 w 12192000"/>
              <a:gd name="connsiteY161" fmla="*/ 189955 h 4939827"/>
              <a:gd name="connsiteX162" fmla="*/ 5983240 w 12192000"/>
              <a:gd name="connsiteY162" fmla="*/ 152755 h 4939827"/>
              <a:gd name="connsiteX163" fmla="*/ 6061852 w 12192000"/>
              <a:gd name="connsiteY163" fmla="*/ 161953 h 4939827"/>
              <a:gd name="connsiteX164" fmla="*/ 6531386 w 12192000"/>
              <a:gd name="connsiteY164" fmla="*/ 156103 h 4939827"/>
              <a:gd name="connsiteX165" fmla="*/ 6756965 w 12192000"/>
              <a:gd name="connsiteY165" fmla="*/ 57636 h 4939827"/>
              <a:gd name="connsiteX166" fmla="*/ 6965101 w 12192000"/>
              <a:gd name="connsiteY166" fmla="*/ 25718 h 4939827"/>
              <a:gd name="connsiteX167" fmla="*/ 6986370 w 12192000"/>
              <a:gd name="connsiteY167" fmla="*/ 12659 h 4939827"/>
              <a:gd name="connsiteX168" fmla="*/ 6989536 w 12192000"/>
              <a:gd name="connsiteY168" fmla="*/ 14528 h 4939827"/>
              <a:gd name="connsiteX169" fmla="*/ 7015933 w 12192000"/>
              <a:gd name="connsiteY169" fmla="*/ 9653 h 4939827"/>
              <a:gd name="connsiteX170" fmla="*/ 7020592 w 12192000"/>
              <a:gd name="connsiteY170" fmla="*/ 1651 h 4939827"/>
              <a:gd name="connsiteX171" fmla="*/ 7025905 w 12192000"/>
              <a:gd name="connsiteY171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43464 w 12192000"/>
              <a:gd name="connsiteY12" fmla="*/ 68367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37675 w 12192000"/>
              <a:gd name="connsiteY17" fmla="*/ 204438 h 4939827"/>
              <a:gd name="connsiteX18" fmla="*/ 7952584 w 12192000"/>
              <a:gd name="connsiteY18" fmla="*/ 170181 h 4939827"/>
              <a:gd name="connsiteX19" fmla="*/ 8009534 w 12192000"/>
              <a:gd name="connsiteY19" fmla="*/ 176441 h 4939827"/>
              <a:gd name="connsiteX20" fmla="*/ 8058681 w 12192000"/>
              <a:gd name="connsiteY20" fmla="*/ 219431 h 4939827"/>
              <a:gd name="connsiteX21" fmla="*/ 8126175 w 12192000"/>
              <a:gd name="connsiteY21" fmla="*/ 240005 h 4939827"/>
              <a:gd name="connsiteX22" fmla="*/ 8166439 w 12192000"/>
              <a:gd name="connsiteY22" fmla="*/ 252699 h 4939827"/>
              <a:gd name="connsiteX23" fmla="*/ 8281371 w 12192000"/>
              <a:gd name="connsiteY23" fmla="*/ 256875 h 4939827"/>
              <a:gd name="connsiteX24" fmla="*/ 8381609 w 12192000"/>
              <a:gd name="connsiteY24" fmla="*/ 240618 h 4939827"/>
              <a:gd name="connsiteX25" fmla="*/ 8406759 w 12192000"/>
              <a:gd name="connsiteY25" fmla="*/ 232517 h 4939827"/>
              <a:gd name="connsiteX26" fmla="*/ 8426506 w 12192000"/>
              <a:gd name="connsiteY26" fmla="*/ 241842 h 4939827"/>
              <a:gd name="connsiteX27" fmla="*/ 8427949 w 12192000"/>
              <a:gd name="connsiteY27" fmla="*/ 240981 h 4939827"/>
              <a:gd name="connsiteX28" fmla="*/ 8441468 w 12192000"/>
              <a:gd name="connsiteY28" fmla="*/ 241157 h 4939827"/>
              <a:gd name="connsiteX29" fmla="*/ 8565757 w 12192000"/>
              <a:gd name="connsiteY29" fmla="*/ 255317 h 4939827"/>
              <a:gd name="connsiteX30" fmla="*/ 8573171 w 12192000"/>
              <a:gd name="connsiteY30" fmla="*/ 258426 h 4939827"/>
              <a:gd name="connsiteX31" fmla="*/ 8573548 w 12192000"/>
              <a:gd name="connsiteY31" fmla="*/ 258241 h 4939827"/>
              <a:gd name="connsiteX32" fmla="*/ 8581827 w 12192000"/>
              <a:gd name="connsiteY32" fmla="*/ 261028 h 4939827"/>
              <a:gd name="connsiteX33" fmla="*/ 8586687 w 12192000"/>
              <a:gd name="connsiteY33" fmla="*/ 264089 h 4939827"/>
              <a:gd name="connsiteX34" fmla="*/ 8601067 w 12192000"/>
              <a:gd name="connsiteY34" fmla="*/ 270114 h 4939827"/>
              <a:gd name="connsiteX35" fmla="*/ 8672650 w 12192000"/>
              <a:gd name="connsiteY35" fmla="*/ 254821 h 4939827"/>
              <a:gd name="connsiteX36" fmla="*/ 8785543 w 12192000"/>
              <a:gd name="connsiteY36" fmla="*/ 263406 h 4939827"/>
              <a:gd name="connsiteX37" fmla="*/ 8830588 w 12192000"/>
              <a:gd name="connsiteY37" fmla="*/ 265483 h 4939827"/>
              <a:gd name="connsiteX38" fmla="*/ 8905142 w 12192000"/>
              <a:gd name="connsiteY38" fmla="*/ 264958 h 4939827"/>
              <a:gd name="connsiteX39" fmla="*/ 8968582 w 12192000"/>
              <a:gd name="connsiteY39" fmla="*/ 262728 h 4939827"/>
              <a:gd name="connsiteX40" fmla="*/ 8972994 w 12192000"/>
              <a:gd name="connsiteY40" fmla="*/ 263284 h 4939827"/>
              <a:gd name="connsiteX41" fmla="*/ 9004605 w 12192000"/>
              <a:gd name="connsiteY41" fmla="*/ 258041 h 4939827"/>
              <a:gd name="connsiteX42" fmla="*/ 9016165 w 12192000"/>
              <a:gd name="connsiteY42" fmla="*/ 261258 h 4939827"/>
              <a:gd name="connsiteX43" fmla="*/ 9043297 w 12192000"/>
              <a:gd name="connsiteY43" fmla="*/ 281547 h 4939827"/>
              <a:gd name="connsiteX44" fmla="*/ 9048315 w 12192000"/>
              <a:gd name="connsiteY44" fmla="*/ 279264 h 4939827"/>
              <a:gd name="connsiteX45" fmla="*/ 9054706 w 12192000"/>
              <a:gd name="connsiteY45" fmla="*/ 278538 h 4939827"/>
              <a:gd name="connsiteX46" fmla="*/ 9070919 w 12192000"/>
              <a:gd name="connsiteY46" fmla="*/ 281810 h 4939827"/>
              <a:gd name="connsiteX47" fmla="*/ 9076813 w 12192000"/>
              <a:gd name="connsiteY47" fmla="*/ 283909 h 4939827"/>
              <a:gd name="connsiteX48" fmla="*/ 9085871 w 12192000"/>
              <a:gd name="connsiteY48" fmla="*/ 285133 h 4939827"/>
              <a:gd name="connsiteX49" fmla="*/ 9086159 w 12192000"/>
              <a:gd name="connsiteY49" fmla="*/ 284887 h 4939827"/>
              <a:gd name="connsiteX50" fmla="*/ 9134606 w 12192000"/>
              <a:gd name="connsiteY50" fmla="*/ 288168 h 4939827"/>
              <a:gd name="connsiteX51" fmla="*/ 9195590 w 12192000"/>
              <a:gd name="connsiteY51" fmla="*/ 279568 h 4939827"/>
              <a:gd name="connsiteX52" fmla="*/ 9219336 w 12192000"/>
              <a:gd name="connsiteY52" fmla="*/ 278133 h 4939827"/>
              <a:gd name="connsiteX53" fmla="*/ 9232362 w 12192000"/>
              <a:gd name="connsiteY53" fmla="*/ 275894 h 4939827"/>
              <a:gd name="connsiteX54" fmla="*/ 9233396 w 12192000"/>
              <a:gd name="connsiteY54" fmla="*/ 274803 h 4939827"/>
              <a:gd name="connsiteX55" fmla="*/ 9256213 w 12192000"/>
              <a:gd name="connsiteY55" fmla="*/ 281576 h 4939827"/>
              <a:gd name="connsiteX56" fmla="*/ 9262377 w 12192000"/>
              <a:gd name="connsiteY56" fmla="*/ 286635 h 4939827"/>
              <a:gd name="connsiteX57" fmla="*/ 9287089 w 12192000"/>
              <a:gd name="connsiteY57" fmla="*/ 303891 h 4939827"/>
              <a:gd name="connsiteX58" fmla="*/ 9371484 w 12192000"/>
              <a:gd name="connsiteY58" fmla="*/ 329634 h 4939827"/>
              <a:gd name="connsiteX59" fmla="*/ 9404829 w 12192000"/>
              <a:gd name="connsiteY59" fmla="*/ 339038 h 4939827"/>
              <a:gd name="connsiteX60" fmla="*/ 9427021 w 12192000"/>
              <a:gd name="connsiteY60" fmla="*/ 358784 h 4939827"/>
              <a:gd name="connsiteX61" fmla="*/ 9670844 w 12192000"/>
              <a:gd name="connsiteY61" fmla="*/ 405128 h 4939827"/>
              <a:gd name="connsiteX62" fmla="*/ 9816083 w 12192000"/>
              <a:gd name="connsiteY62" fmla="*/ 416573 h 4939827"/>
              <a:gd name="connsiteX63" fmla="*/ 9936741 w 12192000"/>
              <a:gd name="connsiteY63" fmla="*/ 437044 h 4939827"/>
              <a:gd name="connsiteX64" fmla="*/ 10050093 w 12192000"/>
              <a:gd name="connsiteY64" fmla="*/ 443783 h 4939827"/>
              <a:gd name="connsiteX65" fmla="*/ 10130090 w 12192000"/>
              <a:gd name="connsiteY65" fmla="*/ 459520 h 4939827"/>
              <a:gd name="connsiteX66" fmla="*/ 10173456 w 12192000"/>
              <a:gd name="connsiteY66" fmla="*/ 457749 h 4939827"/>
              <a:gd name="connsiteX67" fmla="*/ 10218232 w 12192000"/>
              <a:gd name="connsiteY67" fmla="*/ 459820 h 4939827"/>
              <a:gd name="connsiteX68" fmla="*/ 10354176 w 12192000"/>
              <a:gd name="connsiteY68" fmla="*/ 471377 h 4939827"/>
              <a:gd name="connsiteX69" fmla="*/ 10430681 w 12192000"/>
              <a:gd name="connsiteY69" fmla="*/ 481226 h 4939827"/>
              <a:gd name="connsiteX70" fmla="*/ 10478169 w 12192000"/>
              <a:gd name="connsiteY70" fmla="*/ 481774 h 4939827"/>
              <a:gd name="connsiteX71" fmla="*/ 10540907 w 12192000"/>
              <a:gd name="connsiteY71" fmla="*/ 485607 h 4939827"/>
              <a:gd name="connsiteX72" fmla="*/ 10614941 w 12192000"/>
              <a:gd name="connsiteY72" fmla="*/ 487592 h 4939827"/>
              <a:gd name="connsiteX73" fmla="*/ 10674098 w 12192000"/>
              <a:gd name="connsiteY73" fmla="*/ 521656 h 4939827"/>
              <a:gd name="connsiteX74" fmla="*/ 10874834 w 12192000"/>
              <a:gd name="connsiteY74" fmla="*/ 574867 h 4939827"/>
              <a:gd name="connsiteX75" fmla="*/ 10944981 w 12192000"/>
              <a:gd name="connsiteY75" fmla="*/ 615042 h 4939827"/>
              <a:gd name="connsiteX76" fmla="*/ 11006376 w 12192000"/>
              <a:gd name="connsiteY76" fmla="*/ 645957 h 4939827"/>
              <a:gd name="connsiteX77" fmla="*/ 11076308 w 12192000"/>
              <a:gd name="connsiteY77" fmla="*/ 675698 h 4939827"/>
              <a:gd name="connsiteX78" fmla="*/ 11148789 w 12192000"/>
              <a:gd name="connsiteY78" fmla="*/ 685041 h 4939827"/>
              <a:gd name="connsiteX79" fmla="*/ 11249129 w 12192000"/>
              <a:gd name="connsiteY79" fmla="*/ 684218 h 4939827"/>
              <a:gd name="connsiteX80" fmla="*/ 11299915 w 12192000"/>
              <a:gd name="connsiteY80" fmla="*/ 692177 h 4939827"/>
              <a:gd name="connsiteX81" fmla="*/ 11386973 w 12192000"/>
              <a:gd name="connsiteY81" fmla="*/ 708209 h 4939827"/>
              <a:gd name="connsiteX82" fmla="*/ 11500105 w 12192000"/>
              <a:gd name="connsiteY82" fmla="*/ 735014 h 4939827"/>
              <a:gd name="connsiteX83" fmla="*/ 11621735 w 12192000"/>
              <a:gd name="connsiteY83" fmla="*/ 789584 h 4939827"/>
              <a:gd name="connsiteX84" fmla="*/ 11691200 w 12192000"/>
              <a:gd name="connsiteY84" fmla="*/ 867902 h 4939827"/>
              <a:gd name="connsiteX85" fmla="*/ 11819427 w 12192000"/>
              <a:gd name="connsiteY85" fmla="*/ 911634 h 4939827"/>
              <a:gd name="connsiteX86" fmla="*/ 11969720 w 12192000"/>
              <a:gd name="connsiteY86" fmla="*/ 964737 h 4939827"/>
              <a:gd name="connsiteX87" fmla="*/ 12055766 w 12192000"/>
              <a:gd name="connsiteY87" fmla="*/ 991268 h 4939827"/>
              <a:gd name="connsiteX88" fmla="*/ 12171539 w 12192000"/>
              <a:gd name="connsiteY88" fmla="*/ 995427 h 4939827"/>
              <a:gd name="connsiteX89" fmla="*/ 12187831 w 12192000"/>
              <a:gd name="connsiteY89" fmla="*/ 996580 h 4939827"/>
              <a:gd name="connsiteX90" fmla="*/ 12192000 w 12192000"/>
              <a:gd name="connsiteY90" fmla="*/ 996726 h 4939827"/>
              <a:gd name="connsiteX91" fmla="*/ 12192000 w 12192000"/>
              <a:gd name="connsiteY91" fmla="*/ 4939827 h 4939827"/>
              <a:gd name="connsiteX92" fmla="*/ 0 w 12192000"/>
              <a:gd name="connsiteY92" fmla="*/ 4939827 h 4939827"/>
              <a:gd name="connsiteX93" fmla="*/ 0 w 12192000"/>
              <a:gd name="connsiteY93" fmla="*/ 512043 h 4939827"/>
              <a:gd name="connsiteX94" fmla="*/ 7381 w 12192000"/>
              <a:gd name="connsiteY94" fmla="*/ 512580 h 4939827"/>
              <a:gd name="connsiteX95" fmla="*/ 100029 w 12192000"/>
              <a:gd name="connsiteY95" fmla="*/ 504758 h 4939827"/>
              <a:gd name="connsiteX96" fmla="*/ 155244 w 12192000"/>
              <a:gd name="connsiteY96" fmla="*/ 525130 h 4939827"/>
              <a:gd name="connsiteX97" fmla="*/ 254366 w 12192000"/>
              <a:gd name="connsiteY97" fmla="*/ 534449 h 4939827"/>
              <a:gd name="connsiteX98" fmla="*/ 447292 w 12192000"/>
              <a:gd name="connsiteY98" fmla="*/ 542725 h 4939827"/>
              <a:gd name="connsiteX99" fmla="*/ 628105 w 12192000"/>
              <a:gd name="connsiteY99" fmla="*/ 547853 h 4939827"/>
              <a:gd name="connsiteX100" fmla="*/ 783146 w 12192000"/>
              <a:gd name="connsiteY100" fmla="*/ 591799 h 4939827"/>
              <a:gd name="connsiteX101" fmla="*/ 1043676 w 12192000"/>
              <a:gd name="connsiteY101" fmla="*/ 591887 h 4939827"/>
              <a:gd name="connsiteX102" fmla="*/ 1281816 w 12192000"/>
              <a:gd name="connsiteY102" fmla="*/ 520946 h 4939827"/>
              <a:gd name="connsiteX103" fmla="*/ 1486347 w 12192000"/>
              <a:gd name="connsiteY103" fmla="*/ 487310 h 4939827"/>
              <a:gd name="connsiteX104" fmla="*/ 1568079 w 12192000"/>
              <a:gd name="connsiteY104" fmla="*/ 462531 h 4939827"/>
              <a:gd name="connsiteX105" fmla="*/ 1622516 w 12192000"/>
              <a:gd name="connsiteY105" fmla="*/ 466058 h 4939827"/>
              <a:gd name="connsiteX106" fmla="*/ 1655457 w 12192000"/>
              <a:gd name="connsiteY106" fmla="*/ 465359 h 4939827"/>
              <a:gd name="connsiteX107" fmla="*/ 1717454 w 12192000"/>
              <a:gd name="connsiteY107" fmla="*/ 417203 h 4939827"/>
              <a:gd name="connsiteX108" fmla="*/ 1913794 w 12192000"/>
              <a:gd name="connsiteY108" fmla="*/ 365255 h 4939827"/>
              <a:gd name="connsiteX109" fmla="*/ 2129762 w 12192000"/>
              <a:gd name="connsiteY109" fmla="*/ 367832 h 4939827"/>
              <a:gd name="connsiteX110" fmla="*/ 2376970 w 12192000"/>
              <a:gd name="connsiteY110" fmla="*/ 350129 h 4939827"/>
              <a:gd name="connsiteX111" fmla="*/ 2480155 w 12192000"/>
              <a:gd name="connsiteY111" fmla="*/ 359227 h 4939827"/>
              <a:gd name="connsiteX112" fmla="*/ 2586782 w 12192000"/>
              <a:gd name="connsiteY112" fmla="*/ 339352 h 4939827"/>
              <a:gd name="connsiteX113" fmla="*/ 2654496 w 12192000"/>
              <a:gd name="connsiteY113" fmla="*/ 315431 h 4939827"/>
              <a:gd name="connsiteX114" fmla="*/ 2788947 w 12192000"/>
              <a:gd name="connsiteY114" fmla="*/ 250375 h 4939827"/>
              <a:gd name="connsiteX115" fmla="*/ 2885389 w 12192000"/>
              <a:gd name="connsiteY115" fmla="*/ 255259 h 4939827"/>
              <a:gd name="connsiteX116" fmla="*/ 3045916 w 12192000"/>
              <a:gd name="connsiteY116" fmla="*/ 261030 h 4939827"/>
              <a:gd name="connsiteX117" fmla="*/ 3074187 w 12192000"/>
              <a:gd name="connsiteY117" fmla="*/ 243226 h 4939827"/>
              <a:gd name="connsiteX118" fmla="*/ 3103677 w 12192000"/>
              <a:gd name="connsiteY118" fmla="*/ 209527 h 4939827"/>
              <a:gd name="connsiteX119" fmla="*/ 3126759 w 12192000"/>
              <a:gd name="connsiteY119" fmla="*/ 211226 h 4939827"/>
              <a:gd name="connsiteX120" fmla="*/ 3164020 w 12192000"/>
              <a:gd name="connsiteY120" fmla="*/ 212779 h 4939827"/>
              <a:gd name="connsiteX121" fmla="*/ 3285019 w 12192000"/>
              <a:gd name="connsiteY121" fmla="*/ 220535 h 4939827"/>
              <a:gd name="connsiteX122" fmla="*/ 3365154 w 12192000"/>
              <a:gd name="connsiteY122" fmla="*/ 226416 h 4939827"/>
              <a:gd name="connsiteX123" fmla="*/ 3367507 w 12192000"/>
              <a:gd name="connsiteY123" fmla="*/ 225416 h 4939827"/>
              <a:gd name="connsiteX124" fmla="*/ 3387567 w 12192000"/>
              <a:gd name="connsiteY124" fmla="*/ 227103 h 4939827"/>
              <a:gd name="connsiteX125" fmla="*/ 3424753 w 12192000"/>
              <a:gd name="connsiteY125" fmla="*/ 244380 h 4939827"/>
              <a:gd name="connsiteX126" fmla="*/ 3498001 w 12192000"/>
              <a:gd name="connsiteY126" fmla="*/ 231941 h 4939827"/>
              <a:gd name="connsiteX127" fmla="*/ 3561557 w 12192000"/>
              <a:gd name="connsiteY127" fmla="*/ 228095 h 4939827"/>
              <a:gd name="connsiteX128" fmla="*/ 3611920 w 12192000"/>
              <a:gd name="connsiteY128" fmla="*/ 218094 h 4939827"/>
              <a:gd name="connsiteX129" fmla="*/ 3620528 w 12192000"/>
              <a:gd name="connsiteY129" fmla="*/ 218788 h 4939827"/>
              <a:gd name="connsiteX130" fmla="*/ 3620766 w 12192000"/>
              <a:gd name="connsiteY130" fmla="*/ 218511 h 4939827"/>
              <a:gd name="connsiteX131" fmla="*/ 3629977 w 12192000"/>
              <a:gd name="connsiteY131" fmla="*/ 218664 h 4939827"/>
              <a:gd name="connsiteX132" fmla="*/ 3636217 w 12192000"/>
              <a:gd name="connsiteY132" fmla="*/ 220048 h 4939827"/>
              <a:gd name="connsiteX133" fmla="*/ 3709484 w 12192000"/>
              <a:gd name="connsiteY133" fmla="*/ 186927 h 4939827"/>
              <a:gd name="connsiteX134" fmla="*/ 3761342 w 12192000"/>
              <a:gd name="connsiteY134" fmla="*/ 177474 h 4939827"/>
              <a:gd name="connsiteX135" fmla="*/ 3799748 w 12192000"/>
              <a:gd name="connsiteY135" fmla="*/ 167154 h 4939827"/>
              <a:gd name="connsiteX136" fmla="*/ 3812225 w 12192000"/>
              <a:gd name="connsiteY136" fmla="*/ 189020 h 4939827"/>
              <a:gd name="connsiteX137" fmla="*/ 3864537 w 12192000"/>
              <a:gd name="connsiteY137" fmla="*/ 200742 h 4939827"/>
              <a:gd name="connsiteX138" fmla="*/ 4028476 w 12192000"/>
              <a:gd name="connsiteY138" fmla="*/ 223679 h 4939827"/>
              <a:gd name="connsiteX139" fmla="*/ 4191582 w 12192000"/>
              <a:gd name="connsiteY139" fmla="*/ 238952 h 4939827"/>
              <a:gd name="connsiteX140" fmla="*/ 4251024 w 12192000"/>
              <a:gd name="connsiteY140" fmla="*/ 240874 h 4939827"/>
              <a:gd name="connsiteX141" fmla="*/ 4355275 w 12192000"/>
              <a:gd name="connsiteY141" fmla="*/ 260205 h 4939827"/>
              <a:gd name="connsiteX142" fmla="*/ 4423807 w 12192000"/>
              <a:gd name="connsiteY142" fmla="*/ 270366 h 4939827"/>
              <a:gd name="connsiteX143" fmla="*/ 4558432 w 12192000"/>
              <a:gd name="connsiteY143" fmla="*/ 269194 h 4939827"/>
              <a:gd name="connsiteX144" fmla="*/ 4635061 w 12192000"/>
              <a:gd name="connsiteY144" fmla="*/ 280682 h 4939827"/>
              <a:gd name="connsiteX145" fmla="*/ 4807427 w 12192000"/>
              <a:gd name="connsiteY145" fmla="*/ 276835 h 4939827"/>
              <a:gd name="connsiteX146" fmla="*/ 5028933 w 12192000"/>
              <a:gd name="connsiteY146" fmla="*/ 183887 h 4939827"/>
              <a:gd name="connsiteX147" fmla="*/ 5093642 w 12192000"/>
              <a:gd name="connsiteY147" fmla="*/ 177214 h 4939827"/>
              <a:gd name="connsiteX148" fmla="*/ 5102642 w 12192000"/>
              <a:gd name="connsiteY148" fmla="*/ 186816 h 4939827"/>
              <a:gd name="connsiteX149" fmla="*/ 5193590 w 12192000"/>
              <a:gd name="connsiteY149" fmla="*/ 136361 h 4939827"/>
              <a:gd name="connsiteX150" fmla="*/ 5323922 w 12192000"/>
              <a:gd name="connsiteY150" fmla="*/ 146332 h 4939827"/>
              <a:gd name="connsiteX151" fmla="*/ 5421860 w 12192000"/>
              <a:gd name="connsiteY151" fmla="*/ 167298 h 4939827"/>
              <a:gd name="connsiteX152" fmla="*/ 5476948 w 12192000"/>
              <a:gd name="connsiteY152" fmla="*/ 173249 h 4939827"/>
              <a:gd name="connsiteX153" fmla="*/ 5516842 w 12192000"/>
              <a:gd name="connsiteY153" fmla="*/ 184018 h 4939827"/>
              <a:gd name="connsiteX154" fmla="*/ 5619415 w 12192000"/>
              <a:gd name="connsiteY154" fmla="*/ 176781 h 4939827"/>
              <a:gd name="connsiteX155" fmla="*/ 5789867 w 12192000"/>
              <a:gd name="connsiteY155" fmla="*/ 150304 h 4939827"/>
              <a:gd name="connsiteX156" fmla="*/ 5825953 w 12192000"/>
              <a:gd name="connsiteY156" fmla="*/ 147907 h 4939827"/>
              <a:gd name="connsiteX157" fmla="*/ 5856168 w 12192000"/>
              <a:gd name="connsiteY157" fmla="*/ 158719 h 4939827"/>
              <a:gd name="connsiteX158" fmla="*/ 5862476 w 12192000"/>
              <a:gd name="connsiteY158" fmla="*/ 172447 h 4939827"/>
              <a:gd name="connsiteX159" fmla="*/ 5882195 w 12192000"/>
              <a:gd name="connsiteY159" fmla="*/ 173195 h 4939827"/>
              <a:gd name="connsiteX160" fmla="*/ 5887271 w 12192000"/>
              <a:gd name="connsiteY160" fmla="*/ 176084 h 4939827"/>
              <a:gd name="connsiteX161" fmla="*/ 5916552 w 12192000"/>
              <a:gd name="connsiteY161" fmla="*/ 189955 h 4939827"/>
              <a:gd name="connsiteX162" fmla="*/ 5983240 w 12192000"/>
              <a:gd name="connsiteY162" fmla="*/ 152755 h 4939827"/>
              <a:gd name="connsiteX163" fmla="*/ 6061852 w 12192000"/>
              <a:gd name="connsiteY163" fmla="*/ 161953 h 4939827"/>
              <a:gd name="connsiteX164" fmla="*/ 6415830 w 12192000"/>
              <a:gd name="connsiteY164" fmla="*/ 136006 h 4939827"/>
              <a:gd name="connsiteX165" fmla="*/ 6756965 w 12192000"/>
              <a:gd name="connsiteY165" fmla="*/ 57636 h 4939827"/>
              <a:gd name="connsiteX166" fmla="*/ 6965101 w 12192000"/>
              <a:gd name="connsiteY166" fmla="*/ 25718 h 4939827"/>
              <a:gd name="connsiteX167" fmla="*/ 6986370 w 12192000"/>
              <a:gd name="connsiteY167" fmla="*/ 12659 h 4939827"/>
              <a:gd name="connsiteX168" fmla="*/ 6989536 w 12192000"/>
              <a:gd name="connsiteY168" fmla="*/ 14528 h 4939827"/>
              <a:gd name="connsiteX169" fmla="*/ 7015933 w 12192000"/>
              <a:gd name="connsiteY169" fmla="*/ 9653 h 4939827"/>
              <a:gd name="connsiteX170" fmla="*/ 7020592 w 12192000"/>
              <a:gd name="connsiteY170" fmla="*/ 1651 h 4939827"/>
              <a:gd name="connsiteX171" fmla="*/ 7025905 w 12192000"/>
              <a:gd name="connsiteY171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43464 w 12192000"/>
              <a:gd name="connsiteY12" fmla="*/ 68367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37675 w 12192000"/>
              <a:gd name="connsiteY17" fmla="*/ 204438 h 4939827"/>
              <a:gd name="connsiteX18" fmla="*/ 7952584 w 12192000"/>
              <a:gd name="connsiteY18" fmla="*/ 170181 h 4939827"/>
              <a:gd name="connsiteX19" fmla="*/ 8009534 w 12192000"/>
              <a:gd name="connsiteY19" fmla="*/ 176441 h 4939827"/>
              <a:gd name="connsiteX20" fmla="*/ 8058681 w 12192000"/>
              <a:gd name="connsiteY20" fmla="*/ 219431 h 4939827"/>
              <a:gd name="connsiteX21" fmla="*/ 8126175 w 12192000"/>
              <a:gd name="connsiteY21" fmla="*/ 240005 h 4939827"/>
              <a:gd name="connsiteX22" fmla="*/ 8166439 w 12192000"/>
              <a:gd name="connsiteY22" fmla="*/ 252699 h 4939827"/>
              <a:gd name="connsiteX23" fmla="*/ 8281371 w 12192000"/>
              <a:gd name="connsiteY23" fmla="*/ 256875 h 4939827"/>
              <a:gd name="connsiteX24" fmla="*/ 8381609 w 12192000"/>
              <a:gd name="connsiteY24" fmla="*/ 240618 h 4939827"/>
              <a:gd name="connsiteX25" fmla="*/ 8406759 w 12192000"/>
              <a:gd name="connsiteY25" fmla="*/ 232517 h 4939827"/>
              <a:gd name="connsiteX26" fmla="*/ 8426506 w 12192000"/>
              <a:gd name="connsiteY26" fmla="*/ 241842 h 4939827"/>
              <a:gd name="connsiteX27" fmla="*/ 8427949 w 12192000"/>
              <a:gd name="connsiteY27" fmla="*/ 240981 h 4939827"/>
              <a:gd name="connsiteX28" fmla="*/ 8441468 w 12192000"/>
              <a:gd name="connsiteY28" fmla="*/ 241157 h 4939827"/>
              <a:gd name="connsiteX29" fmla="*/ 8565757 w 12192000"/>
              <a:gd name="connsiteY29" fmla="*/ 255317 h 4939827"/>
              <a:gd name="connsiteX30" fmla="*/ 8573171 w 12192000"/>
              <a:gd name="connsiteY30" fmla="*/ 258426 h 4939827"/>
              <a:gd name="connsiteX31" fmla="*/ 8573548 w 12192000"/>
              <a:gd name="connsiteY31" fmla="*/ 258241 h 4939827"/>
              <a:gd name="connsiteX32" fmla="*/ 8581827 w 12192000"/>
              <a:gd name="connsiteY32" fmla="*/ 261028 h 4939827"/>
              <a:gd name="connsiteX33" fmla="*/ 8586687 w 12192000"/>
              <a:gd name="connsiteY33" fmla="*/ 264089 h 4939827"/>
              <a:gd name="connsiteX34" fmla="*/ 8601067 w 12192000"/>
              <a:gd name="connsiteY34" fmla="*/ 270114 h 4939827"/>
              <a:gd name="connsiteX35" fmla="*/ 8672650 w 12192000"/>
              <a:gd name="connsiteY35" fmla="*/ 254821 h 4939827"/>
              <a:gd name="connsiteX36" fmla="*/ 8785543 w 12192000"/>
              <a:gd name="connsiteY36" fmla="*/ 263406 h 4939827"/>
              <a:gd name="connsiteX37" fmla="*/ 8830588 w 12192000"/>
              <a:gd name="connsiteY37" fmla="*/ 265483 h 4939827"/>
              <a:gd name="connsiteX38" fmla="*/ 8905142 w 12192000"/>
              <a:gd name="connsiteY38" fmla="*/ 264958 h 4939827"/>
              <a:gd name="connsiteX39" fmla="*/ 8968582 w 12192000"/>
              <a:gd name="connsiteY39" fmla="*/ 262728 h 4939827"/>
              <a:gd name="connsiteX40" fmla="*/ 8972994 w 12192000"/>
              <a:gd name="connsiteY40" fmla="*/ 263284 h 4939827"/>
              <a:gd name="connsiteX41" fmla="*/ 9004605 w 12192000"/>
              <a:gd name="connsiteY41" fmla="*/ 258041 h 4939827"/>
              <a:gd name="connsiteX42" fmla="*/ 9016165 w 12192000"/>
              <a:gd name="connsiteY42" fmla="*/ 261258 h 4939827"/>
              <a:gd name="connsiteX43" fmla="*/ 9043297 w 12192000"/>
              <a:gd name="connsiteY43" fmla="*/ 281547 h 4939827"/>
              <a:gd name="connsiteX44" fmla="*/ 9048315 w 12192000"/>
              <a:gd name="connsiteY44" fmla="*/ 279264 h 4939827"/>
              <a:gd name="connsiteX45" fmla="*/ 9054706 w 12192000"/>
              <a:gd name="connsiteY45" fmla="*/ 278538 h 4939827"/>
              <a:gd name="connsiteX46" fmla="*/ 9070919 w 12192000"/>
              <a:gd name="connsiteY46" fmla="*/ 281810 h 4939827"/>
              <a:gd name="connsiteX47" fmla="*/ 9076813 w 12192000"/>
              <a:gd name="connsiteY47" fmla="*/ 283909 h 4939827"/>
              <a:gd name="connsiteX48" fmla="*/ 9085871 w 12192000"/>
              <a:gd name="connsiteY48" fmla="*/ 285133 h 4939827"/>
              <a:gd name="connsiteX49" fmla="*/ 9086159 w 12192000"/>
              <a:gd name="connsiteY49" fmla="*/ 284887 h 4939827"/>
              <a:gd name="connsiteX50" fmla="*/ 9134606 w 12192000"/>
              <a:gd name="connsiteY50" fmla="*/ 288168 h 4939827"/>
              <a:gd name="connsiteX51" fmla="*/ 9195590 w 12192000"/>
              <a:gd name="connsiteY51" fmla="*/ 279568 h 4939827"/>
              <a:gd name="connsiteX52" fmla="*/ 9219336 w 12192000"/>
              <a:gd name="connsiteY52" fmla="*/ 278133 h 4939827"/>
              <a:gd name="connsiteX53" fmla="*/ 9232362 w 12192000"/>
              <a:gd name="connsiteY53" fmla="*/ 275894 h 4939827"/>
              <a:gd name="connsiteX54" fmla="*/ 9233396 w 12192000"/>
              <a:gd name="connsiteY54" fmla="*/ 274803 h 4939827"/>
              <a:gd name="connsiteX55" fmla="*/ 9256213 w 12192000"/>
              <a:gd name="connsiteY55" fmla="*/ 281576 h 4939827"/>
              <a:gd name="connsiteX56" fmla="*/ 9262377 w 12192000"/>
              <a:gd name="connsiteY56" fmla="*/ 286635 h 4939827"/>
              <a:gd name="connsiteX57" fmla="*/ 9287089 w 12192000"/>
              <a:gd name="connsiteY57" fmla="*/ 303891 h 4939827"/>
              <a:gd name="connsiteX58" fmla="*/ 9371484 w 12192000"/>
              <a:gd name="connsiteY58" fmla="*/ 329634 h 4939827"/>
              <a:gd name="connsiteX59" fmla="*/ 9404829 w 12192000"/>
              <a:gd name="connsiteY59" fmla="*/ 339038 h 4939827"/>
              <a:gd name="connsiteX60" fmla="*/ 9427021 w 12192000"/>
              <a:gd name="connsiteY60" fmla="*/ 358784 h 4939827"/>
              <a:gd name="connsiteX61" fmla="*/ 9670844 w 12192000"/>
              <a:gd name="connsiteY61" fmla="*/ 405128 h 4939827"/>
              <a:gd name="connsiteX62" fmla="*/ 9816083 w 12192000"/>
              <a:gd name="connsiteY62" fmla="*/ 416573 h 4939827"/>
              <a:gd name="connsiteX63" fmla="*/ 9936741 w 12192000"/>
              <a:gd name="connsiteY63" fmla="*/ 437044 h 4939827"/>
              <a:gd name="connsiteX64" fmla="*/ 10050093 w 12192000"/>
              <a:gd name="connsiteY64" fmla="*/ 443783 h 4939827"/>
              <a:gd name="connsiteX65" fmla="*/ 10130090 w 12192000"/>
              <a:gd name="connsiteY65" fmla="*/ 459520 h 4939827"/>
              <a:gd name="connsiteX66" fmla="*/ 10173456 w 12192000"/>
              <a:gd name="connsiteY66" fmla="*/ 457749 h 4939827"/>
              <a:gd name="connsiteX67" fmla="*/ 10218232 w 12192000"/>
              <a:gd name="connsiteY67" fmla="*/ 459820 h 4939827"/>
              <a:gd name="connsiteX68" fmla="*/ 10354176 w 12192000"/>
              <a:gd name="connsiteY68" fmla="*/ 471377 h 4939827"/>
              <a:gd name="connsiteX69" fmla="*/ 10430681 w 12192000"/>
              <a:gd name="connsiteY69" fmla="*/ 481226 h 4939827"/>
              <a:gd name="connsiteX70" fmla="*/ 10478169 w 12192000"/>
              <a:gd name="connsiteY70" fmla="*/ 481774 h 4939827"/>
              <a:gd name="connsiteX71" fmla="*/ 10540907 w 12192000"/>
              <a:gd name="connsiteY71" fmla="*/ 485607 h 4939827"/>
              <a:gd name="connsiteX72" fmla="*/ 10614941 w 12192000"/>
              <a:gd name="connsiteY72" fmla="*/ 487592 h 4939827"/>
              <a:gd name="connsiteX73" fmla="*/ 10674098 w 12192000"/>
              <a:gd name="connsiteY73" fmla="*/ 521656 h 4939827"/>
              <a:gd name="connsiteX74" fmla="*/ 10874834 w 12192000"/>
              <a:gd name="connsiteY74" fmla="*/ 574867 h 4939827"/>
              <a:gd name="connsiteX75" fmla="*/ 10944981 w 12192000"/>
              <a:gd name="connsiteY75" fmla="*/ 615042 h 4939827"/>
              <a:gd name="connsiteX76" fmla="*/ 11006376 w 12192000"/>
              <a:gd name="connsiteY76" fmla="*/ 645957 h 4939827"/>
              <a:gd name="connsiteX77" fmla="*/ 11076308 w 12192000"/>
              <a:gd name="connsiteY77" fmla="*/ 675698 h 4939827"/>
              <a:gd name="connsiteX78" fmla="*/ 11148789 w 12192000"/>
              <a:gd name="connsiteY78" fmla="*/ 685041 h 4939827"/>
              <a:gd name="connsiteX79" fmla="*/ 11249129 w 12192000"/>
              <a:gd name="connsiteY79" fmla="*/ 684218 h 4939827"/>
              <a:gd name="connsiteX80" fmla="*/ 11299915 w 12192000"/>
              <a:gd name="connsiteY80" fmla="*/ 692177 h 4939827"/>
              <a:gd name="connsiteX81" fmla="*/ 11386973 w 12192000"/>
              <a:gd name="connsiteY81" fmla="*/ 708209 h 4939827"/>
              <a:gd name="connsiteX82" fmla="*/ 11500105 w 12192000"/>
              <a:gd name="connsiteY82" fmla="*/ 735014 h 4939827"/>
              <a:gd name="connsiteX83" fmla="*/ 11621735 w 12192000"/>
              <a:gd name="connsiteY83" fmla="*/ 789584 h 4939827"/>
              <a:gd name="connsiteX84" fmla="*/ 11691200 w 12192000"/>
              <a:gd name="connsiteY84" fmla="*/ 867902 h 4939827"/>
              <a:gd name="connsiteX85" fmla="*/ 11819427 w 12192000"/>
              <a:gd name="connsiteY85" fmla="*/ 911634 h 4939827"/>
              <a:gd name="connsiteX86" fmla="*/ 11969720 w 12192000"/>
              <a:gd name="connsiteY86" fmla="*/ 964737 h 4939827"/>
              <a:gd name="connsiteX87" fmla="*/ 12055766 w 12192000"/>
              <a:gd name="connsiteY87" fmla="*/ 991268 h 4939827"/>
              <a:gd name="connsiteX88" fmla="*/ 12171539 w 12192000"/>
              <a:gd name="connsiteY88" fmla="*/ 995427 h 4939827"/>
              <a:gd name="connsiteX89" fmla="*/ 12187831 w 12192000"/>
              <a:gd name="connsiteY89" fmla="*/ 996580 h 4939827"/>
              <a:gd name="connsiteX90" fmla="*/ 12192000 w 12192000"/>
              <a:gd name="connsiteY90" fmla="*/ 996726 h 4939827"/>
              <a:gd name="connsiteX91" fmla="*/ 12192000 w 12192000"/>
              <a:gd name="connsiteY91" fmla="*/ 4939827 h 4939827"/>
              <a:gd name="connsiteX92" fmla="*/ 0 w 12192000"/>
              <a:gd name="connsiteY92" fmla="*/ 4939827 h 4939827"/>
              <a:gd name="connsiteX93" fmla="*/ 0 w 12192000"/>
              <a:gd name="connsiteY93" fmla="*/ 512043 h 4939827"/>
              <a:gd name="connsiteX94" fmla="*/ 7381 w 12192000"/>
              <a:gd name="connsiteY94" fmla="*/ 512580 h 4939827"/>
              <a:gd name="connsiteX95" fmla="*/ 100029 w 12192000"/>
              <a:gd name="connsiteY95" fmla="*/ 504758 h 4939827"/>
              <a:gd name="connsiteX96" fmla="*/ 155244 w 12192000"/>
              <a:gd name="connsiteY96" fmla="*/ 525130 h 4939827"/>
              <a:gd name="connsiteX97" fmla="*/ 254366 w 12192000"/>
              <a:gd name="connsiteY97" fmla="*/ 534449 h 4939827"/>
              <a:gd name="connsiteX98" fmla="*/ 447292 w 12192000"/>
              <a:gd name="connsiteY98" fmla="*/ 542725 h 4939827"/>
              <a:gd name="connsiteX99" fmla="*/ 628105 w 12192000"/>
              <a:gd name="connsiteY99" fmla="*/ 547853 h 4939827"/>
              <a:gd name="connsiteX100" fmla="*/ 783146 w 12192000"/>
              <a:gd name="connsiteY100" fmla="*/ 591799 h 4939827"/>
              <a:gd name="connsiteX101" fmla="*/ 1043676 w 12192000"/>
              <a:gd name="connsiteY101" fmla="*/ 591887 h 4939827"/>
              <a:gd name="connsiteX102" fmla="*/ 1281816 w 12192000"/>
              <a:gd name="connsiteY102" fmla="*/ 520946 h 4939827"/>
              <a:gd name="connsiteX103" fmla="*/ 1486347 w 12192000"/>
              <a:gd name="connsiteY103" fmla="*/ 487310 h 4939827"/>
              <a:gd name="connsiteX104" fmla="*/ 1568079 w 12192000"/>
              <a:gd name="connsiteY104" fmla="*/ 462531 h 4939827"/>
              <a:gd name="connsiteX105" fmla="*/ 1622516 w 12192000"/>
              <a:gd name="connsiteY105" fmla="*/ 466058 h 4939827"/>
              <a:gd name="connsiteX106" fmla="*/ 1655457 w 12192000"/>
              <a:gd name="connsiteY106" fmla="*/ 465359 h 4939827"/>
              <a:gd name="connsiteX107" fmla="*/ 1717454 w 12192000"/>
              <a:gd name="connsiteY107" fmla="*/ 417203 h 4939827"/>
              <a:gd name="connsiteX108" fmla="*/ 1913794 w 12192000"/>
              <a:gd name="connsiteY108" fmla="*/ 365255 h 4939827"/>
              <a:gd name="connsiteX109" fmla="*/ 2129762 w 12192000"/>
              <a:gd name="connsiteY109" fmla="*/ 367832 h 4939827"/>
              <a:gd name="connsiteX110" fmla="*/ 2376970 w 12192000"/>
              <a:gd name="connsiteY110" fmla="*/ 350129 h 4939827"/>
              <a:gd name="connsiteX111" fmla="*/ 2480155 w 12192000"/>
              <a:gd name="connsiteY111" fmla="*/ 359227 h 4939827"/>
              <a:gd name="connsiteX112" fmla="*/ 2586782 w 12192000"/>
              <a:gd name="connsiteY112" fmla="*/ 339352 h 4939827"/>
              <a:gd name="connsiteX113" fmla="*/ 2654496 w 12192000"/>
              <a:gd name="connsiteY113" fmla="*/ 315431 h 4939827"/>
              <a:gd name="connsiteX114" fmla="*/ 2788947 w 12192000"/>
              <a:gd name="connsiteY114" fmla="*/ 250375 h 4939827"/>
              <a:gd name="connsiteX115" fmla="*/ 2885389 w 12192000"/>
              <a:gd name="connsiteY115" fmla="*/ 255259 h 4939827"/>
              <a:gd name="connsiteX116" fmla="*/ 3045916 w 12192000"/>
              <a:gd name="connsiteY116" fmla="*/ 261030 h 4939827"/>
              <a:gd name="connsiteX117" fmla="*/ 3074187 w 12192000"/>
              <a:gd name="connsiteY117" fmla="*/ 243226 h 4939827"/>
              <a:gd name="connsiteX118" fmla="*/ 3103677 w 12192000"/>
              <a:gd name="connsiteY118" fmla="*/ 209527 h 4939827"/>
              <a:gd name="connsiteX119" fmla="*/ 3126759 w 12192000"/>
              <a:gd name="connsiteY119" fmla="*/ 211226 h 4939827"/>
              <a:gd name="connsiteX120" fmla="*/ 3164020 w 12192000"/>
              <a:gd name="connsiteY120" fmla="*/ 212779 h 4939827"/>
              <a:gd name="connsiteX121" fmla="*/ 3285019 w 12192000"/>
              <a:gd name="connsiteY121" fmla="*/ 220535 h 4939827"/>
              <a:gd name="connsiteX122" fmla="*/ 3365154 w 12192000"/>
              <a:gd name="connsiteY122" fmla="*/ 226416 h 4939827"/>
              <a:gd name="connsiteX123" fmla="*/ 3367507 w 12192000"/>
              <a:gd name="connsiteY123" fmla="*/ 225416 h 4939827"/>
              <a:gd name="connsiteX124" fmla="*/ 3387567 w 12192000"/>
              <a:gd name="connsiteY124" fmla="*/ 227103 h 4939827"/>
              <a:gd name="connsiteX125" fmla="*/ 3424753 w 12192000"/>
              <a:gd name="connsiteY125" fmla="*/ 244380 h 4939827"/>
              <a:gd name="connsiteX126" fmla="*/ 3498001 w 12192000"/>
              <a:gd name="connsiteY126" fmla="*/ 231941 h 4939827"/>
              <a:gd name="connsiteX127" fmla="*/ 3561557 w 12192000"/>
              <a:gd name="connsiteY127" fmla="*/ 228095 h 4939827"/>
              <a:gd name="connsiteX128" fmla="*/ 3611920 w 12192000"/>
              <a:gd name="connsiteY128" fmla="*/ 218094 h 4939827"/>
              <a:gd name="connsiteX129" fmla="*/ 3620528 w 12192000"/>
              <a:gd name="connsiteY129" fmla="*/ 218788 h 4939827"/>
              <a:gd name="connsiteX130" fmla="*/ 3620766 w 12192000"/>
              <a:gd name="connsiteY130" fmla="*/ 218511 h 4939827"/>
              <a:gd name="connsiteX131" fmla="*/ 3629977 w 12192000"/>
              <a:gd name="connsiteY131" fmla="*/ 218664 h 4939827"/>
              <a:gd name="connsiteX132" fmla="*/ 3636217 w 12192000"/>
              <a:gd name="connsiteY132" fmla="*/ 220048 h 4939827"/>
              <a:gd name="connsiteX133" fmla="*/ 3709484 w 12192000"/>
              <a:gd name="connsiteY133" fmla="*/ 186927 h 4939827"/>
              <a:gd name="connsiteX134" fmla="*/ 3761342 w 12192000"/>
              <a:gd name="connsiteY134" fmla="*/ 177474 h 4939827"/>
              <a:gd name="connsiteX135" fmla="*/ 3799748 w 12192000"/>
              <a:gd name="connsiteY135" fmla="*/ 167154 h 4939827"/>
              <a:gd name="connsiteX136" fmla="*/ 3812225 w 12192000"/>
              <a:gd name="connsiteY136" fmla="*/ 189020 h 4939827"/>
              <a:gd name="connsiteX137" fmla="*/ 3864537 w 12192000"/>
              <a:gd name="connsiteY137" fmla="*/ 200742 h 4939827"/>
              <a:gd name="connsiteX138" fmla="*/ 4028476 w 12192000"/>
              <a:gd name="connsiteY138" fmla="*/ 223679 h 4939827"/>
              <a:gd name="connsiteX139" fmla="*/ 4191582 w 12192000"/>
              <a:gd name="connsiteY139" fmla="*/ 238952 h 4939827"/>
              <a:gd name="connsiteX140" fmla="*/ 4251024 w 12192000"/>
              <a:gd name="connsiteY140" fmla="*/ 240874 h 4939827"/>
              <a:gd name="connsiteX141" fmla="*/ 4355275 w 12192000"/>
              <a:gd name="connsiteY141" fmla="*/ 260205 h 4939827"/>
              <a:gd name="connsiteX142" fmla="*/ 4423807 w 12192000"/>
              <a:gd name="connsiteY142" fmla="*/ 270366 h 4939827"/>
              <a:gd name="connsiteX143" fmla="*/ 4558432 w 12192000"/>
              <a:gd name="connsiteY143" fmla="*/ 269194 h 4939827"/>
              <a:gd name="connsiteX144" fmla="*/ 4635061 w 12192000"/>
              <a:gd name="connsiteY144" fmla="*/ 280682 h 4939827"/>
              <a:gd name="connsiteX145" fmla="*/ 4807427 w 12192000"/>
              <a:gd name="connsiteY145" fmla="*/ 276835 h 4939827"/>
              <a:gd name="connsiteX146" fmla="*/ 5028933 w 12192000"/>
              <a:gd name="connsiteY146" fmla="*/ 183887 h 4939827"/>
              <a:gd name="connsiteX147" fmla="*/ 5093642 w 12192000"/>
              <a:gd name="connsiteY147" fmla="*/ 177214 h 4939827"/>
              <a:gd name="connsiteX148" fmla="*/ 5102642 w 12192000"/>
              <a:gd name="connsiteY148" fmla="*/ 186816 h 4939827"/>
              <a:gd name="connsiteX149" fmla="*/ 5193590 w 12192000"/>
              <a:gd name="connsiteY149" fmla="*/ 136361 h 4939827"/>
              <a:gd name="connsiteX150" fmla="*/ 5323922 w 12192000"/>
              <a:gd name="connsiteY150" fmla="*/ 146332 h 4939827"/>
              <a:gd name="connsiteX151" fmla="*/ 5421860 w 12192000"/>
              <a:gd name="connsiteY151" fmla="*/ 167298 h 4939827"/>
              <a:gd name="connsiteX152" fmla="*/ 5476948 w 12192000"/>
              <a:gd name="connsiteY152" fmla="*/ 173249 h 4939827"/>
              <a:gd name="connsiteX153" fmla="*/ 5516842 w 12192000"/>
              <a:gd name="connsiteY153" fmla="*/ 184018 h 4939827"/>
              <a:gd name="connsiteX154" fmla="*/ 5619415 w 12192000"/>
              <a:gd name="connsiteY154" fmla="*/ 176781 h 4939827"/>
              <a:gd name="connsiteX155" fmla="*/ 5789867 w 12192000"/>
              <a:gd name="connsiteY155" fmla="*/ 150304 h 4939827"/>
              <a:gd name="connsiteX156" fmla="*/ 5825953 w 12192000"/>
              <a:gd name="connsiteY156" fmla="*/ 147907 h 4939827"/>
              <a:gd name="connsiteX157" fmla="*/ 5856168 w 12192000"/>
              <a:gd name="connsiteY157" fmla="*/ 158719 h 4939827"/>
              <a:gd name="connsiteX158" fmla="*/ 5862476 w 12192000"/>
              <a:gd name="connsiteY158" fmla="*/ 172447 h 4939827"/>
              <a:gd name="connsiteX159" fmla="*/ 5882195 w 12192000"/>
              <a:gd name="connsiteY159" fmla="*/ 173195 h 4939827"/>
              <a:gd name="connsiteX160" fmla="*/ 5887271 w 12192000"/>
              <a:gd name="connsiteY160" fmla="*/ 176084 h 4939827"/>
              <a:gd name="connsiteX161" fmla="*/ 5916552 w 12192000"/>
              <a:gd name="connsiteY161" fmla="*/ 189955 h 4939827"/>
              <a:gd name="connsiteX162" fmla="*/ 5983240 w 12192000"/>
              <a:gd name="connsiteY162" fmla="*/ 152755 h 4939827"/>
              <a:gd name="connsiteX163" fmla="*/ 6152287 w 12192000"/>
              <a:gd name="connsiteY163" fmla="*/ 116736 h 4939827"/>
              <a:gd name="connsiteX164" fmla="*/ 6415830 w 12192000"/>
              <a:gd name="connsiteY164" fmla="*/ 136006 h 4939827"/>
              <a:gd name="connsiteX165" fmla="*/ 6756965 w 12192000"/>
              <a:gd name="connsiteY165" fmla="*/ 57636 h 4939827"/>
              <a:gd name="connsiteX166" fmla="*/ 6965101 w 12192000"/>
              <a:gd name="connsiteY166" fmla="*/ 25718 h 4939827"/>
              <a:gd name="connsiteX167" fmla="*/ 6986370 w 12192000"/>
              <a:gd name="connsiteY167" fmla="*/ 12659 h 4939827"/>
              <a:gd name="connsiteX168" fmla="*/ 6989536 w 12192000"/>
              <a:gd name="connsiteY168" fmla="*/ 14528 h 4939827"/>
              <a:gd name="connsiteX169" fmla="*/ 7015933 w 12192000"/>
              <a:gd name="connsiteY169" fmla="*/ 9653 h 4939827"/>
              <a:gd name="connsiteX170" fmla="*/ 7020592 w 12192000"/>
              <a:gd name="connsiteY170" fmla="*/ 1651 h 4939827"/>
              <a:gd name="connsiteX171" fmla="*/ 7025905 w 12192000"/>
              <a:gd name="connsiteY171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43464 w 12192000"/>
              <a:gd name="connsiteY12" fmla="*/ 68367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885389 w 12192000"/>
              <a:gd name="connsiteY114" fmla="*/ 255259 h 4939827"/>
              <a:gd name="connsiteX115" fmla="*/ 3045916 w 12192000"/>
              <a:gd name="connsiteY115" fmla="*/ 261030 h 4939827"/>
              <a:gd name="connsiteX116" fmla="*/ 3074187 w 12192000"/>
              <a:gd name="connsiteY116" fmla="*/ 243226 h 4939827"/>
              <a:gd name="connsiteX117" fmla="*/ 3103677 w 12192000"/>
              <a:gd name="connsiteY117" fmla="*/ 209527 h 4939827"/>
              <a:gd name="connsiteX118" fmla="*/ 3126759 w 12192000"/>
              <a:gd name="connsiteY118" fmla="*/ 211226 h 4939827"/>
              <a:gd name="connsiteX119" fmla="*/ 3164020 w 12192000"/>
              <a:gd name="connsiteY119" fmla="*/ 212779 h 4939827"/>
              <a:gd name="connsiteX120" fmla="*/ 3285019 w 12192000"/>
              <a:gd name="connsiteY120" fmla="*/ 220535 h 4939827"/>
              <a:gd name="connsiteX121" fmla="*/ 3365154 w 12192000"/>
              <a:gd name="connsiteY121" fmla="*/ 226416 h 4939827"/>
              <a:gd name="connsiteX122" fmla="*/ 3367507 w 12192000"/>
              <a:gd name="connsiteY122" fmla="*/ 225416 h 4939827"/>
              <a:gd name="connsiteX123" fmla="*/ 3387567 w 12192000"/>
              <a:gd name="connsiteY123" fmla="*/ 227103 h 4939827"/>
              <a:gd name="connsiteX124" fmla="*/ 3424753 w 12192000"/>
              <a:gd name="connsiteY124" fmla="*/ 244380 h 4939827"/>
              <a:gd name="connsiteX125" fmla="*/ 3498001 w 12192000"/>
              <a:gd name="connsiteY125" fmla="*/ 231941 h 4939827"/>
              <a:gd name="connsiteX126" fmla="*/ 3561557 w 12192000"/>
              <a:gd name="connsiteY126" fmla="*/ 228095 h 4939827"/>
              <a:gd name="connsiteX127" fmla="*/ 3611920 w 12192000"/>
              <a:gd name="connsiteY127" fmla="*/ 218094 h 4939827"/>
              <a:gd name="connsiteX128" fmla="*/ 3620528 w 12192000"/>
              <a:gd name="connsiteY128" fmla="*/ 218788 h 4939827"/>
              <a:gd name="connsiteX129" fmla="*/ 3620766 w 12192000"/>
              <a:gd name="connsiteY129" fmla="*/ 218511 h 4939827"/>
              <a:gd name="connsiteX130" fmla="*/ 3629977 w 12192000"/>
              <a:gd name="connsiteY130" fmla="*/ 218664 h 4939827"/>
              <a:gd name="connsiteX131" fmla="*/ 3636217 w 12192000"/>
              <a:gd name="connsiteY131" fmla="*/ 220048 h 4939827"/>
              <a:gd name="connsiteX132" fmla="*/ 3709484 w 12192000"/>
              <a:gd name="connsiteY132" fmla="*/ 186927 h 4939827"/>
              <a:gd name="connsiteX133" fmla="*/ 3761342 w 12192000"/>
              <a:gd name="connsiteY133" fmla="*/ 177474 h 4939827"/>
              <a:gd name="connsiteX134" fmla="*/ 3799748 w 12192000"/>
              <a:gd name="connsiteY134" fmla="*/ 167154 h 4939827"/>
              <a:gd name="connsiteX135" fmla="*/ 3812225 w 12192000"/>
              <a:gd name="connsiteY135" fmla="*/ 189020 h 4939827"/>
              <a:gd name="connsiteX136" fmla="*/ 3864537 w 12192000"/>
              <a:gd name="connsiteY136" fmla="*/ 200742 h 4939827"/>
              <a:gd name="connsiteX137" fmla="*/ 4028476 w 12192000"/>
              <a:gd name="connsiteY137" fmla="*/ 223679 h 4939827"/>
              <a:gd name="connsiteX138" fmla="*/ 4191582 w 12192000"/>
              <a:gd name="connsiteY138" fmla="*/ 238952 h 4939827"/>
              <a:gd name="connsiteX139" fmla="*/ 4251024 w 12192000"/>
              <a:gd name="connsiteY139" fmla="*/ 240874 h 4939827"/>
              <a:gd name="connsiteX140" fmla="*/ 4355275 w 12192000"/>
              <a:gd name="connsiteY140" fmla="*/ 260205 h 4939827"/>
              <a:gd name="connsiteX141" fmla="*/ 4423807 w 12192000"/>
              <a:gd name="connsiteY141" fmla="*/ 270366 h 4939827"/>
              <a:gd name="connsiteX142" fmla="*/ 4558432 w 12192000"/>
              <a:gd name="connsiteY142" fmla="*/ 269194 h 4939827"/>
              <a:gd name="connsiteX143" fmla="*/ 4635061 w 12192000"/>
              <a:gd name="connsiteY143" fmla="*/ 280682 h 4939827"/>
              <a:gd name="connsiteX144" fmla="*/ 4807427 w 12192000"/>
              <a:gd name="connsiteY144" fmla="*/ 276835 h 4939827"/>
              <a:gd name="connsiteX145" fmla="*/ 5028933 w 12192000"/>
              <a:gd name="connsiteY145" fmla="*/ 183887 h 4939827"/>
              <a:gd name="connsiteX146" fmla="*/ 5093642 w 12192000"/>
              <a:gd name="connsiteY146" fmla="*/ 177214 h 4939827"/>
              <a:gd name="connsiteX147" fmla="*/ 5102642 w 12192000"/>
              <a:gd name="connsiteY147" fmla="*/ 186816 h 4939827"/>
              <a:gd name="connsiteX148" fmla="*/ 5193590 w 12192000"/>
              <a:gd name="connsiteY148" fmla="*/ 136361 h 4939827"/>
              <a:gd name="connsiteX149" fmla="*/ 5323922 w 12192000"/>
              <a:gd name="connsiteY149" fmla="*/ 146332 h 4939827"/>
              <a:gd name="connsiteX150" fmla="*/ 5421860 w 12192000"/>
              <a:gd name="connsiteY150" fmla="*/ 167298 h 4939827"/>
              <a:gd name="connsiteX151" fmla="*/ 5476948 w 12192000"/>
              <a:gd name="connsiteY151" fmla="*/ 173249 h 4939827"/>
              <a:gd name="connsiteX152" fmla="*/ 5516842 w 12192000"/>
              <a:gd name="connsiteY152" fmla="*/ 184018 h 4939827"/>
              <a:gd name="connsiteX153" fmla="*/ 5619415 w 12192000"/>
              <a:gd name="connsiteY153" fmla="*/ 176781 h 4939827"/>
              <a:gd name="connsiteX154" fmla="*/ 5789867 w 12192000"/>
              <a:gd name="connsiteY154" fmla="*/ 150304 h 4939827"/>
              <a:gd name="connsiteX155" fmla="*/ 5825953 w 12192000"/>
              <a:gd name="connsiteY155" fmla="*/ 147907 h 4939827"/>
              <a:gd name="connsiteX156" fmla="*/ 5856168 w 12192000"/>
              <a:gd name="connsiteY156" fmla="*/ 158719 h 4939827"/>
              <a:gd name="connsiteX157" fmla="*/ 5862476 w 12192000"/>
              <a:gd name="connsiteY157" fmla="*/ 172447 h 4939827"/>
              <a:gd name="connsiteX158" fmla="*/ 5882195 w 12192000"/>
              <a:gd name="connsiteY158" fmla="*/ 173195 h 4939827"/>
              <a:gd name="connsiteX159" fmla="*/ 5887271 w 12192000"/>
              <a:gd name="connsiteY159" fmla="*/ 176084 h 4939827"/>
              <a:gd name="connsiteX160" fmla="*/ 5916552 w 12192000"/>
              <a:gd name="connsiteY160" fmla="*/ 189955 h 4939827"/>
              <a:gd name="connsiteX161" fmla="*/ 5983240 w 12192000"/>
              <a:gd name="connsiteY161" fmla="*/ 152755 h 4939827"/>
              <a:gd name="connsiteX162" fmla="*/ 6152287 w 12192000"/>
              <a:gd name="connsiteY162" fmla="*/ 116736 h 4939827"/>
              <a:gd name="connsiteX163" fmla="*/ 6415830 w 12192000"/>
              <a:gd name="connsiteY163" fmla="*/ 136006 h 4939827"/>
              <a:gd name="connsiteX164" fmla="*/ 6756965 w 12192000"/>
              <a:gd name="connsiteY164" fmla="*/ 57636 h 4939827"/>
              <a:gd name="connsiteX165" fmla="*/ 6965101 w 12192000"/>
              <a:gd name="connsiteY165" fmla="*/ 25718 h 4939827"/>
              <a:gd name="connsiteX166" fmla="*/ 6986370 w 12192000"/>
              <a:gd name="connsiteY166" fmla="*/ 12659 h 4939827"/>
              <a:gd name="connsiteX167" fmla="*/ 6989536 w 12192000"/>
              <a:gd name="connsiteY167" fmla="*/ 14528 h 4939827"/>
              <a:gd name="connsiteX168" fmla="*/ 7015933 w 12192000"/>
              <a:gd name="connsiteY168" fmla="*/ 9653 h 4939827"/>
              <a:gd name="connsiteX169" fmla="*/ 7020592 w 12192000"/>
              <a:gd name="connsiteY169" fmla="*/ 1651 h 4939827"/>
              <a:gd name="connsiteX170" fmla="*/ 7025905 w 12192000"/>
              <a:gd name="connsiteY170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885389 w 12192000"/>
              <a:gd name="connsiteY114" fmla="*/ 255259 h 4939827"/>
              <a:gd name="connsiteX115" fmla="*/ 3045916 w 12192000"/>
              <a:gd name="connsiteY115" fmla="*/ 261030 h 4939827"/>
              <a:gd name="connsiteX116" fmla="*/ 3074187 w 12192000"/>
              <a:gd name="connsiteY116" fmla="*/ 243226 h 4939827"/>
              <a:gd name="connsiteX117" fmla="*/ 3103677 w 12192000"/>
              <a:gd name="connsiteY117" fmla="*/ 209527 h 4939827"/>
              <a:gd name="connsiteX118" fmla="*/ 3126759 w 12192000"/>
              <a:gd name="connsiteY118" fmla="*/ 211226 h 4939827"/>
              <a:gd name="connsiteX119" fmla="*/ 3164020 w 12192000"/>
              <a:gd name="connsiteY119" fmla="*/ 212779 h 4939827"/>
              <a:gd name="connsiteX120" fmla="*/ 3285019 w 12192000"/>
              <a:gd name="connsiteY120" fmla="*/ 220535 h 4939827"/>
              <a:gd name="connsiteX121" fmla="*/ 3365154 w 12192000"/>
              <a:gd name="connsiteY121" fmla="*/ 226416 h 4939827"/>
              <a:gd name="connsiteX122" fmla="*/ 3367507 w 12192000"/>
              <a:gd name="connsiteY122" fmla="*/ 225416 h 4939827"/>
              <a:gd name="connsiteX123" fmla="*/ 3387567 w 12192000"/>
              <a:gd name="connsiteY123" fmla="*/ 227103 h 4939827"/>
              <a:gd name="connsiteX124" fmla="*/ 3424753 w 12192000"/>
              <a:gd name="connsiteY124" fmla="*/ 244380 h 4939827"/>
              <a:gd name="connsiteX125" fmla="*/ 3498001 w 12192000"/>
              <a:gd name="connsiteY125" fmla="*/ 231941 h 4939827"/>
              <a:gd name="connsiteX126" fmla="*/ 3561557 w 12192000"/>
              <a:gd name="connsiteY126" fmla="*/ 228095 h 4939827"/>
              <a:gd name="connsiteX127" fmla="*/ 3611920 w 12192000"/>
              <a:gd name="connsiteY127" fmla="*/ 218094 h 4939827"/>
              <a:gd name="connsiteX128" fmla="*/ 3620528 w 12192000"/>
              <a:gd name="connsiteY128" fmla="*/ 218788 h 4939827"/>
              <a:gd name="connsiteX129" fmla="*/ 3620766 w 12192000"/>
              <a:gd name="connsiteY129" fmla="*/ 218511 h 4939827"/>
              <a:gd name="connsiteX130" fmla="*/ 3629977 w 12192000"/>
              <a:gd name="connsiteY130" fmla="*/ 218664 h 4939827"/>
              <a:gd name="connsiteX131" fmla="*/ 3636217 w 12192000"/>
              <a:gd name="connsiteY131" fmla="*/ 220048 h 4939827"/>
              <a:gd name="connsiteX132" fmla="*/ 3709484 w 12192000"/>
              <a:gd name="connsiteY132" fmla="*/ 186927 h 4939827"/>
              <a:gd name="connsiteX133" fmla="*/ 3761342 w 12192000"/>
              <a:gd name="connsiteY133" fmla="*/ 177474 h 4939827"/>
              <a:gd name="connsiteX134" fmla="*/ 3799748 w 12192000"/>
              <a:gd name="connsiteY134" fmla="*/ 167154 h 4939827"/>
              <a:gd name="connsiteX135" fmla="*/ 3812225 w 12192000"/>
              <a:gd name="connsiteY135" fmla="*/ 189020 h 4939827"/>
              <a:gd name="connsiteX136" fmla="*/ 3864537 w 12192000"/>
              <a:gd name="connsiteY136" fmla="*/ 200742 h 4939827"/>
              <a:gd name="connsiteX137" fmla="*/ 4028476 w 12192000"/>
              <a:gd name="connsiteY137" fmla="*/ 223679 h 4939827"/>
              <a:gd name="connsiteX138" fmla="*/ 4191582 w 12192000"/>
              <a:gd name="connsiteY138" fmla="*/ 238952 h 4939827"/>
              <a:gd name="connsiteX139" fmla="*/ 4251024 w 12192000"/>
              <a:gd name="connsiteY139" fmla="*/ 240874 h 4939827"/>
              <a:gd name="connsiteX140" fmla="*/ 4355275 w 12192000"/>
              <a:gd name="connsiteY140" fmla="*/ 260205 h 4939827"/>
              <a:gd name="connsiteX141" fmla="*/ 4423807 w 12192000"/>
              <a:gd name="connsiteY141" fmla="*/ 270366 h 4939827"/>
              <a:gd name="connsiteX142" fmla="*/ 4558432 w 12192000"/>
              <a:gd name="connsiteY142" fmla="*/ 269194 h 4939827"/>
              <a:gd name="connsiteX143" fmla="*/ 4635061 w 12192000"/>
              <a:gd name="connsiteY143" fmla="*/ 280682 h 4939827"/>
              <a:gd name="connsiteX144" fmla="*/ 4807427 w 12192000"/>
              <a:gd name="connsiteY144" fmla="*/ 276835 h 4939827"/>
              <a:gd name="connsiteX145" fmla="*/ 5028933 w 12192000"/>
              <a:gd name="connsiteY145" fmla="*/ 183887 h 4939827"/>
              <a:gd name="connsiteX146" fmla="*/ 5093642 w 12192000"/>
              <a:gd name="connsiteY146" fmla="*/ 177214 h 4939827"/>
              <a:gd name="connsiteX147" fmla="*/ 5102642 w 12192000"/>
              <a:gd name="connsiteY147" fmla="*/ 186816 h 4939827"/>
              <a:gd name="connsiteX148" fmla="*/ 5193590 w 12192000"/>
              <a:gd name="connsiteY148" fmla="*/ 136361 h 4939827"/>
              <a:gd name="connsiteX149" fmla="*/ 5323922 w 12192000"/>
              <a:gd name="connsiteY149" fmla="*/ 146332 h 4939827"/>
              <a:gd name="connsiteX150" fmla="*/ 5421860 w 12192000"/>
              <a:gd name="connsiteY150" fmla="*/ 167298 h 4939827"/>
              <a:gd name="connsiteX151" fmla="*/ 5476948 w 12192000"/>
              <a:gd name="connsiteY151" fmla="*/ 173249 h 4939827"/>
              <a:gd name="connsiteX152" fmla="*/ 5516842 w 12192000"/>
              <a:gd name="connsiteY152" fmla="*/ 184018 h 4939827"/>
              <a:gd name="connsiteX153" fmla="*/ 5619415 w 12192000"/>
              <a:gd name="connsiteY153" fmla="*/ 176781 h 4939827"/>
              <a:gd name="connsiteX154" fmla="*/ 5789867 w 12192000"/>
              <a:gd name="connsiteY154" fmla="*/ 150304 h 4939827"/>
              <a:gd name="connsiteX155" fmla="*/ 5825953 w 12192000"/>
              <a:gd name="connsiteY155" fmla="*/ 147907 h 4939827"/>
              <a:gd name="connsiteX156" fmla="*/ 5856168 w 12192000"/>
              <a:gd name="connsiteY156" fmla="*/ 158719 h 4939827"/>
              <a:gd name="connsiteX157" fmla="*/ 5862476 w 12192000"/>
              <a:gd name="connsiteY157" fmla="*/ 172447 h 4939827"/>
              <a:gd name="connsiteX158" fmla="*/ 5882195 w 12192000"/>
              <a:gd name="connsiteY158" fmla="*/ 173195 h 4939827"/>
              <a:gd name="connsiteX159" fmla="*/ 5887271 w 12192000"/>
              <a:gd name="connsiteY159" fmla="*/ 176084 h 4939827"/>
              <a:gd name="connsiteX160" fmla="*/ 5916552 w 12192000"/>
              <a:gd name="connsiteY160" fmla="*/ 189955 h 4939827"/>
              <a:gd name="connsiteX161" fmla="*/ 5983240 w 12192000"/>
              <a:gd name="connsiteY161" fmla="*/ 152755 h 4939827"/>
              <a:gd name="connsiteX162" fmla="*/ 6152287 w 12192000"/>
              <a:gd name="connsiteY162" fmla="*/ 116736 h 4939827"/>
              <a:gd name="connsiteX163" fmla="*/ 6415830 w 12192000"/>
              <a:gd name="connsiteY163" fmla="*/ 136006 h 4939827"/>
              <a:gd name="connsiteX164" fmla="*/ 6756965 w 12192000"/>
              <a:gd name="connsiteY164" fmla="*/ 57636 h 4939827"/>
              <a:gd name="connsiteX165" fmla="*/ 6965101 w 12192000"/>
              <a:gd name="connsiteY165" fmla="*/ 25718 h 4939827"/>
              <a:gd name="connsiteX166" fmla="*/ 6986370 w 12192000"/>
              <a:gd name="connsiteY166" fmla="*/ 12659 h 4939827"/>
              <a:gd name="connsiteX167" fmla="*/ 6989536 w 12192000"/>
              <a:gd name="connsiteY167" fmla="*/ 14528 h 4939827"/>
              <a:gd name="connsiteX168" fmla="*/ 7015933 w 12192000"/>
              <a:gd name="connsiteY168" fmla="*/ 9653 h 4939827"/>
              <a:gd name="connsiteX169" fmla="*/ 7020592 w 12192000"/>
              <a:gd name="connsiteY169" fmla="*/ 1651 h 4939827"/>
              <a:gd name="connsiteX170" fmla="*/ 7025905 w 12192000"/>
              <a:gd name="connsiteY170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885389 w 12192000"/>
              <a:gd name="connsiteY114" fmla="*/ 255259 h 4939827"/>
              <a:gd name="connsiteX115" fmla="*/ 3045916 w 12192000"/>
              <a:gd name="connsiteY115" fmla="*/ 261030 h 4939827"/>
              <a:gd name="connsiteX116" fmla="*/ 3074187 w 12192000"/>
              <a:gd name="connsiteY116" fmla="*/ 243226 h 4939827"/>
              <a:gd name="connsiteX117" fmla="*/ 3103677 w 12192000"/>
              <a:gd name="connsiteY117" fmla="*/ 209527 h 4939827"/>
              <a:gd name="connsiteX118" fmla="*/ 3126759 w 12192000"/>
              <a:gd name="connsiteY118" fmla="*/ 211226 h 4939827"/>
              <a:gd name="connsiteX119" fmla="*/ 3164020 w 12192000"/>
              <a:gd name="connsiteY119" fmla="*/ 212779 h 4939827"/>
              <a:gd name="connsiteX120" fmla="*/ 3285019 w 12192000"/>
              <a:gd name="connsiteY120" fmla="*/ 220535 h 4939827"/>
              <a:gd name="connsiteX121" fmla="*/ 3365154 w 12192000"/>
              <a:gd name="connsiteY121" fmla="*/ 226416 h 4939827"/>
              <a:gd name="connsiteX122" fmla="*/ 3367507 w 12192000"/>
              <a:gd name="connsiteY122" fmla="*/ 225416 h 4939827"/>
              <a:gd name="connsiteX123" fmla="*/ 3387567 w 12192000"/>
              <a:gd name="connsiteY123" fmla="*/ 227103 h 4939827"/>
              <a:gd name="connsiteX124" fmla="*/ 3424753 w 12192000"/>
              <a:gd name="connsiteY124" fmla="*/ 244380 h 4939827"/>
              <a:gd name="connsiteX125" fmla="*/ 3498001 w 12192000"/>
              <a:gd name="connsiteY125" fmla="*/ 231941 h 4939827"/>
              <a:gd name="connsiteX126" fmla="*/ 3561557 w 12192000"/>
              <a:gd name="connsiteY126" fmla="*/ 228095 h 4939827"/>
              <a:gd name="connsiteX127" fmla="*/ 3611920 w 12192000"/>
              <a:gd name="connsiteY127" fmla="*/ 218094 h 4939827"/>
              <a:gd name="connsiteX128" fmla="*/ 3620528 w 12192000"/>
              <a:gd name="connsiteY128" fmla="*/ 218788 h 4939827"/>
              <a:gd name="connsiteX129" fmla="*/ 3620766 w 12192000"/>
              <a:gd name="connsiteY129" fmla="*/ 218511 h 4939827"/>
              <a:gd name="connsiteX130" fmla="*/ 3629977 w 12192000"/>
              <a:gd name="connsiteY130" fmla="*/ 218664 h 4939827"/>
              <a:gd name="connsiteX131" fmla="*/ 3636217 w 12192000"/>
              <a:gd name="connsiteY131" fmla="*/ 220048 h 4939827"/>
              <a:gd name="connsiteX132" fmla="*/ 3709484 w 12192000"/>
              <a:gd name="connsiteY132" fmla="*/ 186927 h 4939827"/>
              <a:gd name="connsiteX133" fmla="*/ 3761342 w 12192000"/>
              <a:gd name="connsiteY133" fmla="*/ 177474 h 4939827"/>
              <a:gd name="connsiteX134" fmla="*/ 3799748 w 12192000"/>
              <a:gd name="connsiteY134" fmla="*/ 167154 h 4939827"/>
              <a:gd name="connsiteX135" fmla="*/ 3812225 w 12192000"/>
              <a:gd name="connsiteY135" fmla="*/ 189020 h 4939827"/>
              <a:gd name="connsiteX136" fmla="*/ 3864537 w 12192000"/>
              <a:gd name="connsiteY136" fmla="*/ 200742 h 4939827"/>
              <a:gd name="connsiteX137" fmla="*/ 4028476 w 12192000"/>
              <a:gd name="connsiteY137" fmla="*/ 223679 h 4939827"/>
              <a:gd name="connsiteX138" fmla="*/ 4191582 w 12192000"/>
              <a:gd name="connsiteY138" fmla="*/ 238952 h 4939827"/>
              <a:gd name="connsiteX139" fmla="*/ 4251024 w 12192000"/>
              <a:gd name="connsiteY139" fmla="*/ 240874 h 4939827"/>
              <a:gd name="connsiteX140" fmla="*/ 4355275 w 12192000"/>
              <a:gd name="connsiteY140" fmla="*/ 260205 h 4939827"/>
              <a:gd name="connsiteX141" fmla="*/ 4423807 w 12192000"/>
              <a:gd name="connsiteY141" fmla="*/ 270366 h 4939827"/>
              <a:gd name="connsiteX142" fmla="*/ 4558432 w 12192000"/>
              <a:gd name="connsiteY142" fmla="*/ 269194 h 4939827"/>
              <a:gd name="connsiteX143" fmla="*/ 4635061 w 12192000"/>
              <a:gd name="connsiteY143" fmla="*/ 280682 h 4939827"/>
              <a:gd name="connsiteX144" fmla="*/ 4807427 w 12192000"/>
              <a:gd name="connsiteY144" fmla="*/ 276835 h 4939827"/>
              <a:gd name="connsiteX145" fmla="*/ 5028933 w 12192000"/>
              <a:gd name="connsiteY145" fmla="*/ 183887 h 4939827"/>
              <a:gd name="connsiteX146" fmla="*/ 5093642 w 12192000"/>
              <a:gd name="connsiteY146" fmla="*/ 177214 h 4939827"/>
              <a:gd name="connsiteX147" fmla="*/ 5102642 w 12192000"/>
              <a:gd name="connsiteY147" fmla="*/ 186816 h 4939827"/>
              <a:gd name="connsiteX148" fmla="*/ 5193590 w 12192000"/>
              <a:gd name="connsiteY148" fmla="*/ 136361 h 4939827"/>
              <a:gd name="connsiteX149" fmla="*/ 5323922 w 12192000"/>
              <a:gd name="connsiteY149" fmla="*/ 146332 h 4939827"/>
              <a:gd name="connsiteX150" fmla="*/ 5421860 w 12192000"/>
              <a:gd name="connsiteY150" fmla="*/ 167298 h 4939827"/>
              <a:gd name="connsiteX151" fmla="*/ 5476948 w 12192000"/>
              <a:gd name="connsiteY151" fmla="*/ 173249 h 4939827"/>
              <a:gd name="connsiteX152" fmla="*/ 5516842 w 12192000"/>
              <a:gd name="connsiteY152" fmla="*/ 184018 h 4939827"/>
              <a:gd name="connsiteX153" fmla="*/ 5619415 w 12192000"/>
              <a:gd name="connsiteY153" fmla="*/ 176781 h 4939827"/>
              <a:gd name="connsiteX154" fmla="*/ 5789867 w 12192000"/>
              <a:gd name="connsiteY154" fmla="*/ 150304 h 4939827"/>
              <a:gd name="connsiteX155" fmla="*/ 5825953 w 12192000"/>
              <a:gd name="connsiteY155" fmla="*/ 147907 h 4939827"/>
              <a:gd name="connsiteX156" fmla="*/ 5856168 w 12192000"/>
              <a:gd name="connsiteY156" fmla="*/ 158719 h 4939827"/>
              <a:gd name="connsiteX157" fmla="*/ 5862476 w 12192000"/>
              <a:gd name="connsiteY157" fmla="*/ 172447 h 4939827"/>
              <a:gd name="connsiteX158" fmla="*/ 5882195 w 12192000"/>
              <a:gd name="connsiteY158" fmla="*/ 173195 h 4939827"/>
              <a:gd name="connsiteX159" fmla="*/ 5887271 w 12192000"/>
              <a:gd name="connsiteY159" fmla="*/ 176084 h 4939827"/>
              <a:gd name="connsiteX160" fmla="*/ 5916552 w 12192000"/>
              <a:gd name="connsiteY160" fmla="*/ 189955 h 4939827"/>
              <a:gd name="connsiteX161" fmla="*/ 5983240 w 12192000"/>
              <a:gd name="connsiteY161" fmla="*/ 152755 h 4939827"/>
              <a:gd name="connsiteX162" fmla="*/ 6152287 w 12192000"/>
              <a:gd name="connsiteY162" fmla="*/ 116736 h 4939827"/>
              <a:gd name="connsiteX163" fmla="*/ 6415830 w 12192000"/>
              <a:gd name="connsiteY163" fmla="*/ 136006 h 4939827"/>
              <a:gd name="connsiteX164" fmla="*/ 6756965 w 12192000"/>
              <a:gd name="connsiteY164" fmla="*/ 57636 h 4939827"/>
              <a:gd name="connsiteX165" fmla="*/ 6819400 w 12192000"/>
              <a:gd name="connsiteY165" fmla="*/ 30742 h 4939827"/>
              <a:gd name="connsiteX166" fmla="*/ 6986370 w 12192000"/>
              <a:gd name="connsiteY166" fmla="*/ 12659 h 4939827"/>
              <a:gd name="connsiteX167" fmla="*/ 6989536 w 12192000"/>
              <a:gd name="connsiteY167" fmla="*/ 14528 h 4939827"/>
              <a:gd name="connsiteX168" fmla="*/ 7015933 w 12192000"/>
              <a:gd name="connsiteY168" fmla="*/ 9653 h 4939827"/>
              <a:gd name="connsiteX169" fmla="*/ 7020592 w 12192000"/>
              <a:gd name="connsiteY169" fmla="*/ 1651 h 4939827"/>
              <a:gd name="connsiteX170" fmla="*/ 7025905 w 12192000"/>
              <a:gd name="connsiteY170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885389 w 12192000"/>
              <a:gd name="connsiteY114" fmla="*/ 255259 h 4939827"/>
              <a:gd name="connsiteX115" fmla="*/ 3045916 w 12192000"/>
              <a:gd name="connsiteY115" fmla="*/ 261030 h 4939827"/>
              <a:gd name="connsiteX116" fmla="*/ 3074187 w 12192000"/>
              <a:gd name="connsiteY116" fmla="*/ 243226 h 4939827"/>
              <a:gd name="connsiteX117" fmla="*/ 3103677 w 12192000"/>
              <a:gd name="connsiteY117" fmla="*/ 209527 h 4939827"/>
              <a:gd name="connsiteX118" fmla="*/ 3126759 w 12192000"/>
              <a:gd name="connsiteY118" fmla="*/ 211226 h 4939827"/>
              <a:gd name="connsiteX119" fmla="*/ 3164020 w 12192000"/>
              <a:gd name="connsiteY119" fmla="*/ 212779 h 4939827"/>
              <a:gd name="connsiteX120" fmla="*/ 3285019 w 12192000"/>
              <a:gd name="connsiteY120" fmla="*/ 220535 h 4939827"/>
              <a:gd name="connsiteX121" fmla="*/ 3365154 w 12192000"/>
              <a:gd name="connsiteY121" fmla="*/ 226416 h 4939827"/>
              <a:gd name="connsiteX122" fmla="*/ 3367507 w 12192000"/>
              <a:gd name="connsiteY122" fmla="*/ 225416 h 4939827"/>
              <a:gd name="connsiteX123" fmla="*/ 3387567 w 12192000"/>
              <a:gd name="connsiteY123" fmla="*/ 227103 h 4939827"/>
              <a:gd name="connsiteX124" fmla="*/ 3424753 w 12192000"/>
              <a:gd name="connsiteY124" fmla="*/ 244380 h 4939827"/>
              <a:gd name="connsiteX125" fmla="*/ 3498001 w 12192000"/>
              <a:gd name="connsiteY125" fmla="*/ 231941 h 4939827"/>
              <a:gd name="connsiteX126" fmla="*/ 3561557 w 12192000"/>
              <a:gd name="connsiteY126" fmla="*/ 228095 h 4939827"/>
              <a:gd name="connsiteX127" fmla="*/ 3611920 w 12192000"/>
              <a:gd name="connsiteY127" fmla="*/ 218094 h 4939827"/>
              <a:gd name="connsiteX128" fmla="*/ 3620528 w 12192000"/>
              <a:gd name="connsiteY128" fmla="*/ 218788 h 4939827"/>
              <a:gd name="connsiteX129" fmla="*/ 3620766 w 12192000"/>
              <a:gd name="connsiteY129" fmla="*/ 218511 h 4939827"/>
              <a:gd name="connsiteX130" fmla="*/ 3629977 w 12192000"/>
              <a:gd name="connsiteY130" fmla="*/ 218664 h 4939827"/>
              <a:gd name="connsiteX131" fmla="*/ 3636217 w 12192000"/>
              <a:gd name="connsiteY131" fmla="*/ 220048 h 4939827"/>
              <a:gd name="connsiteX132" fmla="*/ 3709484 w 12192000"/>
              <a:gd name="connsiteY132" fmla="*/ 186927 h 4939827"/>
              <a:gd name="connsiteX133" fmla="*/ 3761342 w 12192000"/>
              <a:gd name="connsiteY133" fmla="*/ 177474 h 4939827"/>
              <a:gd name="connsiteX134" fmla="*/ 3799748 w 12192000"/>
              <a:gd name="connsiteY134" fmla="*/ 167154 h 4939827"/>
              <a:gd name="connsiteX135" fmla="*/ 3812225 w 12192000"/>
              <a:gd name="connsiteY135" fmla="*/ 189020 h 4939827"/>
              <a:gd name="connsiteX136" fmla="*/ 3864537 w 12192000"/>
              <a:gd name="connsiteY136" fmla="*/ 200742 h 4939827"/>
              <a:gd name="connsiteX137" fmla="*/ 4028476 w 12192000"/>
              <a:gd name="connsiteY137" fmla="*/ 223679 h 4939827"/>
              <a:gd name="connsiteX138" fmla="*/ 4191582 w 12192000"/>
              <a:gd name="connsiteY138" fmla="*/ 238952 h 4939827"/>
              <a:gd name="connsiteX139" fmla="*/ 4251024 w 12192000"/>
              <a:gd name="connsiteY139" fmla="*/ 240874 h 4939827"/>
              <a:gd name="connsiteX140" fmla="*/ 4355275 w 12192000"/>
              <a:gd name="connsiteY140" fmla="*/ 260205 h 4939827"/>
              <a:gd name="connsiteX141" fmla="*/ 4423807 w 12192000"/>
              <a:gd name="connsiteY141" fmla="*/ 270366 h 4939827"/>
              <a:gd name="connsiteX142" fmla="*/ 4558432 w 12192000"/>
              <a:gd name="connsiteY142" fmla="*/ 269194 h 4939827"/>
              <a:gd name="connsiteX143" fmla="*/ 4635061 w 12192000"/>
              <a:gd name="connsiteY143" fmla="*/ 280682 h 4939827"/>
              <a:gd name="connsiteX144" fmla="*/ 4807427 w 12192000"/>
              <a:gd name="connsiteY144" fmla="*/ 276835 h 4939827"/>
              <a:gd name="connsiteX145" fmla="*/ 5028933 w 12192000"/>
              <a:gd name="connsiteY145" fmla="*/ 183887 h 4939827"/>
              <a:gd name="connsiteX146" fmla="*/ 5093642 w 12192000"/>
              <a:gd name="connsiteY146" fmla="*/ 177214 h 4939827"/>
              <a:gd name="connsiteX147" fmla="*/ 5102642 w 12192000"/>
              <a:gd name="connsiteY147" fmla="*/ 186816 h 4939827"/>
              <a:gd name="connsiteX148" fmla="*/ 5193590 w 12192000"/>
              <a:gd name="connsiteY148" fmla="*/ 136361 h 4939827"/>
              <a:gd name="connsiteX149" fmla="*/ 5323922 w 12192000"/>
              <a:gd name="connsiteY149" fmla="*/ 146332 h 4939827"/>
              <a:gd name="connsiteX150" fmla="*/ 5421860 w 12192000"/>
              <a:gd name="connsiteY150" fmla="*/ 167298 h 4939827"/>
              <a:gd name="connsiteX151" fmla="*/ 5476948 w 12192000"/>
              <a:gd name="connsiteY151" fmla="*/ 173249 h 4939827"/>
              <a:gd name="connsiteX152" fmla="*/ 5516842 w 12192000"/>
              <a:gd name="connsiteY152" fmla="*/ 184018 h 4939827"/>
              <a:gd name="connsiteX153" fmla="*/ 5619415 w 12192000"/>
              <a:gd name="connsiteY153" fmla="*/ 176781 h 4939827"/>
              <a:gd name="connsiteX154" fmla="*/ 5789867 w 12192000"/>
              <a:gd name="connsiteY154" fmla="*/ 150304 h 4939827"/>
              <a:gd name="connsiteX155" fmla="*/ 5825953 w 12192000"/>
              <a:gd name="connsiteY155" fmla="*/ 147907 h 4939827"/>
              <a:gd name="connsiteX156" fmla="*/ 5856168 w 12192000"/>
              <a:gd name="connsiteY156" fmla="*/ 158719 h 4939827"/>
              <a:gd name="connsiteX157" fmla="*/ 5862476 w 12192000"/>
              <a:gd name="connsiteY157" fmla="*/ 172447 h 4939827"/>
              <a:gd name="connsiteX158" fmla="*/ 5882195 w 12192000"/>
              <a:gd name="connsiteY158" fmla="*/ 173195 h 4939827"/>
              <a:gd name="connsiteX159" fmla="*/ 5887271 w 12192000"/>
              <a:gd name="connsiteY159" fmla="*/ 176084 h 4939827"/>
              <a:gd name="connsiteX160" fmla="*/ 5921577 w 12192000"/>
              <a:gd name="connsiteY160" fmla="*/ 169858 h 4939827"/>
              <a:gd name="connsiteX161" fmla="*/ 5983240 w 12192000"/>
              <a:gd name="connsiteY161" fmla="*/ 152755 h 4939827"/>
              <a:gd name="connsiteX162" fmla="*/ 6152287 w 12192000"/>
              <a:gd name="connsiteY162" fmla="*/ 116736 h 4939827"/>
              <a:gd name="connsiteX163" fmla="*/ 6415830 w 12192000"/>
              <a:gd name="connsiteY163" fmla="*/ 136006 h 4939827"/>
              <a:gd name="connsiteX164" fmla="*/ 6756965 w 12192000"/>
              <a:gd name="connsiteY164" fmla="*/ 57636 h 4939827"/>
              <a:gd name="connsiteX165" fmla="*/ 6819400 w 12192000"/>
              <a:gd name="connsiteY165" fmla="*/ 30742 h 4939827"/>
              <a:gd name="connsiteX166" fmla="*/ 6986370 w 12192000"/>
              <a:gd name="connsiteY166" fmla="*/ 12659 h 4939827"/>
              <a:gd name="connsiteX167" fmla="*/ 6989536 w 12192000"/>
              <a:gd name="connsiteY167" fmla="*/ 14528 h 4939827"/>
              <a:gd name="connsiteX168" fmla="*/ 7015933 w 12192000"/>
              <a:gd name="connsiteY168" fmla="*/ 9653 h 4939827"/>
              <a:gd name="connsiteX169" fmla="*/ 7020592 w 12192000"/>
              <a:gd name="connsiteY169" fmla="*/ 1651 h 4939827"/>
              <a:gd name="connsiteX170" fmla="*/ 7025905 w 12192000"/>
              <a:gd name="connsiteY170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885389 w 12192000"/>
              <a:gd name="connsiteY114" fmla="*/ 255259 h 4939827"/>
              <a:gd name="connsiteX115" fmla="*/ 3045916 w 12192000"/>
              <a:gd name="connsiteY115" fmla="*/ 261030 h 4939827"/>
              <a:gd name="connsiteX116" fmla="*/ 3074187 w 12192000"/>
              <a:gd name="connsiteY116" fmla="*/ 243226 h 4939827"/>
              <a:gd name="connsiteX117" fmla="*/ 3103677 w 12192000"/>
              <a:gd name="connsiteY117" fmla="*/ 209527 h 4939827"/>
              <a:gd name="connsiteX118" fmla="*/ 3126759 w 12192000"/>
              <a:gd name="connsiteY118" fmla="*/ 211226 h 4939827"/>
              <a:gd name="connsiteX119" fmla="*/ 3164020 w 12192000"/>
              <a:gd name="connsiteY119" fmla="*/ 212779 h 4939827"/>
              <a:gd name="connsiteX120" fmla="*/ 3285019 w 12192000"/>
              <a:gd name="connsiteY120" fmla="*/ 220535 h 4939827"/>
              <a:gd name="connsiteX121" fmla="*/ 3365154 w 12192000"/>
              <a:gd name="connsiteY121" fmla="*/ 226416 h 4939827"/>
              <a:gd name="connsiteX122" fmla="*/ 3367507 w 12192000"/>
              <a:gd name="connsiteY122" fmla="*/ 225416 h 4939827"/>
              <a:gd name="connsiteX123" fmla="*/ 3387567 w 12192000"/>
              <a:gd name="connsiteY123" fmla="*/ 227103 h 4939827"/>
              <a:gd name="connsiteX124" fmla="*/ 3424753 w 12192000"/>
              <a:gd name="connsiteY124" fmla="*/ 244380 h 4939827"/>
              <a:gd name="connsiteX125" fmla="*/ 3498001 w 12192000"/>
              <a:gd name="connsiteY125" fmla="*/ 231941 h 4939827"/>
              <a:gd name="connsiteX126" fmla="*/ 3561557 w 12192000"/>
              <a:gd name="connsiteY126" fmla="*/ 228095 h 4939827"/>
              <a:gd name="connsiteX127" fmla="*/ 3611920 w 12192000"/>
              <a:gd name="connsiteY127" fmla="*/ 218094 h 4939827"/>
              <a:gd name="connsiteX128" fmla="*/ 3620528 w 12192000"/>
              <a:gd name="connsiteY128" fmla="*/ 218788 h 4939827"/>
              <a:gd name="connsiteX129" fmla="*/ 3620766 w 12192000"/>
              <a:gd name="connsiteY129" fmla="*/ 218511 h 4939827"/>
              <a:gd name="connsiteX130" fmla="*/ 3629977 w 12192000"/>
              <a:gd name="connsiteY130" fmla="*/ 218664 h 4939827"/>
              <a:gd name="connsiteX131" fmla="*/ 3636217 w 12192000"/>
              <a:gd name="connsiteY131" fmla="*/ 220048 h 4939827"/>
              <a:gd name="connsiteX132" fmla="*/ 3709484 w 12192000"/>
              <a:gd name="connsiteY132" fmla="*/ 186927 h 4939827"/>
              <a:gd name="connsiteX133" fmla="*/ 3761342 w 12192000"/>
              <a:gd name="connsiteY133" fmla="*/ 177474 h 4939827"/>
              <a:gd name="connsiteX134" fmla="*/ 3799748 w 12192000"/>
              <a:gd name="connsiteY134" fmla="*/ 167154 h 4939827"/>
              <a:gd name="connsiteX135" fmla="*/ 3812225 w 12192000"/>
              <a:gd name="connsiteY135" fmla="*/ 189020 h 4939827"/>
              <a:gd name="connsiteX136" fmla="*/ 3864537 w 12192000"/>
              <a:gd name="connsiteY136" fmla="*/ 200742 h 4939827"/>
              <a:gd name="connsiteX137" fmla="*/ 4028476 w 12192000"/>
              <a:gd name="connsiteY137" fmla="*/ 223679 h 4939827"/>
              <a:gd name="connsiteX138" fmla="*/ 4191582 w 12192000"/>
              <a:gd name="connsiteY138" fmla="*/ 238952 h 4939827"/>
              <a:gd name="connsiteX139" fmla="*/ 4251024 w 12192000"/>
              <a:gd name="connsiteY139" fmla="*/ 240874 h 4939827"/>
              <a:gd name="connsiteX140" fmla="*/ 4355275 w 12192000"/>
              <a:gd name="connsiteY140" fmla="*/ 260205 h 4939827"/>
              <a:gd name="connsiteX141" fmla="*/ 4423807 w 12192000"/>
              <a:gd name="connsiteY141" fmla="*/ 270366 h 4939827"/>
              <a:gd name="connsiteX142" fmla="*/ 4558432 w 12192000"/>
              <a:gd name="connsiteY142" fmla="*/ 269194 h 4939827"/>
              <a:gd name="connsiteX143" fmla="*/ 4635061 w 12192000"/>
              <a:gd name="connsiteY143" fmla="*/ 280682 h 4939827"/>
              <a:gd name="connsiteX144" fmla="*/ 4807427 w 12192000"/>
              <a:gd name="connsiteY144" fmla="*/ 276835 h 4939827"/>
              <a:gd name="connsiteX145" fmla="*/ 5028933 w 12192000"/>
              <a:gd name="connsiteY145" fmla="*/ 183887 h 4939827"/>
              <a:gd name="connsiteX146" fmla="*/ 5093642 w 12192000"/>
              <a:gd name="connsiteY146" fmla="*/ 177214 h 4939827"/>
              <a:gd name="connsiteX147" fmla="*/ 5102642 w 12192000"/>
              <a:gd name="connsiteY147" fmla="*/ 186816 h 4939827"/>
              <a:gd name="connsiteX148" fmla="*/ 5193590 w 12192000"/>
              <a:gd name="connsiteY148" fmla="*/ 156458 h 4939827"/>
              <a:gd name="connsiteX149" fmla="*/ 5323922 w 12192000"/>
              <a:gd name="connsiteY149" fmla="*/ 146332 h 4939827"/>
              <a:gd name="connsiteX150" fmla="*/ 5421860 w 12192000"/>
              <a:gd name="connsiteY150" fmla="*/ 167298 h 4939827"/>
              <a:gd name="connsiteX151" fmla="*/ 5476948 w 12192000"/>
              <a:gd name="connsiteY151" fmla="*/ 173249 h 4939827"/>
              <a:gd name="connsiteX152" fmla="*/ 5516842 w 12192000"/>
              <a:gd name="connsiteY152" fmla="*/ 184018 h 4939827"/>
              <a:gd name="connsiteX153" fmla="*/ 5619415 w 12192000"/>
              <a:gd name="connsiteY153" fmla="*/ 176781 h 4939827"/>
              <a:gd name="connsiteX154" fmla="*/ 5789867 w 12192000"/>
              <a:gd name="connsiteY154" fmla="*/ 150304 h 4939827"/>
              <a:gd name="connsiteX155" fmla="*/ 5825953 w 12192000"/>
              <a:gd name="connsiteY155" fmla="*/ 147907 h 4939827"/>
              <a:gd name="connsiteX156" fmla="*/ 5856168 w 12192000"/>
              <a:gd name="connsiteY156" fmla="*/ 158719 h 4939827"/>
              <a:gd name="connsiteX157" fmla="*/ 5862476 w 12192000"/>
              <a:gd name="connsiteY157" fmla="*/ 172447 h 4939827"/>
              <a:gd name="connsiteX158" fmla="*/ 5882195 w 12192000"/>
              <a:gd name="connsiteY158" fmla="*/ 173195 h 4939827"/>
              <a:gd name="connsiteX159" fmla="*/ 5887271 w 12192000"/>
              <a:gd name="connsiteY159" fmla="*/ 176084 h 4939827"/>
              <a:gd name="connsiteX160" fmla="*/ 5921577 w 12192000"/>
              <a:gd name="connsiteY160" fmla="*/ 169858 h 4939827"/>
              <a:gd name="connsiteX161" fmla="*/ 5983240 w 12192000"/>
              <a:gd name="connsiteY161" fmla="*/ 152755 h 4939827"/>
              <a:gd name="connsiteX162" fmla="*/ 6152287 w 12192000"/>
              <a:gd name="connsiteY162" fmla="*/ 116736 h 4939827"/>
              <a:gd name="connsiteX163" fmla="*/ 6415830 w 12192000"/>
              <a:gd name="connsiteY163" fmla="*/ 136006 h 4939827"/>
              <a:gd name="connsiteX164" fmla="*/ 6756965 w 12192000"/>
              <a:gd name="connsiteY164" fmla="*/ 57636 h 4939827"/>
              <a:gd name="connsiteX165" fmla="*/ 6819400 w 12192000"/>
              <a:gd name="connsiteY165" fmla="*/ 30742 h 4939827"/>
              <a:gd name="connsiteX166" fmla="*/ 6986370 w 12192000"/>
              <a:gd name="connsiteY166" fmla="*/ 12659 h 4939827"/>
              <a:gd name="connsiteX167" fmla="*/ 6989536 w 12192000"/>
              <a:gd name="connsiteY167" fmla="*/ 14528 h 4939827"/>
              <a:gd name="connsiteX168" fmla="*/ 7015933 w 12192000"/>
              <a:gd name="connsiteY168" fmla="*/ 9653 h 4939827"/>
              <a:gd name="connsiteX169" fmla="*/ 7020592 w 12192000"/>
              <a:gd name="connsiteY169" fmla="*/ 1651 h 4939827"/>
              <a:gd name="connsiteX170" fmla="*/ 7025905 w 12192000"/>
              <a:gd name="connsiteY170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885389 w 12192000"/>
              <a:gd name="connsiteY114" fmla="*/ 255259 h 4939827"/>
              <a:gd name="connsiteX115" fmla="*/ 3045916 w 12192000"/>
              <a:gd name="connsiteY115" fmla="*/ 261030 h 4939827"/>
              <a:gd name="connsiteX116" fmla="*/ 3074187 w 12192000"/>
              <a:gd name="connsiteY116" fmla="*/ 243226 h 4939827"/>
              <a:gd name="connsiteX117" fmla="*/ 3103677 w 12192000"/>
              <a:gd name="connsiteY117" fmla="*/ 209527 h 4939827"/>
              <a:gd name="connsiteX118" fmla="*/ 3126759 w 12192000"/>
              <a:gd name="connsiteY118" fmla="*/ 211226 h 4939827"/>
              <a:gd name="connsiteX119" fmla="*/ 3164020 w 12192000"/>
              <a:gd name="connsiteY119" fmla="*/ 212779 h 4939827"/>
              <a:gd name="connsiteX120" fmla="*/ 3285019 w 12192000"/>
              <a:gd name="connsiteY120" fmla="*/ 220535 h 4939827"/>
              <a:gd name="connsiteX121" fmla="*/ 3365154 w 12192000"/>
              <a:gd name="connsiteY121" fmla="*/ 226416 h 4939827"/>
              <a:gd name="connsiteX122" fmla="*/ 3367507 w 12192000"/>
              <a:gd name="connsiteY122" fmla="*/ 225416 h 4939827"/>
              <a:gd name="connsiteX123" fmla="*/ 3387567 w 12192000"/>
              <a:gd name="connsiteY123" fmla="*/ 227103 h 4939827"/>
              <a:gd name="connsiteX124" fmla="*/ 3424753 w 12192000"/>
              <a:gd name="connsiteY124" fmla="*/ 244380 h 4939827"/>
              <a:gd name="connsiteX125" fmla="*/ 3498001 w 12192000"/>
              <a:gd name="connsiteY125" fmla="*/ 231941 h 4939827"/>
              <a:gd name="connsiteX126" fmla="*/ 3561557 w 12192000"/>
              <a:gd name="connsiteY126" fmla="*/ 228095 h 4939827"/>
              <a:gd name="connsiteX127" fmla="*/ 3611920 w 12192000"/>
              <a:gd name="connsiteY127" fmla="*/ 218094 h 4939827"/>
              <a:gd name="connsiteX128" fmla="*/ 3620528 w 12192000"/>
              <a:gd name="connsiteY128" fmla="*/ 218788 h 4939827"/>
              <a:gd name="connsiteX129" fmla="*/ 3620766 w 12192000"/>
              <a:gd name="connsiteY129" fmla="*/ 218511 h 4939827"/>
              <a:gd name="connsiteX130" fmla="*/ 3629977 w 12192000"/>
              <a:gd name="connsiteY130" fmla="*/ 218664 h 4939827"/>
              <a:gd name="connsiteX131" fmla="*/ 3636217 w 12192000"/>
              <a:gd name="connsiteY131" fmla="*/ 220048 h 4939827"/>
              <a:gd name="connsiteX132" fmla="*/ 3709484 w 12192000"/>
              <a:gd name="connsiteY132" fmla="*/ 186927 h 4939827"/>
              <a:gd name="connsiteX133" fmla="*/ 3761342 w 12192000"/>
              <a:gd name="connsiteY133" fmla="*/ 177474 h 4939827"/>
              <a:gd name="connsiteX134" fmla="*/ 3799748 w 12192000"/>
              <a:gd name="connsiteY134" fmla="*/ 167154 h 4939827"/>
              <a:gd name="connsiteX135" fmla="*/ 3812225 w 12192000"/>
              <a:gd name="connsiteY135" fmla="*/ 189020 h 4939827"/>
              <a:gd name="connsiteX136" fmla="*/ 4028476 w 12192000"/>
              <a:gd name="connsiteY136" fmla="*/ 223679 h 4939827"/>
              <a:gd name="connsiteX137" fmla="*/ 4191582 w 12192000"/>
              <a:gd name="connsiteY137" fmla="*/ 238952 h 4939827"/>
              <a:gd name="connsiteX138" fmla="*/ 4251024 w 12192000"/>
              <a:gd name="connsiteY138" fmla="*/ 240874 h 4939827"/>
              <a:gd name="connsiteX139" fmla="*/ 4355275 w 12192000"/>
              <a:gd name="connsiteY139" fmla="*/ 260205 h 4939827"/>
              <a:gd name="connsiteX140" fmla="*/ 4423807 w 12192000"/>
              <a:gd name="connsiteY140" fmla="*/ 270366 h 4939827"/>
              <a:gd name="connsiteX141" fmla="*/ 4558432 w 12192000"/>
              <a:gd name="connsiteY141" fmla="*/ 269194 h 4939827"/>
              <a:gd name="connsiteX142" fmla="*/ 4635061 w 12192000"/>
              <a:gd name="connsiteY142" fmla="*/ 280682 h 4939827"/>
              <a:gd name="connsiteX143" fmla="*/ 4807427 w 12192000"/>
              <a:gd name="connsiteY143" fmla="*/ 276835 h 4939827"/>
              <a:gd name="connsiteX144" fmla="*/ 5028933 w 12192000"/>
              <a:gd name="connsiteY144" fmla="*/ 183887 h 4939827"/>
              <a:gd name="connsiteX145" fmla="*/ 5093642 w 12192000"/>
              <a:gd name="connsiteY145" fmla="*/ 177214 h 4939827"/>
              <a:gd name="connsiteX146" fmla="*/ 5102642 w 12192000"/>
              <a:gd name="connsiteY146" fmla="*/ 186816 h 4939827"/>
              <a:gd name="connsiteX147" fmla="*/ 5193590 w 12192000"/>
              <a:gd name="connsiteY147" fmla="*/ 156458 h 4939827"/>
              <a:gd name="connsiteX148" fmla="*/ 5323922 w 12192000"/>
              <a:gd name="connsiteY148" fmla="*/ 146332 h 4939827"/>
              <a:gd name="connsiteX149" fmla="*/ 5421860 w 12192000"/>
              <a:gd name="connsiteY149" fmla="*/ 167298 h 4939827"/>
              <a:gd name="connsiteX150" fmla="*/ 5476948 w 12192000"/>
              <a:gd name="connsiteY150" fmla="*/ 173249 h 4939827"/>
              <a:gd name="connsiteX151" fmla="*/ 5516842 w 12192000"/>
              <a:gd name="connsiteY151" fmla="*/ 184018 h 4939827"/>
              <a:gd name="connsiteX152" fmla="*/ 5619415 w 12192000"/>
              <a:gd name="connsiteY152" fmla="*/ 176781 h 4939827"/>
              <a:gd name="connsiteX153" fmla="*/ 5789867 w 12192000"/>
              <a:gd name="connsiteY153" fmla="*/ 150304 h 4939827"/>
              <a:gd name="connsiteX154" fmla="*/ 5825953 w 12192000"/>
              <a:gd name="connsiteY154" fmla="*/ 147907 h 4939827"/>
              <a:gd name="connsiteX155" fmla="*/ 5856168 w 12192000"/>
              <a:gd name="connsiteY155" fmla="*/ 158719 h 4939827"/>
              <a:gd name="connsiteX156" fmla="*/ 5862476 w 12192000"/>
              <a:gd name="connsiteY156" fmla="*/ 172447 h 4939827"/>
              <a:gd name="connsiteX157" fmla="*/ 5882195 w 12192000"/>
              <a:gd name="connsiteY157" fmla="*/ 173195 h 4939827"/>
              <a:gd name="connsiteX158" fmla="*/ 5887271 w 12192000"/>
              <a:gd name="connsiteY158" fmla="*/ 176084 h 4939827"/>
              <a:gd name="connsiteX159" fmla="*/ 5921577 w 12192000"/>
              <a:gd name="connsiteY159" fmla="*/ 169858 h 4939827"/>
              <a:gd name="connsiteX160" fmla="*/ 5983240 w 12192000"/>
              <a:gd name="connsiteY160" fmla="*/ 152755 h 4939827"/>
              <a:gd name="connsiteX161" fmla="*/ 6152287 w 12192000"/>
              <a:gd name="connsiteY161" fmla="*/ 116736 h 4939827"/>
              <a:gd name="connsiteX162" fmla="*/ 6415830 w 12192000"/>
              <a:gd name="connsiteY162" fmla="*/ 136006 h 4939827"/>
              <a:gd name="connsiteX163" fmla="*/ 6756965 w 12192000"/>
              <a:gd name="connsiteY163" fmla="*/ 57636 h 4939827"/>
              <a:gd name="connsiteX164" fmla="*/ 6819400 w 12192000"/>
              <a:gd name="connsiteY164" fmla="*/ 30742 h 4939827"/>
              <a:gd name="connsiteX165" fmla="*/ 6986370 w 12192000"/>
              <a:gd name="connsiteY165" fmla="*/ 12659 h 4939827"/>
              <a:gd name="connsiteX166" fmla="*/ 6989536 w 12192000"/>
              <a:gd name="connsiteY166" fmla="*/ 14528 h 4939827"/>
              <a:gd name="connsiteX167" fmla="*/ 7015933 w 12192000"/>
              <a:gd name="connsiteY167" fmla="*/ 9653 h 4939827"/>
              <a:gd name="connsiteX168" fmla="*/ 7020592 w 12192000"/>
              <a:gd name="connsiteY168" fmla="*/ 1651 h 4939827"/>
              <a:gd name="connsiteX169" fmla="*/ 7025905 w 12192000"/>
              <a:gd name="connsiteY169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885389 w 12192000"/>
              <a:gd name="connsiteY114" fmla="*/ 255259 h 4939827"/>
              <a:gd name="connsiteX115" fmla="*/ 3045916 w 12192000"/>
              <a:gd name="connsiteY115" fmla="*/ 261030 h 4939827"/>
              <a:gd name="connsiteX116" fmla="*/ 3074187 w 12192000"/>
              <a:gd name="connsiteY116" fmla="*/ 243226 h 4939827"/>
              <a:gd name="connsiteX117" fmla="*/ 3103677 w 12192000"/>
              <a:gd name="connsiteY117" fmla="*/ 209527 h 4939827"/>
              <a:gd name="connsiteX118" fmla="*/ 3126759 w 12192000"/>
              <a:gd name="connsiteY118" fmla="*/ 211226 h 4939827"/>
              <a:gd name="connsiteX119" fmla="*/ 3164020 w 12192000"/>
              <a:gd name="connsiteY119" fmla="*/ 212779 h 4939827"/>
              <a:gd name="connsiteX120" fmla="*/ 3285019 w 12192000"/>
              <a:gd name="connsiteY120" fmla="*/ 220535 h 4939827"/>
              <a:gd name="connsiteX121" fmla="*/ 3365154 w 12192000"/>
              <a:gd name="connsiteY121" fmla="*/ 226416 h 4939827"/>
              <a:gd name="connsiteX122" fmla="*/ 3367507 w 12192000"/>
              <a:gd name="connsiteY122" fmla="*/ 225416 h 4939827"/>
              <a:gd name="connsiteX123" fmla="*/ 3387567 w 12192000"/>
              <a:gd name="connsiteY123" fmla="*/ 227103 h 4939827"/>
              <a:gd name="connsiteX124" fmla="*/ 3424753 w 12192000"/>
              <a:gd name="connsiteY124" fmla="*/ 244380 h 4939827"/>
              <a:gd name="connsiteX125" fmla="*/ 3498001 w 12192000"/>
              <a:gd name="connsiteY125" fmla="*/ 231941 h 4939827"/>
              <a:gd name="connsiteX126" fmla="*/ 3561557 w 12192000"/>
              <a:gd name="connsiteY126" fmla="*/ 228095 h 4939827"/>
              <a:gd name="connsiteX127" fmla="*/ 3611920 w 12192000"/>
              <a:gd name="connsiteY127" fmla="*/ 218094 h 4939827"/>
              <a:gd name="connsiteX128" fmla="*/ 3620528 w 12192000"/>
              <a:gd name="connsiteY128" fmla="*/ 218788 h 4939827"/>
              <a:gd name="connsiteX129" fmla="*/ 3620766 w 12192000"/>
              <a:gd name="connsiteY129" fmla="*/ 218511 h 4939827"/>
              <a:gd name="connsiteX130" fmla="*/ 3629977 w 12192000"/>
              <a:gd name="connsiteY130" fmla="*/ 218664 h 4939827"/>
              <a:gd name="connsiteX131" fmla="*/ 3636217 w 12192000"/>
              <a:gd name="connsiteY131" fmla="*/ 220048 h 4939827"/>
              <a:gd name="connsiteX132" fmla="*/ 3709484 w 12192000"/>
              <a:gd name="connsiteY132" fmla="*/ 186927 h 4939827"/>
              <a:gd name="connsiteX133" fmla="*/ 3761342 w 12192000"/>
              <a:gd name="connsiteY133" fmla="*/ 177474 h 4939827"/>
              <a:gd name="connsiteX134" fmla="*/ 3799748 w 12192000"/>
              <a:gd name="connsiteY134" fmla="*/ 167154 h 4939827"/>
              <a:gd name="connsiteX135" fmla="*/ 3922756 w 12192000"/>
              <a:gd name="connsiteY135" fmla="*/ 194044 h 4939827"/>
              <a:gd name="connsiteX136" fmla="*/ 4028476 w 12192000"/>
              <a:gd name="connsiteY136" fmla="*/ 223679 h 4939827"/>
              <a:gd name="connsiteX137" fmla="*/ 4191582 w 12192000"/>
              <a:gd name="connsiteY137" fmla="*/ 238952 h 4939827"/>
              <a:gd name="connsiteX138" fmla="*/ 4251024 w 12192000"/>
              <a:gd name="connsiteY138" fmla="*/ 240874 h 4939827"/>
              <a:gd name="connsiteX139" fmla="*/ 4355275 w 12192000"/>
              <a:gd name="connsiteY139" fmla="*/ 260205 h 4939827"/>
              <a:gd name="connsiteX140" fmla="*/ 4423807 w 12192000"/>
              <a:gd name="connsiteY140" fmla="*/ 270366 h 4939827"/>
              <a:gd name="connsiteX141" fmla="*/ 4558432 w 12192000"/>
              <a:gd name="connsiteY141" fmla="*/ 269194 h 4939827"/>
              <a:gd name="connsiteX142" fmla="*/ 4635061 w 12192000"/>
              <a:gd name="connsiteY142" fmla="*/ 280682 h 4939827"/>
              <a:gd name="connsiteX143" fmla="*/ 4807427 w 12192000"/>
              <a:gd name="connsiteY143" fmla="*/ 276835 h 4939827"/>
              <a:gd name="connsiteX144" fmla="*/ 5028933 w 12192000"/>
              <a:gd name="connsiteY144" fmla="*/ 183887 h 4939827"/>
              <a:gd name="connsiteX145" fmla="*/ 5093642 w 12192000"/>
              <a:gd name="connsiteY145" fmla="*/ 177214 h 4939827"/>
              <a:gd name="connsiteX146" fmla="*/ 5102642 w 12192000"/>
              <a:gd name="connsiteY146" fmla="*/ 186816 h 4939827"/>
              <a:gd name="connsiteX147" fmla="*/ 5193590 w 12192000"/>
              <a:gd name="connsiteY147" fmla="*/ 156458 h 4939827"/>
              <a:gd name="connsiteX148" fmla="*/ 5323922 w 12192000"/>
              <a:gd name="connsiteY148" fmla="*/ 146332 h 4939827"/>
              <a:gd name="connsiteX149" fmla="*/ 5421860 w 12192000"/>
              <a:gd name="connsiteY149" fmla="*/ 167298 h 4939827"/>
              <a:gd name="connsiteX150" fmla="*/ 5476948 w 12192000"/>
              <a:gd name="connsiteY150" fmla="*/ 173249 h 4939827"/>
              <a:gd name="connsiteX151" fmla="*/ 5516842 w 12192000"/>
              <a:gd name="connsiteY151" fmla="*/ 184018 h 4939827"/>
              <a:gd name="connsiteX152" fmla="*/ 5619415 w 12192000"/>
              <a:gd name="connsiteY152" fmla="*/ 176781 h 4939827"/>
              <a:gd name="connsiteX153" fmla="*/ 5789867 w 12192000"/>
              <a:gd name="connsiteY153" fmla="*/ 150304 h 4939827"/>
              <a:gd name="connsiteX154" fmla="*/ 5825953 w 12192000"/>
              <a:gd name="connsiteY154" fmla="*/ 147907 h 4939827"/>
              <a:gd name="connsiteX155" fmla="*/ 5856168 w 12192000"/>
              <a:gd name="connsiteY155" fmla="*/ 158719 h 4939827"/>
              <a:gd name="connsiteX156" fmla="*/ 5862476 w 12192000"/>
              <a:gd name="connsiteY156" fmla="*/ 172447 h 4939827"/>
              <a:gd name="connsiteX157" fmla="*/ 5882195 w 12192000"/>
              <a:gd name="connsiteY157" fmla="*/ 173195 h 4939827"/>
              <a:gd name="connsiteX158" fmla="*/ 5887271 w 12192000"/>
              <a:gd name="connsiteY158" fmla="*/ 176084 h 4939827"/>
              <a:gd name="connsiteX159" fmla="*/ 5921577 w 12192000"/>
              <a:gd name="connsiteY159" fmla="*/ 169858 h 4939827"/>
              <a:gd name="connsiteX160" fmla="*/ 5983240 w 12192000"/>
              <a:gd name="connsiteY160" fmla="*/ 152755 h 4939827"/>
              <a:gd name="connsiteX161" fmla="*/ 6152287 w 12192000"/>
              <a:gd name="connsiteY161" fmla="*/ 116736 h 4939827"/>
              <a:gd name="connsiteX162" fmla="*/ 6415830 w 12192000"/>
              <a:gd name="connsiteY162" fmla="*/ 136006 h 4939827"/>
              <a:gd name="connsiteX163" fmla="*/ 6756965 w 12192000"/>
              <a:gd name="connsiteY163" fmla="*/ 57636 h 4939827"/>
              <a:gd name="connsiteX164" fmla="*/ 6819400 w 12192000"/>
              <a:gd name="connsiteY164" fmla="*/ 30742 h 4939827"/>
              <a:gd name="connsiteX165" fmla="*/ 6986370 w 12192000"/>
              <a:gd name="connsiteY165" fmla="*/ 12659 h 4939827"/>
              <a:gd name="connsiteX166" fmla="*/ 6989536 w 12192000"/>
              <a:gd name="connsiteY166" fmla="*/ 14528 h 4939827"/>
              <a:gd name="connsiteX167" fmla="*/ 7015933 w 12192000"/>
              <a:gd name="connsiteY167" fmla="*/ 9653 h 4939827"/>
              <a:gd name="connsiteX168" fmla="*/ 7020592 w 12192000"/>
              <a:gd name="connsiteY168" fmla="*/ 1651 h 4939827"/>
              <a:gd name="connsiteX169" fmla="*/ 7025905 w 12192000"/>
              <a:gd name="connsiteY169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885389 w 12192000"/>
              <a:gd name="connsiteY114" fmla="*/ 255259 h 4939827"/>
              <a:gd name="connsiteX115" fmla="*/ 3045916 w 12192000"/>
              <a:gd name="connsiteY115" fmla="*/ 261030 h 4939827"/>
              <a:gd name="connsiteX116" fmla="*/ 3074187 w 12192000"/>
              <a:gd name="connsiteY116" fmla="*/ 243226 h 4939827"/>
              <a:gd name="connsiteX117" fmla="*/ 3103677 w 12192000"/>
              <a:gd name="connsiteY117" fmla="*/ 209527 h 4939827"/>
              <a:gd name="connsiteX118" fmla="*/ 3126759 w 12192000"/>
              <a:gd name="connsiteY118" fmla="*/ 211226 h 4939827"/>
              <a:gd name="connsiteX119" fmla="*/ 3164020 w 12192000"/>
              <a:gd name="connsiteY119" fmla="*/ 212779 h 4939827"/>
              <a:gd name="connsiteX120" fmla="*/ 3285019 w 12192000"/>
              <a:gd name="connsiteY120" fmla="*/ 220535 h 4939827"/>
              <a:gd name="connsiteX121" fmla="*/ 3365154 w 12192000"/>
              <a:gd name="connsiteY121" fmla="*/ 226416 h 4939827"/>
              <a:gd name="connsiteX122" fmla="*/ 3367507 w 12192000"/>
              <a:gd name="connsiteY122" fmla="*/ 225416 h 4939827"/>
              <a:gd name="connsiteX123" fmla="*/ 3387567 w 12192000"/>
              <a:gd name="connsiteY123" fmla="*/ 227103 h 4939827"/>
              <a:gd name="connsiteX124" fmla="*/ 3498001 w 12192000"/>
              <a:gd name="connsiteY124" fmla="*/ 231941 h 4939827"/>
              <a:gd name="connsiteX125" fmla="*/ 3561557 w 12192000"/>
              <a:gd name="connsiteY125" fmla="*/ 228095 h 4939827"/>
              <a:gd name="connsiteX126" fmla="*/ 3611920 w 12192000"/>
              <a:gd name="connsiteY126" fmla="*/ 218094 h 4939827"/>
              <a:gd name="connsiteX127" fmla="*/ 3620528 w 12192000"/>
              <a:gd name="connsiteY127" fmla="*/ 218788 h 4939827"/>
              <a:gd name="connsiteX128" fmla="*/ 3620766 w 12192000"/>
              <a:gd name="connsiteY128" fmla="*/ 218511 h 4939827"/>
              <a:gd name="connsiteX129" fmla="*/ 3629977 w 12192000"/>
              <a:gd name="connsiteY129" fmla="*/ 218664 h 4939827"/>
              <a:gd name="connsiteX130" fmla="*/ 3636217 w 12192000"/>
              <a:gd name="connsiteY130" fmla="*/ 220048 h 4939827"/>
              <a:gd name="connsiteX131" fmla="*/ 3709484 w 12192000"/>
              <a:gd name="connsiteY131" fmla="*/ 186927 h 4939827"/>
              <a:gd name="connsiteX132" fmla="*/ 3761342 w 12192000"/>
              <a:gd name="connsiteY132" fmla="*/ 177474 h 4939827"/>
              <a:gd name="connsiteX133" fmla="*/ 3799748 w 12192000"/>
              <a:gd name="connsiteY133" fmla="*/ 167154 h 4939827"/>
              <a:gd name="connsiteX134" fmla="*/ 3922756 w 12192000"/>
              <a:gd name="connsiteY134" fmla="*/ 194044 h 4939827"/>
              <a:gd name="connsiteX135" fmla="*/ 4028476 w 12192000"/>
              <a:gd name="connsiteY135" fmla="*/ 223679 h 4939827"/>
              <a:gd name="connsiteX136" fmla="*/ 4191582 w 12192000"/>
              <a:gd name="connsiteY136" fmla="*/ 238952 h 4939827"/>
              <a:gd name="connsiteX137" fmla="*/ 4251024 w 12192000"/>
              <a:gd name="connsiteY137" fmla="*/ 240874 h 4939827"/>
              <a:gd name="connsiteX138" fmla="*/ 4355275 w 12192000"/>
              <a:gd name="connsiteY138" fmla="*/ 260205 h 4939827"/>
              <a:gd name="connsiteX139" fmla="*/ 4423807 w 12192000"/>
              <a:gd name="connsiteY139" fmla="*/ 270366 h 4939827"/>
              <a:gd name="connsiteX140" fmla="*/ 4558432 w 12192000"/>
              <a:gd name="connsiteY140" fmla="*/ 269194 h 4939827"/>
              <a:gd name="connsiteX141" fmla="*/ 4635061 w 12192000"/>
              <a:gd name="connsiteY141" fmla="*/ 280682 h 4939827"/>
              <a:gd name="connsiteX142" fmla="*/ 4807427 w 12192000"/>
              <a:gd name="connsiteY142" fmla="*/ 276835 h 4939827"/>
              <a:gd name="connsiteX143" fmla="*/ 5028933 w 12192000"/>
              <a:gd name="connsiteY143" fmla="*/ 183887 h 4939827"/>
              <a:gd name="connsiteX144" fmla="*/ 5093642 w 12192000"/>
              <a:gd name="connsiteY144" fmla="*/ 177214 h 4939827"/>
              <a:gd name="connsiteX145" fmla="*/ 5102642 w 12192000"/>
              <a:gd name="connsiteY145" fmla="*/ 186816 h 4939827"/>
              <a:gd name="connsiteX146" fmla="*/ 5193590 w 12192000"/>
              <a:gd name="connsiteY146" fmla="*/ 156458 h 4939827"/>
              <a:gd name="connsiteX147" fmla="*/ 5323922 w 12192000"/>
              <a:gd name="connsiteY147" fmla="*/ 146332 h 4939827"/>
              <a:gd name="connsiteX148" fmla="*/ 5421860 w 12192000"/>
              <a:gd name="connsiteY148" fmla="*/ 167298 h 4939827"/>
              <a:gd name="connsiteX149" fmla="*/ 5476948 w 12192000"/>
              <a:gd name="connsiteY149" fmla="*/ 173249 h 4939827"/>
              <a:gd name="connsiteX150" fmla="*/ 5516842 w 12192000"/>
              <a:gd name="connsiteY150" fmla="*/ 184018 h 4939827"/>
              <a:gd name="connsiteX151" fmla="*/ 5619415 w 12192000"/>
              <a:gd name="connsiteY151" fmla="*/ 176781 h 4939827"/>
              <a:gd name="connsiteX152" fmla="*/ 5789867 w 12192000"/>
              <a:gd name="connsiteY152" fmla="*/ 150304 h 4939827"/>
              <a:gd name="connsiteX153" fmla="*/ 5825953 w 12192000"/>
              <a:gd name="connsiteY153" fmla="*/ 147907 h 4939827"/>
              <a:gd name="connsiteX154" fmla="*/ 5856168 w 12192000"/>
              <a:gd name="connsiteY154" fmla="*/ 158719 h 4939827"/>
              <a:gd name="connsiteX155" fmla="*/ 5862476 w 12192000"/>
              <a:gd name="connsiteY155" fmla="*/ 172447 h 4939827"/>
              <a:gd name="connsiteX156" fmla="*/ 5882195 w 12192000"/>
              <a:gd name="connsiteY156" fmla="*/ 173195 h 4939827"/>
              <a:gd name="connsiteX157" fmla="*/ 5887271 w 12192000"/>
              <a:gd name="connsiteY157" fmla="*/ 176084 h 4939827"/>
              <a:gd name="connsiteX158" fmla="*/ 5921577 w 12192000"/>
              <a:gd name="connsiteY158" fmla="*/ 169858 h 4939827"/>
              <a:gd name="connsiteX159" fmla="*/ 5983240 w 12192000"/>
              <a:gd name="connsiteY159" fmla="*/ 152755 h 4939827"/>
              <a:gd name="connsiteX160" fmla="*/ 6152287 w 12192000"/>
              <a:gd name="connsiteY160" fmla="*/ 116736 h 4939827"/>
              <a:gd name="connsiteX161" fmla="*/ 6415830 w 12192000"/>
              <a:gd name="connsiteY161" fmla="*/ 136006 h 4939827"/>
              <a:gd name="connsiteX162" fmla="*/ 6756965 w 12192000"/>
              <a:gd name="connsiteY162" fmla="*/ 57636 h 4939827"/>
              <a:gd name="connsiteX163" fmla="*/ 6819400 w 12192000"/>
              <a:gd name="connsiteY163" fmla="*/ 30742 h 4939827"/>
              <a:gd name="connsiteX164" fmla="*/ 6986370 w 12192000"/>
              <a:gd name="connsiteY164" fmla="*/ 12659 h 4939827"/>
              <a:gd name="connsiteX165" fmla="*/ 6989536 w 12192000"/>
              <a:gd name="connsiteY165" fmla="*/ 14528 h 4939827"/>
              <a:gd name="connsiteX166" fmla="*/ 7015933 w 12192000"/>
              <a:gd name="connsiteY166" fmla="*/ 9653 h 4939827"/>
              <a:gd name="connsiteX167" fmla="*/ 7020592 w 12192000"/>
              <a:gd name="connsiteY167" fmla="*/ 1651 h 4939827"/>
              <a:gd name="connsiteX168" fmla="*/ 7025905 w 12192000"/>
              <a:gd name="connsiteY168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885389 w 12192000"/>
              <a:gd name="connsiteY114" fmla="*/ 255259 h 4939827"/>
              <a:gd name="connsiteX115" fmla="*/ 3045916 w 12192000"/>
              <a:gd name="connsiteY115" fmla="*/ 261030 h 4939827"/>
              <a:gd name="connsiteX116" fmla="*/ 3103677 w 12192000"/>
              <a:gd name="connsiteY116" fmla="*/ 209527 h 4939827"/>
              <a:gd name="connsiteX117" fmla="*/ 3126759 w 12192000"/>
              <a:gd name="connsiteY117" fmla="*/ 211226 h 4939827"/>
              <a:gd name="connsiteX118" fmla="*/ 3164020 w 12192000"/>
              <a:gd name="connsiteY118" fmla="*/ 212779 h 4939827"/>
              <a:gd name="connsiteX119" fmla="*/ 3285019 w 12192000"/>
              <a:gd name="connsiteY119" fmla="*/ 220535 h 4939827"/>
              <a:gd name="connsiteX120" fmla="*/ 3365154 w 12192000"/>
              <a:gd name="connsiteY120" fmla="*/ 226416 h 4939827"/>
              <a:gd name="connsiteX121" fmla="*/ 3367507 w 12192000"/>
              <a:gd name="connsiteY121" fmla="*/ 225416 h 4939827"/>
              <a:gd name="connsiteX122" fmla="*/ 3387567 w 12192000"/>
              <a:gd name="connsiteY122" fmla="*/ 227103 h 4939827"/>
              <a:gd name="connsiteX123" fmla="*/ 3498001 w 12192000"/>
              <a:gd name="connsiteY123" fmla="*/ 231941 h 4939827"/>
              <a:gd name="connsiteX124" fmla="*/ 3561557 w 12192000"/>
              <a:gd name="connsiteY124" fmla="*/ 228095 h 4939827"/>
              <a:gd name="connsiteX125" fmla="*/ 3611920 w 12192000"/>
              <a:gd name="connsiteY125" fmla="*/ 218094 h 4939827"/>
              <a:gd name="connsiteX126" fmla="*/ 3620528 w 12192000"/>
              <a:gd name="connsiteY126" fmla="*/ 218788 h 4939827"/>
              <a:gd name="connsiteX127" fmla="*/ 3620766 w 12192000"/>
              <a:gd name="connsiteY127" fmla="*/ 218511 h 4939827"/>
              <a:gd name="connsiteX128" fmla="*/ 3629977 w 12192000"/>
              <a:gd name="connsiteY128" fmla="*/ 218664 h 4939827"/>
              <a:gd name="connsiteX129" fmla="*/ 3636217 w 12192000"/>
              <a:gd name="connsiteY129" fmla="*/ 220048 h 4939827"/>
              <a:gd name="connsiteX130" fmla="*/ 3709484 w 12192000"/>
              <a:gd name="connsiteY130" fmla="*/ 186927 h 4939827"/>
              <a:gd name="connsiteX131" fmla="*/ 3761342 w 12192000"/>
              <a:gd name="connsiteY131" fmla="*/ 177474 h 4939827"/>
              <a:gd name="connsiteX132" fmla="*/ 3799748 w 12192000"/>
              <a:gd name="connsiteY132" fmla="*/ 167154 h 4939827"/>
              <a:gd name="connsiteX133" fmla="*/ 3922756 w 12192000"/>
              <a:gd name="connsiteY133" fmla="*/ 194044 h 4939827"/>
              <a:gd name="connsiteX134" fmla="*/ 4028476 w 12192000"/>
              <a:gd name="connsiteY134" fmla="*/ 223679 h 4939827"/>
              <a:gd name="connsiteX135" fmla="*/ 4191582 w 12192000"/>
              <a:gd name="connsiteY135" fmla="*/ 238952 h 4939827"/>
              <a:gd name="connsiteX136" fmla="*/ 4251024 w 12192000"/>
              <a:gd name="connsiteY136" fmla="*/ 240874 h 4939827"/>
              <a:gd name="connsiteX137" fmla="*/ 4355275 w 12192000"/>
              <a:gd name="connsiteY137" fmla="*/ 260205 h 4939827"/>
              <a:gd name="connsiteX138" fmla="*/ 4423807 w 12192000"/>
              <a:gd name="connsiteY138" fmla="*/ 270366 h 4939827"/>
              <a:gd name="connsiteX139" fmla="*/ 4558432 w 12192000"/>
              <a:gd name="connsiteY139" fmla="*/ 269194 h 4939827"/>
              <a:gd name="connsiteX140" fmla="*/ 4635061 w 12192000"/>
              <a:gd name="connsiteY140" fmla="*/ 280682 h 4939827"/>
              <a:gd name="connsiteX141" fmla="*/ 4807427 w 12192000"/>
              <a:gd name="connsiteY141" fmla="*/ 276835 h 4939827"/>
              <a:gd name="connsiteX142" fmla="*/ 5028933 w 12192000"/>
              <a:gd name="connsiteY142" fmla="*/ 183887 h 4939827"/>
              <a:gd name="connsiteX143" fmla="*/ 5093642 w 12192000"/>
              <a:gd name="connsiteY143" fmla="*/ 177214 h 4939827"/>
              <a:gd name="connsiteX144" fmla="*/ 5102642 w 12192000"/>
              <a:gd name="connsiteY144" fmla="*/ 186816 h 4939827"/>
              <a:gd name="connsiteX145" fmla="*/ 5193590 w 12192000"/>
              <a:gd name="connsiteY145" fmla="*/ 156458 h 4939827"/>
              <a:gd name="connsiteX146" fmla="*/ 5323922 w 12192000"/>
              <a:gd name="connsiteY146" fmla="*/ 146332 h 4939827"/>
              <a:gd name="connsiteX147" fmla="*/ 5421860 w 12192000"/>
              <a:gd name="connsiteY147" fmla="*/ 167298 h 4939827"/>
              <a:gd name="connsiteX148" fmla="*/ 5476948 w 12192000"/>
              <a:gd name="connsiteY148" fmla="*/ 173249 h 4939827"/>
              <a:gd name="connsiteX149" fmla="*/ 5516842 w 12192000"/>
              <a:gd name="connsiteY149" fmla="*/ 184018 h 4939827"/>
              <a:gd name="connsiteX150" fmla="*/ 5619415 w 12192000"/>
              <a:gd name="connsiteY150" fmla="*/ 176781 h 4939827"/>
              <a:gd name="connsiteX151" fmla="*/ 5789867 w 12192000"/>
              <a:gd name="connsiteY151" fmla="*/ 150304 h 4939827"/>
              <a:gd name="connsiteX152" fmla="*/ 5825953 w 12192000"/>
              <a:gd name="connsiteY152" fmla="*/ 147907 h 4939827"/>
              <a:gd name="connsiteX153" fmla="*/ 5856168 w 12192000"/>
              <a:gd name="connsiteY153" fmla="*/ 158719 h 4939827"/>
              <a:gd name="connsiteX154" fmla="*/ 5862476 w 12192000"/>
              <a:gd name="connsiteY154" fmla="*/ 172447 h 4939827"/>
              <a:gd name="connsiteX155" fmla="*/ 5882195 w 12192000"/>
              <a:gd name="connsiteY155" fmla="*/ 173195 h 4939827"/>
              <a:gd name="connsiteX156" fmla="*/ 5887271 w 12192000"/>
              <a:gd name="connsiteY156" fmla="*/ 176084 h 4939827"/>
              <a:gd name="connsiteX157" fmla="*/ 5921577 w 12192000"/>
              <a:gd name="connsiteY157" fmla="*/ 169858 h 4939827"/>
              <a:gd name="connsiteX158" fmla="*/ 5983240 w 12192000"/>
              <a:gd name="connsiteY158" fmla="*/ 152755 h 4939827"/>
              <a:gd name="connsiteX159" fmla="*/ 6152287 w 12192000"/>
              <a:gd name="connsiteY159" fmla="*/ 116736 h 4939827"/>
              <a:gd name="connsiteX160" fmla="*/ 6415830 w 12192000"/>
              <a:gd name="connsiteY160" fmla="*/ 136006 h 4939827"/>
              <a:gd name="connsiteX161" fmla="*/ 6756965 w 12192000"/>
              <a:gd name="connsiteY161" fmla="*/ 57636 h 4939827"/>
              <a:gd name="connsiteX162" fmla="*/ 6819400 w 12192000"/>
              <a:gd name="connsiteY162" fmla="*/ 30742 h 4939827"/>
              <a:gd name="connsiteX163" fmla="*/ 6986370 w 12192000"/>
              <a:gd name="connsiteY163" fmla="*/ 12659 h 4939827"/>
              <a:gd name="connsiteX164" fmla="*/ 6989536 w 12192000"/>
              <a:gd name="connsiteY164" fmla="*/ 14528 h 4939827"/>
              <a:gd name="connsiteX165" fmla="*/ 7015933 w 12192000"/>
              <a:gd name="connsiteY165" fmla="*/ 9653 h 4939827"/>
              <a:gd name="connsiteX166" fmla="*/ 7020592 w 12192000"/>
              <a:gd name="connsiteY166" fmla="*/ 1651 h 4939827"/>
              <a:gd name="connsiteX167" fmla="*/ 7025905 w 12192000"/>
              <a:gd name="connsiteY167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885389 w 12192000"/>
              <a:gd name="connsiteY114" fmla="*/ 255259 h 4939827"/>
              <a:gd name="connsiteX115" fmla="*/ 3030844 w 12192000"/>
              <a:gd name="connsiteY115" fmla="*/ 225861 h 4939827"/>
              <a:gd name="connsiteX116" fmla="*/ 3103677 w 12192000"/>
              <a:gd name="connsiteY116" fmla="*/ 209527 h 4939827"/>
              <a:gd name="connsiteX117" fmla="*/ 3126759 w 12192000"/>
              <a:gd name="connsiteY117" fmla="*/ 211226 h 4939827"/>
              <a:gd name="connsiteX118" fmla="*/ 3164020 w 12192000"/>
              <a:gd name="connsiteY118" fmla="*/ 212779 h 4939827"/>
              <a:gd name="connsiteX119" fmla="*/ 3285019 w 12192000"/>
              <a:gd name="connsiteY119" fmla="*/ 220535 h 4939827"/>
              <a:gd name="connsiteX120" fmla="*/ 3365154 w 12192000"/>
              <a:gd name="connsiteY120" fmla="*/ 226416 h 4939827"/>
              <a:gd name="connsiteX121" fmla="*/ 3367507 w 12192000"/>
              <a:gd name="connsiteY121" fmla="*/ 225416 h 4939827"/>
              <a:gd name="connsiteX122" fmla="*/ 3387567 w 12192000"/>
              <a:gd name="connsiteY122" fmla="*/ 227103 h 4939827"/>
              <a:gd name="connsiteX123" fmla="*/ 3498001 w 12192000"/>
              <a:gd name="connsiteY123" fmla="*/ 231941 h 4939827"/>
              <a:gd name="connsiteX124" fmla="*/ 3561557 w 12192000"/>
              <a:gd name="connsiteY124" fmla="*/ 228095 h 4939827"/>
              <a:gd name="connsiteX125" fmla="*/ 3611920 w 12192000"/>
              <a:gd name="connsiteY125" fmla="*/ 218094 h 4939827"/>
              <a:gd name="connsiteX126" fmla="*/ 3620528 w 12192000"/>
              <a:gd name="connsiteY126" fmla="*/ 218788 h 4939827"/>
              <a:gd name="connsiteX127" fmla="*/ 3620766 w 12192000"/>
              <a:gd name="connsiteY127" fmla="*/ 218511 h 4939827"/>
              <a:gd name="connsiteX128" fmla="*/ 3629977 w 12192000"/>
              <a:gd name="connsiteY128" fmla="*/ 218664 h 4939827"/>
              <a:gd name="connsiteX129" fmla="*/ 3636217 w 12192000"/>
              <a:gd name="connsiteY129" fmla="*/ 220048 h 4939827"/>
              <a:gd name="connsiteX130" fmla="*/ 3709484 w 12192000"/>
              <a:gd name="connsiteY130" fmla="*/ 186927 h 4939827"/>
              <a:gd name="connsiteX131" fmla="*/ 3761342 w 12192000"/>
              <a:gd name="connsiteY131" fmla="*/ 177474 h 4939827"/>
              <a:gd name="connsiteX132" fmla="*/ 3799748 w 12192000"/>
              <a:gd name="connsiteY132" fmla="*/ 167154 h 4939827"/>
              <a:gd name="connsiteX133" fmla="*/ 3922756 w 12192000"/>
              <a:gd name="connsiteY133" fmla="*/ 194044 h 4939827"/>
              <a:gd name="connsiteX134" fmla="*/ 4028476 w 12192000"/>
              <a:gd name="connsiteY134" fmla="*/ 223679 h 4939827"/>
              <a:gd name="connsiteX135" fmla="*/ 4191582 w 12192000"/>
              <a:gd name="connsiteY135" fmla="*/ 238952 h 4939827"/>
              <a:gd name="connsiteX136" fmla="*/ 4251024 w 12192000"/>
              <a:gd name="connsiteY136" fmla="*/ 240874 h 4939827"/>
              <a:gd name="connsiteX137" fmla="*/ 4355275 w 12192000"/>
              <a:gd name="connsiteY137" fmla="*/ 260205 h 4939827"/>
              <a:gd name="connsiteX138" fmla="*/ 4423807 w 12192000"/>
              <a:gd name="connsiteY138" fmla="*/ 270366 h 4939827"/>
              <a:gd name="connsiteX139" fmla="*/ 4558432 w 12192000"/>
              <a:gd name="connsiteY139" fmla="*/ 269194 h 4939827"/>
              <a:gd name="connsiteX140" fmla="*/ 4635061 w 12192000"/>
              <a:gd name="connsiteY140" fmla="*/ 280682 h 4939827"/>
              <a:gd name="connsiteX141" fmla="*/ 4807427 w 12192000"/>
              <a:gd name="connsiteY141" fmla="*/ 276835 h 4939827"/>
              <a:gd name="connsiteX142" fmla="*/ 5028933 w 12192000"/>
              <a:gd name="connsiteY142" fmla="*/ 183887 h 4939827"/>
              <a:gd name="connsiteX143" fmla="*/ 5093642 w 12192000"/>
              <a:gd name="connsiteY143" fmla="*/ 177214 h 4939827"/>
              <a:gd name="connsiteX144" fmla="*/ 5102642 w 12192000"/>
              <a:gd name="connsiteY144" fmla="*/ 186816 h 4939827"/>
              <a:gd name="connsiteX145" fmla="*/ 5193590 w 12192000"/>
              <a:gd name="connsiteY145" fmla="*/ 156458 h 4939827"/>
              <a:gd name="connsiteX146" fmla="*/ 5323922 w 12192000"/>
              <a:gd name="connsiteY146" fmla="*/ 146332 h 4939827"/>
              <a:gd name="connsiteX147" fmla="*/ 5421860 w 12192000"/>
              <a:gd name="connsiteY147" fmla="*/ 167298 h 4939827"/>
              <a:gd name="connsiteX148" fmla="*/ 5476948 w 12192000"/>
              <a:gd name="connsiteY148" fmla="*/ 173249 h 4939827"/>
              <a:gd name="connsiteX149" fmla="*/ 5516842 w 12192000"/>
              <a:gd name="connsiteY149" fmla="*/ 184018 h 4939827"/>
              <a:gd name="connsiteX150" fmla="*/ 5619415 w 12192000"/>
              <a:gd name="connsiteY150" fmla="*/ 176781 h 4939827"/>
              <a:gd name="connsiteX151" fmla="*/ 5789867 w 12192000"/>
              <a:gd name="connsiteY151" fmla="*/ 150304 h 4939827"/>
              <a:gd name="connsiteX152" fmla="*/ 5825953 w 12192000"/>
              <a:gd name="connsiteY152" fmla="*/ 147907 h 4939827"/>
              <a:gd name="connsiteX153" fmla="*/ 5856168 w 12192000"/>
              <a:gd name="connsiteY153" fmla="*/ 158719 h 4939827"/>
              <a:gd name="connsiteX154" fmla="*/ 5862476 w 12192000"/>
              <a:gd name="connsiteY154" fmla="*/ 172447 h 4939827"/>
              <a:gd name="connsiteX155" fmla="*/ 5882195 w 12192000"/>
              <a:gd name="connsiteY155" fmla="*/ 173195 h 4939827"/>
              <a:gd name="connsiteX156" fmla="*/ 5887271 w 12192000"/>
              <a:gd name="connsiteY156" fmla="*/ 176084 h 4939827"/>
              <a:gd name="connsiteX157" fmla="*/ 5921577 w 12192000"/>
              <a:gd name="connsiteY157" fmla="*/ 169858 h 4939827"/>
              <a:gd name="connsiteX158" fmla="*/ 5983240 w 12192000"/>
              <a:gd name="connsiteY158" fmla="*/ 152755 h 4939827"/>
              <a:gd name="connsiteX159" fmla="*/ 6152287 w 12192000"/>
              <a:gd name="connsiteY159" fmla="*/ 116736 h 4939827"/>
              <a:gd name="connsiteX160" fmla="*/ 6415830 w 12192000"/>
              <a:gd name="connsiteY160" fmla="*/ 136006 h 4939827"/>
              <a:gd name="connsiteX161" fmla="*/ 6756965 w 12192000"/>
              <a:gd name="connsiteY161" fmla="*/ 57636 h 4939827"/>
              <a:gd name="connsiteX162" fmla="*/ 6819400 w 12192000"/>
              <a:gd name="connsiteY162" fmla="*/ 30742 h 4939827"/>
              <a:gd name="connsiteX163" fmla="*/ 6986370 w 12192000"/>
              <a:gd name="connsiteY163" fmla="*/ 12659 h 4939827"/>
              <a:gd name="connsiteX164" fmla="*/ 6989536 w 12192000"/>
              <a:gd name="connsiteY164" fmla="*/ 14528 h 4939827"/>
              <a:gd name="connsiteX165" fmla="*/ 7015933 w 12192000"/>
              <a:gd name="connsiteY165" fmla="*/ 9653 h 4939827"/>
              <a:gd name="connsiteX166" fmla="*/ 7020592 w 12192000"/>
              <a:gd name="connsiteY166" fmla="*/ 1651 h 4939827"/>
              <a:gd name="connsiteX167" fmla="*/ 7025905 w 12192000"/>
              <a:gd name="connsiteY167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3030844 w 12192000"/>
              <a:gd name="connsiteY114" fmla="*/ 225861 h 4939827"/>
              <a:gd name="connsiteX115" fmla="*/ 3103677 w 12192000"/>
              <a:gd name="connsiteY115" fmla="*/ 209527 h 4939827"/>
              <a:gd name="connsiteX116" fmla="*/ 3126759 w 12192000"/>
              <a:gd name="connsiteY116" fmla="*/ 211226 h 4939827"/>
              <a:gd name="connsiteX117" fmla="*/ 3164020 w 12192000"/>
              <a:gd name="connsiteY117" fmla="*/ 212779 h 4939827"/>
              <a:gd name="connsiteX118" fmla="*/ 3285019 w 12192000"/>
              <a:gd name="connsiteY118" fmla="*/ 220535 h 4939827"/>
              <a:gd name="connsiteX119" fmla="*/ 3365154 w 12192000"/>
              <a:gd name="connsiteY119" fmla="*/ 226416 h 4939827"/>
              <a:gd name="connsiteX120" fmla="*/ 3367507 w 12192000"/>
              <a:gd name="connsiteY120" fmla="*/ 225416 h 4939827"/>
              <a:gd name="connsiteX121" fmla="*/ 3387567 w 12192000"/>
              <a:gd name="connsiteY121" fmla="*/ 227103 h 4939827"/>
              <a:gd name="connsiteX122" fmla="*/ 3498001 w 12192000"/>
              <a:gd name="connsiteY122" fmla="*/ 231941 h 4939827"/>
              <a:gd name="connsiteX123" fmla="*/ 3561557 w 12192000"/>
              <a:gd name="connsiteY123" fmla="*/ 228095 h 4939827"/>
              <a:gd name="connsiteX124" fmla="*/ 3611920 w 12192000"/>
              <a:gd name="connsiteY124" fmla="*/ 218094 h 4939827"/>
              <a:gd name="connsiteX125" fmla="*/ 3620528 w 12192000"/>
              <a:gd name="connsiteY125" fmla="*/ 218788 h 4939827"/>
              <a:gd name="connsiteX126" fmla="*/ 3620766 w 12192000"/>
              <a:gd name="connsiteY126" fmla="*/ 218511 h 4939827"/>
              <a:gd name="connsiteX127" fmla="*/ 3629977 w 12192000"/>
              <a:gd name="connsiteY127" fmla="*/ 218664 h 4939827"/>
              <a:gd name="connsiteX128" fmla="*/ 3636217 w 12192000"/>
              <a:gd name="connsiteY128" fmla="*/ 220048 h 4939827"/>
              <a:gd name="connsiteX129" fmla="*/ 3709484 w 12192000"/>
              <a:gd name="connsiteY129" fmla="*/ 186927 h 4939827"/>
              <a:gd name="connsiteX130" fmla="*/ 3761342 w 12192000"/>
              <a:gd name="connsiteY130" fmla="*/ 177474 h 4939827"/>
              <a:gd name="connsiteX131" fmla="*/ 3799748 w 12192000"/>
              <a:gd name="connsiteY131" fmla="*/ 167154 h 4939827"/>
              <a:gd name="connsiteX132" fmla="*/ 3922756 w 12192000"/>
              <a:gd name="connsiteY132" fmla="*/ 194044 h 4939827"/>
              <a:gd name="connsiteX133" fmla="*/ 4028476 w 12192000"/>
              <a:gd name="connsiteY133" fmla="*/ 223679 h 4939827"/>
              <a:gd name="connsiteX134" fmla="*/ 4191582 w 12192000"/>
              <a:gd name="connsiteY134" fmla="*/ 238952 h 4939827"/>
              <a:gd name="connsiteX135" fmla="*/ 4251024 w 12192000"/>
              <a:gd name="connsiteY135" fmla="*/ 240874 h 4939827"/>
              <a:gd name="connsiteX136" fmla="*/ 4355275 w 12192000"/>
              <a:gd name="connsiteY136" fmla="*/ 260205 h 4939827"/>
              <a:gd name="connsiteX137" fmla="*/ 4423807 w 12192000"/>
              <a:gd name="connsiteY137" fmla="*/ 270366 h 4939827"/>
              <a:gd name="connsiteX138" fmla="*/ 4558432 w 12192000"/>
              <a:gd name="connsiteY138" fmla="*/ 269194 h 4939827"/>
              <a:gd name="connsiteX139" fmla="*/ 4635061 w 12192000"/>
              <a:gd name="connsiteY139" fmla="*/ 280682 h 4939827"/>
              <a:gd name="connsiteX140" fmla="*/ 4807427 w 12192000"/>
              <a:gd name="connsiteY140" fmla="*/ 276835 h 4939827"/>
              <a:gd name="connsiteX141" fmla="*/ 5028933 w 12192000"/>
              <a:gd name="connsiteY141" fmla="*/ 183887 h 4939827"/>
              <a:gd name="connsiteX142" fmla="*/ 5093642 w 12192000"/>
              <a:gd name="connsiteY142" fmla="*/ 177214 h 4939827"/>
              <a:gd name="connsiteX143" fmla="*/ 5102642 w 12192000"/>
              <a:gd name="connsiteY143" fmla="*/ 186816 h 4939827"/>
              <a:gd name="connsiteX144" fmla="*/ 5193590 w 12192000"/>
              <a:gd name="connsiteY144" fmla="*/ 156458 h 4939827"/>
              <a:gd name="connsiteX145" fmla="*/ 5323922 w 12192000"/>
              <a:gd name="connsiteY145" fmla="*/ 146332 h 4939827"/>
              <a:gd name="connsiteX146" fmla="*/ 5421860 w 12192000"/>
              <a:gd name="connsiteY146" fmla="*/ 167298 h 4939827"/>
              <a:gd name="connsiteX147" fmla="*/ 5476948 w 12192000"/>
              <a:gd name="connsiteY147" fmla="*/ 173249 h 4939827"/>
              <a:gd name="connsiteX148" fmla="*/ 5516842 w 12192000"/>
              <a:gd name="connsiteY148" fmla="*/ 184018 h 4939827"/>
              <a:gd name="connsiteX149" fmla="*/ 5619415 w 12192000"/>
              <a:gd name="connsiteY149" fmla="*/ 176781 h 4939827"/>
              <a:gd name="connsiteX150" fmla="*/ 5789867 w 12192000"/>
              <a:gd name="connsiteY150" fmla="*/ 150304 h 4939827"/>
              <a:gd name="connsiteX151" fmla="*/ 5825953 w 12192000"/>
              <a:gd name="connsiteY151" fmla="*/ 147907 h 4939827"/>
              <a:gd name="connsiteX152" fmla="*/ 5856168 w 12192000"/>
              <a:gd name="connsiteY152" fmla="*/ 158719 h 4939827"/>
              <a:gd name="connsiteX153" fmla="*/ 5862476 w 12192000"/>
              <a:gd name="connsiteY153" fmla="*/ 172447 h 4939827"/>
              <a:gd name="connsiteX154" fmla="*/ 5882195 w 12192000"/>
              <a:gd name="connsiteY154" fmla="*/ 173195 h 4939827"/>
              <a:gd name="connsiteX155" fmla="*/ 5887271 w 12192000"/>
              <a:gd name="connsiteY155" fmla="*/ 176084 h 4939827"/>
              <a:gd name="connsiteX156" fmla="*/ 5921577 w 12192000"/>
              <a:gd name="connsiteY156" fmla="*/ 169858 h 4939827"/>
              <a:gd name="connsiteX157" fmla="*/ 5983240 w 12192000"/>
              <a:gd name="connsiteY157" fmla="*/ 152755 h 4939827"/>
              <a:gd name="connsiteX158" fmla="*/ 6152287 w 12192000"/>
              <a:gd name="connsiteY158" fmla="*/ 116736 h 4939827"/>
              <a:gd name="connsiteX159" fmla="*/ 6415830 w 12192000"/>
              <a:gd name="connsiteY159" fmla="*/ 136006 h 4939827"/>
              <a:gd name="connsiteX160" fmla="*/ 6756965 w 12192000"/>
              <a:gd name="connsiteY160" fmla="*/ 57636 h 4939827"/>
              <a:gd name="connsiteX161" fmla="*/ 6819400 w 12192000"/>
              <a:gd name="connsiteY161" fmla="*/ 30742 h 4939827"/>
              <a:gd name="connsiteX162" fmla="*/ 6986370 w 12192000"/>
              <a:gd name="connsiteY162" fmla="*/ 12659 h 4939827"/>
              <a:gd name="connsiteX163" fmla="*/ 6989536 w 12192000"/>
              <a:gd name="connsiteY163" fmla="*/ 14528 h 4939827"/>
              <a:gd name="connsiteX164" fmla="*/ 7015933 w 12192000"/>
              <a:gd name="connsiteY164" fmla="*/ 9653 h 4939827"/>
              <a:gd name="connsiteX165" fmla="*/ 7020592 w 12192000"/>
              <a:gd name="connsiteY165" fmla="*/ 1651 h 4939827"/>
              <a:gd name="connsiteX166" fmla="*/ 7025905 w 12192000"/>
              <a:gd name="connsiteY166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965530 w 12192000"/>
              <a:gd name="connsiteY114" fmla="*/ 245958 h 4939827"/>
              <a:gd name="connsiteX115" fmla="*/ 3103677 w 12192000"/>
              <a:gd name="connsiteY115" fmla="*/ 209527 h 4939827"/>
              <a:gd name="connsiteX116" fmla="*/ 3126759 w 12192000"/>
              <a:gd name="connsiteY116" fmla="*/ 211226 h 4939827"/>
              <a:gd name="connsiteX117" fmla="*/ 3164020 w 12192000"/>
              <a:gd name="connsiteY117" fmla="*/ 212779 h 4939827"/>
              <a:gd name="connsiteX118" fmla="*/ 3285019 w 12192000"/>
              <a:gd name="connsiteY118" fmla="*/ 220535 h 4939827"/>
              <a:gd name="connsiteX119" fmla="*/ 3365154 w 12192000"/>
              <a:gd name="connsiteY119" fmla="*/ 226416 h 4939827"/>
              <a:gd name="connsiteX120" fmla="*/ 3367507 w 12192000"/>
              <a:gd name="connsiteY120" fmla="*/ 225416 h 4939827"/>
              <a:gd name="connsiteX121" fmla="*/ 3387567 w 12192000"/>
              <a:gd name="connsiteY121" fmla="*/ 227103 h 4939827"/>
              <a:gd name="connsiteX122" fmla="*/ 3498001 w 12192000"/>
              <a:gd name="connsiteY122" fmla="*/ 231941 h 4939827"/>
              <a:gd name="connsiteX123" fmla="*/ 3561557 w 12192000"/>
              <a:gd name="connsiteY123" fmla="*/ 228095 h 4939827"/>
              <a:gd name="connsiteX124" fmla="*/ 3611920 w 12192000"/>
              <a:gd name="connsiteY124" fmla="*/ 218094 h 4939827"/>
              <a:gd name="connsiteX125" fmla="*/ 3620528 w 12192000"/>
              <a:gd name="connsiteY125" fmla="*/ 218788 h 4939827"/>
              <a:gd name="connsiteX126" fmla="*/ 3620766 w 12192000"/>
              <a:gd name="connsiteY126" fmla="*/ 218511 h 4939827"/>
              <a:gd name="connsiteX127" fmla="*/ 3629977 w 12192000"/>
              <a:gd name="connsiteY127" fmla="*/ 218664 h 4939827"/>
              <a:gd name="connsiteX128" fmla="*/ 3636217 w 12192000"/>
              <a:gd name="connsiteY128" fmla="*/ 220048 h 4939827"/>
              <a:gd name="connsiteX129" fmla="*/ 3709484 w 12192000"/>
              <a:gd name="connsiteY129" fmla="*/ 186927 h 4939827"/>
              <a:gd name="connsiteX130" fmla="*/ 3761342 w 12192000"/>
              <a:gd name="connsiteY130" fmla="*/ 177474 h 4939827"/>
              <a:gd name="connsiteX131" fmla="*/ 3799748 w 12192000"/>
              <a:gd name="connsiteY131" fmla="*/ 167154 h 4939827"/>
              <a:gd name="connsiteX132" fmla="*/ 3922756 w 12192000"/>
              <a:gd name="connsiteY132" fmla="*/ 194044 h 4939827"/>
              <a:gd name="connsiteX133" fmla="*/ 4028476 w 12192000"/>
              <a:gd name="connsiteY133" fmla="*/ 223679 h 4939827"/>
              <a:gd name="connsiteX134" fmla="*/ 4191582 w 12192000"/>
              <a:gd name="connsiteY134" fmla="*/ 238952 h 4939827"/>
              <a:gd name="connsiteX135" fmla="*/ 4251024 w 12192000"/>
              <a:gd name="connsiteY135" fmla="*/ 240874 h 4939827"/>
              <a:gd name="connsiteX136" fmla="*/ 4355275 w 12192000"/>
              <a:gd name="connsiteY136" fmla="*/ 260205 h 4939827"/>
              <a:gd name="connsiteX137" fmla="*/ 4423807 w 12192000"/>
              <a:gd name="connsiteY137" fmla="*/ 270366 h 4939827"/>
              <a:gd name="connsiteX138" fmla="*/ 4558432 w 12192000"/>
              <a:gd name="connsiteY138" fmla="*/ 269194 h 4939827"/>
              <a:gd name="connsiteX139" fmla="*/ 4635061 w 12192000"/>
              <a:gd name="connsiteY139" fmla="*/ 280682 h 4939827"/>
              <a:gd name="connsiteX140" fmla="*/ 4807427 w 12192000"/>
              <a:gd name="connsiteY140" fmla="*/ 276835 h 4939827"/>
              <a:gd name="connsiteX141" fmla="*/ 5028933 w 12192000"/>
              <a:gd name="connsiteY141" fmla="*/ 183887 h 4939827"/>
              <a:gd name="connsiteX142" fmla="*/ 5093642 w 12192000"/>
              <a:gd name="connsiteY142" fmla="*/ 177214 h 4939827"/>
              <a:gd name="connsiteX143" fmla="*/ 5102642 w 12192000"/>
              <a:gd name="connsiteY143" fmla="*/ 186816 h 4939827"/>
              <a:gd name="connsiteX144" fmla="*/ 5193590 w 12192000"/>
              <a:gd name="connsiteY144" fmla="*/ 156458 h 4939827"/>
              <a:gd name="connsiteX145" fmla="*/ 5323922 w 12192000"/>
              <a:gd name="connsiteY145" fmla="*/ 146332 h 4939827"/>
              <a:gd name="connsiteX146" fmla="*/ 5421860 w 12192000"/>
              <a:gd name="connsiteY146" fmla="*/ 167298 h 4939827"/>
              <a:gd name="connsiteX147" fmla="*/ 5476948 w 12192000"/>
              <a:gd name="connsiteY147" fmla="*/ 173249 h 4939827"/>
              <a:gd name="connsiteX148" fmla="*/ 5516842 w 12192000"/>
              <a:gd name="connsiteY148" fmla="*/ 184018 h 4939827"/>
              <a:gd name="connsiteX149" fmla="*/ 5619415 w 12192000"/>
              <a:gd name="connsiteY149" fmla="*/ 176781 h 4939827"/>
              <a:gd name="connsiteX150" fmla="*/ 5789867 w 12192000"/>
              <a:gd name="connsiteY150" fmla="*/ 150304 h 4939827"/>
              <a:gd name="connsiteX151" fmla="*/ 5825953 w 12192000"/>
              <a:gd name="connsiteY151" fmla="*/ 147907 h 4939827"/>
              <a:gd name="connsiteX152" fmla="*/ 5856168 w 12192000"/>
              <a:gd name="connsiteY152" fmla="*/ 158719 h 4939827"/>
              <a:gd name="connsiteX153" fmla="*/ 5862476 w 12192000"/>
              <a:gd name="connsiteY153" fmla="*/ 172447 h 4939827"/>
              <a:gd name="connsiteX154" fmla="*/ 5882195 w 12192000"/>
              <a:gd name="connsiteY154" fmla="*/ 173195 h 4939827"/>
              <a:gd name="connsiteX155" fmla="*/ 5887271 w 12192000"/>
              <a:gd name="connsiteY155" fmla="*/ 176084 h 4939827"/>
              <a:gd name="connsiteX156" fmla="*/ 5921577 w 12192000"/>
              <a:gd name="connsiteY156" fmla="*/ 169858 h 4939827"/>
              <a:gd name="connsiteX157" fmla="*/ 5983240 w 12192000"/>
              <a:gd name="connsiteY157" fmla="*/ 152755 h 4939827"/>
              <a:gd name="connsiteX158" fmla="*/ 6152287 w 12192000"/>
              <a:gd name="connsiteY158" fmla="*/ 116736 h 4939827"/>
              <a:gd name="connsiteX159" fmla="*/ 6415830 w 12192000"/>
              <a:gd name="connsiteY159" fmla="*/ 136006 h 4939827"/>
              <a:gd name="connsiteX160" fmla="*/ 6756965 w 12192000"/>
              <a:gd name="connsiteY160" fmla="*/ 57636 h 4939827"/>
              <a:gd name="connsiteX161" fmla="*/ 6819400 w 12192000"/>
              <a:gd name="connsiteY161" fmla="*/ 30742 h 4939827"/>
              <a:gd name="connsiteX162" fmla="*/ 6986370 w 12192000"/>
              <a:gd name="connsiteY162" fmla="*/ 12659 h 4939827"/>
              <a:gd name="connsiteX163" fmla="*/ 6989536 w 12192000"/>
              <a:gd name="connsiteY163" fmla="*/ 14528 h 4939827"/>
              <a:gd name="connsiteX164" fmla="*/ 7015933 w 12192000"/>
              <a:gd name="connsiteY164" fmla="*/ 9653 h 4939827"/>
              <a:gd name="connsiteX165" fmla="*/ 7020592 w 12192000"/>
              <a:gd name="connsiteY165" fmla="*/ 1651 h 4939827"/>
              <a:gd name="connsiteX166" fmla="*/ 7025905 w 12192000"/>
              <a:gd name="connsiteY166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965530 w 12192000"/>
              <a:gd name="connsiteY114" fmla="*/ 245958 h 4939827"/>
              <a:gd name="connsiteX115" fmla="*/ 3103677 w 12192000"/>
              <a:gd name="connsiteY115" fmla="*/ 209527 h 4939827"/>
              <a:gd name="connsiteX116" fmla="*/ 3126759 w 12192000"/>
              <a:gd name="connsiteY116" fmla="*/ 211226 h 4939827"/>
              <a:gd name="connsiteX117" fmla="*/ 3164020 w 12192000"/>
              <a:gd name="connsiteY117" fmla="*/ 212779 h 4939827"/>
              <a:gd name="connsiteX118" fmla="*/ 3285019 w 12192000"/>
              <a:gd name="connsiteY118" fmla="*/ 220535 h 4939827"/>
              <a:gd name="connsiteX119" fmla="*/ 3365154 w 12192000"/>
              <a:gd name="connsiteY119" fmla="*/ 226416 h 4939827"/>
              <a:gd name="connsiteX120" fmla="*/ 3367507 w 12192000"/>
              <a:gd name="connsiteY120" fmla="*/ 225416 h 4939827"/>
              <a:gd name="connsiteX121" fmla="*/ 3387567 w 12192000"/>
              <a:gd name="connsiteY121" fmla="*/ 227103 h 4939827"/>
              <a:gd name="connsiteX122" fmla="*/ 3498001 w 12192000"/>
              <a:gd name="connsiteY122" fmla="*/ 231941 h 4939827"/>
              <a:gd name="connsiteX123" fmla="*/ 3561557 w 12192000"/>
              <a:gd name="connsiteY123" fmla="*/ 228095 h 4939827"/>
              <a:gd name="connsiteX124" fmla="*/ 3611920 w 12192000"/>
              <a:gd name="connsiteY124" fmla="*/ 218094 h 4939827"/>
              <a:gd name="connsiteX125" fmla="*/ 3620528 w 12192000"/>
              <a:gd name="connsiteY125" fmla="*/ 218788 h 4939827"/>
              <a:gd name="connsiteX126" fmla="*/ 3620766 w 12192000"/>
              <a:gd name="connsiteY126" fmla="*/ 218511 h 4939827"/>
              <a:gd name="connsiteX127" fmla="*/ 3629977 w 12192000"/>
              <a:gd name="connsiteY127" fmla="*/ 218664 h 4939827"/>
              <a:gd name="connsiteX128" fmla="*/ 3636217 w 12192000"/>
              <a:gd name="connsiteY128" fmla="*/ 220048 h 4939827"/>
              <a:gd name="connsiteX129" fmla="*/ 3709484 w 12192000"/>
              <a:gd name="connsiteY129" fmla="*/ 186927 h 4939827"/>
              <a:gd name="connsiteX130" fmla="*/ 3761342 w 12192000"/>
              <a:gd name="connsiteY130" fmla="*/ 177474 h 4939827"/>
              <a:gd name="connsiteX131" fmla="*/ 3799748 w 12192000"/>
              <a:gd name="connsiteY131" fmla="*/ 167154 h 4939827"/>
              <a:gd name="connsiteX132" fmla="*/ 3922756 w 12192000"/>
              <a:gd name="connsiteY132" fmla="*/ 194044 h 4939827"/>
              <a:gd name="connsiteX133" fmla="*/ 4028476 w 12192000"/>
              <a:gd name="connsiteY133" fmla="*/ 223679 h 4939827"/>
              <a:gd name="connsiteX134" fmla="*/ 4191582 w 12192000"/>
              <a:gd name="connsiteY134" fmla="*/ 238952 h 4939827"/>
              <a:gd name="connsiteX135" fmla="*/ 4251024 w 12192000"/>
              <a:gd name="connsiteY135" fmla="*/ 240874 h 4939827"/>
              <a:gd name="connsiteX136" fmla="*/ 4355275 w 12192000"/>
              <a:gd name="connsiteY136" fmla="*/ 260205 h 4939827"/>
              <a:gd name="connsiteX137" fmla="*/ 4423807 w 12192000"/>
              <a:gd name="connsiteY137" fmla="*/ 270366 h 4939827"/>
              <a:gd name="connsiteX138" fmla="*/ 4558432 w 12192000"/>
              <a:gd name="connsiteY138" fmla="*/ 269194 h 4939827"/>
              <a:gd name="connsiteX139" fmla="*/ 4635061 w 12192000"/>
              <a:gd name="connsiteY139" fmla="*/ 280682 h 4939827"/>
              <a:gd name="connsiteX140" fmla="*/ 4807427 w 12192000"/>
              <a:gd name="connsiteY140" fmla="*/ 276835 h 4939827"/>
              <a:gd name="connsiteX141" fmla="*/ 5028933 w 12192000"/>
              <a:gd name="connsiteY141" fmla="*/ 183887 h 4939827"/>
              <a:gd name="connsiteX142" fmla="*/ 5093642 w 12192000"/>
              <a:gd name="connsiteY142" fmla="*/ 177214 h 4939827"/>
              <a:gd name="connsiteX143" fmla="*/ 5102642 w 12192000"/>
              <a:gd name="connsiteY143" fmla="*/ 186816 h 4939827"/>
              <a:gd name="connsiteX144" fmla="*/ 5193590 w 12192000"/>
              <a:gd name="connsiteY144" fmla="*/ 156458 h 4939827"/>
              <a:gd name="connsiteX145" fmla="*/ 5323922 w 12192000"/>
              <a:gd name="connsiteY145" fmla="*/ 146332 h 4939827"/>
              <a:gd name="connsiteX146" fmla="*/ 5421860 w 12192000"/>
              <a:gd name="connsiteY146" fmla="*/ 167298 h 4939827"/>
              <a:gd name="connsiteX147" fmla="*/ 5476948 w 12192000"/>
              <a:gd name="connsiteY147" fmla="*/ 173249 h 4939827"/>
              <a:gd name="connsiteX148" fmla="*/ 5516842 w 12192000"/>
              <a:gd name="connsiteY148" fmla="*/ 184018 h 4939827"/>
              <a:gd name="connsiteX149" fmla="*/ 5619415 w 12192000"/>
              <a:gd name="connsiteY149" fmla="*/ 176781 h 4939827"/>
              <a:gd name="connsiteX150" fmla="*/ 5789867 w 12192000"/>
              <a:gd name="connsiteY150" fmla="*/ 150304 h 4939827"/>
              <a:gd name="connsiteX151" fmla="*/ 5825953 w 12192000"/>
              <a:gd name="connsiteY151" fmla="*/ 147907 h 4939827"/>
              <a:gd name="connsiteX152" fmla="*/ 5856168 w 12192000"/>
              <a:gd name="connsiteY152" fmla="*/ 158719 h 4939827"/>
              <a:gd name="connsiteX153" fmla="*/ 5862476 w 12192000"/>
              <a:gd name="connsiteY153" fmla="*/ 172447 h 4939827"/>
              <a:gd name="connsiteX154" fmla="*/ 5882195 w 12192000"/>
              <a:gd name="connsiteY154" fmla="*/ 173195 h 4939827"/>
              <a:gd name="connsiteX155" fmla="*/ 5887271 w 12192000"/>
              <a:gd name="connsiteY155" fmla="*/ 176084 h 4939827"/>
              <a:gd name="connsiteX156" fmla="*/ 5921577 w 12192000"/>
              <a:gd name="connsiteY156" fmla="*/ 169858 h 4939827"/>
              <a:gd name="connsiteX157" fmla="*/ 5983240 w 12192000"/>
              <a:gd name="connsiteY157" fmla="*/ 152755 h 4939827"/>
              <a:gd name="connsiteX158" fmla="*/ 6152287 w 12192000"/>
              <a:gd name="connsiteY158" fmla="*/ 116736 h 4939827"/>
              <a:gd name="connsiteX159" fmla="*/ 6415830 w 12192000"/>
              <a:gd name="connsiteY159" fmla="*/ 136006 h 4939827"/>
              <a:gd name="connsiteX160" fmla="*/ 6756965 w 12192000"/>
              <a:gd name="connsiteY160" fmla="*/ 57636 h 4939827"/>
              <a:gd name="connsiteX161" fmla="*/ 6819400 w 12192000"/>
              <a:gd name="connsiteY161" fmla="*/ 30742 h 4939827"/>
              <a:gd name="connsiteX162" fmla="*/ 6986370 w 12192000"/>
              <a:gd name="connsiteY162" fmla="*/ 12659 h 4939827"/>
              <a:gd name="connsiteX163" fmla="*/ 6989536 w 12192000"/>
              <a:gd name="connsiteY163" fmla="*/ 14528 h 4939827"/>
              <a:gd name="connsiteX164" fmla="*/ 7015933 w 12192000"/>
              <a:gd name="connsiteY164" fmla="*/ 9653 h 4939827"/>
              <a:gd name="connsiteX165" fmla="*/ 7020592 w 12192000"/>
              <a:gd name="connsiteY165" fmla="*/ 1651 h 4939827"/>
              <a:gd name="connsiteX166" fmla="*/ 7025905 w 12192000"/>
              <a:gd name="connsiteY166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79617 w 12192000"/>
              <a:gd name="connsiteY112" fmla="*/ 305383 h 4939827"/>
              <a:gd name="connsiteX113" fmla="*/ 2788947 w 12192000"/>
              <a:gd name="connsiteY113" fmla="*/ 250375 h 4939827"/>
              <a:gd name="connsiteX114" fmla="*/ 2965530 w 12192000"/>
              <a:gd name="connsiteY114" fmla="*/ 245958 h 4939827"/>
              <a:gd name="connsiteX115" fmla="*/ 3103677 w 12192000"/>
              <a:gd name="connsiteY115" fmla="*/ 209527 h 4939827"/>
              <a:gd name="connsiteX116" fmla="*/ 3126759 w 12192000"/>
              <a:gd name="connsiteY116" fmla="*/ 211226 h 4939827"/>
              <a:gd name="connsiteX117" fmla="*/ 3164020 w 12192000"/>
              <a:gd name="connsiteY117" fmla="*/ 212779 h 4939827"/>
              <a:gd name="connsiteX118" fmla="*/ 3285019 w 12192000"/>
              <a:gd name="connsiteY118" fmla="*/ 220535 h 4939827"/>
              <a:gd name="connsiteX119" fmla="*/ 3365154 w 12192000"/>
              <a:gd name="connsiteY119" fmla="*/ 226416 h 4939827"/>
              <a:gd name="connsiteX120" fmla="*/ 3367507 w 12192000"/>
              <a:gd name="connsiteY120" fmla="*/ 225416 h 4939827"/>
              <a:gd name="connsiteX121" fmla="*/ 3387567 w 12192000"/>
              <a:gd name="connsiteY121" fmla="*/ 227103 h 4939827"/>
              <a:gd name="connsiteX122" fmla="*/ 3498001 w 12192000"/>
              <a:gd name="connsiteY122" fmla="*/ 231941 h 4939827"/>
              <a:gd name="connsiteX123" fmla="*/ 3561557 w 12192000"/>
              <a:gd name="connsiteY123" fmla="*/ 228095 h 4939827"/>
              <a:gd name="connsiteX124" fmla="*/ 3611920 w 12192000"/>
              <a:gd name="connsiteY124" fmla="*/ 218094 h 4939827"/>
              <a:gd name="connsiteX125" fmla="*/ 3620528 w 12192000"/>
              <a:gd name="connsiteY125" fmla="*/ 218788 h 4939827"/>
              <a:gd name="connsiteX126" fmla="*/ 3620766 w 12192000"/>
              <a:gd name="connsiteY126" fmla="*/ 218511 h 4939827"/>
              <a:gd name="connsiteX127" fmla="*/ 3629977 w 12192000"/>
              <a:gd name="connsiteY127" fmla="*/ 218664 h 4939827"/>
              <a:gd name="connsiteX128" fmla="*/ 3636217 w 12192000"/>
              <a:gd name="connsiteY128" fmla="*/ 220048 h 4939827"/>
              <a:gd name="connsiteX129" fmla="*/ 3709484 w 12192000"/>
              <a:gd name="connsiteY129" fmla="*/ 186927 h 4939827"/>
              <a:gd name="connsiteX130" fmla="*/ 3761342 w 12192000"/>
              <a:gd name="connsiteY130" fmla="*/ 177474 h 4939827"/>
              <a:gd name="connsiteX131" fmla="*/ 3799748 w 12192000"/>
              <a:gd name="connsiteY131" fmla="*/ 167154 h 4939827"/>
              <a:gd name="connsiteX132" fmla="*/ 3922756 w 12192000"/>
              <a:gd name="connsiteY132" fmla="*/ 194044 h 4939827"/>
              <a:gd name="connsiteX133" fmla="*/ 4028476 w 12192000"/>
              <a:gd name="connsiteY133" fmla="*/ 223679 h 4939827"/>
              <a:gd name="connsiteX134" fmla="*/ 4191582 w 12192000"/>
              <a:gd name="connsiteY134" fmla="*/ 238952 h 4939827"/>
              <a:gd name="connsiteX135" fmla="*/ 4251024 w 12192000"/>
              <a:gd name="connsiteY135" fmla="*/ 240874 h 4939827"/>
              <a:gd name="connsiteX136" fmla="*/ 4355275 w 12192000"/>
              <a:gd name="connsiteY136" fmla="*/ 260205 h 4939827"/>
              <a:gd name="connsiteX137" fmla="*/ 4423807 w 12192000"/>
              <a:gd name="connsiteY137" fmla="*/ 270366 h 4939827"/>
              <a:gd name="connsiteX138" fmla="*/ 4558432 w 12192000"/>
              <a:gd name="connsiteY138" fmla="*/ 269194 h 4939827"/>
              <a:gd name="connsiteX139" fmla="*/ 4635061 w 12192000"/>
              <a:gd name="connsiteY139" fmla="*/ 280682 h 4939827"/>
              <a:gd name="connsiteX140" fmla="*/ 4807427 w 12192000"/>
              <a:gd name="connsiteY140" fmla="*/ 276835 h 4939827"/>
              <a:gd name="connsiteX141" fmla="*/ 5028933 w 12192000"/>
              <a:gd name="connsiteY141" fmla="*/ 183887 h 4939827"/>
              <a:gd name="connsiteX142" fmla="*/ 5093642 w 12192000"/>
              <a:gd name="connsiteY142" fmla="*/ 177214 h 4939827"/>
              <a:gd name="connsiteX143" fmla="*/ 5102642 w 12192000"/>
              <a:gd name="connsiteY143" fmla="*/ 186816 h 4939827"/>
              <a:gd name="connsiteX144" fmla="*/ 5193590 w 12192000"/>
              <a:gd name="connsiteY144" fmla="*/ 156458 h 4939827"/>
              <a:gd name="connsiteX145" fmla="*/ 5323922 w 12192000"/>
              <a:gd name="connsiteY145" fmla="*/ 146332 h 4939827"/>
              <a:gd name="connsiteX146" fmla="*/ 5421860 w 12192000"/>
              <a:gd name="connsiteY146" fmla="*/ 167298 h 4939827"/>
              <a:gd name="connsiteX147" fmla="*/ 5476948 w 12192000"/>
              <a:gd name="connsiteY147" fmla="*/ 173249 h 4939827"/>
              <a:gd name="connsiteX148" fmla="*/ 5516842 w 12192000"/>
              <a:gd name="connsiteY148" fmla="*/ 184018 h 4939827"/>
              <a:gd name="connsiteX149" fmla="*/ 5619415 w 12192000"/>
              <a:gd name="connsiteY149" fmla="*/ 176781 h 4939827"/>
              <a:gd name="connsiteX150" fmla="*/ 5789867 w 12192000"/>
              <a:gd name="connsiteY150" fmla="*/ 150304 h 4939827"/>
              <a:gd name="connsiteX151" fmla="*/ 5825953 w 12192000"/>
              <a:gd name="connsiteY151" fmla="*/ 147907 h 4939827"/>
              <a:gd name="connsiteX152" fmla="*/ 5856168 w 12192000"/>
              <a:gd name="connsiteY152" fmla="*/ 158719 h 4939827"/>
              <a:gd name="connsiteX153" fmla="*/ 5862476 w 12192000"/>
              <a:gd name="connsiteY153" fmla="*/ 172447 h 4939827"/>
              <a:gd name="connsiteX154" fmla="*/ 5882195 w 12192000"/>
              <a:gd name="connsiteY154" fmla="*/ 173195 h 4939827"/>
              <a:gd name="connsiteX155" fmla="*/ 5887271 w 12192000"/>
              <a:gd name="connsiteY155" fmla="*/ 176084 h 4939827"/>
              <a:gd name="connsiteX156" fmla="*/ 5921577 w 12192000"/>
              <a:gd name="connsiteY156" fmla="*/ 169858 h 4939827"/>
              <a:gd name="connsiteX157" fmla="*/ 5983240 w 12192000"/>
              <a:gd name="connsiteY157" fmla="*/ 152755 h 4939827"/>
              <a:gd name="connsiteX158" fmla="*/ 6152287 w 12192000"/>
              <a:gd name="connsiteY158" fmla="*/ 116736 h 4939827"/>
              <a:gd name="connsiteX159" fmla="*/ 6415830 w 12192000"/>
              <a:gd name="connsiteY159" fmla="*/ 136006 h 4939827"/>
              <a:gd name="connsiteX160" fmla="*/ 6756965 w 12192000"/>
              <a:gd name="connsiteY160" fmla="*/ 57636 h 4939827"/>
              <a:gd name="connsiteX161" fmla="*/ 6819400 w 12192000"/>
              <a:gd name="connsiteY161" fmla="*/ 30742 h 4939827"/>
              <a:gd name="connsiteX162" fmla="*/ 6986370 w 12192000"/>
              <a:gd name="connsiteY162" fmla="*/ 12659 h 4939827"/>
              <a:gd name="connsiteX163" fmla="*/ 6989536 w 12192000"/>
              <a:gd name="connsiteY163" fmla="*/ 14528 h 4939827"/>
              <a:gd name="connsiteX164" fmla="*/ 7015933 w 12192000"/>
              <a:gd name="connsiteY164" fmla="*/ 9653 h 4939827"/>
              <a:gd name="connsiteX165" fmla="*/ 7020592 w 12192000"/>
              <a:gd name="connsiteY165" fmla="*/ 1651 h 4939827"/>
              <a:gd name="connsiteX166" fmla="*/ 7025905 w 12192000"/>
              <a:gd name="connsiteY166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79617 w 12192000"/>
              <a:gd name="connsiteY112" fmla="*/ 305383 h 4939827"/>
              <a:gd name="connsiteX113" fmla="*/ 2788947 w 12192000"/>
              <a:gd name="connsiteY113" fmla="*/ 250375 h 4939827"/>
              <a:gd name="connsiteX114" fmla="*/ 2965530 w 12192000"/>
              <a:gd name="connsiteY114" fmla="*/ 245958 h 4939827"/>
              <a:gd name="connsiteX115" fmla="*/ 3103677 w 12192000"/>
              <a:gd name="connsiteY115" fmla="*/ 209527 h 4939827"/>
              <a:gd name="connsiteX116" fmla="*/ 3126759 w 12192000"/>
              <a:gd name="connsiteY116" fmla="*/ 211226 h 4939827"/>
              <a:gd name="connsiteX117" fmla="*/ 3164020 w 12192000"/>
              <a:gd name="connsiteY117" fmla="*/ 212779 h 4939827"/>
              <a:gd name="connsiteX118" fmla="*/ 3285019 w 12192000"/>
              <a:gd name="connsiteY118" fmla="*/ 220535 h 4939827"/>
              <a:gd name="connsiteX119" fmla="*/ 3365154 w 12192000"/>
              <a:gd name="connsiteY119" fmla="*/ 226416 h 4939827"/>
              <a:gd name="connsiteX120" fmla="*/ 3367507 w 12192000"/>
              <a:gd name="connsiteY120" fmla="*/ 225416 h 4939827"/>
              <a:gd name="connsiteX121" fmla="*/ 3387567 w 12192000"/>
              <a:gd name="connsiteY121" fmla="*/ 227103 h 4939827"/>
              <a:gd name="connsiteX122" fmla="*/ 3498001 w 12192000"/>
              <a:gd name="connsiteY122" fmla="*/ 231941 h 4939827"/>
              <a:gd name="connsiteX123" fmla="*/ 3561557 w 12192000"/>
              <a:gd name="connsiteY123" fmla="*/ 228095 h 4939827"/>
              <a:gd name="connsiteX124" fmla="*/ 3611920 w 12192000"/>
              <a:gd name="connsiteY124" fmla="*/ 218094 h 4939827"/>
              <a:gd name="connsiteX125" fmla="*/ 3620528 w 12192000"/>
              <a:gd name="connsiteY125" fmla="*/ 218788 h 4939827"/>
              <a:gd name="connsiteX126" fmla="*/ 3620766 w 12192000"/>
              <a:gd name="connsiteY126" fmla="*/ 218511 h 4939827"/>
              <a:gd name="connsiteX127" fmla="*/ 3629977 w 12192000"/>
              <a:gd name="connsiteY127" fmla="*/ 218664 h 4939827"/>
              <a:gd name="connsiteX128" fmla="*/ 3636217 w 12192000"/>
              <a:gd name="connsiteY128" fmla="*/ 220048 h 4939827"/>
              <a:gd name="connsiteX129" fmla="*/ 3709484 w 12192000"/>
              <a:gd name="connsiteY129" fmla="*/ 186927 h 4939827"/>
              <a:gd name="connsiteX130" fmla="*/ 3761342 w 12192000"/>
              <a:gd name="connsiteY130" fmla="*/ 177474 h 4939827"/>
              <a:gd name="connsiteX131" fmla="*/ 3799748 w 12192000"/>
              <a:gd name="connsiteY131" fmla="*/ 167154 h 4939827"/>
              <a:gd name="connsiteX132" fmla="*/ 3922756 w 12192000"/>
              <a:gd name="connsiteY132" fmla="*/ 194044 h 4939827"/>
              <a:gd name="connsiteX133" fmla="*/ 4028476 w 12192000"/>
              <a:gd name="connsiteY133" fmla="*/ 223679 h 4939827"/>
              <a:gd name="connsiteX134" fmla="*/ 4191582 w 12192000"/>
              <a:gd name="connsiteY134" fmla="*/ 238952 h 4939827"/>
              <a:gd name="connsiteX135" fmla="*/ 4251024 w 12192000"/>
              <a:gd name="connsiteY135" fmla="*/ 240874 h 4939827"/>
              <a:gd name="connsiteX136" fmla="*/ 4355275 w 12192000"/>
              <a:gd name="connsiteY136" fmla="*/ 260205 h 4939827"/>
              <a:gd name="connsiteX137" fmla="*/ 4423807 w 12192000"/>
              <a:gd name="connsiteY137" fmla="*/ 270366 h 4939827"/>
              <a:gd name="connsiteX138" fmla="*/ 4558432 w 12192000"/>
              <a:gd name="connsiteY138" fmla="*/ 269194 h 4939827"/>
              <a:gd name="connsiteX139" fmla="*/ 4635061 w 12192000"/>
              <a:gd name="connsiteY139" fmla="*/ 280682 h 4939827"/>
              <a:gd name="connsiteX140" fmla="*/ 4807427 w 12192000"/>
              <a:gd name="connsiteY140" fmla="*/ 276835 h 4939827"/>
              <a:gd name="connsiteX141" fmla="*/ 5028933 w 12192000"/>
              <a:gd name="connsiteY141" fmla="*/ 183887 h 4939827"/>
              <a:gd name="connsiteX142" fmla="*/ 5093642 w 12192000"/>
              <a:gd name="connsiteY142" fmla="*/ 177214 h 4939827"/>
              <a:gd name="connsiteX143" fmla="*/ 5102642 w 12192000"/>
              <a:gd name="connsiteY143" fmla="*/ 186816 h 4939827"/>
              <a:gd name="connsiteX144" fmla="*/ 5193590 w 12192000"/>
              <a:gd name="connsiteY144" fmla="*/ 156458 h 4939827"/>
              <a:gd name="connsiteX145" fmla="*/ 5323922 w 12192000"/>
              <a:gd name="connsiteY145" fmla="*/ 146332 h 4939827"/>
              <a:gd name="connsiteX146" fmla="*/ 5421860 w 12192000"/>
              <a:gd name="connsiteY146" fmla="*/ 167298 h 4939827"/>
              <a:gd name="connsiteX147" fmla="*/ 5476948 w 12192000"/>
              <a:gd name="connsiteY147" fmla="*/ 173249 h 4939827"/>
              <a:gd name="connsiteX148" fmla="*/ 5516842 w 12192000"/>
              <a:gd name="connsiteY148" fmla="*/ 184018 h 4939827"/>
              <a:gd name="connsiteX149" fmla="*/ 5619415 w 12192000"/>
              <a:gd name="connsiteY149" fmla="*/ 176781 h 4939827"/>
              <a:gd name="connsiteX150" fmla="*/ 5789867 w 12192000"/>
              <a:gd name="connsiteY150" fmla="*/ 150304 h 4939827"/>
              <a:gd name="connsiteX151" fmla="*/ 5825953 w 12192000"/>
              <a:gd name="connsiteY151" fmla="*/ 147907 h 4939827"/>
              <a:gd name="connsiteX152" fmla="*/ 5856168 w 12192000"/>
              <a:gd name="connsiteY152" fmla="*/ 158719 h 4939827"/>
              <a:gd name="connsiteX153" fmla="*/ 5862476 w 12192000"/>
              <a:gd name="connsiteY153" fmla="*/ 172447 h 4939827"/>
              <a:gd name="connsiteX154" fmla="*/ 5882195 w 12192000"/>
              <a:gd name="connsiteY154" fmla="*/ 173195 h 4939827"/>
              <a:gd name="connsiteX155" fmla="*/ 5887271 w 12192000"/>
              <a:gd name="connsiteY155" fmla="*/ 176084 h 4939827"/>
              <a:gd name="connsiteX156" fmla="*/ 5921577 w 12192000"/>
              <a:gd name="connsiteY156" fmla="*/ 169858 h 4939827"/>
              <a:gd name="connsiteX157" fmla="*/ 5983240 w 12192000"/>
              <a:gd name="connsiteY157" fmla="*/ 152755 h 4939827"/>
              <a:gd name="connsiteX158" fmla="*/ 6152287 w 12192000"/>
              <a:gd name="connsiteY158" fmla="*/ 116736 h 4939827"/>
              <a:gd name="connsiteX159" fmla="*/ 6415830 w 12192000"/>
              <a:gd name="connsiteY159" fmla="*/ 136006 h 4939827"/>
              <a:gd name="connsiteX160" fmla="*/ 6756965 w 12192000"/>
              <a:gd name="connsiteY160" fmla="*/ 57636 h 4939827"/>
              <a:gd name="connsiteX161" fmla="*/ 6819400 w 12192000"/>
              <a:gd name="connsiteY161" fmla="*/ 30742 h 4939827"/>
              <a:gd name="connsiteX162" fmla="*/ 6986370 w 12192000"/>
              <a:gd name="connsiteY162" fmla="*/ 12659 h 4939827"/>
              <a:gd name="connsiteX163" fmla="*/ 6989536 w 12192000"/>
              <a:gd name="connsiteY163" fmla="*/ 14528 h 4939827"/>
              <a:gd name="connsiteX164" fmla="*/ 7015933 w 12192000"/>
              <a:gd name="connsiteY164" fmla="*/ 9653 h 4939827"/>
              <a:gd name="connsiteX165" fmla="*/ 7020592 w 12192000"/>
              <a:gd name="connsiteY165" fmla="*/ 1651 h 4939827"/>
              <a:gd name="connsiteX166" fmla="*/ 7025905 w 12192000"/>
              <a:gd name="connsiteY166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79617 w 12192000"/>
              <a:gd name="connsiteY112" fmla="*/ 305383 h 4939827"/>
              <a:gd name="connsiteX113" fmla="*/ 2788947 w 12192000"/>
              <a:gd name="connsiteY113" fmla="*/ 250375 h 4939827"/>
              <a:gd name="connsiteX114" fmla="*/ 2965530 w 12192000"/>
              <a:gd name="connsiteY114" fmla="*/ 245958 h 4939827"/>
              <a:gd name="connsiteX115" fmla="*/ 3103677 w 12192000"/>
              <a:gd name="connsiteY115" fmla="*/ 209527 h 4939827"/>
              <a:gd name="connsiteX116" fmla="*/ 3126759 w 12192000"/>
              <a:gd name="connsiteY116" fmla="*/ 211226 h 4939827"/>
              <a:gd name="connsiteX117" fmla="*/ 3164020 w 12192000"/>
              <a:gd name="connsiteY117" fmla="*/ 212779 h 4939827"/>
              <a:gd name="connsiteX118" fmla="*/ 3285019 w 12192000"/>
              <a:gd name="connsiteY118" fmla="*/ 220535 h 4939827"/>
              <a:gd name="connsiteX119" fmla="*/ 3365154 w 12192000"/>
              <a:gd name="connsiteY119" fmla="*/ 226416 h 4939827"/>
              <a:gd name="connsiteX120" fmla="*/ 3367507 w 12192000"/>
              <a:gd name="connsiteY120" fmla="*/ 225416 h 4939827"/>
              <a:gd name="connsiteX121" fmla="*/ 3387567 w 12192000"/>
              <a:gd name="connsiteY121" fmla="*/ 227103 h 4939827"/>
              <a:gd name="connsiteX122" fmla="*/ 3498001 w 12192000"/>
              <a:gd name="connsiteY122" fmla="*/ 231941 h 4939827"/>
              <a:gd name="connsiteX123" fmla="*/ 3561557 w 12192000"/>
              <a:gd name="connsiteY123" fmla="*/ 228095 h 4939827"/>
              <a:gd name="connsiteX124" fmla="*/ 3611920 w 12192000"/>
              <a:gd name="connsiteY124" fmla="*/ 218094 h 4939827"/>
              <a:gd name="connsiteX125" fmla="*/ 3620528 w 12192000"/>
              <a:gd name="connsiteY125" fmla="*/ 218788 h 4939827"/>
              <a:gd name="connsiteX126" fmla="*/ 3620766 w 12192000"/>
              <a:gd name="connsiteY126" fmla="*/ 218511 h 4939827"/>
              <a:gd name="connsiteX127" fmla="*/ 3629977 w 12192000"/>
              <a:gd name="connsiteY127" fmla="*/ 218664 h 4939827"/>
              <a:gd name="connsiteX128" fmla="*/ 3636217 w 12192000"/>
              <a:gd name="connsiteY128" fmla="*/ 220048 h 4939827"/>
              <a:gd name="connsiteX129" fmla="*/ 3709484 w 12192000"/>
              <a:gd name="connsiteY129" fmla="*/ 186927 h 4939827"/>
              <a:gd name="connsiteX130" fmla="*/ 3761342 w 12192000"/>
              <a:gd name="connsiteY130" fmla="*/ 177474 h 4939827"/>
              <a:gd name="connsiteX131" fmla="*/ 3799748 w 12192000"/>
              <a:gd name="connsiteY131" fmla="*/ 167154 h 4939827"/>
              <a:gd name="connsiteX132" fmla="*/ 3922756 w 12192000"/>
              <a:gd name="connsiteY132" fmla="*/ 194044 h 4939827"/>
              <a:gd name="connsiteX133" fmla="*/ 4028476 w 12192000"/>
              <a:gd name="connsiteY133" fmla="*/ 223679 h 4939827"/>
              <a:gd name="connsiteX134" fmla="*/ 4191582 w 12192000"/>
              <a:gd name="connsiteY134" fmla="*/ 238952 h 4939827"/>
              <a:gd name="connsiteX135" fmla="*/ 4251024 w 12192000"/>
              <a:gd name="connsiteY135" fmla="*/ 240874 h 4939827"/>
              <a:gd name="connsiteX136" fmla="*/ 4355275 w 12192000"/>
              <a:gd name="connsiteY136" fmla="*/ 260205 h 4939827"/>
              <a:gd name="connsiteX137" fmla="*/ 4423807 w 12192000"/>
              <a:gd name="connsiteY137" fmla="*/ 270366 h 4939827"/>
              <a:gd name="connsiteX138" fmla="*/ 4558432 w 12192000"/>
              <a:gd name="connsiteY138" fmla="*/ 269194 h 4939827"/>
              <a:gd name="connsiteX139" fmla="*/ 4635061 w 12192000"/>
              <a:gd name="connsiteY139" fmla="*/ 280682 h 4939827"/>
              <a:gd name="connsiteX140" fmla="*/ 4807427 w 12192000"/>
              <a:gd name="connsiteY140" fmla="*/ 276835 h 4939827"/>
              <a:gd name="connsiteX141" fmla="*/ 5028933 w 12192000"/>
              <a:gd name="connsiteY141" fmla="*/ 183887 h 4939827"/>
              <a:gd name="connsiteX142" fmla="*/ 5093642 w 12192000"/>
              <a:gd name="connsiteY142" fmla="*/ 177214 h 4939827"/>
              <a:gd name="connsiteX143" fmla="*/ 5102642 w 12192000"/>
              <a:gd name="connsiteY143" fmla="*/ 186816 h 4939827"/>
              <a:gd name="connsiteX144" fmla="*/ 5193590 w 12192000"/>
              <a:gd name="connsiteY144" fmla="*/ 156458 h 4939827"/>
              <a:gd name="connsiteX145" fmla="*/ 5323922 w 12192000"/>
              <a:gd name="connsiteY145" fmla="*/ 146332 h 4939827"/>
              <a:gd name="connsiteX146" fmla="*/ 5421860 w 12192000"/>
              <a:gd name="connsiteY146" fmla="*/ 167298 h 4939827"/>
              <a:gd name="connsiteX147" fmla="*/ 5476948 w 12192000"/>
              <a:gd name="connsiteY147" fmla="*/ 173249 h 4939827"/>
              <a:gd name="connsiteX148" fmla="*/ 5516842 w 12192000"/>
              <a:gd name="connsiteY148" fmla="*/ 184018 h 4939827"/>
              <a:gd name="connsiteX149" fmla="*/ 5619415 w 12192000"/>
              <a:gd name="connsiteY149" fmla="*/ 176781 h 4939827"/>
              <a:gd name="connsiteX150" fmla="*/ 5789867 w 12192000"/>
              <a:gd name="connsiteY150" fmla="*/ 150304 h 4939827"/>
              <a:gd name="connsiteX151" fmla="*/ 5825953 w 12192000"/>
              <a:gd name="connsiteY151" fmla="*/ 147907 h 4939827"/>
              <a:gd name="connsiteX152" fmla="*/ 5856168 w 12192000"/>
              <a:gd name="connsiteY152" fmla="*/ 158719 h 4939827"/>
              <a:gd name="connsiteX153" fmla="*/ 5862476 w 12192000"/>
              <a:gd name="connsiteY153" fmla="*/ 172447 h 4939827"/>
              <a:gd name="connsiteX154" fmla="*/ 5882195 w 12192000"/>
              <a:gd name="connsiteY154" fmla="*/ 173195 h 4939827"/>
              <a:gd name="connsiteX155" fmla="*/ 5887271 w 12192000"/>
              <a:gd name="connsiteY155" fmla="*/ 176084 h 4939827"/>
              <a:gd name="connsiteX156" fmla="*/ 5921577 w 12192000"/>
              <a:gd name="connsiteY156" fmla="*/ 169858 h 4939827"/>
              <a:gd name="connsiteX157" fmla="*/ 5983240 w 12192000"/>
              <a:gd name="connsiteY157" fmla="*/ 152755 h 4939827"/>
              <a:gd name="connsiteX158" fmla="*/ 6152287 w 12192000"/>
              <a:gd name="connsiteY158" fmla="*/ 116736 h 4939827"/>
              <a:gd name="connsiteX159" fmla="*/ 6415830 w 12192000"/>
              <a:gd name="connsiteY159" fmla="*/ 136006 h 4939827"/>
              <a:gd name="connsiteX160" fmla="*/ 6756965 w 12192000"/>
              <a:gd name="connsiteY160" fmla="*/ 57636 h 4939827"/>
              <a:gd name="connsiteX161" fmla="*/ 6819400 w 12192000"/>
              <a:gd name="connsiteY161" fmla="*/ 30742 h 4939827"/>
              <a:gd name="connsiteX162" fmla="*/ 6986370 w 12192000"/>
              <a:gd name="connsiteY162" fmla="*/ 12659 h 4939827"/>
              <a:gd name="connsiteX163" fmla="*/ 6989536 w 12192000"/>
              <a:gd name="connsiteY163" fmla="*/ 14528 h 4939827"/>
              <a:gd name="connsiteX164" fmla="*/ 7015933 w 12192000"/>
              <a:gd name="connsiteY164" fmla="*/ 9653 h 4939827"/>
              <a:gd name="connsiteX165" fmla="*/ 7020592 w 12192000"/>
              <a:gd name="connsiteY165" fmla="*/ 1651 h 4939827"/>
              <a:gd name="connsiteX166" fmla="*/ 7025905 w 12192000"/>
              <a:gd name="connsiteY166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79617 w 12192000"/>
              <a:gd name="connsiteY112" fmla="*/ 305383 h 4939827"/>
              <a:gd name="connsiteX113" fmla="*/ 2788947 w 12192000"/>
              <a:gd name="connsiteY113" fmla="*/ 250375 h 4939827"/>
              <a:gd name="connsiteX114" fmla="*/ 2965530 w 12192000"/>
              <a:gd name="connsiteY114" fmla="*/ 245958 h 4939827"/>
              <a:gd name="connsiteX115" fmla="*/ 3103677 w 12192000"/>
              <a:gd name="connsiteY115" fmla="*/ 209527 h 4939827"/>
              <a:gd name="connsiteX116" fmla="*/ 3126759 w 12192000"/>
              <a:gd name="connsiteY116" fmla="*/ 211226 h 4939827"/>
              <a:gd name="connsiteX117" fmla="*/ 3164020 w 12192000"/>
              <a:gd name="connsiteY117" fmla="*/ 212779 h 4939827"/>
              <a:gd name="connsiteX118" fmla="*/ 3285019 w 12192000"/>
              <a:gd name="connsiteY118" fmla="*/ 220535 h 4939827"/>
              <a:gd name="connsiteX119" fmla="*/ 3365154 w 12192000"/>
              <a:gd name="connsiteY119" fmla="*/ 226416 h 4939827"/>
              <a:gd name="connsiteX120" fmla="*/ 3367507 w 12192000"/>
              <a:gd name="connsiteY120" fmla="*/ 225416 h 4939827"/>
              <a:gd name="connsiteX121" fmla="*/ 3387567 w 12192000"/>
              <a:gd name="connsiteY121" fmla="*/ 227103 h 4939827"/>
              <a:gd name="connsiteX122" fmla="*/ 3498001 w 12192000"/>
              <a:gd name="connsiteY122" fmla="*/ 231941 h 4939827"/>
              <a:gd name="connsiteX123" fmla="*/ 3561557 w 12192000"/>
              <a:gd name="connsiteY123" fmla="*/ 228095 h 4939827"/>
              <a:gd name="connsiteX124" fmla="*/ 3611920 w 12192000"/>
              <a:gd name="connsiteY124" fmla="*/ 218094 h 4939827"/>
              <a:gd name="connsiteX125" fmla="*/ 3620528 w 12192000"/>
              <a:gd name="connsiteY125" fmla="*/ 218788 h 4939827"/>
              <a:gd name="connsiteX126" fmla="*/ 3620766 w 12192000"/>
              <a:gd name="connsiteY126" fmla="*/ 218511 h 4939827"/>
              <a:gd name="connsiteX127" fmla="*/ 3629977 w 12192000"/>
              <a:gd name="connsiteY127" fmla="*/ 218664 h 4939827"/>
              <a:gd name="connsiteX128" fmla="*/ 3636217 w 12192000"/>
              <a:gd name="connsiteY128" fmla="*/ 220048 h 4939827"/>
              <a:gd name="connsiteX129" fmla="*/ 3709484 w 12192000"/>
              <a:gd name="connsiteY129" fmla="*/ 186927 h 4939827"/>
              <a:gd name="connsiteX130" fmla="*/ 3761342 w 12192000"/>
              <a:gd name="connsiteY130" fmla="*/ 177474 h 4939827"/>
              <a:gd name="connsiteX131" fmla="*/ 3799748 w 12192000"/>
              <a:gd name="connsiteY131" fmla="*/ 167154 h 4939827"/>
              <a:gd name="connsiteX132" fmla="*/ 3922756 w 12192000"/>
              <a:gd name="connsiteY132" fmla="*/ 194044 h 4939827"/>
              <a:gd name="connsiteX133" fmla="*/ 4028476 w 12192000"/>
              <a:gd name="connsiteY133" fmla="*/ 223679 h 4939827"/>
              <a:gd name="connsiteX134" fmla="*/ 4191582 w 12192000"/>
              <a:gd name="connsiteY134" fmla="*/ 238952 h 4939827"/>
              <a:gd name="connsiteX135" fmla="*/ 4251024 w 12192000"/>
              <a:gd name="connsiteY135" fmla="*/ 240874 h 4939827"/>
              <a:gd name="connsiteX136" fmla="*/ 4355275 w 12192000"/>
              <a:gd name="connsiteY136" fmla="*/ 260205 h 4939827"/>
              <a:gd name="connsiteX137" fmla="*/ 4423807 w 12192000"/>
              <a:gd name="connsiteY137" fmla="*/ 270366 h 4939827"/>
              <a:gd name="connsiteX138" fmla="*/ 4558432 w 12192000"/>
              <a:gd name="connsiteY138" fmla="*/ 269194 h 4939827"/>
              <a:gd name="connsiteX139" fmla="*/ 4635061 w 12192000"/>
              <a:gd name="connsiteY139" fmla="*/ 280682 h 4939827"/>
              <a:gd name="connsiteX140" fmla="*/ 4807427 w 12192000"/>
              <a:gd name="connsiteY140" fmla="*/ 276835 h 4939827"/>
              <a:gd name="connsiteX141" fmla="*/ 5028933 w 12192000"/>
              <a:gd name="connsiteY141" fmla="*/ 183887 h 4939827"/>
              <a:gd name="connsiteX142" fmla="*/ 5093642 w 12192000"/>
              <a:gd name="connsiteY142" fmla="*/ 177214 h 4939827"/>
              <a:gd name="connsiteX143" fmla="*/ 5102642 w 12192000"/>
              <a:gd name="connsiteY143" fmla="*/ 186816 h 4939827"/>
              <a:gd name="connsiteX144" fmla="*/ 5193590 w 12192000"/>
              <a:gd name="connsiteY144" fmla="*/ 156458 h 4939827"/>
              <a:gd name="connsiteX145" fmla="*/ 5323922 w 12192000"/>
              <a:gd name="connsiteY145" fmla="*/ 146332 h 4939827"/>
              <a:gd name="connsiteX146" fmla="*/ 5421860 w 12192000"/>
              <a:gd name="connsiteY146" fmla="*/ 167298 h 4939827"/>
              <a:gd name="connsiteX147" fmla="*/ 5476948 w 12192000"/>
              <a:gd name="connsiteY147" fmla="*/ 173249 h 4939827"/>
              <a:gd name="connsiteX148" fmla="*/ 5516842 w 12192000"/>
              <a:gd name="connsiteY148" fmla="*/ 184018 h 4939827"/>
              <a:gd name="connsiteX149" fmla="*/ 5619415 w 12192000"/>
              <a:gd name="connsiteY149" fmla="*/ 176781 h 4939827"/>
              <a:gd name="connsiteX150" fmla="*/ 5789867 w 12192000"/>
              <a:gd name="connsiteY150" fmla="*/ 150304 h 4939827"/>
              <a:gd name="connsiteX151" fmla="*/ 5825953 w 12192000"/>
              <a:gd name="connsiteY151" fmla="*/ 147907 h 4939827"/>
              <a:gd name="connsiteX152" fmla="*/ 5856168 w 12192000"/>
              <a:gd name="connsiteY152" fmla="*/ 158719 h 4939827"/>
              <a:gd name="connsiteX153" fmla="*/ 5862476 w 12192000"/>
              <a:gd name="connsiteY153" fmla="*/ 172447 h 4939827"/>
              <a:gd name="connsiteX154" fmla="*/ 5882195 w 12192000"/>
              <a:gd name="connsiteY154" fmla="*/ 173195 h 4939827"/>
              <a:gd name="connsiteX155" fmla="*/ 5887271 w 12192000"/>
              <a:gd name="connsiteY155" fmla="*/ 176084 h 4939827"/>
              <a:gd name="connsiteX156" fmla="*/ 5921577 w 12192000"/>
              <a:gd name="connsiteY156" fmla="*/ 169858 h 4939827"/>
              <a:gd name="connsiteX157" fmla="*/ 5983240 w 12192000"/>
              <a:gd name="connsiteY157" fmla="*/ 152755 h 4939827"/>
              <a:gd name="connsiteX158" fmla="*/ 6152287 w 12192000"/>
              <a:gd name="connsiteY158" fmla="*/ 116736 h 4939827"/>
              <a:gd name="connsiteX159" fmla="*/ 6415830 w 12192000"/>
              <a:gd name="connsiteY159" fmla="*/ 136006 h 4939827"/>
              <a:gd name="connsiteX160" fmla="*/ 6756965 w 12192000"/>
              <a:gd name="connsiteY160" fmla="*/ 57636 h 4939827"/>
              <a:gd name="connsiteX161" fmla="*/ 6819400 w 12192000"/>
              <a:gd name="connsiteY161" fmla="*/ 30742 h 4939827"/>
              <a:gd name="connsiteX162" fmla="*/ 6986370 w 12192000"/>
              <a:gd name="connsiteY162" fmla="*/ 12659 h 4939827"/>
              <a:gd name="connsiteX163" fmla="*/ 6989536 w 12192000"/>
              <a:gd name="connsiteY163" fmla="*/ 14528 h 4939827"/>
              <a:gd name="connsiteX164" fmla="*/ 7015933 w 12192000"/>
              <a:gd name="connsiteY164" fmla="*/ 9653 h 4939827"/>
              <a:gd name="connsiteX165" fmla="*/ 7020592 w 12192000"/>
              <a:gd name="connsiteY165" fmla="*/ 1651 h 4939827"/>
              <a:gd name="connsiteX166" fmla="*/ 7025905 w 12192000"/>
              <a:gd name="connsiteY166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87089 w 12192000"/>
              <a:gd name="connsiteY55" fmla="*/ 303891 h 4939827"/>
              <a:gd name="connsiteX56" fmla="*/ 9371484 w 12192000"/>
              <a:gd name="connsiteY56" fmla="*/ 329634 h 4939827"/>
              <a:gd name="connsiteX57" fmla="*/ 9404829 w 12192000"/>
              <a:gd name="connsiteY57" fmla="*/ 339038 h 4939827"/>
              <a:gd name="connsiteX58" fmla="*/ 9427021 w 12192000"/>
              <a:gd name="connsiteY58" fmla="*/ 358784 h 4939827"/>
              <a:gd name="connsiteX59" fmla="*/ 9670844 w 12192000"/>
              <a:gd name="connsiteY59" fmla="*/ 405128 h 4939827"/>
              <a:gd name="connsiteX60" fmla="*/ 9816083 w 12192000"/>
              <a:gd name="connsiteY60" fmla="*/ 416573 h 4939827"/>
              <a:gd name="connsiteX61" fmla="*/ 9936741 w 12192000"/>
              <a:gd name="connsiteY61" fmla="*/ 437044 h 4939827"/>
              <a:gd name="connsiteX62" fmla="*/ 10050093 w 12192000"/>
              <a:gd name="connsiteY62" fmla="*/ 443783 h 4939827"/>
              <a:gd name="connsiteX63" fmla="*/ 10130090 w 12192000"/>
              <a:gd name="connsiteY63" fmla="*/ 459520 h 4939827"/>
              <a:gd name="connsiteX64" fmla="*/ 10173456 w 12192000"/>
              <a:gd name="connsiteY64" fmla="*/ 457749 h 4939827"/>
              <a:gd name="connsiteX65" fmla="*/ 10218232 w 12192000"/>
              <a:gd name="connsiteY65" fmla="*/ 459820 h 4939827"/>
              <a:gd name="connsiteX66" fmla="*/ 10354176 w 12192000"/>
              <a:gd name="connsiteY66" fmla="*/ 471377 h 4939827"/>
              <a:gd name="connsiteX67" fmla="*/ 10430681 w 12192000"/>
              <a:gd name="connsiteY67" fmla="*/ 481226 h 4939827"/>
              <a:gd name="connsiteX68" fmla="*/ 10478169 w 12192000"/>
              <a:gd name="connsiteY68" fmla="*/ 481774 h 4939827"/>
              <a:gd name="connsiteX69" fmla="*/ 10540907 w 12192000"/>
              <a:gd name="connsiteY69" fmla="*/ 485607 h 4939827"/>
              <a:gd name="connsiteX70" fmla="*/ 10614941 w 12192000"/>
              <a:gd name="connsiteY70" fmla="*/ 487592 h 4939827"/>
              <a:gd name="connsiteX71" fmla="*/ 10674098 w 12192000"/>
              <a:gd name="connsiteY71" fmla="*/ 521656 h 4939827"/>
              <a:gd name="connsiteX72" fmla="*/ 10874834 w 12192000"/>
              <a:gd name="connsiteY72" fmla="*/ 574867 h 4939827"/>
              <a:gd name="connsiteX73" fmla="*/ 10944981 w 12192000"/>
              <a:gd name="connsiteY73" fmla="*/ 615042 h 4939827"/>
              <a:gd name="connsiteX74" fmla="*/ 11006376 w 12192000"/>
              <a:gd name="connsiteY74" fmla="*/ 645957 h 4939827"/>
              <a:gd name="connsiteX75" fmla="*/ 11076308 w 12192000"/>
              <a:gd name="connsiteY75" fmla="*/ 675698 h 4939827"/>
              <a:gd name="connsiteX76" fmla="*/ 11148789 w 12192000"/>
              <a:gd name="connsiteY76" fmla="*/ 685041 h 4939827"/>
              <a:gd name="connsiteX77" fmla="*/ 11249129 w 12192000"/>
              <a:gd name="connsiteY77" fmla="*/ 684218 h 4939827"/>
              <a:gd name="connsiteX78" fmla="*/ 11299915 w 12192000"/>
              <a:gd name="connsiteY78" fmla="*/ 692177 h 4939827"/>
              <a:gd name="connsiteX79" fmla="*/ 11386973 w 12192000"/>
              <a:gd name="connsiteY79" fmla="*/ 708209 h 4939827"/>
              <a:gd name="connsiteX80" fmla="*/ 11500105 w 12192000"/>
              <a:gd name="connsiteY80" fmla="*/ 735014 h 4939827"/>
              <a:gd name="connsiteX81" fmla="*/ 11621735 w 12192000"/>
              <a:gd name="connsiteY81" fmla="*/ 789584 h 4939827"/>
              <a:gd name="connsiteX82" fmla="*/ 11691200 w 12192000"/>
              <a:gd name="connsiteY82" fmla="*/ 867902 h 4939827"/>
              <a:gd name="connsiteX83" fmla="*/ 11819427 w 12192000"/>
              <a:gd name="connsiteY83" fmla="*/ 911634 h 4939827"/>
              <a:gd name="connsiteX84" fmla="*/ 11969720 w 12192000"/>
              <a:gd name="connsiteY84" fmla="*/ 964737 h 4939827"/>
              <a:gd name="connsiteX85" fmla="*/ 12055766 w 12192000"/>
              <a:gd name="connsiteY85" fmla="*/ 991268 h 4939827"/>
              <a:gd name="connsiteX86" fmla="*/ 12171539 w 12192000"/>
              <a:gd name="connsiteY86" fmla="*/ 995427 h 4939827"/>
              <a:gd name="connsiteX87" fmla="*/ 12187831 w 12192000"/>
              <a:gd name="connsiteY87" fmla="*/ 996580 h 4939827"/>
              <a:gd name="connsiteX88" fmla="*/ 12192000 w 12192000"/>
              <a:gd name="connsiteY88" fmla="*/ 996726 h 4939827"/>
              <a:gd name="connsiteX89" fmla="*/ 12192000 w 12192000"/>
              <a:gd name="connsiteY89" fmla="*/ 4939827 h 4939827"/>
              <a:gd name="connsiteX90" fmla="*/ 0 w 12192000"/>
              <a:gd name="connsiteY90" fmla="*/ 4939827 h 4939827"/>
              <a:gd name="connsiteX91" fmla="*/ 0 w 12192000"/>
              <a:gd name="connsiteY91" fmla="*/ 512043 h 4939827"/>
              <a:gd name="connsiteX92" fmla="*/ 7381 w 12192000"/>
              <a:gd name="connsiteY92" fmla="*/ 512580 h 4939827"/>
              <a:gd name="connsiteX93" fmla="*/ 100029 w 12192000"/>
              <a:gd name="connsiteY93" fmla="*/ 504758 h 4939827"/>
              <a:gd name="connsiteX94" fmla="*/ 155244 w 12192000"/>
              <a:gd name="connsiteY94" fmla="*/ 525130 h 4939827"/>
              <a:gd name="connsiteX95" fmla="*/ 254366 w 12192000"/>
              <a:gd name="connsiteY95" fmla="*/ 534449 h 4939827"/>
              <a:gd name="connsiteX96" fmla="*/ 447292 w 12192000"/>
              <a:gd name="connsiteY96" fmla="*/ 542725 h 4939827"/>
              <a:gd name="connsiteX97" fmla="*/ 628105 w 12192000"/>
              <a:gd name="connsiteY97" fmla="*/ 547853 h 4939827"/>
              <a:gd name="connsiteX98" fmla="*/ 783146 w 12192000"/>
              <a:gd name="connsiteY98" fmla="*/ 591799 h 4939827"/>
              <a:gd name="connsiteX99" fmla="*/ 1043676 w 12192000"/>
              <a:gd name="connsiteY99" fmla="*/ 591887 h 4939827"/>
              <a:gd name="connsiteX100" fmla="*/ 1281816 w 12192000"/>
              <a:gd name="connsiteY100" fmla="*/ 520946 h 4939827"/>
              <a:gd name="connsiteX101" fmla="*/ 1486347 w 12192000"/>
              <a:gd name="connsiteY101" fmla="*/ 487310 h 4939827"/>
              <a:gd name="connsiteX102" fmla="*/ 1568079 w 12192000"/>
              <a:gd name="connsiteY102" fmla="*/ 462531 h 4939827"/>
              <a:gd name="connsiteX103" fmla="*/ 1622516 w 12192000"/>
              <a:gd name="connsiteY103" fmla="*/ 466058 h 4939827"/>
              <a:gd name="connsiteX104" fmla="*/ 1655457 w 12192000"/>
              <a:gd name="connsiteY104" fmla="*/ 465359 h 4939827"/>
              <a:gd name="connsiteX105" fmla="*/ 1717454 w 12192000"/>
              <a:gd name="connsiteY105" fmla="*/ 417203 h 4939827"/>
              <a:gd name="connsiteX106" fmla="*/ 1913794 w 12192000"/>
              <a:gd name="connsiteY106" fmla="*/ 365255 h 4939827"/>
              <a:gd name="connsiteX107" fmla="*/ 2129762 w 12192000"/>
              <a:gd name="connsiteY107" fmla="*/ 367832 h 4939827"/>
              <a:gd name="connsiteX108" fmla="*/ 2376970 w 12192000"/>
              <a:gd name="connsiteY108" fmla="*/ 350129 h 4939827"/>
              <a:gd name="connsiteX109" fmla="*/ 2480155 w 12192000"/>
              <a:gd name="connsiteY109" fmla="*/ 359227 h 4939827"/>
              <a:gd name="connsiteX110" fmla="*/ 2586782 w 12192000"/>
              <a:gd name="connsiteY110" fmla="*/ 339352 h 4939827"/>
              <a:gd name="connsiteX111" fmla="*/ 2679617 w 12192000"/>
              <a:gd name="connsiteY111" fmla="*/ 305383 h 4939827"/>
              <a:gd name="connsiteX112" fmla="*/ 2788947 w 12192000"/>
              <a:gd name="connsiteY112" fmla="*/ 250375 h 4939827"/>
              <a:gd name="connsiteX113" fmla="*/ 2965530 w 12192000"/>
              <a:gd name="connsiteY113" fmla="*/ 245958 h 4939827"/>
              <a:gd name="connsiteX114" fmla="*/ 3103677 w 12192000"/>
              <a:gd name="connsiteY114" fmla="*/ 209527 h 4939827"/>
              <a:gd name="connsiteX115" fmla="*/ 3126759 w 12192000"/>
              <a:gd name="connsiteY115" fmla="*/ 211226 h 4939827"/>
              <a:gd name="connsiteX116" fmla="*/ 3164020 w 12192000"/>
              <a:gd name="connsiteY116" fmla="*/ 212779 h 4939827"/>
              <a:gd name="connsiteX117" fmla="*/ 3285019 w 12192000"/>
              <a:gd name="connsiteY117" fmla="*/ 220535 h 4939827"/>
              <a:gd name="connsiteX118" fmla="*/ 3365154 w 12192000"/>
              <a:gd name="connsiteY118" fmla="*/ 226416 h 4939827"/>
              <a:gd name="connsiteX119" fmla="*/ 3367507 w 12192000"/>
              <a:gd name="connsiteY119" fmla="*/ 225416 h 4939827"/>
              <a:gd name="connsiteX120" fmla="*/ 3387567 w 12192000"/>
              <a:gd name="connsiteY120" fmla="*/ 227103 h 4939827"/>
              <a:gd name="connsiteX121" fmla="*/ 3498001 w 12192000"/>
              <a:gd name="connsiteY121" fmla="*/ 231941 h 4939827"/>
              <a:gd name="connsiteX122" fmla="*/ 3561557 w 12192000"/>
              <a:gd name="connsiteY122" fmla="*/ 228095 h 4939827"/>
              <a:gd name="connsiteX123" fmla="*/ 3611920 w 12192000"/>
              <a:gd name="connsiteY123" fmla="*/ 218094 h 4939827"/>
              <a:gd name="connsiteX124" fmla="*/ 3620528 w 12192000"/>
              <a:gd name="connsiteY124" fmla="*/ 218788 h 4939827"/>
              <a:gd name="connsiteX125" fmla="*/ 3620766 w 12192000"/>
              <a:gd name="connsiteY125" fmla="*/ 218511 h 4939827"/>
              <a:gd name="connsiteX126" fmla="*/ 3629977 w 12192000"/>
              <a:gd name="connsiteY126" fmla="*/ 218664 h 4939827"/>
              <a:gd name="connsiteX127" fmla="*/ 3636217 w 12192000"/>
              <a:gd name="connsiteY127" fmla="*/ 220048 h 4939827"/>
              <a:gd name="connsiteX128" fmla="*/ 3709484 w 12192000"/>
              <a:gd name="connsiteY128" fmla="*/ 186927 h 4939827"/>
              <a:gd name="connsiteX129" fmla="*/ 3761342 w 12192000"/>
              <a:gd name="connsiteY129" fmla="*/ 177474 h 4939827"/>
              <a:gd name="connsiteX130" fmla="*/ 3799748 w 12192000"/>
              <a:gd name="connsiteY130" fmla="*/ 167154 h 4939827"/>
              <a:gd name="connsiteX131" fmla="*/ 3922756 w 12192000"/>
              <a:gd name="connsiteY131" fmla="*/ 194044 h 4939827"/>
              <a:gd name="connsiteX132" fmla="*/ 4028476 w 12192000"/>
              <a:gd name="connsiteY132" fmla="*/ 223679 h 4939827"/>
              <a:gd name="connsiteX133" fmla="*/ 4191582 w 12192000"/>
              <a:gd name="connsiteY133" fmla="*/ 238952 h 4939827"/>
              <a:gd name="connsiteX134" fmla="*/ 4251024 w 12192000"/>
              <a:gd name="connsiteY134" fmla="*/ 240874 h 4939827"/>
              <a:gd name="connsiteX135" fmla="*/ 4355275 w 12192000"/>
              <a:gd name="connsiteY135" fmla="*/ 260205 h 4939827"/>
              <a:gd name="connsiteX136" fmla="*/ 4423807 w 12192000"/>
              <a:gd name="connsiteY136" fmla="*/ 270366 h 4939827"/>
              <a:gd name="connsiteX137" fmla="*/ 4558432 w 12192000"/>
              <a:gd name="connsiteY137" fmla="*/ 269194 h 4939827"/>
              <a:gd name="connsiteX138" fmla="*/ 4635061 w 12192000"/>
              <a:gd name="connsiteY138" fmla="*/ 280682 h 4939827"/>
              <a:gd name="connsiteX139" fmla="*/ 4807427 w 12192000"/>
              <a:gd name="connsiteY139" fmla="*/ 276835 h 4939827"/>
              <a:gd name="connsiteX140" fmla="*/ 5028933 w 12192000"/>
              <a:gd name="connsiteY140" fmla="*/ 183887 h 4939827"/>
              <a:gd name="connsiteX141" fmla="*/ 5093642 w 12192000"/>
              <a:gd name="connsiteY141" fmla="*/ 177214 h 4939827"/>
              <a:gd name="connsiteX142" fmla="*/ 5102642 w 12192000"/>
              <a:gd name="connsiteY142" fmla="*/ 186816 h 4939827"/>
              <a:gd name="connsiteX143" fmla="*/ 5193590 w 12192000"/>
              <a:gd name="connsiteY143" fmla="*/ 156458 h 4939827"/>
              <a:gd name="connsiteX144" fmla="*/ 5323922 w 12192000"/>
              <a:gd name="connsiteY144" fmla="*/ 146332 h 4939827"/>
              <a:gd name="connsiteX145" fmla="*/ 5421860 w 12192000"/>
              <a:gd name="connsiteY145" fmla="*/ 167298 h 4939827"/>
              <a:gd name="connsiteX146" fmla="*/ 5476948 w 12192000"/>
              <a:gd name="connsiteY146" fmla="*/ 173249 h 4939827"/>
              <a:gd name="connsiteX147" fmla="*/ 5516842 w 12192000"/>
              <a:gd name="connsiteY147" fmla="*/ 184018 h 4939827"/>
              <a:gd name="connsiteX148" fmla="*/ 5619415 w 12192000"/>
              <a:gd name="connsiteY148" fmla="*/ 176781 h 4939827"/>
              <a:gd name="connsiteX149" fmla="*/ 5789867 w 12192000"/>
              <a:gd name="connsiteY149" fmla="*/ 150304 h 4939827"/>
              <a:gd name="connsiteX150" fmla="*/ 5825953 w 12192000"/>
              <a:gd name="connsiteY150" fmla="*/ 147907 h 4939827"/>
              <a:gd name="connsiteX151" fmla="*/ 5856168 w 12192000"/>
              <a:gd name="connsiteY151" fmla="*/ 158719 h 4939827"/>
              <a:gd name="connsiteX152" fmla="*/ 5862476 w 12192000"/>
              <a:gd name="connsiteY152" fmla="*/ 172447 h 4939827"/>
              <a:gd name="connsiteX153" fmla="*/ 5882195 w 12192000"/>
              <a:gd name="connsiteY153" fmla="*/ 173195 h 4939827"/>
              <a:gd name="connsiteX154" fmla="*/ 5887271 w 12192000"/>
              <a:gd name="connsiteY154" fmla="*/ 176084 h 4939827"/>
              <a:gd name="connsiteX155" fmla="*/ 5921577 w 12192000"/>
              <a:gd name="connsiteY155" fmla="*/ 169858 h 4939827"/>
              <a:gd name="connsiteX156" fmla="*/ 5983240 w 12192000"/>
              <a:gd name="connsiteY156" fmla="*/ 152755 h 4939827"/>
              <a:gd name="connsiteX157" fmla="*/ 6152287 w 12192000"/>
              <a:gd name="connsiteY157" fmla="*/ 116736 h 4939827"/>
              <a:gd name="connsiteX158" fmla="*/ 6415830 w 12192000"/>
              <a:gd name="connsiteY158" fmla="*/ 136006 h 4939827"/>
              <a:gd name="connsiteX159" fmla="*/ 6756965 w 12192000"/>
              <a:gd name="connsiteY159" fmla="*/ 57636 h 4939827"/>
              <a:gd name="connsiteX160" fmla="*/ 6819400 w 12192000"/>
              <a:gd name="connsiteY160" fmla="*/ 30742 h 4939827"/>
              <a:gd name="connsiteX161" fmla="*/ 6986370 w 12192000"/>
              <a:gd name="connsiteY161" fmla="*/ 12659 h 4939827"/>
              <a:gd name="connsiteX162" fmla="*/ 6989536 w 12192000"/>
              <a:gd name="connsiteY162" fmla="*/ 14528 h 4939827"/>
              <a:gd name="connsiteX163" fmla="*/ 7015933 w 12192000"/>
              <a:gd name="connsiteY163" fmla="*/ 9653 h 4939827"/>
              <a:gd name="connsiteX164" fmla="*/ 7020592 w 12192000"/>
              <a:gd name="connsiteY164" fmla="*/ 1651 h 4939827"/>
              <a:gd name="connsiteX165" fmla="*/ 7025905 w 12192000"/>
              <a:gd name="connsiteY165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371484 w 12192000"/>
              <a:gd name="connsiteY55" fmla="*/ 329634 h 4939827"/>
              <a:gd name="connsiteX56" fmla="*/ 9404829 w 12192000"/>
              <a:gd name="connsiteY56" fmla="*/ 339038 h 4939827"/>
              <a:gd name="connsiteX57" fmla="*/ 9427021 w 12192000"/>
              <a:gd name="connsiteY57" fmla="*/ 358784 h 4939827"/>
              <a:gd name="connsiteX58" fmla="*/ 9670844 w 12192000"/>
              <a:gd name="connsiteY58" fmla="*/ 405128 h 4939827"/>
              <a:gd name="connsiteX59" fmla="*/ 9816083 w 12192000"/>
              <a:gd name="connsiteY59" fmla="*/ 416573 h 4939827"/>
              <a:gd name="connsiteX60" fmla="*/ 9936741 w 12192000"/>
              <a:gd name="connsiteY60" fmla="*/ 437044 h 4939827"/>
              <a:gd name="connsiteX61" fmla="*/ 10050093 w 12192000"/>
              <a:gd name="connsiteY61" fmla="*/ 443783 h 4939827"/>
              <a:gd name="connsiteX62" fmla="*/ 10130090 w 12192000"/>
              <a:gd name="connsiteY62" fmla="*/ 459520 h 4939827"/>
              <a:gd name="connsiteX63" fmla="*/ 10173456 w 12192000"/>
              <a:gd name="connsiteY63" fmla="*/ 457749 h 4939827"/>
              <a:gd name="connsiteX64" fmla="*/ 10218232 w 12192000"/>
              <a:gd name="connsiteY64" fmla="*/ 459820 h 4939827"/>
              <a:gd name="connsiteX65" fmla="*/ 10354176 w 12192000"/>
              <a:gd name="connsiteY65" fmla="*/ 471377 h 4939827"/>
              <a:gd name="connsiteX66" fmla="*/ 10430681 w 12192000"/>
              <a:gd name="connsiteY66" fmla="*/ 481226 h 4939827"/>
              <a:gd name="connsiteX67" fmla="*/ 10478169 w 12192000"/>
              <a:gd name="connsiteY67" fmla="*/ 481774 h 4939827"/>
              <a:gd name="connsiteX68" fmla="*/ 10540907 w 12192000"/>
              <a:gd name="connsiteY68" fmla="*/ 485607 h 4939827"/>
              <a:gd name="connsiteX69" fmla="*/ 10614941 w 12192000"/>
              <a:gd name="connsiteY69" fmla="*/ 487592 h 4939827"/>
              <a:gd name="connsiteX70" fmla="*/ 10674098 w 12192000"/>
              <a:gd name="connsiteY70" fmla="*/ 521656 h 4939827"/>
              <a:gd name="connsiteX71" fmla="*/ 10874834 w 12192000"/>
              <a:gd name="connsiteY71" fmla="*/ 574867 h 4939827"/>
              <a:gd name="connsiteX72" fmla="*/ 10944981 w 12192000"/>
              <a:gd name="connsiteY72" fmla="*/ 615042 h 4939827"/>
              <a:gd name="connsiteX73" fmla="*/ 11006376 w 12192000"/>
              <a:gd name="connsiteY73" fmla="*/ 645957 h 4939827"/>
              <a:gd name="connsiteX74" fmla="*/ 11076308 w 12192000"/>
              <a:gd name="connsiteY74" fmla="*/ 675698 h 4939827"/>
              <a:gd name="connsiteX75" fmla="*/ 11148789 w 12192000"/>
              <a:gd name="connsiteY75" fmla="*/ 685041 h 4939827"/>
              <a:gd name="connsiteX76" fmla="*/ 11249129 w 12192000"/>
              <a:gd name="connsiteY76" fmla="*/ 684218 h 4939827"/>
              <a:gd name="connsiteX77" fmla="*/ 11299915 w 12192000"/>
              <a:gd name="connsiteY77" fmla="*/ 692177 h 4939827"/>
              <a:gd name="connsiteX78" fmla="*/ 11386973 w 12192000"/>
              <a:gd name="connsiteY78" fmla="*/ 708209 h 4939827"/>
              <a:gd name="connsiteX79" fmla="*/ 11500105 w 12192000"/>
              <a:gd name="connsiteY79" fmla="*/ 735014 h 4939827"/>
              <a:gd name="connsiteX80" fmla="*/ 11621735 w 12192000"/>
              <a:gd name="connsiteY80" fmla="*/ 789584 h 4939827"/>
              <a:gd name="connsiteX81" fmla="*/ 11691200 w 12192000"/>
              <a:gd name="connsiteY81" fmla="*/ 867902 h 4939827"/>
              <a:gd name="connsiteX82" fmla="*/ 11819427 w 12192000"/>
              <a:gd name="connsiteY82" fmla="*/ 911634 h 4939827"/>
              <a:gd name="connsiteX83" fmla="*/ 11969720 w 12192000"/>
              <a:gd name="connsiteY83" fmla="*/ 964737 h 4939827"/>
              <a:gd name="connsiteX84" fmla="*/ 12055766 w 12192000"/>
              <a:gd name="connsiteY84" fmla="*/ 991268 h 4939827"/>
              <a:gd name="connsiteX85" fmla="*/ 12171539 w 12192000"/>
              <a:gd name="connsiteY85" fmla="*/ 995427 h 4939827"/>
              <a:gd name="connsiteX86" fmla="*/ 12187831 w 12192000"/>
              <a:gd name="connsiteY86" fmla="*/ 996580 h 4939827"/>
              <a:gd name="connsiteX87" fmla="*/ 12192000 w 12192000"/>
              <a:gd name="connsiteY87" fmla="*/ 996726 h 4939827"/>
              <a:gd name="connsiteX88" fmla="*/ 12192000 w 12192000"/>
              <a:gd name="connsiteY88" fmla="*/ 4939827 h 4939827"/>
              <a:gd name="connsiteX89" fmla="*/ 0 w 12192000"/>
              <a:gd name="connsiteY89" fmla="*/ 4939827 h 4939827"/>
              <a:gd name="connsiteX90" fmla="*/ 0 w 12192000"/>
              <a:gd name="connsiteY90" fmla="*/ 512043 h 4939827"/>
              <a:gd name="connsiteX91" fmla="*/ 7381 w 12192000"/>
              <a:gd name="connsiteY91" fmla="*/ 512580 h 4939827"/>
              <a:gd name="connsiteX92" fmla="*/ 100029 w 12192000"/>
              <a:gd name="connsiteY92" fmla="*/ 504758 h 4939827"/>
              <a:gd name="connsiteX93" fmla="*/ 155244 w 12192000"/>
              <a:gd name="connsiteY93" fmla="*/ 525130 h 4939827"/>
              <a:gd name="connsiteX94" fmla="*/ 254366 w 12192000"/>
              <a:gd name="connsiteY94" fmla="*/ 534449 h 4939827"/>
              <a:gd name="connsiteX95" fmla="*/ 447292 w 12192000"/>
              <a:gd name="connsiteY95" fmla="*/ 542725 h 4939827"/>
              <a:gd name="connsiteX96" fmla="*/ 628105 w 12192000"/>
              <a:gd name="connsiteY96" fmla="*/ 547853 h 4939827"/>
              <a:gd name="connsiteX97" fmla="*/ 783146 w 12192000"/>
              <a:gd name="connsiteY97" fmla="*/ 591799 h 4939827"/>
              <a:gd name="connsiteX98" fmla="*/ 1043676 w 12192000"/>
              <a:gd name="connsiteY98" fmla="*/ 591887 h 4939827"/>
              <a:gd name="connsiteX99" fmla="*/ 1281816 w 12192000"/>
              <a:gd name="connsiteY99" fmla="*/ 520946 h 4939827"/>
              <a:gd name="connsiteX100" fmla="*/ 1486347 w 12192000"/>
              <a:gd name="connsiteY100" fmla="*/ 487310 h 4939827"/>
              <a:gd name="connsiteX101" fmla="*/ 1568079 w 12192000"/>
              <a:gd name="connsiteY101" fmla="*/ 462531 h 4939827"/>
              <a:gd name="connsiteX102" fmla="*/ 1622516 w 12192000"/>
              <a:gd name="connsiteY102" fmla="*/ 466058 h 4939827"/>
              <a:gd name="connsiteX103" fmla="*/ 1655457 w 12192000"/>
              <a:gd name="connsiteY103" fmla="*/ 465359 h 4939827"/>
              <a:gd name="connsiteX104" fmla="*/ 1717454 w 12192000"/>
              <a:gd name="connsiteY104" fmla="*/ 417203 h 4939827"/>
              <a:gd name="connsiteX105" fmla="*/ 1913794 w 12192000"/>
              <a:gd name="connsiteY105" fmla="*/ 365255 h 4939827"/>
              <a:gd name="connsiteX106" fmla="*/ 2129762 w 12192000"/>
              <a:gd name="connsiteY106" fmla="*/ 367832 h 4939827"/>
              <a:gd name="connsiteX107" fmla="*/ 2376970 w 12192000"/>
              <a:gd name="connsiteY107" fmla="*/ 350129 h 4939827"/>
              <a:gd name="connsiteX108" fmla="*/ 2480155 w 12192000"/>
              <a:gd name="connsiteY108" fmla="*/ 359227 h 4939827"/>
              <a:gd name="connsiteX109" fmla="*/ 2586782 w 12192000"/>
              <a:gd name="connsiteY109" fmla="*/ 339352 h 4939827"/>
              <a:gd name="connsiteX110" fmla="*/ 2679617 w 12192000"/>
              <a:gd name="connsiteY110" fmla="*/ 305383 h 4939827"/>
              <a:gd name="connsiteX111" fmla="*/ 2788947 w 12192000"/>
              <a:gd name="connsiteY111" fmla="*/ 250375 h 4939827"/>
              <a:gd name="connsiteX112" fmla="*/ 2965530 w 12192000"/>
              <a:gd name="connsiteY112" fmla="*/ 245958 h 4939827"/>
              <a:gd name="connsiteX113" fmla="*/ 3103677 w 12192000"/>
              <a:gd name="connsiteY113" fmla="*/ 209527 h 4939827"/>
              <a:gd name="connsiteX114" fmla="*/ 3126759 w 12192000"/>
              <a:gd name="connsiteY114" fmla="*/ 211226 h 4939827"/>
              <a:gd name="connsiteX115" fmla="*/ 3164020 w 12192000"/>
              <a:gd name="connsiteY115" fmla="*/ 212779 h 4939827"/>
              <a:gd name="connsiteX116" fmla="*/ 3285019 w 12192000"/>
              <a:gd name="connsiteY116" fmla="*/ 220535 h 4939827"/>
              <a:gd name="connsiteX117" fmla="*/ 3365154 w 12192000"/>
              <a:gd name="connsiteY117" fmla="*/ 226416 h 4939827"/>
              <a:gd name="connsiteX118" fmla="*/ 3367507 w 12192000"/>
              <a:gd name="connsiteY118" fmla="*/ 225416 h 4939827"/>
              <a:gd name="connsiteX119" fmla="*/ 3387567 w 12192000"/>
              <a:gd name="connsiteY119" fmla="*/ 227103 h 4939827"/>
              <a:gd name="connsiteX120" fmla="*/ 3498001 w 12192000"/>
              <a:gd name="connsiteY120" fmla="*/ 231941 h 4939827"/>
              <a:gd name="connsiteX121" fmla="*/ 3561557 w 12192000"/>
              <a:gd name="connsiteY121" fmla="*/ 228095 h 4939827"/>
              <a:gd name="connsiteX122" fmla="*/ 3611920 w 12192000"/>
              <a:gd name="connsiteY122" fmla="*/ 218094 h 4939827"/>
              <a:gd name="connsiteX123" fmla="*/ 3620528 w 12192000"/>
              <a:gd name="connsiteY123" fmla="*/ 218788 h 4939827"/>
              <a:gd name="connsiteX124" fmla="*/ 3620766 w 12192000"/>
              <a:gd name="connsiteY124" fmla="*/ 218511 h 4939827"/>
              <a:gd name="connsiteX125" fmla="*/ 3629977 w 12192000"/>
              <a:gd name="connsiteY125" fmla="*/ 218664 h 4939827"/>
              <a:gd name="connsiteX126" fmla="*/ 3636217 w 12192000"/>
              <a:gd name="connsiteY126" fmla="*/ 220048 h 4939827"/>
              <a:gd name="connsiteX127" fmla="*/ 3709484 w 12192000"/>
              <a:gd name="connsiteY127" fmla="*/ 186927 h 4939827"/>
              <a:gd name="connsiteX128" fmla="*/ 3761342 w 12192000"/>
              <a:gd name="connsiteY128" fmla="*/ 177474 h 4939827"/>
              <a:gd name="connsiteX129" fmla="*/ 3799748 w 12192000"/>
              <a:gd name="connsiteY129" fmla="*/ 167154 h 4939827"/>
              <a:gd name="connsiteX130" fmla="*/ 3922756 w 12192000"/>
              <a:gd name="connsiteY130" fmla="*/ 194044 h 4939827"/>
              <a:gd name="connsiteX131" fmla="*/ 4028476 w 12192000"/>
              <a:gd name="connsiteY131" fmla="*/ 223679 h 4939827"/>
              <a:gd name="connsiteX132" fmla="*/ 4191582 w 12192000"/>
              <a:gd name="connsiteY132" fmla="*/ 238952 h 4939827"/>
              <a:gd name="connsiteX133" fmla="*/ 4251024 w 12192000"/>
              <a:gd name="connsiteY133" fmla="*/ 240874 h 4939827"/>
              <a:gd name="connsiteX134" fmla="*/ 4355275 w 12192000"/>
              <a:gd name="connsiteY134" fmla="*/ 260205 h 4939827"/>
              <a:gd name="connsiteX135" fmla="*/ 4423807 w 12192000"/>
              <a:gd name="connsiteY135" fmla="*/ 270366 h 4939827"/>
              <a:gd name="connsiteX136" fmla="*/ 4558432 w 12192000"/>
              <a:gd name="connsiteY136" fmla="*/ 269194 h 4939827"/>
              <a:gd name="connsiteX137" fmla="*/ 4635061 w 12192000"/>
              <a:gd name="connsiteY137" fmla="*/ 280682 h 4939827"/>
              <a:gd name="connsiteX138" fmla="*/ 4807427 w 12192000"/>
              <a:gd name="connsiteY138" fmla="*/ 276835 h 4939827"/>
              <a:gd name="connsiteX139" fmla="*/ 5028933 w 12192000"/>
              <a:gd name="connsiteY139" fmla="*/ 183887 h 4939827"/>
              <a:gd name="connsiteX140" fmla="*/ 5093642 w 12192000"/>
              <a:gd name="connsiteY140" fmla="*/ 177214 h 4939827"/>
              <a:gd name="connsiteX141" fmla="*/ 5102642 w 12192000"/>
              <a:gd name="connsiteY141" fmla="*/ 186816 h 4939827"/>
              <a:gd name="connsiteX142" fmla="*/ 5193590 w 12192000"/>
              <a:gd name="connsiteY142" fmla="*/ 156458 h 4939827"/>
              <a:gd name="connsiteX143" fmla="*/ 5323922 w 12192000"/>
              <a:gd name="connsiteY143" fmla="*/ 146332 h 4939827"/>
              <a:gd name="connsiteX144" fmla="*/ 5421860 w 12192000"/>
              <a:gd name="connsiteY144" fmla="*/ 167298 h 4939827"/>
              <a:gd name="connsiteX145" fmla="*/ 5476948 w 12192000"/>
              <a:gd name="connsiteY145" fmla="*/ 173249 h 4939827"/>
              <a:gd name="connsiteX146" fmla="*/ 5516842 w 12192000"/>
              <a:gd name="connsiteY146" fmla="*/ 184018 h 4939827"/>
              <a:gd name="connsiteX147" fmla="*/ 5619415 w 12192000"/>
              <a:gd name="connsiteY147" fmla="*/ 176781 h 4939827"/>
              <a:gd name="connsiteX148" fmla="*/ 5789867 w 12192000"/>
              <a:gd name="connsiteY148" fmla="*/ 150304 h 4939827"/>
              <a:gd name="connsiteX149" fmla="*/ 5825953 w 12192000"/>
              <a:gd name="connsiteY149" fmla="*/ 147907 h 4939827"/>
              <a:gd name="connsiteX150" fmla="*/ 5856168 w 12192000"/>
              <a:gd name="connsiteY150" fmla="*/ 158719 h 4939827"/>
              <a:gd name="connsiteX151" fmla="*/ 5862476 w 12192000"/>
              <a:gd name="connsiteY151" fmla="*/ 172447 h 4939827"/>
              <a:gd name="connsiteX152" fmla="*/ 5882195 w 12192000"/>
              <a:gd name="connsiteY152" fmla="*/ 173195 h 4939827"/>
              <a:gd name="connsiteX153" fmla="*/ 5887271 w 12192000"/>
              <a:gd name="connsiteY153" fmla="*/ 176084 h 4939827"/>
              <a:gd name="connsiteX154" fmla="*/ 5921577 w 12192000"/>
              <a:gd name="connsiteY154" fmla="*/ 169858 h 4939827"/>
              <a:gd name="connsiteX155" fmla="*/ 5983240 w 12192000"/>
              <a:gd name="connsiteY155" fmla="*/ 152755 h 4939827"/>
              <a:gd name="connsiteX156" fmla="*/ 6152287 w 12192000"/>
              <a:gd name="connsiteY156" fmla="*/ 116736 h 4939827"/>
              <a:gd name="connsiteX157" fmla="*/ 6415830 w 12192000"/>
              <a:gd name="connsiteY157" fmla="*/ 136006 h 4939827"/>
              <a:gd name="connsiteX158" fmla="*/ 6756965 w 12192000"/>
              <a:gd name="connsiteY158" fmla="*/ 57636 h 4939827"/>
              <a:gd name="connsiteX159" fmla="*/ 6819400 w 12192000"/>
              <a:gd name="connsiteY159" fmla="*/ 30742 h 4939827"/>
              <a:gd name="connsiteX160" fmla="*/ 6986370 w 12192000"/>
              <a:gd name="connsiteY160" fmla="*/ 12659 h 4939827"/>
              <a:gd name="connsiteX161" fmla="*/ 6989536 w 12192000"/>
              <a:gd name="connsiteY161" fmla="*/ 14528 h 4939827"/>
              <a:gd name="connsiteX162" fmla="*/ 7015933 w 12192000"/>
              <a:gd name="connsiteY162" fmla="*/ 9653 h 4939827"/>
              <a:gd name="connsiteX163" fmla="*/ 7020592 w 12192000"/>
              <a:gd name="connsiteY163" fmla="*/ 1651 h 4939827"/>
              <a:gd name="connsiteX164" fmla="*/ 7025905 w 12192000"/>
              <a:gd name="connsiteY164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877301 w 12192000"/>
              <a:gd name="connsiteY15" fmla="*/ 186153 h 4939827"/>
              <a:gd name="connsiteX16" fmla="*/ 7952584 w 12192000"/>
              <a:gd name="connsiteY16" fmla="*/ 170181 h 4939827"/>
              <a:gd name="connsiteX17" fmla="*/ 8009534 w 12192000"/>
              <a:gd name="connsiteY17" fmla="*/ 176441 h 4939827"/>
              <a:gd name="connsiteX18" fmla="*/ 8058681 w 12192000"/>
              <a:gd name="connsiteY18" fmla="*/ 219431 h 4939827"/>
              <a:gd name="connsiteX19" fmla="*/ 8126175 w 12192000"/>
              <a:gd name="connsiteY19" fmla="*/ 240005 h 4939827"/>
              <a:gd name="connsiteX20" fmla="*/ 8166439 w 12192000"/>
              <a:gd name="connsiteY20" fmla="*/ 252699 h 4939827"/>
              <a:gd name="connsiteX21" fmla="*/ 8281371 w 12192000"/>
              <a:gd name="connsiteY21" fmla="*/ 256875 h 4939827"/>
              <a:gd name="connsiteX22" fmla="*/ 8381609 w 12192000"/>
              <a:gd name="connsiteY22" fmla="*/ 240618 h 4939827"/>
              <a:gd name="connsiteX23" fmla="*/ 8406759 w 12192000"/>
              <a:gd name="connsiteY23" fmla="*/ 232517 h 4939827"/>
              <a:gd name="connsiteX24" fmla="*/ 8426506 w 12192000"/>
              <a:gd name="connsiteY24" fmla="*/ 241842 h 4939827"/>
              <a:gd name="connsiteX25" fmla="*/ 8427949 w 12192000"/>
              <a:gd name="connsiteY25" fmla="*/ 240981 h 4939827"/>
              <a:gd name="connsiteX26" fmla="*/ 8441468 w 12192000"/>
              <a:gd name="connsiteY26" fmla="*/ 241157 h 4939827"/>
              <a:gd name="connsiteX27" fmla="*/ 8565757 w 12192000"/>
              <a:gd name="connsiteY27" fmla="*/ 255317 h 4939827"/>
              <a:gd name="connsiteX28" fmla="*/ 8573171 w 12192000"/>
              <a:gd name="connsiteY28" fmla="*/ 258426 h 4939827"/>
              <a:gd name="connsiteX29" fmla="*/ 8573548 w 12192000"/>
              <a:gd name="connsiteY29" fmla="*/ 258241 h 4939827"/>
              <a:gd name="connsiteX30" fmla="*/ 8581827 w 12192000"/>
              <a:gd name="connsiteY30" fmla="*/ 261028 h 4939827"/>
              <a:gd name="connsiteX31" fmla="*/ 8586687 w 12192000"/>
              <a:gd name="connsiteY31" fmla="*/ 264089 h 4939827"/>
              <a:gd name="connsiteX32" fmla="*/ 8601067 w 12192000"/>
              <a:gd name="connsiteY32" fmla="*/ 270114 h 4939827"/>
              <a:gd name="connsiteX33" fmla="*/ 8672650 w 12192000"/>
              <a:gd name="connsiteY33" fmla="*/ 254821 h 4939827"/>
              <a:gd name="connsiteX34" fmla="*/ 8785543 w 12192000"/>
              <a:gd name="connsiteY34" fmla="*/ 263406 h 4939827"/>
              <a:gd name="connsiteX35" fmla="*/ 8830588 w 12192000"/>
              <a:gd name="connsiteY35" fmla="*/ 265483 h 4939827"/>
              <a:gd name="connsiteX36" fmla="*/ 8905142 w 12192000"/>
              <a:gd name="connsiteY36" fmla="*/ 264958 h 4939827"/>
              <a:gd name="connsiteX37" fmla="*/ 8968582 w 12192000"/>
              <a:gd name="connsiteY37" fmla="*/ 262728 h 4939827"/>
              <a:gd name="connsiteX38" fmla="*/ 8972994 w 12192000"/>
              <a:gd name="connsiteY38" fmla="*/ 263284 h 4939827"/>
              <a:gd name="connsiteX39" fmla="*/ 9004605 w 12192000"/>
              <a:gd name="connsiteY39" fmla="*/ 258041 h 4939827"/>
              <a:gd name="connsiteX40" fmla="*/ 9016165 w 12192000"/>
              <a:gd name="connsiteY40" fmla="*/ 261258 h 4939827"/>
              <a:gd name="connsiteX41" fmla="*/ 9043297 w 12192000"/>
              <a:gd name="connsiteY41" fmla="*/ 281547 h 4939827"/>
              <a:gd name="connsiteX42" fmla="*/ 9048315 w 12192000"/>
              <a:gd name="connsiteY42" fmla="*/ 279264 h 4939827"/>
              <a:gd name="connsiteX43" fmla="*/ 9054706 w 12192000"/>
              <a:gd name="connsiteY43" fmla="*/ 278538 h 4939827"/>
              <a:gd name="connsiteX44" fmla="*/ 9070919 w 12192000"/>
              <a:gd name="connsiteY44" fmla="*/ 281810 h 4939827"/>
              <a:gd name="connsiteX45" fmla="*/ 9076813 w 12192000"/>
              <a:gd name="connsiteY45" fmla="*/ 283909 h 4939827"/>
              <a:gd name="connsiteX46" fmla="*/ 9085871 w 12192000"/>
              <a:gd name="connsiteY46" fmla="*/ 285133 h 4939827"/>
              <a:gd name="connsiteX47" fmla="*/ 9086159 w 12192000"/>
              <a:gd name="connsiteY47" fmla="*/ 284887 h 4939827"/>
              <a:gd name="connsiteX48" fmla="*/ 9134606 w 12192000"/>
              <a:gd name="connsiteY48" fmla="*/ 288168 h 4939827"/>
              <a:gd name="connsiteX49" fmla="*/ 9195590 w 12192000"/>
              <a:gd name="connsiteY49" fmla="*/ 279568 h 4939827"/>
              <a:gd name="connsiteX50" fmla="*/ 9219336 w 12192000"/>
              <a:gd name="connsiteY50" fmla="*/ 278133 h 4939827"/>
              <a:gd name="connsiteX51" fmla="*/ 9232362 w 12192000"/>
              <a:gd name="connsiteY51" fmla="*/ 275894 h 4939827"/>
              <a:gd name="connsiteX52" fmla="*/ 9233396 w 12192000"/>
              <a:gd name="connsiteY52" fmla="*/ 274803 h 4939827"/>
              <a:gd name="connsiteX53" fmla="*/ 9256213 w 12192000"/>
              <a:gd name="connsiteY53" fmla="*/ 281576 h 4939827"/>
              <a:gd name="connsiteX54" fmla="*/ 9371484 w 12192000"/>
              <a:gd name="connsiteY54" fmla="*/ 329634 h 4939827"/>
              <a:gd name="connsiteX55" fmla="*/ 9404829 w 12192000"/>
              <a:gd name="connsiteY55" fmla="*/ 339038 h 4939827"/>
              <a:gd name="connsiteX56" fmla="*/ 9427021 w 12192000"/>
              <a:gd name="connsiteY56" fmla="*/ 358784 h 4939827"/>
              <a:gd name="connsiteX57" fmla="*/ 9670844 w 12192000"/>
              <a:gd name="connsiteY57" fmla="*/ 405128 h 4939827"/>
              <a:gd name="connsiteX58" fmla="*/ 9816083 w 12192000"/>
              <a:gd name="connsiteY58" fmla="*/ 416573 h 4939827"/>
              <a:gd name="connsiteX59" fmla="*/ 9936741 w 12192000"/>
              <a:gd name="connsiteY59" fmla="*/ 437044 h 4939827"/>
              <a:gd name="connsiteX60" fmla="*/ 10050093 w 12192000"/>
              <a:gd name="connsiteY60" fmla="*/ 443783 h 4939827"/>
              <a:gd name="connsiteX61" fmla="*/ 10130090 w 12192000"/>
              <a:gd name="connsiteY61" fmla="*/ 459520 h 4939827"/>
              <a:gd name="connsiteX62" fmla="*/ 10173456 w 12192000"/>
              <a:gd name="connsiteY62" fmla="*/ 457749 h 4939827"/>
              <a:gd name="connsiteX63" fmla="*/ 10218232 w 12192000"/>
              <a:gd name="connsiteY63" fmla="*/ 459820 h 4939827"/>
              <a:gd name="connsiteX64" fmla="*/ 10354176 w 12192000"/>
              <a:gd name="connsiteY64" fmla="*/ 471377 h 4939827"/>
              <a:gd name="connsiteX65" fmla="*/ 10430681 w 12192000"/>
              <a:gd name="connsiteY65" fmla="*/ 481226 h 4939827"/>
              <a:gd name="connsiteX66" fmla="*/ 10478169 w 12192000"/>
              <a:gd name="connsiteY66" fmla="*/ 481774 h 4939827"/>
              <a:gd name="connsiteX67" fmla="*/ 10540907 w 12192000"/>
              <a:gd name="connsiteY67" fmla="*/ 485607 h 4939827"/>
              <a:gd name="connsiteX68" fmla="*/ 10614941 w 12192000"/>
              <a:gd name="connsiteY68" fmla="*/ 487592 h 4939827"/>
              <a:gd name="connsiteX69" fmla="*/ 10674098 w 12192000"/>
              <a:gd name="connsiteY69" fmla="*/ 521656 h 4939827"/>
              <a:gd name="connsiteX70" fmla="*/ 10874834 w 12192000"/>
              <a:gd name="connsiteY70" fmla="*/ 574867 h 4939827"/>
              <a:gd name="connsiteX71" fmla="*/ 10944981 w 12192000"/>
              <a:gd name="connsiteY71" fmla="*/ 615042 h 4939827"/>
              <a:gd name="connsiteX72" fmla="*/ 11006376 w 12192000"/>
              <a:gd name="connsiteY72" fmla="*/ 645957 h 4939827"/>
              <a:gd name="connsiteX73" fmla="*/ 11076308 w 12192000"/>
              <a:gd name="connsiteY73" fmla="*/ 675698 h 4939827"/>
              <a:gd name="connsiteX74" fmla="*/ 11148789 w 12192000"/>
              <a:gd name="connsiteY74" fmla="*/ 685041 h 4939827"/>
              <a:gd name="connsiteX75" fmla="*/ 11249129 w 12192000"/>
              <a:gd name="connsiteY75" fmla="*/ 684218 h 4939827"/>
              <a:gd name="connsiteX76" fmla="*/ 11299915 w 12192000"/>
              <a:gd name="connsiteY76" fmla="*/ 692177 h 4939827"/>
              <a:gd name="connsiteX77" fmla="*/ 11386973 w 12192000"/>
              <a:gd name="connsiteY77" fmla="*/ 708209 h 4939827"/>
              <a:gd name="connsiteX78" fmla="*/ 11500105 w 12192000"/>
              <a:gd name="connsiteY78" fmla="*/ 735014 h 4939827"/>
              <a:gd name="connsiteX79" fmla="*/ 11621735 w 12192000"/>
              <a:gd name="connsiteY79" fmla="*/ 789584 h 4939827"/>
              <a:gd name="connsiteX80" fmla="*/ 11691200 w 12192000"/>
              <a:gd name="connsiteY80" fmla="*/ 867902 h 4939827"/>
              <a:gd name="connsiteX81" fmla="*/ 11819427 w 12192000"/>
              <a:gd name="connsiteY81" fmla="*/ 911634 h 4939827"/>
              <a:gd name="connsiteX82" fmla="*/ 11969720 w 12192000"/>
              <a:gd name="connsiteY82" fmla="*/ 964737 h 4939827"/>
              <a:gd name="connsiteX83" fmla="*/ 12055766 w 12192000"/>
              <a:gd name="connsiteY83" fmla="*/ 991268 h 4939827"/>
              <a:gd name="connsiteX84" fmla="*/ 12171539 w 12192000"/>
              <a:gd name="connsiteY84" fmla="*/ 995427 h 4939827"/>
              <a:gd name="connsiteX85" fmla="*/ 12187831 w 12192000"/>
              <a:gd name="connsiteY85" fmla="*/ 996580 h 4939827"/>
              <a:gd name="connsiteX86" fmla="*/ 12192000 w 12192000"/>
              <a:gd name="connsiteY86" fmla="*/ 996726 h 4939827"/>
              <a:gd name="connsiteX87" fmla="*/ 12192000 w 12192000"/>
              <a:gd name="connsiteY87" fmla="*/ 4939827 h 4939827"/>
              <a:gd name="connsiteX88" fmla="*/ 0 w 12192000"/>
              <a:gd name="connsiteY88" fmla="*/ 4939827 h 4939827"/>
              <a:gd name="connsiteX89" fmla="*/ 0 w 12192000"/>
              <a:gd name="connsiteY89" fmla="*/ 512043 h 4939827"/>
              <a:gd name="connsiteX90" fmla="*/ 7381 w 12192000"/>
              <a:gd name="connsiteY90" fmla="*/ 512580 h 4939827"/>
              <a:gd name="connsiteX91" fmla="*/ 100029 w 12192000"/>
              <a:gd name="connsiteY91" fmla="*/ 504758 h 4939827"/>
              <a:gd name="connsiteX92" fmla="*/ 155244 w 12192000"/>
              <a:gd name="connsiteY92" fmla="*/ 525130 h 4939827"/>
              <a:gd name="connsiteX93" fmla="*/ 254366 w 12192000"/>
              <a:gd name="connsiteY93" fmla="*/ 534449 h 4939827"/>
              <a:gd name="connsiteX94" fmla="*/ 447292 w 12192000"/>
              <a:gd name="connsiteY94" fmla="*/ 542725 h 4939827"/>
              <a:gd name="connsiteX95" fmla="*/ 628105 w 12192000"/>
              <a:gd name="connsiteY95" fmla="*/ 547853 h 4939827"/>
              <a:gd name="connsiteX96" fmla="*/ 783146 w 12192000"/>
              <a:gd name="connsiteY96" fmla="*/ 591799 h 4939827"/>
              <a:gd name="connsiteX97" fmla="*/ 1043676 w 12192000"/>
              <a:gd name="connsiteY97" fmla="*/ 591887 h 4939827"/>
              <a:gd name="connsiteX98" fmla="*/ 1281816 w 12192000"/>
              <a:gd name="connsiteY98" fmla="*/ 520946 h 4939827"/>
              <a:gd name="connsiteX99" fmla="*/ 1486347 w 12192000"/>
              <a:gd name="connsiteY99" fmla="*/ 487310 h 4939827"/>
              <a:gd name="connsiteX100" fmla="*/ 1568079 w 12192000"/>
              <a:gd name="connsiteY100" fmla="*/ 462531 h 4939827"/>
              <a:gd name="connsiteX101" fmla="*/ 1622516 w 12192000"/>
              <a:gd name="connsiteY101" fmla="*/ 466058 h 4939827"/>
              <a:gd name="connsiteX102" fmla="*/ 1655457 w 12192000"/>
              <a:gd name="connsiteY102" fmla="*/ 465359 h 4939827"/>
              <a:gd name="connsiteX103" fmla="*/ 1717454 w 12192000"/>
              <a:gd name="connsiteY103" fmla="*/ 417203 h 4939827"/>
              <a:gd name="connsiteX104" fmla="*/ 1913794 w 12192000"/>
              <a:gd name="connsiteY104" fmla="*/ 365255 h 4939827"/>
              <a:gd name="connsiteX105" fmla="*/ 2129762 w 12192000"/>
              <a:gd name="connsiteY105" fmla="*/ 367832 h 4939827"/>
              <a:gd name="connsiteX106" fmla="*/ 2376970 w 12192000"/>
              <a:gd name="connsiteY106" fmla="*/ 350129 h 4939827"/>
              <a:gd name="connsiteX107" fmla="*/ 2480155 w 12192000"/>
              <a:gd name="connsiteY107" fmla="*/ 359227 h 4939827"/>
              <a:gd name="connsiteX108" fmla="*/ 2586782 w 12192000"/>
              <a:gd name="connsiteY108" fmla="*/ 339352 h 4939827"/>
              <a:gd name="connsiteX109" fmla="*/ 2679617 w 12192000"/>
              <a:gd name="connsiteY109" fmla="*/ 305383 h 4939827"/>
              <a:gd name="connsiteX110" fmla="*/ 2788947 w 12192000"/>
              <a:gd name="connsiteY110" fmla="*/ 250375 h 4939827"/>
              <a:gd name="connsiteX111" fmla="*/ 2965530 w 12192000"/>
              <a:gd name="connsiteY111" fmla="*/ 245958 h 4939827"/>
              <a:gd name="connsiteX112" fmla="*/ 3103677 w 12192000"/>
              <a:gd name="connsiteY112" fmla="*/ 209527 h 4939827"/>
              <a:gd name="connsiteX113" fmla="*/ 3126759 w 12192000"/>
              <a:gd name="connsiteY113" fmla="*/ 211226 h 4939827"/>
              <a:gd name="connsiteX114" fmla="*/ 3164020 w 12192000"/>
              <a:gd name="connsiteY114" fmla="*/ 212779 h 4939827"/>
              <a:gd name="connsiteX115" fmla="*/ 3285019 w 12192000"/>
              <a:gd name="connsiteY115" fmla="*/ 220535 h 4939827"/>
              <a:gd name="connsiteX116" fmla="*/ 3365154 w 12192000"/>
              <a:gd name="connsiteY116" fmla="*/ 226416 h 4939827"/>
              <a:gd name="connsiteX117" fmla="*/ 3367507 w 12192000"/>
              <a:gd name="connsiteY117" fmla="*/ 225416 h 4939827"/>
              <a:gd name="connsiteX118" fmla="*/ 3387567 w 12192000"/>
              <a:gd name="connsiteY118" fmla="*/ 227103 h 4939827"/>
              <a:gd name="connsiteX119" fmla="*/ 3498001 w 12192000"/>
              <a:gd name="connsiteY119" fmla="*/ 231941 h 4939827"/>
              <a:gd name="connsiteX120" fmla="*/ 3561557 w 12192000"/>
              <a:gd name="connsiteY120" fmla="*/ 228095 h 4939827"/>
              <a:gd name="connsiteX121" fmla="*/ 3611920 w 12192000"/>
              <a:gd name="connsiteY121" fmla="*/ 218094 h 4939827"/>
              <a:gd name="connsiteX122" fmla="*/ 3620528 w 12192000"/>
              <a:gd name="connsiteY122" fmla="*/ 218788 h 4939827"/>
              <a:gd name="connsiteX123" fmla="*/ 3620766 w 12192000"/>
              <a:gd name="connsiteY123" fmla="*/ 218511 h 4939827"/>
              <a:gd name="connsiteX124" fmla="*/ 3629977 w 12192000"/>
              <a:gd name="connsiteY124" fmla="*/ 218664 h 4939827"/>
              <a:gd name="connsiteX125" fmla="*/ 3636217 w 12192000"/>
              <a:gd name="connsiteY125" fmla="*/ 220048 h 4939827"/>
              <a:gd name="connsiteX126" fmla="*/ 3709484 w 12192000"/>
              <a:gd name="connsiteY126" fmla="*/ 186927 h 4939827"/>
              <a:gd name="connsiteX127" fmla="*/ 3761342 w 12192000"/>
              <a:gd name="connsiteY127" fmla="*/ 177474 h 4939827"/>
              <a:gd name="connsiteX128" fmla="*/ 3799748 w 12192000"/>
              <a:gd name="connsiteY128" fmla="*/ 167154 h 4939827"/>
              <a:gd name="connsiteX129" fmla="*/ 3922756 w 12192000"/>
              <a:gd name="connsiteY129" fmla="*/ 194044 h 4939827"/>
              <a:gd name="connsiteX130" fmla="*/ 4028476 w 12192000"/>
              <a:gd name="connsiteY130" fmla="*/ 223679 h 4939827"/>
              <a:gd name="connsiteX131" fmla="*/ 4191582 w 12192000"/>
              <a:gd name="connsiteY131" fmla="*/ 238952 h 4939827"/>
              <a:gd name="connsiteX132" fmla="*/ 4251024 w 12192000"/>
              <a:gd name="connsiteY132" fmla="*/ 240874 h 4939827"/>
              <a:gd name="connsiteX133" fmla="*/ 4355275 w 12192000"/>
              <a:gd name="connsiteY133" fmla="*/ 260205 h 4939827"/>
              <a:gd name="connsiteX134" fmla="*/ 4423807 w 12192000"/>
              <a:gd name="connsiteY134" fmla="*/ 270366 h 4939827"/>
              <a:gd name="connsiteX135" fmla="*/ 4558432 w 12192000"/>
              <a:gd name="connsiteY135" fmla="*/ 269194 h 4939827"/>
              <a:gd name="connsiteX136" fmla="*/ 4635061 w 12192000"/>
              <a:gd name="connsiteY136" fmla="*/ 280682 h 4939827"/>
              <a:gd name="connsiteX137" fmla="*/ 4807427 w 12192000"/>
              <a:gd name="connsiteY137" fmla="*/ 276835 h 4939827"/>
              <a:gd name="connsiteX138" fmla="*/ 5028933 w 12192000"/>
              <a:gd name="connsiteY138" fmla="*/ 183887 h 4939827"/>
              <a:gd name="connsiteX139" fmla="*/ 5093642 w 12192000"/>
              <a:gd name="connsiteY139" fmla="*/ 177214 h 4939827"/>
              <a:gd name="connsiteX140" fmla="*/ 5102642 w 12192000"/>
              <a:gd name="connsiteY140" fmla="*/ 186816 h 4939827"/>
              <a:gd name="connsiteX141" fmla="*/ 5193590 w 12192000"/>
              <a:gd name="connsiteY141" fmla="*/ 156458 h 4939827"/>
              <a:gd name="connsiteX142" fmla="*/ 5323922 w 12192000"/>
              <a:gd name="connsiteY142" fmla="*/ 146332 h 4939827"/>
              <a:gd name="connsiteX143" fmla="*/ 5421860 w 12192000"/>
              <a:gd name="connsiteY143" fmla="*/ 167298 h 4939827"/>
              <a:gd name="connsiteX144" fmla="*/ 5476948 w 12192000"/>
              <a:gd name="connsiteY144" fmla="*/ 173249 h 4939827"/>
              <a:gd name="connsiteX145" fmla="*/ 5516842 w 12192000"/>
              <a:gd name="connsiteY145" fmla="*/ 184018 h 4939827"/>
              <a:gd name="connsiteX146" fmla="*/ 5619415 w 12192000"/>
              <a:gd name="connsiteY146" fmla="*/ 176781 h 4939827"/>
              <a:gd name="connsiteX147" fmla="*/ 5789867 w 12192000"/>
              <a:gd name="connsiteY147" fmla="*/ 150304 h 4939827"/>
              <a:gd name="connsiteX148" fmla="*/ 5825953 w 12192000"/>
              <a:gd name="connsiteY148" fmla="*/ 147907 h 4939827"/>
              <a:gd name="connsiteX149" fmla="*/ 5856168 w 12192000"/>
              <a:gd name="connsiteY149" fmla="*/ 158719 h 4939827"/>
              <a:gd name="connsiteX150" fmla="*/ 5862476 w 12192000"/>
              <a:gd name="connsiteY150" fmla="*/ 172447 h 4939827"/>
              <a:gd name="connsiteX151" fmla="*/ 5882195 w 12192000"/>
              <a:gd name="connsiteY151" fmla="*/ 173195 h 4939827"/>
              <a:gd name="connsiteX152" fmla="*/ 5887271 w 12192000"/>
              <a:gd name="connsiteY152" fmla="*/ 176084 h 4939827"/>
              <a:gd name="connsiteX153" fmla="*/ 5921577 w 12192000"/>
              <a:gd name="connsiteY153" fmla="*/ 169858 h 4939827"/>
              <a:gd name="connsiteX154" fmla="*/ 5983240 w 12192000"/>
              <a:gd name="connsiteY154" fmla="*/ 152755 h 4939827"/>
              <a:gd name="connsiteX155" fmla="*/ 6152287 w 12192000"/>
              <a:gd name="connsiteY155" fmla="*/ 116736 h 4939827"/>
              <a:gd name="connsiteX156" fmla="*/ 6415830 w 12192000"/>
              <a:gd name="connsiteY156" fmla="*/ 136006 h 4939827"/>
              <a:gd name="connsiteX157" fmla="*/ 6756965 w 12192000"/>
              <a:gd name="connsiteY157" fmla="*/ 57636 h 4939827"/>
              <a:gd name="connsiteX158" fmla="*/ 6819400 w 12192000"/>
              <a:gd name="connsiteY158" fmla="*/ 30742 h 4939827"/>
              <a:gd name="connsiteX159" fmla="*/ 6986370 w 12192000"/>
              <a:gd name="connsiteY159" fmla="*/ 12659 h 4939827"/>
              <a:gd name="connsiteX160" fmla="*/ 6989536 w 12192000"/>
              <a:gd name="connsiteY160" fmla="*/ 14528 h 4939827"/>
              <a:gd name="connsiteX161" fmla="*/ 7015933 w 12192000"/>
              <a:gd name="connsiteY161" fmla="*/ 9653 h 4939827"/>
              <a:gd name="connsiteX162" fmla="*/ 7020592 w 12192000"/>
              <a:gd name="connsiteY162" fmla="*/ 1651 h 4939827"/>
              <a:gd name="connsiteX163" fmla="*/ 7025905 w 12192000"/>
              <a:gd name="connsiteY163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586687 w 12192000"/>
              <a:gd name="connsiteY30" fmla="*/ 264089 h 4939827"/>
              <a:gd name="connsiteX31" fmla="*/ 8601067 w 12192000"/>
              <a:gd name="connsiteY31" fmla="*/ 270114 h 4939827"/>
              <a:gd name="connsiteX32" fmla="*/ 8672650 w 12192000"/>
              <a:gd name="connsiteY32" fmla="*/ 254821 h 4939827"/>
              <a:gd name="connsiteX33" fmla="*/ 8785543 w 12192000"/>
              <a:gd name="connsiteY33" fmla="*/ 263406 h 4939827"/>
              <a:gd name="connsiteX34" fmla="*/ 8830588 w 12192000"/>
              <a:gd name="connsiteY34" fmla="*/ 265483 h 4939827"/>
              <a:gd name="connsiteX35" fmla="*/ 8905142 w 12192000"/>
              <a:gd name="connsiteY35" fmla="*/ 264958 h 4939827"/>
              <a:gd name="connsiteX36" fmla="*/ 8968582 w 12192000"/>
              <a:gd name="connsiteY36" fmla="*/ 262728 h 4939827"/>
              <a:gd name="connsiteX37" fmla="*/ 8972994 w 12192000"/>
              <a:gd name="connsiteY37" fmla="*/ 263284 h 4939827"/>
              <a:gd name="connsiteX38" fmla="*/ 9004605 w 12192000"/>
              <a:gd name="connsiteY38" fmla="*/ 258041 h 4939827"/>
              <a:gd name="connsiteX39" fmla="*/ 9016165 w 12192000"/>
              <a:gd name="connsiteY39" fmla="*/ 261258 h 4939827"/>
              <a:gd name="connsiteX40" fmla="*/ 9043297 w 12192000"/>
              <a:gd name="connsiteY40" fmla="*/ 281547 h 4939827"/>
              <a:gd name="connsiteX41" fmla="*/ 9048315 w 12192000"/>
              <a:gd name="connsiteY41" fmla="*/ 279264 h 4939827"/>
              <a:gd name="connsiteX42" fmla="*/ 9054706 w 12192000"/>
              <a:gd name="connsiteY42" fmla="*/ 278538 h 4939827"/>
              <a:gd name="connsiteX43" fmla="*/ 9070919 w 12192000"/>
              <a:gd name="connsiteY43" fmla="*/ 281810 h 4939827"/>
              <a:gd name="connsiteX44" fmla="*/ 9076813 w 12192000"/>
              <a:gd name="connsiteY44" fmla="*/ 283909 h 4939827"/>
              <a:gd name="connsiteX45" fmla="*/ 9085871 w 12192000"/>
              <a:gd name="connsiteY45" fmla="*/ 285133 h 4939827"/>
              <a:gd name="connsiteX46" fmla="*/ 9086159 w 12192000"/>
              <a:gd name="connsiteY46" fmla="*/ 284887 h 4939827"/>
              <a:gd name="connsiteX47" fmla="*/ 9134606 w 12192000"/>
              <a:gd name="connsiteY47" fmla="*/ 288168 h 4939827"/>
              <a:gd name="connsiteX48" fmla="*/ 9195590 w 12192000"/>
              <a:gd name="connsiteY48" fmla="*/ 279568 h 4939827"/>
              <a:gd name="connsiteX49" fmla="*/ 9219336 w 12192000"/>
              <a:gd name="connsiteY49" fmla="*/ 278133 h 4939827"/>
              <a:gd name="connsiteX50" fmla="*/ 9232362 w 12192000"/>
              <a:gd name="connsiteY50" fmla="*/ 275894 h 4939827"/>
              <a:gd name="connsiteX51" fmla="*/ 9233396 w 12192000"/>
              <a:gd name="connsiteY51" fmla="*/ 274803 h 4939827"/>
              <a:gd name="connsiteX52" fmla="*/ 9256213 w 12192000"/>
              <a:gd name="connsiteY52" fmla="*/ 281576 h 4939827"/>
              <a:gd name="connsiteX53" fmla="*/ 9371484 w 12192000"/>
              <a:gd name="connsiteY53" fmla="*/ 329634 h 4939827"/>
              <a:gd name="connsiteX54" fmla="*/ 9404829 w 12192000"/>
              <a:gd name="connsiteY54" fmla="*/ 339038 h 4939827"/>
              <a:gd name="connsiteX55" fmla="*/ 9427021 w 12192000"/>
              <a:gd name="connsiteY55" fmla="*/ 358784 h 4939827"/>
              <a:gd name="connsiteX56" fmla="*/ 9670844 w 12192000"/>
              <a:gd name="connsiteY56" fmla="*/ 405128 h 4939827"/>
              <a:gd name="connsiteX57" fmla="*/ 9816083 w 12192000"/>
              <a:gd name="connsiteY57" fmla="*/ 416573 h 4939827"/>
              <a:gd name="connsiteX58" fmla="*/ 9936741 w 12192000"/>
              <a:gd name="connsiteY58" fmla="*/ 437044 h 4939827"/>
              <a:gd name="connsiteX59" fmla="*/ 10050093 w 12192000"/>
              <a:gd name="connsiteY59" fmla="*/ 443783 h 4939827"/>
              <a:gd name="connsiteX60" fmla="*/ 10130090 w 12192000"/>
              <a:gd name="connsiteY60" fmla="*/ 459520 h 4939827"/>
              <a:gd name="connsiteX61" fmla="*/ 10173456 w 12192000"/>
              <a:gd name="connsiteY61" fmla="*/ 457749 h 4939827"/>
              <a:gd name="connsiteX62" fmla="*/ 10218232 w 12192000"/>
              <a:gd name="connsiteY62" fmla="*/ 459820 h 4939827"/>
              <a:gd name="connsiteX63" fmla="*/ 10354176 w 12192000"/>
              <a:gd name="connsiteY63" fmla="*/ 471377 h 4939827"/>
              <a:gd name="connsiteX64" fmla="*/ 10430681 w 12192000"/>
              <a:gd name="connsiteY64" fmla="*/ 481226 h 4939827"/>
              <a:gd name="connsiteX65" fmla="*/ 10478169 w 12192000"/>
              <a:gd name="connsiteY65" fmla="*/ 481774 h 4939827"/>
              <a:gd name="connsiteX66" fmla="*/ 10540907 w 12192000"/>
              <a:gd name="connsiteY66" fmla="*/ 485607 h 4939827"/>
              <a:gd name="connsiteX67" fmla="*/ 10614941 w 12192000"/>
              <a:gd name="connsiteY67" fmla="*/ 487592 h 4939827"/>
              <a:gd name="connsiteX68" fmla="*/ 10674098 w 12192000"/>
              <a:gd name="connsiteY68" fmla="*/ 521656 h 4939827"/>
              <a:gd name="connsiteX69" fmla="*/ 10874834 w 12192000"/>
              <a:gd name="connsiteY69" fmla="*/ 574867 h 4939827"/>
              <a:gd name="connsiteX70" fmla="*/ 10944981 w 12192000"/>
              <a:gd name="connsiteY70" fmla="*/ 615042 h 4939827"/>
              <a:gd name="connsiteX71" fmla="*/ 11006376 w 12192000"/>
              <a:gd name="connsiteY71" fmla="*/ 645957 h 4939827"/>
              <a:gd name="connsiteX72" fmla="*/ 11076308 w 12192000"/>
              <a:gd name="connsiteY72" fmla="*/ 675698 h 4939827"/>
              <a:gd name="connsiteX73" fmla="*/ 11148789 w 12192000"/>
              <a:gd name="connsiteY73" fmla="*/ 685041 h 4939827"/>
              <a:gd name="connsiteX74" fmla="*/ 11249129 w 12192000"/>
              <a:gd name="connsiteY74" fmla="*/ 684218 h 4939827"/>
              <a:gd name="connsiteX75" fmla="*/ 11299915 w 12192000"/>
              <a:gd name="connsiteY75" fmla="*/ 692177 h 4939827"/>
              <a:gd name="connsiteX76" fmla="*/ 11386973 w 12192000"/>
              <a:gd name="connsiteY76" fmla="*/ 708209 h 4939827"/>
              <a:gd name="connsiteX77" fmla="*/ 11500105 w 12192000"/>
              <a:gd name="connsiteY77" fmla="*/ 735014 h 4939827"/>
              <a:gd name="connsiteX78" fmla="*/ 11621735 w 12192000"/>
              <a:gd name="connsiteY78" fmla="*/ 789584 h 4939827"/>
              <a:gd name="connsiteX79" fmla="*/ 11691200 w 12192000"/>
              <a:gd name="connsiteY79" fmla="*/ 867902 h 4939827"/>
              <a:gd name="connsiteX80" fmla="*/ 11819427 w 12192000"/>
              <a:gd name="connsiteY80" fmla="*/ 911634 h 4939827"/>
              <a:gd name="connsiteX81" fmla="*/ 11969720 w 12192000"/>
              <a:gd name="connsiteY81" fmla="*/ 964737 h 4939827"/>
              <a:gd name="connsiteX82" fmla="*/ 12055766 w 12192000"/>
              <a:gd name="connsiteY82" fmla="*/ 991268 h 4939827"/>
              <a:gd name="connsiteX83" fmla="*/ 12171539 w 12192000"/>
              <a:gd name="connsiteY83" fmla="*/ 995427 h 4939827"/>
              <a:gd name="connsiteX84" fmla="*/ 12187831 w 12192000"/>
              <a:gd name="connsiteY84" fmla="*/ 996580 h 4939827"/>
              <a:gd name="connsiteX85" fmla="*/ 12192000 w 12192000"/>
              <a:gd name="connsiteY85" fmla="*/ 996726 h 4939827"/>
              <a:gd name="connsiteX86" fmla="*/ 12192000 w 12192000"/>
              <a:gd name="connsiteY86" fmla="*/ 4939827 h 4939827"/>
              <a:gd name="connsiteX87" fmla="*/ 0 w 12192000"/>
              <a:gd name="connsiteY87" fmla="*/ 4939827 h 4939827"/>
              <a:gd name="connsiteX88" fmla="*/ 0 w 12192000"/>
              <a:gd name="connsiteY88" fmla="*/ 512043 h 4939827"/>
              <a:gd name="connsiteX89" fmla="*/ 7381 w 12192000"/>
              <a:gd name="connsiteY89" fmla="*/ 512580 h 4939827"/>
              <a:gd name="connsiteX90" fmla="*/ 100029 w 12192000"/>
              <a:gd name="connsiteY90" fmla="*/ 504758 h 4939827"/>
              <a:gd name="connsiteX91" fmla="*/ 155244 w 12192000"/>
              <a:gd name="connsiteY91" fmla="*/ 525130 h 4939827"/>
              <a:gd name="connsiteX92" fmla="*/ 254366 w 12192000"/>
              <a:gd name="connsiteY92" fmla="*/ 534449 h 4939827"/>
              <a:gd name="connsiteX93" fmla="*/ 447292 w 12192000"/>
              <a:gd name="connsiteY93" fmla="*/ 542725 h 4939827"/>
              <a:gd name="connsiteX94" fmla="*/ 628105 w 12192000"/>
              <a:gd name="connsiteY94" fmla="*/ 547853 h 4939827"/>
              <a:gd name="connsiteX95" fmla="*/ 783146 w 12192000"/>
              <a:gd name="connsiteY95" fmla="*/ 591799 h 4939827"/>
              <a:gd name="connsiteX96" fmla="*/ 1043676 w 12192000"/>
              <a:gd name="connsiteY96" fmla="*/ 591887 h 4939827"/>
              <a:gd name="connsiteX97" fmla="*/ 1281816 w 12192000"/>
              <a:gd name="connsiteY97" fmla="*/ 520946 h 4939827"/>
              <a:gd name="connsiteX98" fmla="*/ 1486347 w 12192000"/>
              <a:gd name="connsiteY98" fmla="*/ 487310 h 4939827"/>
              <a:gd name="connsiteX99" fmla="*/ 1568079 w 12192000"/>
              <a:gd name="connsiteY99" fmla="*/ 462531 h 4939827"/>
              <a:gd name="connsiteX100" fmla="*/ 1622516 w 12192000"/>
              <a:gd name="connsiteY100" fmla="*/ 466058 h 4939827"/>
              <a:gd name="connsiteX101" fmla="*/ 1655457 w 12192000"/>
              <a:gd name="connsiteY101" fmla="*/ 465359 h 4939827"/>
              <a:gd name="connsiteX102" fmla="*/ 1717454 w 12192000"/>
              <a:gd name="connsiteY102" fmla="*/ 417203 h 4939827"/>
              <a:gd name="connsiteX103" fmla="*/ 1913794 w 12192000"/>
              <a:gd name="connsiteY103" fmla="*/ 365255 h 4939827"/>
              <a:gd name="connsiteX104" fmla="*/ 2129762 w 12192000"/>
              <a:gd name="connsiteY104" fmla="*/ 367832 h 4939827"/>
              <a:gd name="connsiteX105" fmla="*/ 2376970 w 12192000"/>
              <a:gd name="connsiteY105" fmla="*/ 350129 h 4939827"/>
              <a:gd name="connsiteX106" fmla="*/ 2480155 w 12192000"/>
              <a:gd name="connsiteY106" fmla="*/ 359227 h 4939827"/>
              <a:gd name="connsiteX107" fmla="*/ 2586782 w 12192000"/>
              <a:gd name="connsiteY107" fmla="*/ 339352 h 4939827"/>
              <a:gd name="connsiteX108" fmla="*/ 2679617 w 12192000"/>
              <a:gd name="connsiteY108" fmla="*/ 305383 h 4939827"/>
              <a:gd name="connsiteX109" fmla="*/ 2788947 w 12192000"/>
              <a:gd name="connsiteY109" fmla="*/ 250375 h 4939827"/>
              <a:gd name="connsiteX110" fmla="*/ 2965530 w 12192000"/>
              <a:gd name="connsiteY110" fmla="*/ 245958 h 4939827"/>
              <a:gd name="connsiteX111" fmla="*/ 3103677 w 12192000"/>
              <a:gd name="connsiteY111" fmla="*/ 209527 h 4939827"/>
              <a:gd name="connsiteX112" fmla="*/ 3126759 w 12192000"/>
              <a:gd name="connsiteY112" fmla="*/ 211226 h 4939827"/>
              <a:gd name="connsiteX113" fmla="*/ 3164020 w 12192000"/>
              <a:gd name="connsiteY113" fmla="*/ 212779 h 4939827"/>
              <a:gd name="connsiteX114" fmla="*/ 3285019 w 12192000"/>
              <a:gd name="connsiteY114" fmla="*/ 220535 h 4939827"/>
              <a:gd name="connsiteX115" fmla="*/ 3365154 w 12192000"/>
              <a:gd name="connsiteY115" fmla="*/ 226416 h 4939827"/>
              <a:gd name="connsiteX116" fmla="*/ 3367507 w 12192000"/>
              <a:gd name="connsiteY116" fmla="*/ 225416 h 4939827"/>
              <a:gd name="connsiteX117" fmla="*/ 3387567 w 12192000"/>
              <a:gd name="connsiteY117" fmla="*/ 227103 h 4939827"/>
              <a:gd name="connsiteX118" fmla="*/ 3498001 w 12192000"/>
              <a:gd name="connsiteY118" fmla="*/ 231941 h 4939827"/>
              <a:gd name="connsiteX119" fmla="*/ 3561557 w 12192000"/>
              <a:gd name="connsiteY119" fmla="*/ 228095 h 4939827"/>
              <a:gd name="connsiteX120" fmla="*/ 3611920 w 12192000"/>
              <a:gd name="connsiteY120" fmla="*/ 218094 h 4939827"/>
              <a:gd name="connsiteX121" fmla="*/ 3620528 w 12192000"/>
              <a:gd name="connsiteY121" fmla="*/ 218788 h 4939827"/>
              <a:gd name="connsiteX122" fmla="*/ 3620766 w 12192000"/>
              <a:gd name="connsiteY122" fmla="*/ 218511 h 4939827"/>
              <a:gd name="connsiteX123" fmla="*/ 3629977 w 12192000"/>
              <a:gd name="connsiteY123" fmla="*/ 218664 h 4939827"/>
              <a:gd name="connsiteX124" fmla="*/ 3636217 w 12192000"/>
              <a:gd name="connsiteY124" fmla="*/ 220048 h 4939827"/>
              <a:gd name="connsiteX125" fmla="*/ 3709484 w 12192000"/>
              <a:gd name="connsiteY125" fmla="*/ 186927 h 4939827"/>
              <a:gd name="connsiteX126" fmla="*/ 3761342 w 12192000"/>
              <a:gd name="connsiteY126" fmla="*/ 177474 h 4939827"/>
              <a:gd name="connsiteX127" fmla="*/ 3799748 w 12192000"/>
              <a:gd name="connsiteY127" fmla="*/ 167154 h 4939827"/>
              <a:gd name="connsiteX128" fmla="*/ 3922756 w 12192000"/>
              <a:gd name="connsiteY128" fmla="*/ 194044 h 4939827"/>
              <a:gd name="connsiteX129" fmla="*/ 4028476 w 12192000"/>
              <a:gd name="connsiteY129" fmla="*/ 223679 h 4939827"/>
              <a:gd name="connsiteX130" fmla="*/ 4191582 w 12192000"/>
              <a:gd name="connsiteY130" fmla="*/ 238952 h 4939827"/>
              <a:gd name="connsiteX131" fmla="*/ 4251024 w 12192000"/>
              <a:gd name="connsiteY131" fmla="*/ 240874 h 4939827"/>
              <a:gd name="connsiteX132" fmla="*/ 4355275 w 12192000"/>
              <a:gd name="connsiteY132" fmla="*/ 260205 h 4939827"/>
              <a:gd name="connsiteX133" fmla="*/ 4423807 w 12192000"/>
              <a:gd name="connsiteY133" fmla="*/ 270366 h 4939827"/>
              <a:gd name="connsiteX134" fmla="*/ 4558432 w 12192000"/>
              <a:gd name="connsiteY134" fmla="*/ 269194 h 4939827"/>
              <a:gd name="connsiteX135" fmla="*/ 4635061 w 12192000"/>
              <a:gd name="connsiteY135" fmla="*/ 280682 h 4939827"/>
              <a:gd name="connsiteX136" fmla="*/ 4807427 w 12192000"/>
              <a:gd name="connsiteY136" fmla="*/ 276835 h 4939827"/>
              <a:gd name="connsiteX137" fmla="*/ 5028933 w 12192000"/>
              <a:gd name="connsiteY137" fmla="*/ 183887 h 4939827"/>
              <a:gd name="connsiteX138" fmla="*/ 5093642 w 12192000"/>
              <a:gd name="connsiteY138" fmla="*/ 177214 h 4939827"/>
              <a:gd name="connsiteX139" fmla="*/ 5102642 w 12192000"/>
              <a:gd name="connsiteY139" fmla="*/ 186816 h 4939827"/>
              <a:gd name="connsiteX140" fmla="*/ 5193590 w 12192000"/>
              <a:gd name="connsiteY140" fmla="*/ 156458 h 4939827"/>
              <a:gd name="connsiteX141" fmla="*/ 5323922 w 12192000"/>
              <a:gd name="connsiteY141" fmla="*/ 146332 h 4939827"/>
              <a:gd name="connsiteX142" fmla="*/ 5421860 w 12192000"/>
              <a:gd name="connsiteY142" fmla="*/ 167298 h 4939827"/>
              <a:gd name="connsiteX143" fmla="*/ 5476948 w 12192000"/>
              <a:gd name="connsiteY143" fmla="*/ 173249 h 4939827"/>
              <a:gd name="connsiteX144" fmla="*/ 5516842 w 12192000"/>
              <a:gd name="connsiteY144" fmla="*/ 184018 h 4939827"/>
              <a:gd name="connsiteX145" fmla="*/ 5619415 w 12192000"/>
              <a:gd name="connsiteY145" fmla="*/ 176781 h 4939827"/>
              <a:gd name="connsiteX146" fmla="*/ 5789867 w 12192000"/>
              <a:gd name="connsiteY146" fmla="*/ 150304 h 4939827"/>
              <a:gd name="connsiteX147" fmla="*/ 5825953 w 12192000"/>
              <a:gd name="connsiteY147" fmla="*/ 147907 h 4939827"/>
              <a:gd name="connsiteX148" fmla="*/ 5856168 w 12192000"/>
              <a:gd name="connsiteY148" fmla="*/ 158719 h 4939827"/>
              <a:gd name="connsiteX149" fmla="*/ 5862476 w 12192000"/>
              <a:gd name="connsiteY149" fmla="*/ 172447 h 4939827"/>
              <a:gd name="connsiteX150" fmla="*/ 5882195 w 12192000"/>
              <a:gd name="connsiteY150" fmla="*/ 173195 h 4939827"/>
              <a:gd name="connsiteX151" fmla="*/ 5887271 w 12192000"/>
              <a:gd name="connsiteY151" fmla="*/ 176084 h 4939827"/>
              <a:gd name="connsiteX152" fmla="*/ 5921577 w 12192000"/>
              <a:gd name="connsiteY152" fmla="*/ 169858 h 4939827"/>
              <a:gd name="connsiteX153" fmla="*/ 5983240 w 12192000"/>
              <a:gd name="connsiteY153" fmla="*/ 152755 h 4939827"/>
              <a:gd name="connsiteX154" fmla="*/ 6152287 w 12192000"/>
              <a:gd name="connsiteY154" fmla="*/ 116736 h 4939827"/>
              <a:gd name="connsiteX155" fmla="*/ 6415830 w 12192000"/>
              <a:gd name="connsiteY155" fmla="*/ 136006 h 4939827"/>
              <a:gd name="connsiteX156" fmla="*/ 6756965 w 12192000"/>
              <a:gd name="connsiteY156" fmla="*/ 57636 h 4939827"/>
              <a:gd name="connsiteX157" fmla="*/ 6819400 w 12192000"/>
              <a:gd name="connsiteY157" fmla="*/ 30742 h 4939827"/>
              <a:gd name="connsiteX158" fmla="*/ 6986370 w 12192000"/>
              <a:gd name="connsiteY158" fmla="*/ 12659 h 4939827"/>
              <a:gd name="connsiteX159" fmla="*/ 6989536 w 12192000"/>
              <a:gd name="connsiteY159" fmla="*/ 14528 h 4939827"/>
              <a:gd name="connsiteX160" fmla="*/ 7015933 w 12192000"/>
              <a:gd name="connsiteY160" fmla="*/ 9653 h 4939827"/>
              <a:gd name="connsiteX161" fmla="*/ 7020592 w 12192000"/>
              <a:gd name="connsiteY161" fmla="*/ 1651 h 4939827"/>
              <a:gd name="connsiteX162" fmla="*/ 7025905 w 12192000"/>
              <a:gd name="connsiteY162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586687 w 12192000"/>
              <a:gd name="connsiteY30" fmla="*/ 264089 h 4939827"/>
              <a:gd name="connsiteX31" fmla="*/ 8601067 w 12192000"/>
              <a:gd name="connsiteY31" fmla="*/ 270114 h 4939827"/>
              <a:gd name="connsiteX32" fmla="*/ 8672650 w 12192000"/>
              <a:gd name="connsiteY32" fmla="*/ 254821 h 4939827"/>
              <a:gd name="connsiteX33" fmla="*/ 8785543 w 12192000"/>
              <a:gd name="connsiteY33" fmla="*/ 263406 h 4939827"/>
              <a:gd name="connsiteX34" fmla="*/ 8830588 w 12192000"/>
              <a:gd name="connsiteY34" fmla="*/ 265483 h 4939827"/>
              <a:gd name="connsiteX35" fmla="*/ 8905142 w 12192000"/>
              <a:gd name="connsiteY35" fmla="*/ 264958 h 4939827"/>
              <a:gd name="connsiteX36" fmla="*/ 8968582 w 12192000"/>
              <a:gd name="connsiteY36" fmla="*/ 262728 h 4939827"/>
              <a:gd name="connsiteX37" fmla="*/ 8972994 w 12192000"/>
              <a:gd name="connsiteY37" fmla="*/ 263284 h 4939827"/>
              <a:gd name="connsiteX38" fmla="*/ 9004605 w 12192000"/>
              <a:gd name="connsiteY38" fmla="*/ 258041 h 4939827"/>
              <a:gd name="connsiteX39" fmla="*/ 9016165 w 12192000"/>
              <a:gd name="connsiteY39" fmla="*/ 261258 h 4939827"/>
              <a:gd name="connsiteX40" fmla="*/ 9043297 w 12192000"/>
              <a:gd name="connsiteY40" fmla="*/ 281547 h 4939827"/>
              <a:gd name="connsiteX41" fmla="*/ 9048315 w 12192000"/>
              <a:gd name="connsiteY41" fmla="*/ 279264 h 4939827"/>
              <a:gd name="connsiteX42" fmla="*/ 9054706 w 12192000"/>
              <a:gd name="connsiteY42" fmla="*/ 278538 h 4939827"/>
              <a:gd name="connsiteX43" fmla="*/ 9070919 w 12192000"/>
              <a:gd name="connsiteY43" fmla="*/ 281810 h 4939827"/>
              <a:gd name="connsiteX44" fmla="*/ 9076813 w 12192000"/>
              <a:gd name="connsiteY44" fmla="*/ 283909 h 4939827"/>
              <a:gd name="connsiteX45" fmla="*/ 9085871 w 12192000"/>
              <a:gd name="connsiteY45" fmla="*/ 285133 h 4939827"/>
              <a:gd name="connsiteX46" fmla="*/ 9086159 w 12192000"/>
              <a:gd name="connsiteY46" fmla="*/ 284887 h 4939827"/>
              <a:gd name="connsiteX47" fmla="*/ 9134606 w 12192000"/>
              <a:gd name="connsiteY47" fmla="*/ 288168 h 4939827"/>
              <a:gd name="connsiteX48" fmla="*/ 9195590 w 12192000"/>
              <a:gd name="connsiteY48" fmla="*/ 279568 h 4939827"/>
              <a:gd name="connsiteX49" fmla="*/ 9219336 w 12192000"/>
              <a:gd name="connsiteY49" fmla="*/ 278133 h 4939827"/>
              <a:gd name="connsiteX50" fmla="*/ 9232362 w 12192000"/>
              <a:gd name="connsiteY50" fmla="*/ 275894 h 4939827"/>
              <a:gd name="connsiteX51" fmla="*/ 9233396 w 12192000"/>
              <a:gd name="connsiteY51" fmla="*/ 274803 h 4939827"/>
              <a:gd name="connsiteX52" fmla="*/ 9256213 w 12192000"/>
              <a:gd name="connsiteY52" fmla="*/ 281576 h 4939827"/>
              <a:gd name="connsiteX53" fmla="*/ 9371484 w 12192000"/>
              <a:gd name="connsiteY53" fmla="*/ 329634 h 4939827"/>
              <a:gd name="connsiteX54" fmla="*/ 9404829 w 12192000"/>
              <a:gd name="connsiteY54" fmla="*/ 339038 h 4939827"/>
              <a:gd name="connsiteX55" fmla="*/ 9427021 w 12192000"/>
              <a:gd name="connsiteY55" fmla="*/ 358784 h 4939827"/>
              <a:gd name="connsiteX56" fmla="*/ 9670844 w 12192000"/>
              <a:gd name="connsiteY56" fmla="*/ 405128 h 4939827"/>
              <a:gd name="connsiteX57" fmla="*/ 9816083 w 12192000"/>
              <a:gd name="connsiteY57" fmla="*/ 416573 h 4939827"/>
              <a:gd name="connsiteX58" fmla="*/ 9936741 w 12192000"/>
              <a:gd name="connsiteY58" fmla="*/ 437044 h 4939827"/>
              <a:gd name="connsiteX59" fmla="*/ 10050093 w 12192000"/>
              <a:gd name="connsiteY59" fmla="*/ 443783 h 4939827"/>
              <a:gd name="connsiteX60" fmla="*/ 10130090 w 12192000"/>
              <a:gd name="connsiteY60" fmla="*/ 459520 h 4939827"/>
              <a:gd name="connsiteX61" fmla="*/ 10173456 w 12192000"/>
              <a:gd name="connsiteY61" fmla="*/ 457749 h 4939827"/>
              <a:gd name="connsiteX62" fmla="*/ 10218232 w 12192000"/>
              <a:gd name="connsiteY62" fmla="*/ 459820 h 4939827"/>
              <a:gd name="connsiteX63" fmla="*/ 10354176 w 12192000"/>
              <a:gd name="connsiteY63" fmla="*/ 471377 h 4939827"/>
              <a:gd name="connsiteX64" fmla="*/ 10430681 w 12192000"/>
              <a:gd name="connsiteY64" fmla="*/ 481226 h 4939827"/>
              <a:gd name="connsiteX65" fmla="*/ 10478169 w 12192000"/>
              <a:gd name="connsiteY65" fmla="*/ 481774 h 4939827"/>
              <a:gd name="connsiteX66" fmla="*/ 10540907 w 12192000"/>
              <a:gd name="connsiteY66" fmla="*/ 485607 h 4939827"/>
              <a:gd name="connsiteX67" fmla="*/ 10614941 w 12192000"/>
              <a:gd name="connsiteY67" fmla="*/ 487592 h 4939827"/>
              <a:gd name="connsiteX68" fmla="*/ 10674098 w 12192000"/>
              <a:gd name="connsiteY68" fmla="*/ 521656 h 4939827"/>
              <a:gd name="connsiteX69" fmla="*/ 10874834 w 12192000"/>
              <a:gd name="connsiteY69" fmla="*/ 574867 h 4939827"/>
              <a:gd name="connsiteX70" fmla="*/ 10944981 w 12192000"/>
              <a:gd name="connsiteY70" fmla="*/ 615042 h 4939827"/>
              <a:gd name="connsiteX71" fmla="*/ 11006376 w 12192000"/>
              <a:gd name="connsiteY71" fmla="*/ 645957 h 4939827"/>
              <a:gd name="connsiteX72" fmla="*/ 11076308 w 12192000"/>
              <a:gd name="connsiteY72" fmla="*/ 675698 h 4939827"/>
              <a:gd name="connsiteX73" fmla="*/ 11148789 w 12192000"/>
              <a:gd name="connsiteY73" fmla="*/ 685041 h 4939827"/>
              <a:gd name="connsiteX74" fmla="*/ 11249129 w 12192000"/>
              <a:gd name="connsiteY74" fmla="*/ 684218 h 4939827"/>
              <a:gd name="connsiteX75" fmla="*/ 11299915 w 12192000"/>
              <a:gd name="connsiteY75" fmla="*/ 692177 h 4939827"/>
              <a:gd name="connsiteX76" fmla="*/ 11386973 w 12192000"/>
              <a:gd name="connsiteY76" fmla="*/ 708209 h 4939827"/>
              <a:gd name="connsiteX77" fmla="*/ 11500105 w 12192000"/>
              <a:gd name="connsiteY77" fmla="*/ 735014 h 4939827"/>
              <a:gd name="connsiteX78" fmla="*/ 11621735 w 12192000"/>
              <a:gd name="connsiteY78" fmla="*/ 789584 h 4939827"/>
              <a:gd name="connsiteX79" fmla="*/ 11691200 w 12192000"/>
              <a:gd name="connsiteY79" fmla="*/ 867902 h 4939827"/>
              <a:gd name="connsiteX80" fmla="*/ 11819427 w 12192000"/>
              <a:gd name="connsiteY80" fmla="*/ 911634 h 4939827"/>
              <a:gd name="connsiteX81" fmla="*/ 11969720 w 12192000"/>
              <a:gd name="connsiteY81" fmla="*/ 964737 h 4939827"/>
              <a:gd name="connsiteX82" fmla="*/ 12055766 w 12192000"/>
              <a:gd name="connsiteY82" fmla="*/ 991268 h 4939827"/>
              <a:gd name="connsiteX83" fmla="*/ 12171539 w 12192000"/>
              <a:gd name="connsiteY83" fmla="*/ 995427 h 4939827"/>
              <a:gd name="connsiteX84" fmla="*/ 12187831 w 12192000"/>
              <a:gd name="connsiteY84" fmla="*/ 996580 h 4939827"/>
              <a:gd name="connsiteX85" fmla="*/ 12192000 w 12192000"/>
              <a:gd name="connsiteY85" fmla="*/ 996726 h 4939827"/>
              <a:gd name="connsiteX86" fmla="*/ 12192000 w 12192000"/>
              <a:gd name="connsiteY86" fmla="*/ 4939827 h 4939827"/>
              <a:gd name="connsiteX87" fmla="*/ 0 w 12192000"/>
              <a:gd name="connsiteY87" fmla="*/ 4939827 h 4939827"/>
              <a:gd name="connsiteX88" fmla="*/ 0 w 12192000"/>
              <a:gd name="connsiteY88" fmla="*/ 512043 h 4939827"/>
              <a:gd name="connsiteX89" fmla="*/ 7381 w 12192000"/>
              <a:gd name="connsiteY89" fmla="*/ 512580 h 4939827"/>
              <a:gd name="connsiteX90" fmla="*/ 100029 w 12192000"/>
              <a:gd name="connsiteY90" fmla="*/ 504758 h 4939827"/>
              <a:gd name="connsiteX91" fmla="*/ 155244 w 12192000"/>
              <a:gd name="connsiteY91" fmla="*/ 525130 h 4939827"/>
              <a:gd name="connsiteX92" fmla="*/ 254366 w 12192000"/>
              <a:gd name="connsiteY92" fmla="*/ 534449 h 4939827"/>
              <a:gd name="connsiteX93" fmla="*/ 447292 w 12192000"/>
              <a:gd name="connsiteY93" fmla="*/ 542725 h 4939827"/>
              <a:gd name="connsiteX94" fmla="*/ 628105 w 12192000"/>
              <a:gd name="connsiteY94" fmla="*/ 547853 h 4939827"/>
              <a:gd name="connsiteX95" fmla="*/ 783146 w 12192000"/>
              <a:gd name="connsiteY95" fmla="*/ 591799 h 4939827"/>
              <a:gd name="connsiteX96" fmla="*/ 1043676 w 12192000"/>
              <a:gd name="connsiteY96" fmla="*/ 591887 h 4939827"/>
              <a:gd name="connsiteX97" fmla="*/ 1281816 w 12192000"/>
              <a:gd name="connsiteY97" fmla="*/ 520946 h 4939827"/>
              <a:gd name="connsiteX98" fmla="*/ 1486347 w 12192000"/>
              <a:gd name="connsiteY98" fmla="*/ 487310 h 4939827"/>
              <a:gd name="connsiteX99" fmla="*/ 1568079 w 12192000"/>
              <a:gd name="connsiteY99" fmla="*/ 462531 h 4939827"/>
              <a:gd name="connsiteX100" fmla="*/ 1622516 w 12192000"/>
              <a:gd name="connsiteY100" fmla="*/ 466058 h 4939827"/>
              <a:gd name="connsiteX101" fmla="*/ 1655457 w 12192000"/>
              <a:gd name="connsiteY101" fmla="*/ 465359 h 4939827"/>
              <a:gd name="connsiteX102" fmla="*/ 1717454 w 12192000"/>
              <a:gd name="connsiteY102" fmla="*/ 417203 h 4939827"/>
              <a:gd name="connsiteX103" fmla="*/ 1913794 w 12192000"/>
              <a:gd name="connsiteY103" fmla="*/ 365255 h 4939827"/>
              <a:gd name="connsiteX104" fmla="*/ 2129762 w 12192000"/>
              <a:gd name="connsiteY104" fmla="*/ 367832 h 4939827"/>
              <a:gd name="connsiteX105" fmla="*/ 2376970 w 12192000"/>
              <a:gd name="connsiteY105" fmla="*/ 350129 h 4939827"/>
              <a:gd name="connsiteX106" fmla="*/ 2480155 w 12192000"/>
              <a:gd name="connsiteY106" fmla="*/ 359227 h 4939827"/>
              <a:gd name="connsiteX107" fmla="*/ 2586782 w 12192000"/>
              <a:gd name="connsiteY107" fmla="*/ 339352 h 4939827"/>
              <a:gd name="connsiteX108" fmla="*/ 2679617 w 12192000"/>
              <a:gd name="connsiteY108" fmla="*/ 305383 h 4939827"/>
              <a:gd name="connsiteX109" fmla="*/ 2788947 w 12192000"/>
              <a:gd name="connsiteY109" fmla="*/ 250375 h 4939827"/>
              <a:gd name="connsiteX110" fmla="*/ 2965530 w 12192000"/>
              <a:gd name="connsiteY110" fmla="*/ 245958 h 4939827"/>
              <a:gd name="connsiteX111" fmla="*/ 3103677 w 12192000"/>
              <a:gd name="connsiteY111" fmla="*/ 209527 h 4939827"/>
              <a:gd name="connsiteX112" fmla="*/ 3126759 w 12192000"/>
              <a:gd name="connsiteY112" fmla="*/ 211226 h 4939827"/>
              <a:gd name="connsiteX113" fmla="*/ 3164020 w 12192000"/>
              <a:gd name="connsiteY113" fmla="*/ 212779 h 4939827"/>
              <a:gd name="connsiteX114" fmla="*/ 3285019 w 12192000"/>
              <a:gd name="connsiteY114" fmla="*/ 220535 h 4939827"/>
              <a:gd name="connsiteX115" fmla="*/ 3365154 w 12192000"/>
              <a:gd name="connsiteY115" fmla="*/ 226416 h 4939827"/>
              <a:gd name="connsiteX116" fmla="*/ 3367507 w 12192000"/>
              <a:gd name="connsiteY116" fmla="*/ 225416 h 4939827"/>
              <a:gd name="connsiteX117" fmla="*/ 3387567 w 12192000"/>
              <a:gd name="connsiteY117" fmla="*/ 227103 h 4939827"/>
              <a:gd name="connsiteX118" fmla="*/ 3498001 w 12192000"/>
              <a:gd name="connsiteY118" fmla="*/ 231941 h 4939827"/>
              <a:gd name="connsiteX119" fmla="*/ 3561557 w 12192000"/>
              <a:gd name="connsiteY119" fmla="*/ 228095 h 4939827"/>
              <a:gd name="connsiteX120" fmla="*/ 3611920 w 12192000"/>
              <a:gd name="connsiteY120" fmla="*/ 218094 h 4939827"/>
              <a:gd name="connsiteX121" fmla="*/ 3620528 w 12192000"/>
              <a:gd name="connsiteY121" fmla="*/ 218788 h 4939827"/>
              <a:gd name="connsiteX122" fmla="*/ 3620766 w 12192000"/>
              <a:gd name="connsiteY122" fmla="*/ 218511 h 4939827"/>
              <a:gd name="connsiteX123" fmla="*/ 3629977 w 12192000"/>
              <a:gd name="connsiteY123" fmla="*/ 218664 h 4939827"/>
              <a:gd name="connsiteX124" fmla="*/ 3636217 w 12192000"/>
              <a:gd name="connsiteY124" fmla="*/ 220048 h 4939827"/>
              <a:gd name="connsiteX125" fmla="*/ 3709484 w 12192000"/>
              <a:gd name="connsiteY125" fmla="*/ 186927 h 4939827"/>
              <a:gd name="connsiteX126" fmla="*/ 3761342 w 12192000"/>
              <a:gd name="connsiteY126" fmla="*/ 177474 h 4939827"/>
              <a:gd name="connsiteX127" fmla="*/ 3799748 w 12192000"/>
              <a:gd name="connsiteY127" fmla="*/ 167154 h 4939827"/>
              <a:gd name="connsiteX128" fmla="*/ 3922756 w 12192000"/>
              <a:gd name="connsiteY128" fmla="*/ 194044 h 4939827"/>
              <a:gd name="connsiteX129" fmla="*/ 4028476 w 12192000"/>
              <a:gd name="connsiteY129" fmla="*/ 223679 h 4939827"/>
              <a:gd name="connsiteX130" fmla="*/ 4191582 w 12192000"/>
              <a:gd name="connsiteY130" fmla="*/ 238952 h 4939827"/>
              <a:gd name="connsiteX131" fmla="*/ 4251024 w 12192000"/>
              <a:gd name="connsiteY131" fmla="*/ 240874 h 4939827"/>
              <a:gd name="connsiteX132" fmla="*/ 4355275 w 12192000"/>
              <a:gd name="connsiteY132" fmla="*/ 260205 h 4939827"/>
              <a:gd name="connsiteX133" fmla="*/ 4423807 w 12192000"/>
              <a:gd name="connsiteY133" fmla="*/ 270366 h 4939827"/>
              <a:gd name="connsiteX134" fmla="*/ 4558432 w 12192000"/>
              <a:gd name="connsiteY134" fmla="*/ 269194 h 4939827"/>
              <a:gd name="connsiteX135" fmla="*/ 4635061 w 12192000"/>
              <a:gd name="connsiteY135" fmla="*/ 280682 h 4939827"/>
              <a:gd name="connsiteX136" fmla="*/ 4807427 w 12192000"/>
              <a:gd name="connsiteY136" fmla="*/ 276835 h 4939827"/>
              <a:gd name="connsiteX137" fmla="*/ 5028933 w 12192000"/>
              <a:gd name="connsiteY137" fmla="*/ 183887 h 4939827"/>
              <a:gd name="connsiteX138" fmla="*/ 5093642 w 12192000"/>
              <a:gd name="connsiteY138" fmla="*/ 177214 h 4939827"/>
              <a:gd name="connsiteX139" fmla="*/ 5102642 w 12192000"/>
              <a:gd name="connsiteY139" fmla="*/ 186816 h 4939827"/>
              <a:gd name="connsiteX140" fmla="*/ 5193590 w 12192000"/>
              <a:gd name="connsiteY140" fmla="*/ 156458 h 4939827"/>
              <a:gd name="connsiteX141" fmla="*/ 5323922 w 12192000"/>
              <a:gd name="connsiteY141" fmla="*/ 146332 h 4939827"/>
              <a:gd name="connsiteX142" fmla="*/ 5421860 w 12192000"/>
              <a:gd name="connsiteY142" fmla="*/ 167298 h 4939827"/>
              <a:gd name="connsiteX143" fmla="*/ 5476948 w 12192000"/>
              <a:gd name="connsiteY143" fmla="*/ 173249 h 4939827"/>
              <a:gd name="connsiteX144" fmla="*/ 5516842 w 12192000"/>
              <a:gd name="connsiteY144" fmla="*/ 184018 h 4939827"/>
              <a:gd name="connsiteX145" fmla="*/ 5619415 w 12192000"/>
              <a:gd name="connsiteY145" fmla="*/ 176781 h 4939827"/>
              <a:gd name="connsiteX146" fmla="*/ 5789867 w 12192000"/>
              <a:gd name="connsiteY146" fmla="*/ 150304 h 4939827"/>
              <a:gd name="connsiteX147" fmla="*/ 5825953 w 12192000"/>
              <a:gd name="connsiteY147" fmla="*/ 147907 h 4939827"/>
              <a:gd name="connsiteX148" fmla="*/ 5856168 w 12192000"/>
              <a:gd name="connsiteY148" fmla="*/ 158719 h 4939827"/>
              <a:gd name="connsiteX149" fmla="*/ 5862476 w 12192000"/>
              <a:gd name="connsiteY149" fmla="*/ 172447 h 4939827"/>
              <a:gd name="connsiteX150" fmla="*/ 5882195 w 12192000"/>
              <a:gd name="connsiteY150" fmla="*/ 173195 h 4939827"/>
              <a:gd name="connsiteX151" fmla="*/ 5887271 w 12192000"/>
              <a:gd name="connsiteY151" fmla="*/ 176084 h 4939827"/>
              <a:gd name="connsiteX152" fmla="*/ 5921577 w 12192000"/>
              <a:gd name="connsiteY152" fmla="*/ 169858 h 4939827"/>
              <a:gd name="connsiteX153" fmla="*/ 5983240 w 12192000"/>
              <a:gd name="connsiteY153" fmla="*/ 152755 h 4939827"/>
              <a:gd name="connsiteX154" fmla="*/ 6415830 w 12192000"/>
              <a:gd name="connsiteY154" fmla="*/ 136006 h 4939827"/>
              <a:gd name="connsiteX155" fmla="*/ 6756965 w 12192000"/>
              <a:gd name="connsiteY155" fmla="*/ 57636 h 4939827"/>
              <a:gd name="connsiteX156" fmla="*/ 6819400 w 12192000"/>
              <a:gd name="connsiteY156" fmla="*/ 30742 h 4939827"/>
              <a:gd name="connsiteX157" fmla="*/ 6986370 w 12192000"/>
              <a:gd name="connsiteY157" fmla="*/ 12659 h 4939827"/>
              <a:gd name="connsiteX158" fmla="*/ 6989536 w 12192000"/>
              <a:gd name="connsiteY158" fmla="*/ 14528 h 4939827"/>
              <a:gd name="connsiteX159" fmla="*/ 7015933 w 12192000"/>
              <a:gd name="connsiteY159" fmla="*/ 9653 h 4939827"/>
              <a:gd name="connsiteX160" fmla="*/ 7020592 w 12192000"/>
              <a:gd name="connsiteY160" fmla="*/ 1651 h 4939827"/>
              <a:gd name="connsiteX161" fmla="*/ 7025905 w 12192000"/>
              <a:gd name="connsiteY161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586687 w 12192000"/>
              <a:gd name="connsiteY30" fmla="*/ 264089 h 4939827"/>
              <a:gd name="connsiteX31" fmla="*/ 8601067 w 12192000"/>
              <a:gd name="connsiteY31" fmla="*/ 270114 h 4939827"/>
              <a:gd name="connsiteX32" fmla="*/ 8672650 w 12192000"/>
              <a:gd name="connsiteY32" fmla="*/ 254821 h 4939827"/>
              <a:gd name="connsiteX33" fmla="*/ 8785543 w 12192000"/>
              <a:gd name="connsiteY33" fmla="*/ 263406 h 4939827"/>
              <a:gd name="connsiteX34" fmla="*/ 8830588 w 12192000"/>
              <a:gd name="connsiteY34" fmla="*/ 265483 h 4939827"/>
              <a:gd name="connsiteX35" fmla="*/ 8905142 w 12192000"/>
              <a:gd name="connsiteY35" fmla="*/ 264958 h 4939827"/>
              <a:gd name="connsiteX36" fmla="*/ 8968582 w 12192000"/>
              <a:gd name="connsiteY36" fmla="*/ 262728 h 4939827"/>
              <a:gd name="connsiteX37" fmla="*/ 8972994 w 12192000"/>
              <a:gd name="connsiteY37" fmla="*/ 263284 h 4939827"/>
              <a:gd name="connsiteX38" fmla="*/ 9004605 w 12192000"/>
              <a:gd name="connsiteY38" fmla="*/ 258041 h 4939827"/>
              <a:gd name="connsiteX39" fmla="*/ 9016165 w 12192000"/>
              <a:gd name="connsiteY39" fmla="*/ 261258 h 4939827"/>
              <a:gd name="connsiteX40" fmla="*/ 9043297 w 12192000"/>
              <a:gd name="connsiteY40" fmla="*/ 281547 h 4939827"/>
              <a:gd name="connsiteX41" fmla="*/ 9048315 w 12192000"/>
              <a:gd name="connsiteY41" fmla="*/ 279264 h 4939827"/>
              <a:gd name="connsiteX42" fmla="*/ 9054706 w 12192000"/>
              <a:gd name="connsiteY42" fmla="*/ 278538 h 4939827"/>
              <a:gd name="connsiteX43" fmla="*/ 9070919 w 12192000"/>
              <a:gd name="connsiteY43" fmla="*/ 281810 h 4939827"/>
              <a:gd name="connsiteX44" fmla="*/ 9076813 w 12192000"/>
              <a:gd name="connsiteY44" fmla="*/ 283909 h 4939827"/>
              <a:gd name="connsiteX45" fmla="*/ 9085871 w 12192000"/>
              <a:gd name="connsiteY45" fmla="*/ 285133 h 4939827"/>
              <a:gd name="connsiteX46" fmla="*/ 9086159 w 12192000"/>
              <a:gd name="connsiteY46" fmla="*/ 284887 h 4939827"/>
              <a:gd name="connsiteX47" fmla="*/ 9134606 w 12192000"/>
              <a:gd name="connsiteY47" fmla="*/ 288168 h 4939827"/>
              <a:gd name="connsiteX48" fmla="*/ 9195590 w 12192000"/>
              <a:gd name="connsiteY48" fmla="*/ 279568 h 4939827"/>
              <a:gd name="connsiteX49" fmla="*/ 9219336 w 12192000"/>
              <a:gd name="connsiteY49" fmla="*/ 278133 h 4939827"/>
              <a:gd name="connsiteX50" fmla="*/ 9232362 w 12192000"/>
              <a:gd name="connsiteY50" fmla="*/ 275894 h 4939827"/>
              <a:gd name="connsiteX51" fmla="*/ 9233396 w 12192000"/>
              <a:gd name="connsiteY51" fmla="*/ 274803 h 4939827"/>
              <a:gd name="connsiteX52" fmla="*/ 9256213 w 12192000"/>
              <a:gd name="connsiteY52" fmla="*/ 281576 h 4939827"/>
              <a:gd name="connsiteX53" fmla="*/ 9371484 w 12192000"/>
              <a:gd name="connsiteY53" fmla="*/ 329634 h 4939827"/>
              <a:gd name="connsiteX54" fmla="*/ 9404829 w 12192000"/>
              <a:gd name="connsiteY54" fmla="*/ 339038 h 4939827"/>
              <a:gd name="connsiteX55" fmla="*/ 9427021 w 12192000"/>
              <a:gd name="connsiteY55" fmla="*/ 358784 h 4939827"/>
              <a:gd name="connsiteX56" fmla="*/ 9670844 w 12192000"/>
              <a:gd name="connsiteY56" fmla="*/ 405128 h 4939827"/>
              <a:gd name="connsiteX57" fmla="*/ 9816083 w 12192000"/>
              <a:gd name="connsiteY57" fmla="*/ 416573 h 4939827"/>
              <a:gd name="connsiteX58" fmla="*/ 9936741 w 12192000"/>
              <a:gd name="connsiteY58" fmla="*/ 437044 h 4939827"/>
              <a:gd name="connsiteX59" fmla="*/ 10050093 w 12192000"/>
              <a:gd name="connsiteY59" fmla="*/ 443783 h 4939827"/>
              <a:gd name="connsiteX60" fmla="*/ 10130090 w 12192000"/>
              <a:gd name="connsiteY60" fmla="*/ 459520 h 4939827"/>
              <a:gd name="connsiteX61" fmla="*/ 10173456 w 12192000"/>
              <a:gd name="connsiteY61" fmla="*/ 457749 h 4939827"/>
              <a:gd name="connsiteX62" fmla="*/ 10218232 w 12192000"/>
              <a:gd name="connsiteY62" fmla="*/ 459820 h 4939827"/>
              <a:gd name="connsiteX63" fmla="*/ 10354176 w 12192000"/>
              <a:gd name="connsiteY63" fmla="*/ 471377 h 4939827"/>
              <a:gd name="connsiteX64" fmla="*/ 10430681 w 12192000"/>
              <a:gd name="connsiteY64" fmla="*/ 481226 h 4939827"/>
              <a:gd name="connsiteX65" fmla="*/ 10478169 w 12192000"/>
              <a:gd name="connsiteY65" fmla="*/ 481774 h 4939827"/>
              <a:gd name="connsiteX66" fmla="*/ 10540907 w 12192000"/>
              <a:gd name="connsiteY66" fmla="*/ 485607 h 4939827"/>
              <a:gd name="connsiteX67" fmla="*/ 10614941 w 12192000"/>
              <a:gd name="connsiteY67" fmla="*/ 487592 h 4939827"/>
              <a:gd name="connsiteX68" fmla="*/ 10674098 w 12192000"/>
              <a:gd name="connsiteY68" fmla="*/ 521656 h 4939827"/>
              <a:gd name="connsiteX69" fmla="*/ 10874834 w 12192000"/>
              <a:gd name="connsiteY69" fmla="*/ 574867 h 4939827"/>
              <a:gd name="connsiteX70" fmla="*/ 10944981 w 12192000"/>
              <a:gd name="connsiteY70" fmla="*/ 615042 h 4939827"/>
              <a:gd name="connsiteX71" fmla="*/ 11006376 w 12192000"/>
              <a:gd name="connsiteY71" fmla="*/ 645957 h 4939827"/>
              <a:gd name="connsiteX72" fmla="*/ 11076308 w 12192000"/>
              <a:gd name="connsiteY72" fmla="*/ 675698 h 4939827"/>
              <a:gd name="connsiteX73" fmla="*/ 11148789 w 12192000"/>
              <a:gd name="connsiteY73" fmla="*/ 685041 h 4939827"/>
              <a:gd name="connsiteX74" fmla="*/ 11249129 w 12192000"/>
              <a:gd name="connsiteY74" fmla="*/ 684218 h 4939827"/>
              <a:gd name="connsiteX75" fmla="*/ 11299915 w 12192000"/>
              <a:gd name="connsiteY75" fmla="*/ 692177 h 4939827"/>
              <a:gd name="connsiteX76" fmla="*/ 11386973 w 12192000"/>
              <a:gd name="connsiteY76" fmla="*/ 708209 h 4939827"/>
              <a:gd name="connsiteX77" fmla="*/ 11500105 w 12192000"/>
              <a:gd name="connsiteY77" fmla="*/ 735014 h 4939827"/>
              <a:gd name="connsiteX78" fmla="*/ 11621735 w 12192000"/>
              <a:gd name="connsiteY78" fmla="*/ 789584 h 4939827"/>
              <a:gd name="connsiteX79" fmla="*/ 11691200 w 12192000"/>
              <a:gd name="connsiteY79" fmla="*/ 867902 h 4939827"/>
              <a:gd name="connsiteX80" fmla="*/ 11819427 w 12192000"/>
              <a:gd name="connsiteY80" fmla="*/ 911634 h 4939827"/>
              <a:gd name="connsiteX81" fmla="*/ 11969720 w 12192000"/>
              <a:gd name="connsiteY81" fmla="*/ 964737 h 4939827"/>
              <a:gd name="connsiteX82" fmla="*/ 12055766 w 12192000"/>
              <a:gd name="connsiteY82" fmla="*/ 991268 h 4939827"/>
              <a:gd name="connsiteX83" fmla="*/ 12171539 w 12192000"/>
              <a:gd name="connsiteY83" fmla="*/ 995427 h 4939827"/>
              <a:gd name="connsiteX84" fmla="*/ 12187831 w 12192000"/>
              <a:gd name="connsiteY84" fmla="*/ 996580 h 4939827"/>
              <a:gd name="connsiteX85" fmla="*/ 12192000 w 12192000"/>
              <a:gd name="connsiteY85" fmla="*/ 996726 h 4939827"/>
              <a:gd name="connsiteX86" fmla="*/ 12192000 w 12192000"/>
              <a:gd name="connsiteY86" fmla="*/ 4939827 h 4939827"/>
              <a:gd name="connsiteX87" fmla="*/ 0 w 12192000"/>
              <a:gd name="connsiteY87" fmla="*/ 4939827 h 4939827"/>
              <a:gd name="connsiteX88" fmla="*/ 0 w 12192000"/>
              <a:gd name="connsiteY88" fmla="*/ 512043 h 4939827"/>
              <a:gd name="connsiteX89" fmla="*/ 7381 w 12192000"/>
              <a:gd name="connsiteY89" fmla="*/ 512580 h 4939827"/>
              <a:gd name="connsiteX90" fmla="*/ 100029 w 12192000"/>
              <a:gd name="connsiteY90" fmla="*/ 504758 h 4939827"/>
              <a:gd name="connsiteX91" fmla="*/ 155244 w 12192000"/>
              <a:gd name="connsiteY91" fmla="*/ 525130 h 4939827"/>
              <a:gd name="connsiteX92" fmla="*/ 254366 w 12192000"/>
              <a:gd name="connsiteY92" fmla="*/ 534449 h 4939827"/>
              <a:gd name="connsiteX93" fmla="*/ 447292 w 12192000"/>
              <a:gd name="connsiteY93" fmla="*/ 542725 h 4939827"/>
              <a:gd name="connsiteX94" fmla="*/ 628105 w 12192000"/>
              <a:gd name="connsiteY94" fmla="*/ 547853 h 4939827"/>
              <a:gd name="connsiteX95" fmla="*/ 783146 w 12192000"/>
              <a:gd name="connsiteY95" fmla="*/ 591799 h 4939827"/>
              <a:gd name="connsiteX96" fmla="*/ 1043676 w 12192000"/>
              <a:gd name="connsiteY96" fmla="*/ 591887 h 4939827"/>
              <a:gd name="connsiteX97" fmla="*/ 1281816 w 12192000"/>
              <a:gd name="connsiteY97" fmla="*/ 520946 h 4939827"/>
              <a:gd name="connsiteX98" fmla="*/ 1486347 w 12192000"/>
              <a:gd name="connsiteY98" fmla="*/ 487310 h 4939827"/>
              <a:gd name="connsiteX99" fmla="*/ 1568079 w 12192000"/>
              <a:gd name="connsiteY99" fmla="*/ 462531 h 4939827"/>
              <a:gd name="connsiteX100" fmla="*/ 1622516 w 12192000"/>
              <a:gd name="connsiteY100" fmla="*/ 466058 h 4939827"/>
              <a:gd name="connsiteX101" fmla="*/ 1655457 w 12192000"/>
              <a:gd name="connsiteY101" fmla="*/ 465359 h 4939827"/>
              <a:gd name="connsiteX102" fmla="*/ 1717454 w 12192000"/>
              <a:gd name="connsiteY102" fmla="*/ 417203 h 4939827"/>
              <a:gd name="connsiteX103" fmla="*/ 1913794 w 12192000"/>
              <a:gd name="connsiteY103" fmla="*/ 365255 h 4939827"/>
              <a:gd name="connsiteX104" fmla="*/ 2129762 w 12192000"/>
              <a:gd name="connsiteY104" fmla="*/ 367832 h 4939827"/>
              <a:gd name="connsiteX105" fmla="*/ 2376970 w 12192000"/>
              <a:gd name="connsiteY105" fmla="*/ 350129 h 4939827"/>
              <a:gd name="connsiteX106" fmla="*/ 2480155 w 12192000"/>
              <a:gd name="connsiteY106" fmla="*/ 359227 h 4939827"/>
              <a:gd name="connsiteX107" fmla="*/ 2586782 w 12192000"/>
              <a:gd name="connsiteY107" fmla="*/ 339352 h 4939827"/>
              <a:gd name="connsiteX108" fmla="*/ 2679617 w 12192000"/>
              <a:gd name="connsiteY108" fmla="*/ 305383 h 4939827"/>
              <a:gd name="connsiteX109" fmla="*/ 2788947 w 12192000"/>
              <a:gd name="connsiteY109" fmla="*/ 250375 h 4939827"/>
              <a:gd name="connsiteX110" fmla="*/ 2965530 w 12192000"/>
              <a:gd name="connsiteY110" fmla="*/ 245958 h 4939827"/>
              <a:gd name="connsiteX111" fmla="*/ 3103677 w 12192000"/>
              <a:gd name="connsiteY111" fmla="*/ 209527 h 4939827"/>
              <a:gd name="connsiteX112" fmla="*/ 3126759 w 12192000"/>
              <a:gd name="connsiteY112" fmla="*/ 211226 h 4939827"/>
              <a:gd name="connsiteX113" fmla="*/ 3164020 w 12192000"/>
              <a:gd name="connsiteY113" fmla="*/ 212779 h 4939827"/>
              <a:gd name="connsiteX114" fmla="*/ 3285019 w 12192000"/>
              <a:gd name="connsiteY114" fmla="*/ 220535 h 4939827"/>
              <a:gd name="connsiteX115" fmla="*/ 3365154 w 12192000"/>
              <a:gd name="connsiteY115" fmla="*/ 226416 h 4939827"/>
              <a:gd name="connsiteX116" fmla="*/ 3367507 w 12192000"/>
              <a:gd name="connsiteY116" fmla="*/ 225416 h 4939827"/>
              <a:gd name="connsiteX117" fmla="*/ 3387567 w 12192000"/>
              <a:gd name="connsiteY117" fmla="*/ 227103 h 4939827"/>
              <a:gd name="connsiteX118" fmla="*/ 3498001 w 12192000"/>
              <a:gd name="connsiteY118" fmla="*/ 231941 h 4939827"/>
              <a:gd name="connsiteX119" fmla="*/ 3561557 w 12192000"/>
              <a:gd name="connsiteY119" fmla="*/ 228095 h 4939827"/>
              <a:gd name="connsiteX120" fmla="*/ 3611920 w 12192000"/>
              <a:gd name="connsiteY120" fmla="*/ 218094 h 4939827"/>
              <a:gd name="connsiteX121" fmla="*/ 3620528 w 12192000"/>
              <a:gd name="connsiteY121" fmla="*/ 218788 h 4939827"/>
              <a:gd name="connsiteX122" fmla="*/ 3620766 w 12192000"/>
              <a:gd name="connsiteY122" fmla="*/ 218511 h 4939827"/>
              <a:gd name="connsiteX123" fmla="*/ 3629977 w 12192000"/>
              <a:gd name="connsiteY123" fmla="*/ 218664 h 4939827"/>
              <a:gd name="connsiteX124" fmla="*/ 3636217 w 12192000"/>
              <a:gd name="connsiteY124" fmla="*/ 220048 h 4939827"/>
              <a:gd name="connsiteX125" fmla="*/ 3709484 w 12192000"/>
              <a:gd name="connsiteY125" fmla="*/ 186927 h 4939827"/>
              <a:gd name="connsiteX126" fmla="*/ 3761342 w 12192000"/>
              <a:gd name="connsiteY126" fmla="*/ 177474 h 4939827"/>
              <a:gd name="connsiteX127" fmla="*/ 3799748 w 12192000"/>
              <a:gd name="connsiteY127" fmla="*/ 167154 h 4939827"/>
              <a:gd name="connsiteX128" fmla="*/ 3922756 w 12192000"/>
              <a:gd name="connsiteY128" fmla="*/ 194044 h 4939827"/>
              <a:gd name="connsiteX129" fmla="*/ 4028476 w 12192000"/>
              <a:gd name="connsiteY129" fmla="*/ 223679 h 4939827"/>
              <a:gd name="connsiteX130" fmla="*/ 4191582 w 12192000"/>
              <a:gd name="connsiteY130" fmla="*/ 238952 h 4939827"/>
              <a:gd name="connsiteX131" fmla="*/ 4251024 w 12192000"/>
              <a:gd name="connsiteY131" fmla="*/ 240874 h 4939827"/>
              <a:gd name="connsiteX132" fmla="*/ 4355275 w 12192000"/>
              <a:gd name="connsiteY132" fmla="*/ 260205 h 4939827"/>
              <a:gd name="connsiteX133" fmla="*/ 4423807 w 12192000"/>
              <a:gd name="connsiteY133" fmla="*/ 270366 h 4939827"/>
              <a:gd name="connsiteX134" fmla="*/ 4558432 w 12192000"/>
              <a:gd name="connsiteY134" fmla="*/ 269194 h 4939827"/>
              <a:gd name="connsiteX135" fmla="*/ 4635061 w 12192000"/>
              <a:gd name="connsiteY135" fmla="*/ 280682 h 4939827"/>
              <a:gd name="connsiteX136" fmla="*/ 4807427 w 12192000"/>
              <a:gd name="connsiteY136" fmla="*/ 276835 h 4939827"/>
              <a:gd name="connsiteX137" fmla="*/ 5028933 w 12192000"/>
              <a:gd name="connsiteY137" fmla="*/ 183887 h 4939827"/>
              <a:gd name="connsiteX138" fmla="*/ 5093642 w 12192000"/>
              <a:gd name="connsiteY138" fmla="*/ 177214 h 4939827"/>
              <a:gd name="connsiteX139" fmla="*/ 5102642 w 12192000"/>
              <a:gd name="connsiteY139" fmla="*/ 186816 h 4939827"/>
              <a:gd name="connsiteX140" fmla="*/ 5193590 w 12192000"/>
              <a:gd name="connsiteY140" fmla="*/ 156458 h 4939827"/>
              <a:gd name="connsiteX141" fmla="*/ 5323922 w 12192000"/>
              <a:gd name="connsiteY141" fmla="*/ 146332 h 4939827"/>
              <a:gd name="connsiteX142" fmla="*/ 5421860 w 12192000"/>
              <a:gd name="connsiteY142" fmla="*/ 167298 h 4939827"/>
              <a:gd name="connsiteX143" fmla="*/ 5476948 w 12192000"/>
              <a:gd name="connsiteY143" fmla="*/ 173249 h 4939827"/>
              <a:gd name="connsiteX144" fmla="*/ 5516842 w 12192000"/>
              <a:gd name="connsiteY144" fmla="*/ 184018 h 4939827"/>
              <a:gd name="connsiteX145" fmla="*/ 5619415 w 12192000"/>
              <a:gd name="connsiteY145" fmla="*/ 176781 h 4939827"/>
              <a:gd name="connsiteX146" fmla="*/ 5789867 w 12192000"/>
              <a:gd name="connsiteY146" fmla="*/ 150304 h 4939827"/>
              <a:gd name="connsiteX147" fmla="*/ 5825953 w 12192000"/>
              <a:gd name="connsiteY147" fmla="*/ 147907 h 4939827"/>
              <a:gd name="connsiteX148" fmla="*/ 5856168 w 12192000"/>
              <a:gd name="connsiteY148" fmla="*/ 158719 h 4939827"/>
              <a:gd name="connsiteX149" fmla="*/ 5862476 w 12192000"/>
              <a:gd name="connsiteY149" fmla="*/ 172447 h 4939827"/>
              <a:gd name="connsiteX150" fmla="*/ 5882195 w 12192000"/>
              <a:gd name="connsiteY150" fmla="*/ 173195 h 4939827"/>
              <a:gd name="connsiteX151" fmla="*/ 5887271 w 12192000"/>
              <a:gd name="connsiteY151" fmla="*/ 176084 h 4939827"/>
              <a:gd name="connsiteX152" fmla="*/ 5921577 w 12192000"/>
              <a:gd name="connsiteY152" fmla="*/ 169858 h 4939827"/>
              <a:gd name="connsiteX153" fmla="*/ 6184207 w 12192000"/>
              <a:gd name="connsiteY153" fmla="*/ 132658 h 4939827"/>
              <a:gd name="connsiteX154" fmla="*/ 6415830 w 12192000"/>
              <a:gd name="connsiteY154" fmla="*/ 136006 h 4939827"/>
              <a:gd name="connsiteX155" fmla="*/ 6756965 w 12192000"/>
              <a:gd name="connsiteY155" fmla="*/ 57636 h 4939827"/>
              <a:gd name="connsiteX156" fmla="*/ 6819400 w 12192000"/>
              <a:gd name="connsiteY156" fmla="*/ 30742 h 4939827"/>
              <a:gd name="connsiteX157" fmla="*/ 6986370 w 12192000"/>
              <a:gd name="connsiteY157" fmla="*/ 12659 h 4939827"/>
              <a:gd name="connsiteX158" fmla="*/ 6989536 w 12192000"/>
              <a:gd name="connsiteY158" fmla="*/ 14528 h 4939827"/>
              <a:gd name="connsiteX159" fmla="*/ 7015933 w 12192000"/>
              <a:gd name="connsiteY159" fmla="*/ 9653 h 4939827"/>
              <a:gd name="connsiteX160" fmla="*/ 7020592 w 12192000"/>
              <a:gd name="connsiteY160" fmla="*/ 1651 h 4939827"/>
              <a:gd name="connsiteX161" fmla="*/ 7025905 w 12192000"/>
              <a:gd name="connsiteY161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586687 w 12192000"/>
              <a:gd name="connsiteY30" fmla="*/ 264089 h 4939827"/>
              <a:gd name="connsiteX31" fmla="*/ 8601067 w 12192000"/>
              <a:gd name="connsiteY31" fmla="*/ 270114 h 4939827"/>
              <a:gd name="connsiteX32" fmla="*/ 8672650 w 12192000"/>
              <a:gd name="connsiteY32" fmla="*/ 254821 h 4939827"/>
              <a:gd name="connsiteX33" fmla="*/ 8785543 w 12192000"/>
              <a:gd name="connsiteY33" fmla="*/ 263406 h 4939827"/>
              <a:gd name="connsiteX34" fmla="*/ 8830588 w 12192000"/>
              <a:gd name="connsiteY34" fmla="*/ 265483 h 4939827"/>
              <a:gd name="connsiteX35" fmla="*/ 8905142 w 12192000"/>
              <a:gd name="connsiteY35" fmla="*/ 264958 h 4939827"/>
              <a:gd name="connsiteX36" fmla="*/ 8968582 w 12192000"/>
              <a:gd name="connsiteY36" fmla="*/ 262728 h 4939827"/>
              <a:gd name="connsiteX37" fmla="*/ 8972994 w 12192000"/>
              <a:gd name="connsiteY37" fmla="*/ 263284 h 4939827"/>
              <a:gd name="connsiteX38" fmla="*/ 9004605 w 12192000"/>
              <a:gd name="connsiteY38" fmla="*/ 258041 h 4939827"/>
              <a:gd name="connsiteX39" fmla="*/ 9016165 w 12192000"/>
              <a:gd name="connsiteY39" fmla="*/ 261258 h 4939827"/>
              <a:gd name="connsiteX40" fmla="*/ 9043297 w 12192000"/>
              <a:gd name="connsiteY40" fmla="*/ 281547 h 4939827"/>
              <a:gd name="connsiteX41" fmla="*/ 9048315 w 12192000"/>
              <a:gd name="connsiteY41" fmla="*/ 279264 h 4939827"/>
              <a:gd name="connsiteX42" fmla="*/ 9054706 w 12192000"/>
              <a:gd name="connsiteY42" fmla="*/ 278538 h 4939827"/>
              <a:gd name="connsiteX43" fmla="*/ 9070919 w 12192000"/>
              <a:gd name="connsiteY43" fmla="*/ 281810 h 4939827"/>
              <a:gd name="connsiteX44" fmla="*/ 9076813 w 12192000"/>
              <a:gd name="connsiteY44" fmla="*/ 283909 h 4939827"/>
              <a:gd name="connsiteX45" fmla="*/ 9085871 w 12192000"/>
              <a:gd name="connsiteY45" fmla="*/ 285133 h 4939827"/>
              <a:gd name="connsiteX46" fmla="*/ 9086159 w 12192000"/>
              <a:gd name="connsiteY46" fmla="*/ 284887 h 4939827"/>
              <a:gd name="connsiteX47" fmla="*/ 9134606 w 12192000"/>
              <a:gd name="connsiteY47" fmla="*/ 288168 h 4939827"/>
              <a:gd name="connsiteX48" fmla="*/ 9195590 w 12192000"/>
              <a:gd name="connsiteY48" fmla="*/ 279568 h 4939827"/>
              <a:gd name="connsiteX49" fmla="*/ 9219336 w 12192000"/>
              <a:gd name="connsiteY49" fmla="*/ 278133 h 4939827"/>
              <a:gd name="connsiteX50" fmla="*/ 9232362 w 12192000"/>
              <a:gd name="connsiteY50" fmla="*/ 275894 h 4939827"/>
              <a:gd name="connsiteX51" fmla="*/ 9233396 w 12192000"/>
              <a:gd name="connsiteY51" fmla="*/ 274803 h 4939827"/>
              <a:gd name="connsiteX52" fmla="*/ 9256213 w 12192000"/>
              <a:gd name="connsiteY52" fmla="*/ 281576 h 4939827"/>
              <a:gd name="connsiteX53" fmla="*/ 9371484 w 12192000"/>
              <a:gd name="connsiteY53" fmla="*/ 329634 h 4939827"/>
              <a:gd name="connsiteX54" fmla="*/ 9404829 w 12192000"/>
              <a:gd name="connsiteY54" fmla="*/ 339038 h 4939827"/>
              <a:gd name="connsiteX55" fmla="*/ 9427021 w 12192000"/>
              <a:gd name="connsiteY55" fmla="*/ 358784 h 4939827"/>
              <a:gd name="connsiteX56" fmla="*/ 9670844 w 12192000"/>
              <a:gd name="connsiteY56" fmla="*/ 405128 h 4939827"/>
              <a:gd name="connsiteX57" fmla="*/ 9816083 w 12192000"/>
              <a:gd name="connsiteY57" fmla="*/ 416573 h 4939827"/>
              <a:gd name="connsiteX58" fmla="*/ 9936741 w 12192000"/>
              <a:gd name="connsiteY58" fmla="*/ 437044 h 4939827"/>
              <a:gd name="connsiteX59" fmla="*/ 10050093 w 12192000"/>
              <a:gd name="connsiteY59" fmla="*/ 443783 h 4939827"/>
              <a:gd name="connsiteX60" fmla="*/ 10130090 w 12192000"/>
              <a:gd name="connsiteY60" fmla="*/ 459520 h 4939827"/>
              <a:gd name="connsiteX61" fmla="*/ 10173456 w 12192000"/>
              <a:gd name="connsiteY61" fmla="*/ 457749 h 4939827"/>
              <a:gd name="connsiteX62" fmla="*/ 10218232 w 12192000"/>
              <a:gd name="connsiteY62" fmla="*/ 459820 h 4939827"/>
              <a:gd name="connsiteX63" fmla="*/ 10354176 w 12192000"/>
              <a:gd name="connsiteY63" fmla="*/ 471377 h 4939827"/>
              <a:gd name="connsiteX64" fmla="*/ 10430681 w 12192000"/>
              <a:gd name="connsiteY64" fmla="*/ 481226 h 4939827"/>
              <a:gd name="connsiteX65" fmla="*/ 10478169 w 12192000"/>
              <a:gd name="connsiteY65" fmla="*/ 481774 h 4939827"/>
              <a:gd name="connsiteX66" fmla="*/ 10540907 w 12192000"/>
              <a:gd name="connsiteY66" fmla="*/ 485607 h 4939827"/>
              <a:gd name="connsiteX67" fmla="*/ 10614941 w 12192000"/>
              <a:gd name="connsiteY67" fmla="*/ 487592 h 4939827"/>
              <a:gd name="connsiteX68" fmla="*/ 10674098 w 12192000"/>
              <a:gd name="connsiteY68" fmla="*/ 521656 h 4939827"/>
              <a:gd name="connsiteX69" fmla="*/ 10874834 w 12192000"/>
              <a:gd name="connsiteY69" fmla="*/ 574867 h 4939827"/>
              <a:gd name="connsiteX70" fmla="*/ 10944981 w 12192000"/>
              <a:gd name="connsiteY70" fmla="*/ 615042 h 4939827"/>
              <a:gd name="connsiteX71" fmla="*/ 11006376 w 12192000"/>
              <a:gd name="connsiteY71" fmla="*/ 645957 h 4939827"/>
              <a:gd name="connsiteX72" fmla="*/ 11076308 w 12192000"/>
              <a:gd name="connsiteY72" fmla="*/ 675698 h 4939827"/>
              <a:gd name="connsiteX73" fmla="*/ 11148789 w 12192000"/>
              <a:gd name="connsiteY73" fmla="*/ 685041 h 4939827"/>
              <a:gd name="connsiteX74" fmla="*/ 11249129 w 12192000"/>
              <a:gd name="connsiteY74" fmla="*/ 684218 h 4939827"/>
              <a:gd name="connsiteX75" fmla="*/ 11299915 w 12192000"/>
              <a:gd name="connsiteY75" fmla="*/ 692177 h 4939827"/>
              <a:gd name="connsiteX76" fmla="*/ 11386973 w 12192000"/>
              <a:gd name="connsiteY76" fmla="*/ 708209 h 4939827"/>
              <a:gd name="connsiteX77" fmla="*/ 11500105 w 12192000"/>
              <a:gd name="connsiteY77" fmla="*/ 735014 h 4939827"/>
              <a:gd name="connsiteX78" fmla="*/ 11621735 w 12192000"/>
              <a:gd name="connsiteY78" fmla="*/ 789584 h 4939827"/>
              <a:gd name="connsiteX79" fmla="*/ 11691200 w 12192000"/>
              <a:gd name="connsiteY79" fmla="*/ 867902 h 4939827"/>
              <a:gd name="connsiteX80" fmla="*/ 11819427 w 12192000"/>
              <a:gd name="connsiteY80" fmla="*/ 911634 h 4939827"/>
              <a:gd name="connsiteX81" fmla="*/ 11969720 w 12192000"/>
              <a:gd name="connsiteY81" fmla="*/ 964737 h 4939827"/>
              <a:gd name="connsiteX82" fmla="*/ 12055766 w 12192000"/>
              <a:gd name="connsiteY82" fmla="*/ 991268 h 4939827"/>
              <a:gd name="connsiteX83" fmla="*/ 12171539 w 12192000"/>
              <a:gd name="connsiteY83" fmla="*/ 995427 h 4939827"/>
              <a:gd name="connsiteX84" fmla="*/ 12187831 w 12192000"/>
              <a:gd name="connsiteY84" fmla="*/ 996580 h 4939827"/>
              <a:gd name="connsiteX85" fmla="*/ 12192000 w 12192000"/>
              <a:gd name="connsiteY85" fmla="*/ 996726 h 4939827"/>
              <a:gd name="connsiteX86" fmla="*/ 12192000 w 12192000"/>
              <a:gd name="connsiteY86" fmla="*/ 4939827 h 4939827"/>
              <a:gd name="connsiteX87" fmla="*/ 0 w 12192000"/>
              <a:gd name="connsiteY87" fmla="*/ 4939827 h 4939827"/>
              <a:gd name="connsiteX88" fmla="*/ 0 w 12192000"/>
              <a:gd name="connsiteY88" fmla="*/ 512043 h 4939827"/>
              <a:gd name="connsiteX89" fmla="*/ 7381 w 12192000"/>
              <a:gd name="connsiteY89" fmla="*/ 512580 h 4939827"/>
              <a:gd name="connsiteX90" fmla="*/ 100029 w 12192000"/>
              <a:gd name="connsiteY90" fmla="*/ 504758 h 4939827"/>
              <a:gd name="connsiteX91" fmla="*/ 155244 w 12192000"/>
              <a:gd name="connsiteY91" fmla="*/ 525130 h 4939827"/>
              <a:gd name="connsiteX92" fmla="*/ 254366 w 12192000"/>
              <a:gd name="connsiteY92" fmla="*/ 534449 h 4939827"/>
              <a:gd name="connsiteX93" fmla="*/ 447292 w 12192000"/>
              <a:gd name="connsiteY93" fmla="*/ 542725 h 4939827"/>
              <a:gd name="connsiteX94" fmla="*/ 628105 w 12192000"/>
              <a:gd name="connsiteY94" fmla="*/ 547853 h 4939827"/>
              <a:gd name="connsiteX95" fmla="*/ 783146 w 12192000"/>
              <a:gd name="connsiteY95" fmla="*/ 591799 h 4939827"/>
              <a:gd name="connsiteX96" fmla="*/ 1043676 w 12192000"/>
              <a:gd name="connsiteY96" fmla="*/ 591887 h 4939827"/>
              <a:gd name="connsiteX97" fmla="*/ 1281816 w 12192000"/>
              <a:gd name="connsiteY97" fmla="*/ 520946 h 4939827"/>
              <a:gd name="connsiteX98" fmla="*/ 1486347 w 12192000"/>
              <a:gd name="connsiteY98" fmla="*/ 487310 h 4939827"/>
              <a:gd name="connsiteX99" fmla="*/ 1568079 w 12192000"/>
              <a:gd name="connsiteY99" fmla="*/ 462531 h 4939827"/>
              <a:gd name="connsiteX100" fmla="*/ 1622516 w 12192000"/>
              <a:gd name="connsiteY100" fmla="*/ 466058 h 4939827"/>
              <a:gd name="connsiteX101" fmla="*/ 1655457 w 12192000"/>
              <a:gd name="connsiteY101" fmla="*/ 465359 h 4939827"/>
              <a:gd name="connsiteX102" fmla="*/ 1717454 w 12192000"/>
              <a:gd name="connsiteY102" fmla="*/ 417203 h 4939827"/>
              <a:gd name="connsiteX103" fmla="*/ 1913794 w 12192000"/>
              <a:gd name="connsiteY103" fmla="*/ 365255 h 4939827"/>
              <a:gd name="connsiteX104" fmla="*/ 2129762 w 12192000"/>
              <a:gd name="connsiteY104" fmla="*/ 367832 h 4939827"/>
              <a:gd name="connsiteX105" fmla="*/ 2376970 w 12192000"/>
              <a:gd name="connsiteY105" fmla="*/ 350129 h 4939827"/>
              <a:gd name="connsiteX106" fmla="*/ 2480155 w 12192000"/>
              <a:gd name="connsiteY106" fmla="*/ 359227 h 4939827"/>
              <a:gd name="connsiteX107" fmla="*/ 2586782 w 12192000"/>
              <a:gd name="connsiteY107" fmla="*/ 339352 h 4939827"/>
              <a:gd name="connsiteX108" fmla="*/ 2679617 w 12192000"/>
              <a:gd name="connsiteY108" fmla="*/ 305383 h 4939827"/>
              <a:gd name="connsiteX109" fmla="*/ 2788947 w 12192000"/>
              <a:gd name="connsiteY109" fmla="*/ 250375 h 4939827"/>
              <a:gd name="connsiteX110" fmla="*/ 2965530 w 12192000"/>
              <a:gd name="connsiteY110" fmla="*/ 245958 h 4939827"/>
              <a:gd name="connsiteX111" fmla="*/ 3103677 w 12192000"/>
              <a:gd name="connsiteY111" fmla="*/ 209527 h 4939827"/>
              <a:gd name="connsiteX112" fmla="*/ 3126759 w 12192000"/>
              <a:gd name="connsiteY112" fmla="*/ 211226 h 4939827"/>
              <a:gd name="connsiteX113" fmla="*/ 3164020 w 12192000"/>
              <a:gd name="connsiteY113" fmla="*/ 212779 h 4939827"/>
              <a:gd name="connsiteX114" fmla="*/ 3285019 w 12192000"/>
              <a:gd name="connsiteY114" fmla="*/ 220535 h 4939827"/>
              <a:gd name="connsiteX115" fmla="*/ 3365154 w 12192000"/>
              <a:gd name="connsiteY115" fmla="*/ 226416 h 4939827"/>
              <a:gd name="connsiteX116" fmla="*/ 3367507 w 12192000"/>
              <a:gd name="connsiteY116" fmla="*/ 225416 h 4939827"/>
              <a:gd name="connsiteX117" fmla="*/ 3387567 w 12192000"/>
              <a:gd name="connsiteY117" fmla="*/ 227103 h 4939827"/>
              <a:gd name="connsiteX118" fmla="*/ 3498001 w 12192000"/>
              <a:gd name="connsiteY118" fmla="*/ 231941 h 4939827"/>
              <a:gd name="connsiteX119" fmla="*/ 3561557 w 12192000"/>
              <a:gd name="connsiteY119" fmla="*/ 228095 h 4939827"/>
              <a:gd name="connsiteX120" fmla="*/ 3611920 w 12192000"/>
              <a:gd name="connsiteY120" fmla="*/ 218094 h 4939827"/>
              <a:gd name="connsiteX121" fmla="*/ 3620528 w 12192000"/>
              <a:gd name="connsiteY121" fmla="*/ 218788 h 4939827"/>
              <a:gd name="connsiteX122" fmla="*/ 3620766 w 12192000"/>
              <a:gd name="connsiteY122" fmla="*/ 218511 h 4939827"/>
              <a:gd name="connsiteX123" fmla="*/ 3629977 w 12192000"/>
              <a:gd name="connsiteY123" fmla="*/ 218664 h 4939827"/>
              <a:gd name="connsiteX124" fmla="*/ 3636217 w 12192000"/>
              <a:gd name="connsiteY124" fmla="*/ 220048 h 4939827"/>
              <a:gd name="connsiteX125" fmla="*/ 3709484 w 12192000"/>
              <a:gd name="connsiteY125" fmla="*/ 186927 h 4939827"/>
              <a:gd name="connsiteX126" fmla="*/ 3761342 w 12192000"/>
              <a:gd name="connsiteY126" fmla="*/ 177474 h 4939827"/>
              <a:gd name="connsiteX127" fmla="*/ 3799748 w 12192000"/>
              <a:gd name="connsiteY127" fmla="*/ 167154 h 4939827"/>
              <a:gd name="connsiteX128" fmla="*/ 3922756 w 12192000"/>
              <a:gd name="connsiteY128" fmla="*/ 194044 h 4939827"/>
              <a:gd name="connsiteX129" fmla="*/ 4028476 w 12192000"/>
              <a:gd name="connsiteY129" fmla="*/ 223679 h 4939827"/>
              <a:gd name="connsiteX130" fmla="*/ 4191582 w 12192000"/>
              <a:gd name="connsiteY130" fmla="*/ 238952 h 4939827"/>
              <a:gd name="connsiteX131" fmla="*/ 4251024 w 12192000"/>
              <a:gd name="connsiteY131" fmla="*/ 240874 h 4939827"/>
              <a:gd name="connsiteX132" fmla="*/ 4355275 w 12192000"/>
              <a:gd name="connsiteY132" fmla="*/ 260205 h 4939827"/>
              <a:gd name="connsiteX133" fmla="*/ 4423807 w 12192000"/>
              <a:gd name="connsiteY133" fmla="*/ 270366 h 4939827"/>
              <a:gd name="connsiteX134" fmla="*/ 4558432 w 12192000"/>
              <a:gd name="connsiteY134" fmla="*/ 269194 h 4939827"/>
              <a:gd name="connsiteX135" fmla="*/ 4635061 w 12192000"/>
              <a:gd name="connsiteY135" fmla="*/ 280682 h 4939827"/>
              <a:gd name="connsiteX136" fmla="*/ 4807427 w 12192000"/>
              <a:gd name="connsiteY136" fmla="*/ 276835 h 4939827"/>
              <a:gd name="connsiteX137" fmla="*/ 5028933 w 12192000"/>
              <a:gd name="connsiteY137" fmla="*/ 183887 h 4939827"/>
              <a:gd name="connsiteX138" fmla="*/ 5093642 w 12192000"/>
              <a:gd name="connsiteY138" fmla="*/ 177214 h 4939827"/>
              <a:gd name="connsiteX139" fmla="*/ 5102642 w 12192000"/>
              <a:gd name="connsiteY139" fmla="*/ 186816 h 4939827"/>
              <a:gd name="connsiteX140" fmla="*/ 5193590 w 12192000"/>
              <a:gd name="connsiteY140" fmla="*/ 156458 h 4939827"/>
              <a:gd name="connsiteX141" fmla="*/ 5323922 w 12192000"/>
              <a:gd name="connsiteY141" fmla="*/ 146332 h 4939827"/>
              <a:gd name="connsiteX142" fmla="*/ 5421860 w 12192000"/>
              <a:gd name="connsiteY142" fmla="*/ 167298 h 4939827"/>
              <a:gd name="connsiteX143" fmla="*/ 5476948 w 12192000"/>
              <a:gd name="connsiteY143" fmla="*/ 173249 h 4939827"/>
              <a:gd name="connsiteX144" fmla="*/ 5516842 w 12192000"/>
              <a:gd name="connsiteY144" fmla="*/ 184018 h 4939827"/>
              <a:gd name="connsiteX145" fmla="*/ 5619415 w 12192000"/>
              <a:gd name="connsiteY145" fmla="*/ 176781 h 4939827"/>
              <a:gd name="connsiteX146" fmla="*/ 5789867 w 12192000"/>
              <a:gd name="connsiteY146" fmla="*/ 150304 h 4939827"/>
              <a:gd name="connsiteX147" fmla="*/ 5825953 w 12192000"/>
              <a:gd name="connsiteY147" fmla="*/ 147907 h 4939827"/>
              <a:gd name="connsiteX148" fmla="*/ 5856168 w 12192000"/>
              <a:gd name="connsiteY148" fmla="*/ 158719 h 4939827"/>
              <a:gd name="connsiteX149" fmla="*/ 5862476 w 12192000"/>
              <a:gd name="connsiteY149" fmla="*/ 172447 h 4939827"/>
              <a:gd name="connsiteX150" fmla="*/ 5882195 w 12192000"/>
              <a:gd name="connsiteY150" fmla="*/ 173195 h 4939827"/>
              <a:gd name="connsiteX151" fmla="*/ 5887271 w 12192000"/>
              <a:gd name="connsiteY151" fmla="*/ 176084 h 4939827"/>
              <a:gd name="connsiteX152" fmla="*/ 5921577 w 12192000"/>
              <a:gd name="connsiteY152" fmla="*/ 169858 h 4939827"/>
              <a:gd name="connsiteX153" fmla="*/ 6184207 w 12192000"/>
              <a:gd name="connsiteY153" fmla="*/ 132658 h 4939827"/>
              <a:gd name="connsiteX154" fmla="*/ 6415830 w 12192000"/>
              <a:gd name="connsiteY154" fmla="*/ 136006 h 4939827"/>
              <a:gd name="connsiteX155" fmla="*/ 6756965 w 12192000"/>
              <a:gd name="connsiteY155" fmla="*/ 57636 h 4939827"/>
              <a:gd name="connsiteX156" fmla="*/ 6819400 w 12192000"/>
              <a:gd name="connsiteY156" fmla="*/ 30742 h 4939827"/>
              <a:gd name="connsiteX157" fmla="*/ 6986370 w 12192000"/>
              <a:gd name="connsiteY157" fmla="*/ 12659 h 4939827"/>
              <a:gd name="connsiteX158" fmla="*/ 6989536 w 12192000"/>
              <a:gd name="connsiteY158" fmla="*/ 14528 h 4939827"/>
              <a:gd name="connsiteX159" fmla="*/ 7015933 w 12192000"/>
              <a:gd name="connsiteY159" fmla="*/ 9653 h 4939827"/>
              <a:gd name="connsiteX160" fmla="*/ 7020592 w 12192000"/>
              <a:gd name="connsiteY160" fmla="*/ 1651 h 4939827"/>
              <a:gd name="connsiteX161" fmla="*/ 7025905 w 12192000"/>
              <a:gd name="connsiteY161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586687 w 12192000"/>
              <a:gd name="connsiteY30" fmla="*/ 264089 h 4939827"/>
              <a:gd name="connsiteX31" fmla="*/ 8601067 w 12192000"/>
              <a:gd name="connsiteY31" fmla="*/ 270114 h 4939827"/>
              <a:gd name="connsiteX32" fmla="*/ 8672650 w 12192000"/>
              <a:gd name="connsiteY32" fmla="*/ 254821 h 4939827"/>
              <a:gd name="connsiteX33" fmla="*/ 8785543 w 12192000"/>
              <a:gd name="connsiteY33" fmla="*/ 263406 h 4939827"/>
              <a:gd name="connsiteX34" fmla="*/ 8830588 w 12192000"/>
              <a:gd name="connsiteY34" fmla="*/ 265483 h 4939827"/>
              <a:gd name="connsiteX35" fmla="*/ 8905142 w 12192000"/>
              <a:gd name="connsiteY35" fmla="*/ 264958 h 4939827"/>
              <a:gd name="connsiteX36" fmla="*/ 8968582 w 12192000"/>
              <a:gd name="connsiteY36" fmla="*/ 262728 h 4939827"/>
              <a:gd name="connsiteX37" fmla="*/ 8972994 w 12192000"/>
              <a:gd name="connsiteY37" fmla="*/ 263284 h 4939827"/>
              <a:gd name="connsiteX38" fmla="*/ 9004605 w 12192000"/>
              <a:gd name="connsiteY38" fmla="*/ 258041 h 4939827"/>
              <a:gd name="connsiteX39" fmla="*/ 9016165 w 12192000"/>
              <a:gd name="connsiteY39" fmla="*/ 261258 h 4939827"/>
              <a:gd name="connsiteX40" fmla="*/ 9043297 w 12192000"/>
              <a:gd name="connsiteY40" fmla="*/ 281547 h 4939827"/>
              <a:gd name="connsiteX41" fmla="*/ 9048315 w 12192000"/>
              <a:gd name="connsiteY41" fmla="*/ 279264 h 4939827"/>
              <a:gd name="connsiteX42" fmla="*/ 9054706 w 12192000"/>
              <a:gd name="connsiteY42" fmla="*/ 278538 h 4939827"/>
              <a:gd name="connsiteX43" fmla="*/ 9070919 w 12192000"/>
              <a:gd name="connsiteY43" fmla="*/ 281810 h 4939827"/>
              <a:gd name="connsiteX44" fmla="*/ 9076813 w 12192000"/>
              <a:gd name="connsiteY44" fmla="*/ 283909 h 4939827"/>
              <a:gd name="connsiteX45" fmla="*/ 9085871 w 12192000"/>
              <a:gd name="connsiteY45" fmla="*/ 285133 h 4939827"/>
              <a:gd name="connsiteX46" fmla="*/ 9086159 w 12192000"/>
              <a:gd name="connsiteY46" fmla="*/ 284887 h 4939827"/>
              <a:gd name="connsiteX47" fmla="*/ 9134606 w 12192000"/>
              <a:gd name="connsiteY47" fmla="*/ 288168 h 4939827"/>
              <a:gd name="connsiteX48" fmla="*/ 9195590 w 12192000"/>
              <a:gd name="connsiteY48" fmla="*/ 279568 h 4939827"/>
              <a:gd name="connsiteX49" fmla="*/ 9219336 w 12192000"/>
              <a:gd name="connsiteY49" fmla="*/ 278133 h 4939827"/>
              <a:gd name="connsiteX50" fmla="*/ 9232362 w 12192000"/>
              <a:gd name="connsiteY50" fmla="*/ 275894 h 4939827"/>
              <a:gd name="connsiteX51" fmla="*/ 9233396 w 12192000"/>
              <a:gd name="connsiteY51" fmla="*/ 274803 h 4939827"/>
              <a:gd name="connsiteX52" fmla="*/ 9256213 w 12192000"/>
              <a:gd name="connsiteY52" fmla="*/ 281576 h 4939827"/>
              <a:gd name="connsiteX53" fmla="*/ 9371484 w 12192000"/>
              <a:gd name="connsiteY53" fmla="*/ 329634 h 4939827"/>
              <a:gd name="connsiteX54" fmla="*/ 9404829 w 12192000"/>
              <a:gd name="connsiteY54" fmla="*/ 339038 h 4939827"/>
              <a:gd name="connsiteX55" fmla="*/ 9427021 w 12192000"/>
              <a:gd name="connsiteY55" fmla="*/ 358784 h 4939827"/>
              <a:gd name="connsiteX56" fmla="*/ 9670844 w 12192000"/>
              <a:gd name="connsiteY56" fmla="*/ 405128 h 4939827"/>
              <a:gd name="connsiteX57" fmla="*/ 9816083 w 12192000"/>
              <a:gd name="connsiteY57" fmla="*/ 416573 h 4939827"/>
              <a:gd name="connsiteX58" fmla="*/ 9936741 w 12192000"/>
              <a:gd name="connsiteY58" fmla="*/ 437044 h 4939827"/>
              <a:gd name="connsiteX59" fmla="*/ 10050093 w 12192000"/>
              <a:gd name="connsiteY59" fmla="*/ 443783 h 4939827"/>
              <a:gd name="connsiteX60" fmla="*/ 10130090 w 12192000"/>
              <a:gd name="connsiteY60" fmla="*/ 459520 h 4939827"/>
              <a:gd name="connsiteX61" fmla="*/ 10173456 w 12192000"/>
              <a:gd name="connsiteY61" fmla="*/ 457749 h 4939827"/>
              <a:gd name="connsiteX62" fmla="*/ 10218232 w 12192000"/>
              <a:gd name="connsiteY62" fmla="*/ 459820 h 4939827"/>
              <a:gd name="connsiteX63" fmla="*/ 10354176 w 12192000"/>
              <a:gd name="connsiteY63" fmla="*/ 471377 h 4939827"/>
              <a:gd name="connsiteX64" fmla="*/ 10430681 w 12192000"/>
              <a:gd name="connsiteY64" fmla="*/ 481226 h 4939827"/>
              <a:gd name="connsiteX65" fmla="*/ 10478169 w 12192000"/>
              <a:gd name="connsiteY65" fmla="*/ 481774 h 4939827"/>
              <a:gd name="connsiteX66" fmla="*/ 10540907 w 12192000"/>
              <a:gd name="connsiteY66" fmla="*/ 485607 h 4939827"/>
              <a:gd name="connsiteX67" fmla="*/ 10614941 w 12192000"/>
              <a:gd name="connsiteY67" fmla="*/ 487592 h 4939827"/>
              <a:gd name="connsiteX68" fmla="*/ 10674098 w 12192000"/>
              <a:gd name="connsiteY68" fmla="*/ 521656 h 4939827"/>
              <a:gd name="connsiteX69" fmla="*/ 10874834 w 12192000"/>
              <a:gd name="connsiteY69" fmla="*/ 574867 h 4939827"/>
              <a:gd name="connsiteX70" fmla="*/ 10944981 w 12192000"/>
              <a:gd name="connsiteY70" fmla="*/ 615042 h 4939827"/>
              <a:gd name="connsiteX71" fmla="*/ 11006376 w 12192000"/>
              <a:gd name="connsiteY71" fmla="*/ 645957 h 4939827"/>
              <a:gd name="connsiteX72" fmla="*/ 11076308 w 12192000"/>
              <a:gd name="connsiteY72" fmla="*/ 675698 h 4939827"/>
              <a:gd name="connsiteX73" fmla="*/ 11148789 w 12192000"/>
              <a:gd name="connsiteY73" fmla="*/ 685041 h 4939827"/>
              <a:gd name="connsiteX74" fmla="*/ 11249129 w 12192000"/>
              <a:gd name="connsiteY74" fmla="*/ 684218 h 4939827"/>
              <a:gd name="connsiteX75" fmla="*/ 11299915 w 12192000"/>
              <a:gd name="connsiteY75" fmla="*/ 692177 h 4939827"/>
              <a:gd name="connsiteX76" fmla="*/ 11386973 w 12192000"/>
              <a:gd name="connsiteY76" fmla="*/ 708209 h 4939827"/>
              <a:gd name="connsiteX77" fmla="*/ 11500105 w 12192000"/>
              <a:gd name="connsiteY77" fmla="*/ 735014 h 4939827"/>
              <a:gd name="connsiteX78" fmla="*/ 11621735 w 12192000"/>
              <a:gd name="connsiteY78" fmla="*/ 789584 h 4939827"/>
              <a:gd name="connsiteX79" fmla="*/ 11691200 w 12192000"/>
              <a:gd name="connsiteY79" fmla="*/ 867902 h 4939827"/>
              <a:gd name="connsiteX80" fmla="*/ 11819427 w 12192000"/>
              <a:gd name="connsiteY80" fmla="*/ 911634 h 4939827"/>
              <a:gd name="connsiteX81" fmla="*/ 11969720 w 12192000"/>
              <a:gd name="connsiteY81" fmla="*/ 964737 h 4939827"/>
              <a:gd name="connsiteX82" fmla="*/ 12055766 w 12192000"/>
              <a:gd name="connsiteY82" fmla="*/ 991268 h 4939827"/>
              <a:gd name="connsiteX83" fmla="*/ 12171539 w 12192000"/>
              <a:gd name="connsiteY83" fmla="*/ 995427 h 4939827"/>
              <a:gd name="connsiteX84" fmla="*/ 12187831 w 12192000"/>
              <a:gd name="connsiteY84" fmla="*/ 996580 h 4939827"/>
              <a:gd name="connsiteX85" fmla="*/ 12192000 w 12192000"/>
              <a:gd name="connsiteY85" fmla="*/ 996726 h 4939827"/>
              <a:gd name="connsiteX86" fmla="*/ 12192000 w 12192000"/>
              <a:gd name="connsiteY86" fmla="*/ 4939827 h 4939827"/>
              <a:gd name="connsiteX87" fmla="*/ 0 w 12192000"/>
              <a:gd name="connsiteY87" fmla="*/ 4939827 h 4939827"/>
              <a:gd name="connsiteX88" fmla="*/ 0 w 12192000"/>
              <a:gd name="connsiteY88" fmla="*/ 512043 h 4939827"/>
              <a:gd name="connsiteX89" fmla="*/ 7381 w 12192000"/>
              <a:gd name="connsiteY89" fmla="*/ 512580 h 4939827"/>
              <a:gd name="connsiteX90" fmla="*/ 100029 w 12192000"/>
              <a:gd name="connsiteY90" fmla="*/ 504758 h 4939827"/>
              <a:gd name="connsiteX91" fmla="*/ 155244 w 12192000"/>
              <a:gd name="connsiteY91" fmla="*/ 525130 h 4939827"/>
              <a:gd name="connsiteX92" fmla="*/ 254366 w 12192000"/>
              <a:gd name="connsiteY92" fmla="*/ 534449 h 4939827"/>
              <a:gd name="connsiteX93" fmla="*/ 447292 w 12192000"/>
              <a:gd name="connsiteY93" fmla="*/ 542725 h 4939827"/>
              <a:gd name="connsiteX94" fmla="*/ 628105 w 12192000"/>
              <a:gd name="connsiteY94" fmla="*/ 547853 h 4939827"/>
              <a:gd name="connsiteX95" fmla="*/ 783146 w 12192000"/>
              <a:gd name="connsiteY95" fmla="*/ 591799 h 4939827"/>
              <a:gd name="connsiteX96" fmla="*/ 1043676 w 12192000"/>
              <a:gd name="connsiteY96" fmla="*/ 591887 h 4939827"/>
              <a:gd name="connsiteX97" fmla="*/ 1281816 w 12192000"/>
              <a:gd name="connsiteY97" fmla="*/ 520946 h 4939827"/>
              <a:gd name="connsiteX98" fmla="*/ 1486347 w 12192000"/>
              <a:gd name="connsiteY98" fmla="*/ 487310 h 4939827"/>
              <a:gd name="connsiteX99" fmla="*/ 1568079 w 12192000"/>
              <a:gd name="connsiteY99" fmla="*/ 462531 h 4939827"/>
              <a:gd name="connsiteX100" fmla="*/ 1622516 w 12192000"/>
              <a:gd name="connsiteY100" fmla="*/ 466058 h 4939827"/>
              <a:gd name="connsiteX101" fmla="*/ 1655457 w 12192000"/>
              <a:gd name="connsiteY101" fmla="*/ 465359 h 4939827"/>
              <a:gd name="connsiteX102" fmla="*/ 1717454 w 12192000"/>
              <a:gd name="connsiteY102" fmla="*/ 417203 h 4939827"/>
              <a:gd name="connsiteX103" fmla="*/ 1913794 w 12192000"/>
              <a:gd name="connsiteY103" fmla="*/ 365255 h 4939827"/>
              <a:gd name="connsiteX104" fmla="*/ 2129762 w 12192000"/>
              <a:gd name="connsiteY104" fmla="*/ 367832 h 4939827"/>
              <a:gd name="connsiteX105" fmla="*/ 2376970 w 12192000"/>
              <a:gd name="connsiteY105" fmla="*/ 350129 h 4939827"/>
              <a:gd name="connsiteX106" fmla="*/ 2480155 w 12192000"/>
              <a:gd name="connsiteY106" fmla="*/ 359227 h 4939827"/>
              <a:gd name="connsiteX107" fmla="*/ 2586782 w 12192000"/>
              <a:gd name="connsiteY107" fmla="*/ 339352 h 4939827"/>
              <a:gd name="connsiteX108" fmla="*/ 2679617 w 12192000"/>
              <a:gd name="connsiteY108" fmla="*/ 305383 h 4939827"/>
              <a:gd name="connsiteX109" fmla="*/ 2788947 w 12192000"/>
              <a:gd name="connsiteY109" fmla="*/ 250375 h 4939827"/>
              <a:gd name="connsiteX110" fmla="*/ 2965530 w 12192000"/>
              <a:gd name="connsiteY110" fmla="*/ 245958 h 4939827"/>
              <a:gd name="connsiteX111" fmla="*/ 3103677 w 12192000"/>
              <a:gd name="connsiteY111" fmla="*/ 209527 h 4939827"/>
              <a:gd name="connsiteX112" fmla="*/ 3126759 w 12192000"/>
              <a:gd name="connsiteY112" fmla="*/ 211226 h 4939827"/>
              <a:gd name="connsiteX113" fmla="*/ 3164020 w 12192000"/>
              <a:gd name="connsiteY113" fmla="*/ 212779 h 4939827"/>
              <a:gd name="connsiteX114" fmla="*/ 3285019 w 12192000"/>
              <a:gd name="connsiteY114" fmla="*/ 220535 h 4939827"/>
              <a:gd name="connsiteX115" fmla="*/ 3365154 w 12192000"/>
              <a:gd name="connsiteY115" fmla="*/ 226416 h 4939827"/>
              <a:gd name="connsiteX116" fmla="*/ 3367507 w 12192000"/>
              <a:gd name="connsiteY116" fmla="*/ 225416 h 4939827"/>
              <a:gd name="connsiteX117" fmla="*/ 3387567 w 12192000"/>
              <a:gd name="connsiteY117" fmla="*/ 227103 h 4939827"/>
              <a:gd name="connsiteX118" fmla="*/ 3498001 w 12192000"/>
              <a:gd name="connsiteY118" fmla="*/ 231941 h 4939827"/>
              <a:gd name="connsiteX119" fmla="*/ 3561557 w 12192000"/>
              <a:gd name="connsiteY119" fmla="*/ 228095 h 4939827"/>
              <a:gd name="connsiteX120" fmla="*/ 3611920 w 12192000"/>
              <a:gd name="connsiteY120" fmla="*/ 218094 h 4939827"/>
              <a:gd name="connsiteX121" fmla="*/ 3620528 w 12192000"/>
              <a:gd name="connsiteY121" fmla="*/ 218788 h 4939827"/>
              <a:gd name="connsiteX122" fmla="*/ 3620766 w 12192000"/>
              <a:gd name="connsiteY122" fmla="*/ 218511 h 4939827"/>
              <a:gd name="connsiteX123" fmla="*/ 3629977 w 12192000"/>
              <a:gd name="connsiteY123" fmla="*/ 218664 h 4939827"/>
              <a:gd name="connsiteX124" fmla="*/ 3636217 w 12192000"/>
              <a:gd name="connsiteY124" fmla="*/ 220048 h 4939827"/>
              <a:gd name="connsiteX125" fmla="*/ 3709484 w 12192000"/>
              <a:gd name="connsiteY125" fmla="*/ 186927 h 4939827"/>
              <a:gd name="connsiteX126" fmla="*/ 3761342 w 12192000"/>
              <a:gd name="connsiteY126" fmla="*/ 177474 h 4939827"/>
              <a:gd name="connsiteX127" fmla="*/ 3799748 w 12192000"/>
              <a:gd name="connsiteY127" fmla="*/ 167154 h 4939827"/>
              <a:gd name="connsiteX128" fmla="*/ 3922756 w 12192000"/>
              <a:gd name="connsiteY128" fmla="*/ 194044 h 4939827"/>
              <a:gd name="connsiteX129" fmla="*/ 4028476 w 12192000"/>
              <a:gd name="connsiteY129" fmla="*/ 223679 h 4939827"/>
              <a:gd name="connsiteX130" fmla="*/ 4191582 w 12192000"/>
              <a:gd name="connsiteY130" fmla="*/ 238952 h 4939827"/>
              <a:gd name="connsiteX131" fmla="*/ 4251024 w 12192000"/>
              <a:gd name="connsiteY131" fmla="*/ 240874 h 4939827"/>
              <a:gd name="connsiteX132" fmla="*/ 4355275 w 12192000"/>
              <a:gd name="connsiteY132" fmla="*/ 260205 h 4939827"/>
              <a:gd name="connsiteX133" fmla="*/ 4423807 w 12192000"/>
              <a:gd name="connsiteY133" fmla="*/ 270366 h 4939827"/>
              <a:gd name="connsiteX134" fmla="*/ 4558432 w 12192000"/>
              <a:gd name="connsiteY134" fmla="*/ 269194 h 4939827"/>
              <a:gd name="connsiteX135" fmla="*/ 4635061 w 12192000"/>
              <a:gd name="connsiteY135" fmla="*/ 280682 h 4939827"/>
              <a:gd name="connsiteX136" fmla="*/ 4807427 w 12192000"/>
              <a:gd name="connsiteY136" fmla="*/ 276835 h 4939827"/>
              <a:gd name="connsiteX137" fmla="*/ 5028933 w 12192000"/>
              <a:gd name="connsiteY137" fmla="*/ 183887 h 4939827"/>
              <a:gd name="connsiteX138" fmla="*/ 5093642 w 12192000"/>
              <a:gd name="connsiteY138" fmla="*/ 177214 h 4939827"/>
              <a:gd name="connsiteX139" fmla="*/ 5102642 w 12192000"/>
              <a:gd name="connsiteY139" fmla="*/ 186816 h 4939827"/>
              <a:gd name="connsiteX140" fmla="*/ 5193590 w 12192000"/>
              <a:gd name="connsiteY140" fmla="*/ 156458 h 4939827"/>
              <a:gd name="connsiteX141" fmla="*/ 5323922 w 12192000"/>
              <a:gd name="connsiteY141" fmla="*/ 146332 h 4939827"/>
              <a:gd name="connsiteX142" fmla="*/ 5421860 w 12192000"/>
              <a:gd name="connsiteY142" fmla="*/ 167298 h 4939827"/>
              <a:gd name="connsiteX143" fmla="*/ 5476948 w 12192000"/>
              <a:gd name="connsiteY143" fmla="*/ 173249 h 4939827"/>
              <a:gd name="connsiteX144" fmla="*/ 5516842 w 12192000"/>
              <a:gd name="connsiteY144" fmla="*/ 184018 h 4939827"/>
              <a:gd name="connsiteX145" fmla="*/ 5619415 w 12192000"/>
              <a:gd name="connsiteY145" fmla="*/ 176781 h 4939827"/>
              <a:gd name="connsiteX146" fmla="*/ 5789867 w 12192000"/>
              <a:gd name="connsiteY146" fmla="*/ 150304 h 4939827"/>
              <a:gd name="connsiteX147" fmla="*/ 5825953 w 12192000"/>
              <a:gd name="connsiteY147" fmla="*/ 147907 h 4939827"/>
              <a:gd name="connsiteX148" fmla="*/ 5856168 w 12192000"/>
              <a:gd name="connsiteY148" fmla="*/ 158719 h 4939827"/>
              <a:gd name="connsiteX149" fmla="*/ 5862476 w 12192000"/>
              <a:gd name="connsiteY149" fmla="*/ 172447 h 4939827"/>
              <a:gd name="connsiteX150" fmla="*/ 5882195 w 12192000"/>
              <a:gd name="connsiteY150" fmla="*/ 173195 h 4939827"/>
              <a:gd name="connsiteX151" fmla="*/ 5887271 w 12192000"/>
              <a:gd name="connsiteY151" fmla="*/ 176084 h 4939827"/>
              <a:gd name="connsiteX152" fmla="*/ 6001964 w 12192000"/>
              <a:gd name="connsiteY152" fmla="*/ 154786 h 4939827"/>
              <a:gd name="connsiteX153" fmla="*/ 6184207 w 12192000"/>
              <a:gd name="connsiteY153" fmla="*/ 132658 h 4939827"/>
              <a:gd name="connsiteX154" fmla="*/ 6415830 w 12192000"/>
              <a:gd name="connsiteY154" fmla="*/ 136006 h 4939827"/>
              <a:gd name="connsiteX155" fmla="*/ 6756965 w 12192000"/>
              <a:gd name="connsiteY155" fmla="*/ 57636 h 4939827"/>
              <a:gd name="connsiteX156" fmla="*/ 6819400 w 12192000"/>
              <a:gd name="connsiteY156" fmla="*/ 30742 h 4939827"/>
              <a:gd name="connsiteX157" fmla="*/ 6986370 w 12192000"/>
              <a:gd name="connsiteY157" fmla="*/ 12659 h 4939827"/>
              <a:gd name="connsiteX158" fmla="*/ 6989536 w 12192000"/>
              <a:gd name="connsiteY158" fmla="*/ 14528 h 4939827"/>
              <a:gd name="connsiteX159" fmla="*/ 7015933 w 12192000"/>
              <a:gd name="connsiteY159" fmla="*/ 9653 h 4939827"/>
              <a:gd name="connsiteX160" fmla="*/ 7020592 w 12192000"/>
              <a:gd name="connsiteY160" fmla="*/ 1651 h 4939827"/>
              <a:gd name="connsiteX161" fmla="*/ 7025905 w 12192000"/>
              <a:gd name="connsiteY161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586687 w 12192000"/>
              <a:gd name="connsiteY30" fmla="*/ 264089 h 4939827"/>
              <a:gd name="connsiteX31" fmla="*/ 8601067 w 12192000"/>
              <a:gd name="connsiteY31" fmla="*/ 270114 h 4939827"/>
              <a:gd name="connsiteX32" fmla="*/ 8672650 w 12192000"/>
              <a:gd name="connsiteY32" fmla="*/ 254821 h 4939827"/>
              <a:gd name="connsiteX33" fmla="*/ 8785543 w 12192000"/>
              <a:gd name="connsiteY33" fmla="*/ 263406 h 4939827"/>
              <a:gd name="connsiteX34" fmla="*/ 8830588 w 12192000"/>
              <a:gd name="connsiteY34" fmla="*/ 265483 h 4939827"/>
              <a:gd name="connsiteX35" fmla="*/ 8905142 w 12192000"/>
              <a:gd name="connsiteY35" fmla="*/ 264958 h 4939827"/>
              <a:gd name="connsiteX36" fmla="*/ 8968582 w 12192000"/>
              <a:gd name="connsiteY36" fmla="*/ 262728 h 4939827"/>
              <a:gd name="connsiteX37" fmla="*/ 8972994 w 12192000"/>
              <a:gd name="connsiteY37" fmla="*/ 263284 h 4939827"/>
              <a:gd name="connsiteX38" fmla="*/ 9004605 w 12192000"/>
              <a:gd name="connsiteY38" fmla="*/ 258041 h 4939827"/>
              <a:gd name="connsiteX39" fmla="*/ 9016165 w 12192000"/>
              <a:gd name="connsiteY39" fmla="*/ 261258 h 4939827"/>
              <a:gd name="connsiteX40" fmla="*/ 9043297 w 12192000"/>
              <a:gd name="connsiteY40" fmla="*/ 281547 h 4939827"/>
              <a:gd name="connsiteX41" fmla="*/ 9048315 w 12192000"/>
              <a:gd name="connsiteY41" fmla="*/ 279264 h 4939827"/>
              <a:gd name="connsiteX42" fmla="*/ 9054706 w 12192000"/>
              <a:gd name="connsiteY42" fmla="*/ 278538 h 4939827"/>
              <a:gd name="connsiteX43" fmla="*/ 9070919 w 12192000"/>
              <a:gd name="connsiteY43" fmla="*/ 281810 h 4939827"/>
              <a:gd name="connsiteX44" fmla="*/ 9076813 w 12192000"/>
              <a:gd name="connsiteY44" fmla="*/ 283909 h 4939827"/>
              <a:gd name="connsiteX45" fmla="*/ 9085871 w 12192000"/>
              <a:gd name="connsiteY45" fmla="*/ 285133 h 4939827"/>
              <a:gd name="connsiteX46" fmla="*/ 9086159 w 12192000"/>
              <a:gd name="connsiteY46" fmla="*/ 284887 h 4939827"/>
              <a:gd name="connsiteX47" fmla="*/ 9134606 w 12192000"/>
              <a:gd name="connsiteY47" fmla="*/ 288168 h 4939827"/>
              <a:gd name="connsiteX48" fmla="*/ 9195590 w 12192000"/>
              <a:gd name="connsiteY48" fmla="*/ 279568 h 4939827"/>
              <a:gd name="connsiteX49" fmla="*/ 9219336 w 12192000"/>
              <a:gd name="connsiteY49" fmla="*/ 278133 h 4939827"/>
              <a:gd name="connsiteX50" fmla="*/ 9232362 w 12192000"/>
              <a:gd name="connsiteY50" fmla="*/ 275894 h 4939827"/>
              <a:gd name="connsiteX51" fmla="*/ 9233396 w 12192000"/>
              <a:gd name="connsiteY51" fmla="*/ 274803 h 4939827"/>
              <a:gd name="connsiteX52" fmla="*/ 9256213 w 12192000"/>
              <a:gd name="connsiteY52" fmla="*/ 281576 h 4939827"/>
              <a:gd name="connsiteX53" fmla="*/ 9371484 w 12192000"/>
              <a:gd name="connsiteY53" fmla="*/ 329634 h 4939827"/>
              <a:gd name="connsiteX54" fmla="*/ 9404829 w 12192000"/>
              <a:gd name="connsiteY54" fmla="*/ 339038 h 4939827"/>
              <a:gd name="connsiteX55" fmla="*/ 9427021 w 12192000"/>
              <a:gd name="connsiteY55" fmla="*/ 358784 h 4939827"/>
              <a:gd name="connsiteX56" fmla="*/ 9670844 w 12192000"/>
              <a:gd name="connsiteY56" fmla="*/ 405128 h 4939827"/>
              <a:gd name="connsiteX57" fmla="*/ 9816083 w 12192000"/>
              <a:gd name="connsiteY57" fmla="*/ 416573 h 4939827"/>
              <a:gd name="connsiteX58" fmla="*/ 9936741 w 12192000"/>
              <a:gd name="connsiteY58" fmla="*/ 437044 h 4939827"/>
              <a:gd name="connsiteX59" fmla="*/ 10050093 w 12192000"/>
              <a:gd name="connsiteY59" fmla="*/ 443783 h 4939827"/>
              <a:gd name="connsiteX60" fmla="*/ 10130090 w 12192000"/>
              <a:gd name="connsiteY60" fmla="*/ 459520 h 4939827"/>
              <a:gd name="connsiteX61" fmla="*/ 10173456 w 12192000"/>
              <a:gd name="connsiteY61" fmla="*/ 457749 h 4939827"/>
              <a:gd name="connsiteX62" fmla="*/ 10218232 w 12192000"/>
              <a:gd name="connsiteY62" fmla="*/ 459820 h 4939827"/>
              <a:gd name="connsiteX63" fmla="*/ 10354176 w 12192000"/>
              <a:gd name="connsiteY63" fmla="*/ 471377 h 4939827"/>
              <a:gd name="connsiteX64" fmla="*/ 10430681 w 12192000"/>
              <a:gd name="connsiteY64" fmla="*/ 481226 h 4939827"/>
              <a:gd name="connsiteX65" fmla="*/ 10478169 w 12192000"/>
              <a:gd name="connsiteY65" fmla="*/ 481774 h 4939827"/>
              <a:gd name="connsiteX66" fmla="*/ 10540907 w 12192000"/>
              <a:gd name="connsiteY66" fmla="*/ 485607 h 4939827"/>
              <a:gd name="connsiteX67" fmla="*/ 10614941 w 12192000"/>
              <a:gd name="connsiteY67" fmla="*/ 487592 h 4939827"/>
              <a:gd name="connsiteX68" fmla="*/ 10674098 w 12192000"/>
              <a:gd name="connsiteY68" fmla="*/ 521656 h 4939827"/>
              <a:gd name="connsiteX69" fmla="*/ 10874834 w 12192000"/>
              <a:gd name="connsiteY69" fmla="*/ 574867 h 4939827"/>
              <a:gd name="connsiteX70" fmla="*/ 10944981 w 12192000"/>
              <a:gd name="connsiteY70" fmla="*/ 615042 h 4939827"/>
              <a:gd name="connsiteX71" fmla="*/ 11006376 w 12192000"/>
              <a:gd name="connsiteY71" fmla="*/ 645957 h 4939827"/>
              <a:gd name="connsiteX72" fmla="*/ 11076308 w 12192000"/>
              <a:gd name="connsiteY72" fmla="*/ 675698 h 4939827"/>
              <a:gd name="connsiteX73" fmla="*/ 11148789 w 12192000"/>
              <a:gd name="connsiteY73" fmla="*/ 685041 h 4939827"/>
              <a:gd name="connsiteX74" fmla="*/ 11249129 w 12192000"/>
              <a:gd name="connsiteY74" fmla="*/ 684218 h 4939827"/>
              <a:gd name="connsiteX75" fmla="*/ 11299915 w 12192000"/>
              <a:gd name="connsiteY75" fmla="*/ 692177 h 4939827"/>
              <a:gd name="connsiteX76" fmla="*/ 11386973 w 12192000"/>
              <a:gd name="connsiteY76" fmla="*/ 708209 h 4939827"/>
              <a:gd name="connsiteX77" fmla="*/ 11500105 w 12192000"/>
              <a:gd name="connsiteY77" fmla="*/ 735014 h 4939827"/>
              <a:gd name="connsiteX78" fmla="*/ 11621735 w 12192000"/>
              <a:gd name="connsiteY78" fmla="*/ 789584 h 4939827"/>
              <a:gd name="connsiteX79" fmla="*/ 11691200 w 12192000"/>
              <a:gd name="connsiteY79" fmla="*/ 867902 h 4939827"/>
              <a:gd name="connsiteX80" fmla="*/ 11819427 w 12192000"/>
              <a:gd name="connsiteY80" fmla="*/ 911634 h 4939827"/>
              <a:gd name="connsiteX81" fmla="*/ 11969720 w 12192000"/>
              <a:gd name="connsiteY81" fmla="*/ 964737 h 4939827"/>
              <a:gd name="connsiteX82" fmla="*/ 12055766 w 12192000"/>
              <a:gd name="connsiteY82" fmla="*/ 991268 h 4939827"/>
              <a:gd name="connsiteX83" fmla="*/ 12171539 w 12192000"/>
              <a:gd name="connsiteY83" fmla="*/ 995427 h 4939827"/>
              <a:gd name="connsiteX84" fmla="*/ 12187831 w 12192000"/>
              <a:gd name="connsiteY84" fmla="*/ 996580 h 4939827"/>
              <a:gd name="connsiteX85" fmla="*/ 12192000 w 12192000"/>
              <a:gd name="connsiteY85" fmla="*/ 996726 h 4939827"/>
              <a:gd name="connsiteX86" fmla="*/ 12192000 w 12192000"/>
              <a:gd name="connsiteY86" fmla="*/ 4939827 h 4939827"/>
              <a:gd name="connsiteX87" fmla="*/ 0 w 12192000"/>
              <a:gd name="connsiteY87" fmla="*/ 4939827 h 4939827"/>
              <a:gd name="connsiteX88" fmla="*/ 0 w 12192000"/>
              <a:gd name="connsiteY88" fmla="*/ 512043 h 4939827"/>
              <a:gd name="connsiteX89" fmla="*/ 7381 w 12192000"/>
              <a:gd name="connsiteY89" fmla="*/ 512580 h 4939827"/>
              <a:gd name="connsiteX90" fmla="*/ 100029 w 12192000"/>
              <a:gd name="connsiteY90" fmla="*/ 504758 h 4939827"/>
              <a:gd name="connsiteX91" fmla="*/ 155244 w 12192000"/>
              <a:gd name="connsiteY91" fmla="*/ 525130 h 4939827"/>
              <a:gd name="connsiteX92" fmla="*/ 254366 w 12192000"/>
              <a:gd name="connsiteY92" fmla="*/ 534449 h 4939827"/>
              <a:gd name="connsiteX93" fmla="*/ 447292 w 12192000"/>
              <a:gd name="connsiteY93" fmla="*/ 542725 h 4939827"/>
              <a:gd name="connsiteX94" fmla="*/ 628105 w 12192000"/>
              <a:gd name="connsiteY94" fmla="*/ 547853 h 4939827"/>
              <a:gd name="connsiteX95" fmla="*/ 783146 w 12192000"/>
              <a:gd name="connsiteY95" fmla="*/ 591799 h 4939827"/>
              <a:gd name="connsiteX96" fmla="*/ 1043676 w 12192000"/>
              <a:gd name="connsiteY96" fmla="*/ 591887 h 4939827"/>
              <a:gd name="connsiteX97" fmla="*/ 1281816 w 12192000"/>
              <a:gd name="connsiteY97" fmla="*/ 520946 h 4939827"/>
              <a:gd name="connsiteX98" fmla="*/ 1486347 w 12192000"/>
              <a:gd name="connsiteY98" fmla="*/ 487310 h 4939827"/>
              <a:gd name="connsiteX99" fmla="*/ 1568079 w 12192000"/>
              <a:gd name="connsiteY99" fmla="*/ 462531 h 4939827"/>
              <a:gd name="connsiteX100" fmla="*/ 1622516 w 12192000"/>
              <a:gd name="connsiteY100" fmla="*/ 466058 h 4939827"/>
              <a:gd name="connsiteX101" fmla="*/ 1655457 w 12192000"/>
              <a:gd name="connsiteY101" fmla="*/ 465359 h 4939827"/>
              <a:gd name="connsiteX102" fmla="*/ 1717454 w 12192000"/>
              <a:gd name="connsiteY102" fmla="*/ 417203 h 4939827"/>
              <a:gd name="connsiteX103" fmla="*/ 1913794 w 12192000"/>
              <a:gd name="connsiteY103" fmla="*/ 365255 h 4939827"/>
              <a:gd name="connsiteX104" fmla="*/ 2129762 w 12192000"/>
              <a:gd name="connsiteY104" fmla="*/ 367832 h 4939827"/>
              <a:gd name="connsiteX105" fmla="*/ 2376970 w 12192000"/>
              <a:gd name="connsiteY105" fmla="*/ 350129 h 4939827"/>
              <a:gd name="connsiteX106" fmla="*/ 2480155 w 12192000"/>
              <a:gd name="connsiteY106" fmla="*/ 359227 h 4939827"/>
              <a:gd name="connsiteX107" fmla="*/ 2586782 w 12192000"/>
              <a:gd name="connsiteY107" fmla="*/ 339352 h 4939827"/>
              <a:gd name="connsiteX108" fmla="*/ 2679617 w 12192000"/>
              <a:gd name="connsiteY108" fmla="*/ 305383 h 4939827"/>
              <a:gd name="connsiteX109" fmla="*/ 2788947 w 12192000"/>
              <a:gd name="connsiteY109" fmla="*/ 250375 h 4939827"/>
              <a:gd name="connsiteX110" fmla="*/ 2965530 w 12192000"/>
              <a:gd name="connsiteY110" fmla="*/ 245958 h 4939827"/>
              <a:gd name="connsiteX111" fmla="*/ 3103677 w 12192000"/>
              <a:gd name="connsiteY111" fmla="*/ 209527 h 4939827"/>
              <a:gd name="connsiteX112" fmla="*/ 3126759 w 12192000"/>
              <a:gd name="connsiteY112" fmla="*/ 211226 h 4939827"/>
              <a:gd name="connsiteX113" fmla="*/ 3164020 w 12192000"/>
              <a:gd name="connsiteY113" fmla="*/ 212779 h 4939827"/>
              <a:gd name="connsiteX114" fmla="*/ 3285019 w 12192000"/>
              <a:gd name="connsiteY114" fmla="*/ 220535 h 4939827"/>
              <a:gd name="connsiteX115" fmla="*/ 3365154 w 12192000"/>
              <a:gd name="connsiteY115" fmla="*/ 226416 h 4939827"/>
              <a:gd name="connsiteX116" fmla="*/ 3367507 w 12192000"/>
              <a:gd name="connsiteY116" fmla="*/ 225416 h 4939827"/>
              <a:gd name="connsiteX117" fmla="*/ 3387567 w 12192000"/>
              <a:gd name="connsiteY117" fmla="*/ 227103 h 4939827"/>
              <a:gd name="connsiteX118" fmla="*/ 3498001 w 12192000"/>
              <a:gd name="connsiteY118" fmla="*/ 231941 h 4939827"/>
              <a:gd name="connsiteX119" fmla="*/ 3561557 w 12192000"/>
              <a:gd name="connsiteY119" fmla="*/ 228095 h 4939827"/>
              <a:gd name="connsiteX120" fmla="*/ 3611920 w 12192000"/>
              <a:gd name="connsiteY120" fmla="*/ 218094 h 4939827"/>
              <a:gd name="connsiteX121" fmla="*/ 3620528 w 12192000"/>
              <a:gd name="connsiteY121" fmla="*/ 218788 h 4939827"/>
              <a:gd name="connsiteX122" fmla="*/ 3620766 w 12192000"/>
              <a:gd name="connsiteY122" fmla="*/ 218511 h 4939827"/>
              <a:gd name="connsiteX123" fmla="*/ 3629977 w 12192000"/>
              <a:gd name="connsiteY123" fmla="*/ 218664 h 4939827"/>
              <a:gd name="connsiteX124" fmla="*/ 3636217 w 12192000"/>
              <a:gd name="connsiteY124" fmla="*/ 220048 h 4939827"/>
              <a:gd name="connsiteX125" fmla="*/ 3709484 w 12192000"/>
              <a:gd name="connsiteY125" fmla="*/ 186927 h 4939827"/>
              <a:gd name="connsiteX126" fmla="*/ 3761342 w 12192000"/>
              <a:gd name="connsiteY126" fmla="*/ 177474 h 4939827"/>
              <a:gd name="connsiteX127" fmla="*/ 3799748 w 12192000"/>
              <a:gd name="connsiteY127" fmla="*/ 167154 h 4939827"/>
              <a:gd name="connsiteX128" fmla="*/ 3922756 w 12192000"/>
              <a:gd name="connsiteY128" fmla="*/ 194044 h 4939827"/>
              <a:gd name="connsiteX129" fmla="*/ 4028476 w 12192000"/>
              <a:gd name="connsiteY129" fmla="*/ 223679 h 4939827"/>
              <a:gd name="connsiteX130" fmla="*/ 4191582 w 12192000"/>
              <a:gd name="connsiteY130" fmla="*/ 238952 h 4939827"/>
              <a:gd name="connsiteX131" fmla="*/ 4251024 w 12192000"/>
              <a:gd name="connsiteY131" fmla="*/ 240874 h 4939827"/>
              <a:gd name="connsiteX132" fmla="*/ 4355275 w 12192000"/>
              <a:gd name="connsiteY132" fmla="*/ 260205 h 4939827"/>
              <a:gd name="connsiteX133" fmla="*/ 4423807 w 12192000"/>
              <a:gd name="connsiteY133" fmla="*/ 270366 h 4939827"/>
              <a:gd name="connsiteX134" fmla="*/ 4558432 w 12192000"/>
              <a:gd name="connsiteY134" fmla="*/ 269194 h 4939827"/>
              <a:gd name="connsiteX135" fmla="*/ 4635061 w 12192000"/>
              <a:gd name="connsiteY135" fmla="*/ 280682 h 4939827"/>
              <a:gd name="connsiteX136" fmla="*/ 4807427 w 12192000"/>
              <a:gd name="connsiteY136" fmla="*/ 276835 h 4939827"/>
              <a:gd name="connsiteX137" fmla="*/ 5028933 w 12192000"/>
              <a:gd name="connsiteY137" fmla="*/ 183887 h 4939827"/>
              <a:gd name="connsiteX138" fmla="*/ 5093642 w 12192000"/>
              <a:gd name="connsiteY138" fmla="*/ 177214 h 4939827"/>
              <a:gd name="connsiteX139" fmla="*/ 5102642 w 12192000"/>
              <a:gd name="connsiteY139" fmla="*/ 186816 h 4939827"/>
              <a:gd name="connsiteX140" fmla="*/ 5193590 w 12192000"/>
              <a:gd name="connsiteY140" fmla="*/ 156458 h 4939827"/>
              <a:gd name="connsiteX141" fmla="*/ 5323922 w 12192000"/>
              <a:gd name="connsiteY141" fmla="*/ 146332 h 4939827"/>
              <a:gd name="connsiteX142" fmla="*/ 5421860 w 12192000"/>
              <a:gd name="connsiteY142" fmla="*/ 167298 h 4939827"/>
              <a:gd name="connsiteX143" fmla="*/ 5476948 w 12192000"/>
              <a:gd name="connsiteY143" fmla="*/ 173249 h 4939827"/>
              <a:gd name="connsiteX144" fmla="*/ 5516842 w 12192000"/>
              <a:gd name="connsiteY144" fmla="*/ 184018 h 4939827"/>
              <a:gd name="connsiteX145" fmla="*/ 5619415 w 12192000"/>
              <a:gd name="connsiteY145" fmla="*/ 176781 h 4939827"/>
              <a:gd name="connsiteX146" fmla="*/ 5789867 w 12192000"/>
              <a:gd name="connsiteY146" fmla="*/ 150304 h 4939827"/>
              <a:gd name="connsiteX147" fmla="*/ 5825953 w 12192000"/>
              <a:gd name="connsiteY147" fmla="*/ 147907 h 4939827"/>
              <a:gd name="connsiteX148" fmla="*/ 5856168 w 12192000"/>
              <a:gd name="connsiteY148" fmla="*/ 158719 h 4939827"/>
              <a:gd name="connsiteX149" fmla="*/ 5862476 w 12192000"/>
              <a:gd name="connsiteY149" fmla="*/ 172447 h 4939827"/>
              <a:gd name="connsiteX150" fmla="*/ 5882195 w 12192000"/>
              <a:gd name="connsiteY150" fmla="*/ 173195 h 4939827"/>
              <a:gd name="connsiteX151" fmla="*/ 5887271 w 12192000"/>
              <a:gd name="connsiteY151" fmla="*/ 176084 h 4939827"/>
              <a:gd name="connsiteX152" fmla="*/ 6001964 w 12192000"/>
              <a:gd name="connsiteY152" fmla="*/ 154786 h 4939827"/>
              <a:gd name="connsiteX153" fmla="*/ 6184207 w 12192000"/>
              <a:gd name="connsiteY153" fmla="*/ 132658 h 4939827"/>
              <a:gd name="connsiteX154" fmla="*/ 6415830 w 12192000"/>
              <a:gd name="connsiteY154" fmla="*/ 136006 h 4939827"/>
              <a:gd name="connsiteX155" fmla="*/ 6756965 w 12192000"/>
              <a:gd name="connsiteY155" fmla="*/ 57636 h 4939827"/>
              <a:gd name="connsiteX156" fmla="*/ 6819400 w 12192000"/>
              <a:gd name="connsiteY156" fmla="*/ 30742 h 4939827"/>
              <a:gd name="connsiteX157" fmla="*/ 6986370 w 12192000"/>
              <a:gd name="connsiteY157" fmla="*/ 12659 h 4939827"/>
              <a:gd name="connsiteX158" fmla="*/ 6989536 w 12192000"/>
              <a:gd name="connsiteY158" fmla="*/ 14528 h 4939827"/>
              <a:gd name="connsiteX159" fmla="*/ 7015933 w 12192000"/>
              <a:gd name="connsiteY159" fmla="*/ 9653 h 4939827"/>
              <a:gd name="connsiteX160" fmla="*/ 7020592 w 12192000"/>
              <a:gd name="connsiteY160" fmla="*/ 1651 h 4939827"/>
              <a:gd name="connsiteX161" fmla="*/ 7025905 w 12192000"/>
              <a:gd name="connsiteY161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586687 w 12192000"/>
              <a:gd name="connsiteY30" fmla="*/ 264089 h 4939827"/>
              <a:gd name="connsiteX31" fmla="*/ 8601067 w 12192000"/>
              <a:gd name="connsiteY31" fmla="*/ 270114 h 4939827"/>
              <a:gd name="connsiteX32" fmla="*/ 8672650 w 12192000"/>
              <a:gd name="connsiteY32" fmla="*/ 254821 h 4939827"/>
              <a:gd name="connsiteX33" fmla="*/ 8785543 w 12192000"/>
              <a:gd name="connsiteY33" fmla="*/ 263406 h 4939827"/>
              <a:gd name="connsiteX34" fmla="*/ 8830588 w 12192000"/>
              <a:gd name="connsiteY34" fmla="*/ 265483 h 4939827"/>
              <a:gd name="connsiteX35" fmla="*/ 8905142 w 12192000"/>
              <a:gd name="connsiteY35" fmla="*/ 264958 h 4939827"/>
              <a:gd name="connsiteX36" fmla="*/ 8968582 w 12192000"/>
              <a:gd name="connsiteY36" fmla="*/ 262728 h 4939827"/>
              <a:gd name="connsiteX37" fmla="*/ 8972994 w 12192000"/>
              <a:gd name="connsiteY37" fmla="*/ 263284 h 4939827"/>
              <a:gd name="connsiteX38" fmla="*/ 9004605 w 12192000"/>
              <a:gd name="connsiteY38" fmla="*/ 258041 h 4939827"/>
              <a:gd name="connsiteX39" fmla="*/ 9016165 w 12192000"/>
              <a:gd name="connsiteY39" fmla="*/ 261258 h 4939827"/>
              <a:gd name="connsiteX40" fmla="*/ 9043297 w 12192000"/>
              <a:gd name="connsiteY40" fmla="*/ 281547 h 4939827"/>
              <a:gd name="connsiteX41" fmla="*/ 9048315 w 12192000"/>
              <a:gd name="connsiteY41" fmla="*/ 279264 h 4939827"/>
              <a:gd name="connsiteX42" fmla="*/ 9054706 w 12192000"/>
              <a:gd name="connsiteY42" fmla="*/ 278538 h 4939827"/>
              <a:gd name="connsiteX43" fmla="*/ 9070919 w 12192000"/>
              <a:gd name="connsiteY43" fmla="*/ 281810 h 4939827"/>
              <a:gd name="connsiteX44" fmla="*/ 9076813 w 12192000"/>
              <a:gd name="connsiteY44" fmla="*/ 283909 h 4939827"/>
              <a:gd name="connsiteX45" fmla="*/ 9085871 w 12192000"/>
              <a:gd name="connsiteY45" fmla="*/ 285133 h 4939827"/>
              <a:gd name="connsiteX46" fmla="*/ 9086159 w 12192000"/>
              <a:gd name="connsiteY46" fmla="*/ 284887 h 4939827"/>
              <a:gd name="connsiteX47" fmla="*/ 9134606 w 12192000"/>
              <a:gd name="connsiteY47" fmla="*/ 288168 h 4939827"/>
              <a:gd name="connsiteX48" fmla="*/ 9195590 w 12192000"/>
              <a:gd name="connsiteY48" fmla="*/ 279568 h 4939827"/>
              <a:gd name="connsiteX49" fmla="*/ 9219336 w 12192000"/>
              <a:gd name="connsiteY49" fmla="*/ 278133 h 4939827"/>
              <a:gd name="connsiteX50" fmla="*/ 9232362 w 12192000"/>
              <a:gd name="connsiteY50" fmla="*/ 275894 h 4939827"/>
              <a:gd name="connsiteX51" fmla="*/ 9233396 w 12192000"/>
              <a:gd name="connsiteY51" fmla="*/ 274803 h 4939827"/>
              <a:gd name="connsiteX52" fmla="*/ 9256213 w 12192000"/>
              <a:gd name="connsiteY52" fmla="*/ 281576 h 4939827"/>
              <a:gd name="connsiteX53" fmla="*/ 9371484 w 12192000"/>
              <a:gd name="connsiteY53" fmla="*/ 329634 h 4939827"/>
              <a:gd name="connsiteX54" fmla="*/ 9404829 w 12192000"/>
              <a:gd name="connsiteY54" fmla="*/ 339038 h 4939827"/>
              <a:gd name="connsiteX55" fmla="*/ 9427021 w 12192000"/>
              <a:gd name="connsiteY55" fmla="*/ 358784 h 4939827"/>
              <a:gd name="connsiteX56" fmla="*/ 9670844 w 12192000"/>
              <a:gd name="connsiteY56" fmla="*/ 405128 h 4939827"/>
              <a:gd name="connsiteX57" fmla="*/ 9816083 w 12192000"/>
              <a:gd name="connsiteY57" fmla="*/ 416573 h 4939827"/>
              <a:gd name="connsiteX58" fmla="*/ 9936741 w 12192000"/>
              <a:gd name="connsiteY58" fmla="*/ 437044 h 4939827"/>
              <a:gd name="connsiteX59" fmla="*/ 10050093 w 12192000"/>
              <a:gd name="connsiteY59" fmla="*/ 443783 h 4939827"/>
              <a:gd name="connsiteX60" fmla="*/ 10130090 w 12192000"/>
              <a:gd name="connsiteY60" fmla="*/ 459520 h 4939827"/>
              <a:gd name="connsiteX61" fmla="*/ 10173456 w 12192000"/>
              <a:gd name="connsiteY61" fmla="*/ 457749 h 4939827"/>
              <a:gd name="connsiteX62" fmla="*/ 10218232 w 12192000"/>
              <a:gd name="connsiteY62" fmla="*/ 459820 h 4939827"/>
              <a:gd name="connsiteX63" fmla="*/ 10354176 w 12192000"/>
              <a:gd name="connsiteY63" fmla="*/ 471377 h 4939827"/>
              <a:gd name="connsiteX64" fmla="*/ 10430681 w 12192000"/>
              <a:gd name="connsiteY64" fmla="*/ 481226 h 4939827"/>
              <a:gd name="connsiteX65" fmla="*/ 10478169 w 12192000"/>
              <a:gd name="connsiteY65" fmla="*/ 481774 h 4939827"/>
              <a:gd name="connsiteX66" fmla="*/ 10540907 w 12192000"/>
              <a:gd name="connsiteY66" fmla="*/ 485607 h 4939827"/>
              <a:gd name="connsiteX67" fmla="*/ 10614941 w 12192000"/>
              <a:gd name="connsiteY67" fmla="*/ 487592 h 4939827"/>
              <a:gd name="connsiteX68" fmla="*/ 10674098 w 12192000"/>
              <a:gd name="connsiteY68" fmla="*/ 521656 h 4939827"/>
              <a:gd name="connsiteX69" fmla="*/ 10874834 w 12192000"/>
              <a:gd name="connsiteY69" fmla="*/ 574867 h 4939827"/>
              <a:gd name="connsiteX70" fmla="*/ 10944981 w 12192000"/>
              <a:gd name="connsiteY70" fmla="*/ 615042 h 4939827"/>
              <a:gd name="connsiteX71" fmla="*/ 11006376 w 12192000"/>
              <a:gd name="connsiteY71" fmla="*/ 645957 h 4939827"/>
              <a:gd name="connsiteX72" fmla="*/ 11076308 w 12192000"/>
              <a:gd name="connsiteY72" fmla="*/ 675698 h 4939827"/>
              <a:gd name="connsiteX73" fmla="*/ 11148789 w 12192000"/>
              <a:gd name="connsiteY73" fmla="*/ 685041 h 4939827"/>
              <a:gd name="connsiteX74" fmla="*/ 11249129 w 12192000"/>
              <a:gd name="connsiteY74" fmla="*/ 684218 h 4939827"/>
              <a:gd name="connsiteX75" fmla="*/ 11299915 w 12192000"/>
              <a:gd name="connsiteY75" fmla="*/ 692177 h 4939827"/>
              <a:gd name="connsiteX76" fmla="*/ 11386973 w 12192000"/>
              <a:gd name="connsiteY76" fmla="*/ 708209 h 4939827"/>
              <a:gd name="connsiteX77" fmla="*/ 11500105 w 12192000"/>
              <a:gd name="connsiteY77" fmla="*/ 735014 h 4939827"/>
              <a:gd name="connsiteX78" fmla="*/ 11621735 w 12192000"/>
              <a:gd name="connsiteY78" fmla="*/ 789584 h 4939827"/>
              <a:gd name="connsiteX79" fmla="*/ 11691200 w 12192000"/>
              <a:gd name="connsiteY79" fmla="*/ 867902 h 4939827"/>
              <a:gd name="connsiteX80" fmla="*/ 11819427 w 12192000"/>
              <a:gd name="connsiteY80" fmla="*/ 911634 h 4939827"/>
              <a:gd name="connsiteX81" fmla="*/ 11969720 w 12192000"/>
              <a:gd name="connsiteY81" fmla="*/ 964737 h 4939827"/>
              <a:gd name="connsiteX82" fmla="*/ 12055766 w 12192000"/>
              <a:gd name="connsiteY82" fmla="*/ 991268 h 4939827"/>
              <a:gd name="connsiteX83" fmla="*/ 12171539 w 12192000"/>
              <a:gd name="connsiteY83" fmla="*/ 995427 h 4939827"/>
              <a:gd name="connsiteX84" fmla="*/ 12187831 w 12192000"/>
              <a:gd name="connsiteY84" fmla="*/ 996580 h 4939827"/>
              <a:gd name="connsiteX85" fmla="*/ 12192000 w 12192000"/>
              <a:gd name="connsiteY85" fmla="*/ 996726 h 4939827"/>
              <a:gd name="connsiteX86" fmla="*/ 12192000 w 12192000"/>
              <a:gd name="connsiteY86" fmla="*/ 4939827 h 4939827"/>
              <a:gd name="connsiteX87" fmla="*/ 0 w 12192000"/>
              <a:gd name="connsiteY87" fmla="*/ 4939827 h 4939827"/>
              <a:gd name="connsiteX88" fmla="*/ 0 w 12192000"/>
              <a:gd name="connsiteY88" fmla="*/ 512043 h 4939827"/>
              <a:gd name="connsiteX89" fmla="*/ 7381 w 12192000"/>
              <a:gd name="connsiteY89" fmla="*/ 512580 h 4939827"/>
              <a:gd name="connsiteX90" fmla="*/ 100029 w 12192000"/>
              <a:gd name="connsiteY90" fmla="*/ 504758 h 4939827"/>
              <a:gd name="connsiteX91" fmla="*/ 155244 w 12192000"/>
              <a:gd name="connsiteY91" fmla="*/ 525130 h 4939827"/>
              <a:gd name="connsiteX92" fmla="*/ 254366 w 12192000"/>
              <a:gd name="connsiteY92" fmla="*/ 534449 h 4939827"/>
              <a:gd name="connsiteX93" fmla="*/ 447292 w 12192000"/>
              <a:gd name="connsiteY93" fmla="*/ 542725 h 4939827"/>
              <a:gd name="connsiteX94" fmla="*/ 628105 w 12192000"/>
              <a:gd name="connsiteY94" fmla="*/ 547853 h 4939827"/>
              <a:gd name="connsiteX95" fmla="*/ 783146 w 12192000"/>
              <a:gd name="connsiteY95" fmla="*/ 591799 h 4939827"/>
              <a:gd name="connsiteX96" fmla="*/ 1043676 w 12192000"/>
              <a:gd name="connsiteY96" fmla="*/ 591887 h 4939827"/>
              <a:gd name="connsiteX97" fmla="*/ 1281816 w 12192000"/>
              <a:gd name="connsiteY97" fmla="*/ 520946 h 4939827"/>
              <a:gd name="connsiteX98" fmla="*/ 1486347 w 12192000"/>
              <a:gd name="connsiteY98" fmla="*/ 487310 h 4939827"/>
              <a:gd name="connsiteX99" fmla="*/ 1568079 w 12192000"/>
              <a:gd name="connsiteY99" fmla="*/ 462531 h 4939827"/>
              <a:gd name="connsiteX100" fmla="*/ 1622516 w 12192000"/>
              <a:gd name="connsiteY100" fmla="*/ 466058 h 4939827"/>
              <a:gd name="connsiteX101" fmla="*/ 1655457 w 12192000"/>
              <a:gd name="connsiteY101" fmla="*/ 465359 h 4939827"/>
              <a:gd name="connsiteX102" fmla="*/ 1717454 w 12192000"/>
              <a:gd name="connsiteY102" fmla="*/ 417203 h 4939827"/>
              <a:gd name="connsiteX103" fmla="*/ 1913794 w 12192000"/>
              <a:gd name="connsiteY103" fmla="*/ 365255 h 4939827"/>
              <a:gd name="connsiteX104" fmla="*/ 2129762 w 12192000"/>
              <a:gd name="connsiteY104" fmla="*/ 367832 h 4939827"/>
              <a:gd name="connsiteX105" fmla="*/ 2376970 w 12192000"/>
              <a:gd name="connsiteY105" fmla="*/ 350129 h 4939827"/>
              <a:gd name="connsiteX106" fmla="*/ 2480155 w 12192000"/>
              <a:gd name="connsiteY106" fmla="*/ 359227 h 4939827"/>
              <a:gd name="connsiteX107" fmla="*/ 2586782 w 12192000"/>
              <a:gd name="connsiteY107" fmla="*/ 339352 h 4939827"/>
              <a:gd name="connsiteX108" fmla="*/ 2679617 w 12192000"/>
              <a:gd name="connsiteY108" fmla="*/ 305383 h 4939827"/>
              <a:gd name="connsiteX109" fmla="*/ 2788947 w 12192000"/>
              <a:gd name="connsiteY109" fmla="*/ 250375 h 4939827"/>
              <a:gd name="connsiteX110" fmla="*/ 2965530 w 12192000"/>
              <a:gd name="connsiteY110" fmla="*/ 245958 h 4939827"/>
              <a:gd name="connsiteX111" fmla="*/ 3103677 w 12192000"/>
              <a:gd name="connsiteY111" fmla="*/ 209527 h 4939827"/>
              <a:gd name="connsiteX112" fmla="*/ 3126759 w 12192000"/>
              <a:gd name="connsiteY112" fmla="*/ 211226 h 4939827"/>
              <a:gd name="connsiteX113" fmla="*/ 3164020 w 12192000"/>
              <a:gd name="connsiteY113" fmla="*/ 212779 h 4939827"/>
              <a:gd name="connsiteX114" fmla="*/ 3285019 w 12192000"/>
              <a:gd name="connsiteY114" fmla="*/ 220535 h 4939827"/>
              <a:gd name="connsiteX115" fmla="*/ 3365154 w 12192000"/>
              <a:gd name="connsiteY115" fmla="*/ 226416 h 4939827"/>
              <a:gd name="connsiteX116" fmla="*/ 3367507 w 12192000"/>
              <a:gd name="connsiteY116" fmla="*/ 225416 h 4939827"/>
              <a:gd name="connsiteX117" fmla="*/ 3387567 w 12192000"/>
              <a:gd name="connsiteY117" fmla="*/ 227103 h 4939827"/>
              <a:gd name="connsiteX118" fmla="*/ 3498001 w 12192000"/>
              <a:gd name="connsiteY118" fmla="*/ 231941 h 4939827"/>
              <a:gd name="connsiteX119" fmla="*/ 3561557 w 12192000"/>
              <a:gd name="connsiteY119" fmla="*/ 228095 h 4939827"/>
              <a:gd name="connsiteX120" fmla="*/ 3611920 w 12192000"/>
              <a:gd name="connsiteY120" fmla="*/ 218094 h 4939827"/>
              <a:gd name="connsiteX121" fmla="*/ 3620528 w 12192000"/>
              <a:gd name="connsiteY121" fmla="*/ 218788 h 4939827"/>
              <a:gd name="connsiteX122" fmla="*/ 3620766 w 12192000"/>
              <a:gd name="connsiteY122" fmla="*/ 218511 h 4939827"/>
              <a:gd name="connsiteX123" fmla="*/ 3629977 w 12192000"/>
              <a:gd name="connsiteY123" fmla="*/ 218664 h 4939827"/>
              <a:gd name="connsiteX124" fmla="*/ 3636217 w 12192000"/>
              <a:gd name="connsiteY124" fmla="*/ 220048 h 4939827"/>
              <a:gd name="connsiteX125" fmla="*/ 3709484 w 12192000"/>
              <a:gd name="connsiteY125" fmla="*/ 186927 h 4939827"/>
              <a:gd name="connsiteX126" fmla="*/ 3761342 w 12192000"/>
              <a:gd name="connsiteY126" fmla="*/ 177474 h 4939827"/>
              <a:gd name="connsiteX127" fmla="*/ 3799748 w 12192000"/>
              <a:gd name="connsiteY127" fmla="*/ 167154 h 4939827"/>
              <a:gd name="connsiteX128" fmla="*/ 3922756 w 12192000"/>
              <a:gd name="connsiteY128" fmla="*/ 194044 h 4939827"/>
              <a:gd name="connsiteX129" fmla="*/ 4028476 w 12192000"/>
              <a:gd name="connsiteY129" fmla="*/ 223679 h 4939827"/>
              <a:gd name="connsiteX130" fmla="*/ 4191582 w 12192000"/>
              <a:gd name="connsiteY130" fmla="*/ 238952 h 4939827"/>
              <a:gd name="connsiteX131" fmla="*/ 4251024 w 12192000"/>
              <a:gd name="connsiteY131" fmla="*/ 240874 h 4939827"/>
              <a:gd name="connsiteX132" fmla="*/ 4355275 w 12192000"/>
              <a:gd name="connsiteY132" fmla="*/ 260205 h 4939827"/>
              <a:gd name="connsiteX133" fmla="*/ 4423807 w 12192000"/>
              <a:gd name="connsiteY133" fmla="*/ 270366 h 4939827"/>
              <a:gd name="connsiteX134" fmla="*/ 4558432 w 12192000"/>
              <a:gd name="connsiteY134" fmla="*/ 269194 h 4939827"/>
              <a:gd name="connsiteX135" fmla="*/ 4635061 w 12192000"/>
              <a:gd name="connsiteY135" fmla="*/ 280682 h 4939827"/>
              <a:gd name="connsiteX136" fmla="*/ 4807427 w 12192000"/>
              <a:gd name="connsiteY136" fmla="*/ 276835 h 4939827"/>
              <a:gd name="connsiteX137" fmla="*/ 5028933 w 12192000"/>
              <a:gd name="connsiteY137" fmla="*/ 183887 h 4939827"/>
              <a:gd name="connsiteX138" fmla="*/ 5093642 w 12192000"/>
              <a:gd name="connsiteY138" fmla="*/ 177214 h 4939827"/>
              <a:gd name="connsiteX139" fmla="*/ 5102642 w 12192000"/>
              <a:gd name="connsiteY139" fmla="*/ 186816 h 4939827"/>
              <a:gd name="connsiteX140" fmla="*/ 5193590 w 12192000"/>
              <a:gd name="connsiteY140" fmla="*/ 156458 h 4939827"/>
              <a:gd name="connsiteX141" fmla="*/ 5323922 w 12192000"/>
              <a:gd name="connsiteY141" fmla="*/ 146332 h 4939827"/>
              <a:gd name="connsiteX142" fmla="*/ 5421860 w 12192000"/>
              <a:gd name="connsiteY142" fmla="*/ 167298 h 4939827"/>
              <a:gd name="connsiteX143" fmla="*/ 5476948 w 12192000"/>
              <a:gd name="connsiteY143" fmla="*/ 173249 h 4939827"/>
              <a:gd name="connsiteX144" fmla="*/ 5516842 w 12192000"/>
              <a:gd name="connsiteY144" fmla="*/ 184018 h 4939827"/>
              <a:gd name="connsiteX145" fmla="*/ 5619415 w 12192000"/>
              <a:gd name="connsiteY145" fmla="*/ 176781 h 4939827"/>
              <a:gd name="connsiteX146" fmla="*/ 5789867 w 12192000"/>
              <a:gd name="connsiteY146" fmla="*/ 150304 h 4939827"/>
              <a:gd name="connsiteX147" fmla="*/ 5825953 w 12192000"/>
              <a:gd name="connsiteY147" fmla="*/ 147907 h 4939827"/>
              <a:gd name="connsiteX148" fmla="*/ 5856168 w 12192000"/>
              <a:gd name="connsiteY148" fmla="*/ 158719 h 4939827"/>
              <a:gd name="connsiteX149" fmla="*/ 5862476 w 12192000"/>
              <a:gd name="connsiteY149" fmla="*/ 172447 h 4939827"/>
              <a:gd name="connsiteX150" fmla="*/ 5882195 w 12192000"/>
              <a:gd name="connsiteY150" fmla="*/ 173195 h 4939827"/>
              <a:gd name="connsiteX151" fmla="*/ 5952585 w 12192000"/>
              <a:gd name="connsiteY151" fmla="*/ 161012 h 4939827"/>
              <a:gd name="connsiteX152" fmla="*/ 6001964 w 12192000"/>
              <a:gd name="connsiteY152" fmla="*/ 154786 h 4939827"/>
              <a:gd name="connsiteX153" fmla="*/ 6184207 w 12192000"/>
              <a:gd name="connsiteY153" fmla="*/ 132658 h 4939827"/>
              <a:gd name="connsiteX154" fmla="*/ 6415830 w 12192000"/>
              <a:gd name="connsiteY154" fmla="*/ 136006 h 4939827"/>
              <a:gd name="connsiteX155" fmla="*/ 6756965 w 12192000"/>
              <a:gd name="connsiteY155" fmla="*/ 57636 h 4939827"/>
              <a:gd name="connsiteX156" fmla="*/ 6819400 w 12192000"/>
              <a:gd name="connsiteY156" fmla="*/ 30742 h 4939827"/>
              <a:gd name="connsiteX157" fmla="*/ 6986370 w 12192000"/>
              <a:gd name="connsiteY157" fmla="*/ 12659 h 4939827"/>
              <a:gd name="connsiteX158" fmla="*/ 6989536 w 12192000"/>
              <a:gd name="connsiteY158" fmla="*/ 14528 h 4939827"/>
              <a:gd name="connsiteX159" fmla="*/ 7015933 w 12192000"/>
              <a:gd name="connsiteY159" fmla="*/ 9653 h 4939827"/>
              <a:gd name="connsiteX160" fmla="*/ 7020592 w 12192000"/>
              <a:gd name="connsiteY160" fmla="*/ 1651 h 4939827"/>
              <a:gd name="connsiteX161" fmla="*/ 7025905 w 12192000"/>
              <a:gd name="connsiteY161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586687 w 12192000"/>
              <a:gd name="connsiteY30" fmla="*/ 264089 h 4939827"/>
              <a:gd name="connsiteX31" fmla="*/ 8601067 w 12192000"/>
              <a:gd name="connsiteY31" fmla="*/ 270114 h 4939827"/>
              <a:gd name="connsiteX32" fmla="*/ 8672650 w 12192000"/>
              <a:gd name="connsiteY32" fmla="*/ 254821 h 4939827"/>
              <a:gd name="connsiteX33" fmla="*/ 8785543 w 12192000"/>
              <a:gd name="connsiteY33" fmla="*/ 263406 h 4939827"/>
              <a:gd name="connsiteX34" fmla="*/ 8830588 w 12192000"/>
              <a:gd name="connsiteY34" fmla="*/ 265483 h 4939827"/>
              <a:gd name="connsiteX35" fmla="*/ 8905142 w 12192000"/>
              <a:gd name="connsiteY35" fmla="*/ 264958 h 4939827"/>
              <a:gd name="connsiteX36" fmla="*/ 8968582 w 12192000"/>
              <a:gd name="connsiteY36" fmla="*/ 262728 h 4939827"/>
              <a:gd name="connsiteX37" fmla="*/ 8972994 w 12192000"/>
              <a:gd name="connsiteY37" fmla="*/ 263284 h 4939827"/>
              <a:gd name="connsiteX38" fmla="*/ 9004605 w 12192000"/>
              <a:gd name="connsiteY38" fmla="*/ 258041 h 4939827"/>
              <a:gd name="connsiteX39" fmla="*/ 9016165 w 12192000"/>
              <a:gd name="connsiteY39" fmla="*/ 261258 h 4939827"/>
              <a:gd name="connsiteX40" fmla="*/ 9043297 w 12192000"/>
              <a:gd name="connsiteY40" fmla="*/ 281547 h 4939827"/>
              <a:gd name="connsiteX41" fmla="*/ 9048315 w 12192000"/>
              <a:gd name="connsiteY41" fmla="*/ 279264 h 4939827"/>
              <a:gd name="connsiteX42" fmla="*/ 9054706 w 12192000"/>
              <a:gd name="connsiteY42" fmla="*/ 278538 h 4939827"/>
              <a:gd name="connsiteX43" fmla="*/ 9070919 w 12192000"/>
              <a:gd name="connsiteY43" fmla="*/ 281810 h 4939827"/>
              <a:gd name="connsiteX44" fmla="*/ 9076813 w 12192000"/>
              <a:gd name="connsiteY44" fmla="*/ 283909 h 4939827"/>
              <a:gd name="connsiteX45" fmla="*/ 9085871 w 12192000"/>
              <a:gd name="connsiteY45" fmla="*/ 285133 h 4939827"/>
              <a:gd name="connsiteX46" fmla="*/ 9086159 w 12192000"/>
              <a:gd name="connsiteY46" fmla="*/ 284887 h 4939827"/>
              <a:gd name="connsiteX47" fmla="*/ 9134606 w 12192000"/>
              <a:gd name="connsiteY47" fmla="*/ 288168 h 4939827"/>
              <a:gd name="connsiteX48" fmla="*/ 9195590 w 12192000"/>
              <a:gd name="connsiteY48" fmla="*/ 279568 h 4939827"/>
              <a:gd name="connsiteX49" fmla="*/ 9219336 w 12192000"/>
              <a:gd name="connsiteY49" fmla="*/ 278133 h 4939827"/>
              <a:gd name="connsiteX50" fmla="*/ 9232362 w 12192000"/>
              <a:gd name="connsiteY50" fmla="*/ 275894 h 4939827"/>
              <a:gd name="connsiteX51" fmla="*/ 9233396 w 12192000"/>
              <a:gd name="connsiteY51" fmla="*/ 274803 h 4939827"/>
              <a:gd name="connsiteX52" fmla="*/ 9256213 w 12192000"/>
              <a:gd name="connsiteY52" fmla="*/ 281576 h 4939827"/>
              <a:gd name="connsiteX53" fmla="*/ 9371484 w 12192000"/>
              <a:gd name="connsiteY53" fmla="*/ 329634 h 4939827"/>
              <a:gd name="connsiteX54" fmla="*/ 9404829 w 12192000"/>
              <a:gd name="connsiteY54" fmla="*/ 339038 h 4939827"/>
              <a:gd name="connsiteX55" fmla="*/ 9427021 w 12192000"/>
              <a:gd name="connsiteY55" fmla="*/ 358784 h 4939827"/>
              <a:gd name="connsiteX56" fmla="*/ 9670844 w 12192000"/>
              <a:gd name="connsiteY56" fmla="*/ 405128 h 4939827"/>
              <a:gd name="connsiteX57" fmla="*/ 9816083 w 12192000"/>
              <a:gd name="connsiteY57" fmla="*/ 416573 h 4939827"/>
              <a:gd name="connsiteX58" fmla="*/ 9936741 w 12192000"/>
              <a:gd name="connsiteY58" fmla="*/ 437044 h 4939827"/>
              <a:gd name="connsiteX59" fmla="*/ 10050093 w 12192000"/>
              <a:gd name="connsiteY59" fmla="*/ 443783 h 4939827"/>
              <a:gd name="connsiteX60" fmla="*/ 10130090 w 12192000"/>
              <a:gd name="connsiteY60" fmla="*/ 459520 h 4939827"/>
              <a:gd name="connsiteX61" fmla="*/ 10173456 w 12192000"/>
              <a:gd name="connsiteY61" fmla="*/ 457749 h 4939827"/>
              <a:gd name="connsiteX62" fmla="*/ 10218232 w 12192000"/>
              <a:gd name="connsiteY62" fmla="*/ 459820 h 4939827"/>
              <a:gd name="connsiteX63" fmla="*/ 10354176 w 12192000"/>
              <a:gd name="connsiteY63" fmla="*/ 471377 h 4939827"/>
              <a:gd name="connsiteX64" fmla="*/ 10430681 w 12192000"/>
              <a:gd name="connsiteY64" fmla="*/ 481226 h 4939827"/>
              <a:gd name="connsiteX65" fmla="*/ 10478169 w 12192000"/>
              <a:gd name="connsiteY65" fmla="*/ 481774 h 4939827"/>
              <a:gd name="connsiteX66" fmla="*/ 10540907 w 12192000"/>
              <a:gd name="connsiteY66" fmla="*/ 485607 h 4939827"/>
              <a:gd name="connsiteX67" fmla="*/ 10614941 w 12192000"/>
              <a:gd name="connsiteY67" fmla="*/ 487592 h 4939827"/>
              <a:gd name="connsiteX68" fmla="*/ 10674098 w 12192000"/>
              <a:gd name="connsiteY68" fmla="*/ 521656 h 4939827"/>
              <a:gd name="connsiteX69" fmla="*/ 10874834 w 12192000"/>
              <a:gd name="connsiteY69" fmla="*/ 574867 h 4939827"/>
              <a:gd name="connsiteX70" fmla="*/ 10944981 w 12192000"/>
              <a:gd name="connsiteY70" fmla="*/ 615042 h 4939827"/>
              <a:gd name="connsiteX71" fmla="*/ 11006376 w 12192000"/>
              <a:gd name="connsiteY71" fmla="*/ 645957 h 4939827"/>
              <a:gd name="connsiteX72" fmla="*/ 11076308 w 12192000"/>
              <a:gd name="connsiteY72" fmla="*/ 675698 h 4939827"/>
              <a:gd name="connsiteX73" fmla="*/ 11148789 w 12192000"/>
              <a:gd name="connsiteY73" fmla="*/ 685041 h 4939827"/>
              <a:gd name="connsiteX74" fmla="*/ 11249129 w 12192000"/>
              <a:gd name="connsiteY74" fmla="*/ 684218 h 4939827"/>
              <a:gd name="connsiteX75" fmla="*/ 11299915 w 12192000"/>
              <a:gd name="connsiteY75" fmla="*/ 692177 h 4939827"/>
              <a:gd name="connsiteX76" fmla="*/ 11386973 w 12192000"/>
              <a:gd name="connsiteY76" fmla="*/ 708209 h 4939827"/>
              <a:gd name="connsiteX77" fmla="*/ 11500105 w 12192000"/>
              <a:gd name="connsiteY77" fmla="*/ 735014 h 4939827"/>
              <a:gd name="connsiteX78" fmla="*/ 11621735 w 12192000"/>
              <a:gd name="connsiteY78" fmla="*/ 789584 h 4939827"/>
              <a:gd name="connsiteX79" fmla="*/ 11691200 w 12192000"/>
              <a:gd name="connsiteY79" fmla="*/ 867902 h 4939827"/>
              <a:gd name="connsiteX80" fmla="*/ 11819427 w 12192000"/>
              <a:gd name="connsiteY80" fmla="*/ 911634 h 4939827"/>
              <a:gd name="connsiteX81" fmla="*/ 11969720 w 12192000"/>
              <a:gd name="connsiteY81" fmla="*/ 964737 h 4939827"/>
              <a:gd name="connsiteX82" fmla="*/ 12055766 w 12192000"/>
              <a:gd name="connsiteY82" fmla="*/ 991268 h 4939827"/>
              <a:gd name="connsiteX83" fmla="*/ 12171539 w 12192000"/>
              <a:gd name="connsiteY83" fmla="*/ 995427 h 4939827"/>
              <a:gd name="connsiteX84" fmla="*/ 12187831 w 12192000"/>
              <a:gd name="connsiteY84" fmla="*/ 996580 h 4939827"/>
              <a:gd name="connsiteX85" fmla="*/ 12192000 w 12192000"/>
              <a:gd name="connsiteY85" fmla="*/ 996726 h 4939827"/>
              <a:gd name="connsiteX86" fmla="*/ 12192000 w 12192000"/>
              <a:gd name="connsiteY86" fmla="*/ 4939827 h 4939827"/>
              <a:gd name="connsiteX87" fmla="*/ 0 w 12192000"/>
              <a:gd name="connsiteY87" fmla="*/ 4939827 h 4939827"/>
              <a:gd name="connsiteX88" fmla="*/ 0 w 12192000"/>
              <a:gd name="connsiteY88" fmla="*/ 512043 h 4939827"/>
              <a:gd name="connsiteX89" fmla="*/ 7381 w 12192000"/>
              <a:gd name="connsiteY89" fmla="*/ 512580 h 4939827"/>
              <a:gd name="connsiteX90" fmla="*/ 100029 w 12192000"/>
              <a:gd name="connsiteY90" fmla="*/ 504758 h 4939827"/>
              <a:gd name="connsiteX91" fmla="*/ 155244 w 12192000"/>
              <a:gd name="connsiteY91" fmla="*/ 525130 h 4939827"/>
              <a:gd name="connsiteX92" fmla="*/ 254366 w 12192000"/>
              <a:gd name="connsiteY92" fmla="*/ 534449 h 4939827"/>
              <a:gd name="connsiteX93" fmla="*/ 447292 w 12192000"/>
              <a:gd name="connsiteY93" fmla="*/ 542725 h 4939827"/>
              <a:gd name="connsiteX94" fmla="*/ 628105 w 12192000"/>
              <a:gd name="connsiteY94" fmla="*/ 547853 h 4939827"/>
              <a:gd name="connsiteX95" fmla="*/ 783146 w 12192000"/>
              <a:gd name="connsiteY95" fmla="*/ 591799 h 4939827"/>
              <a:gd name="connsiteX96" fmla="*/ 1043676 w 12192000"/>
              <a:gd name="connsiteY96" fmla="*/ 591887 h 4939827"/>
              <a:gd name="connsiteX97" fmla="*/ 1281816 w 12192000"/>
              <a:gd name="connsiteY97" fmla="*/ 520946 h 4939827"/>
              <a:gd name="connsiteX98" fmla="*/ 1486347 w 12192000"/>
              <a:gd name="connsiteY98" fmla="*/ 487310 h 4939827"/>
              <a:gd name="connsiteX99" fmla="*/ 1568079 w 12192000"/>
              <a:gd name="connsiteY99" fmla="*/ 462531 h 4939827"/>
              <a:gd name="connsiteX100" fmla="*/ 1622516 w 12192000"/>
              <a:gd name="connsiteY100" fmla="*/ 466058 h 4939827"/>
              <a:gd name="connsiteX101" fmla="*/ 1655457 w 12192000"/>
              <a:gd name="connsiteY101" fmla="*/ 465359 h 4939827"/>
              <a:gd name="connsiteX102" fmla="*/ 1717454 w 12192000"/>
              <a:gd name="connsiteY102" fmla="*/ 417203 h 4939827"/>
              <a:gd name="connsiteX103" fmla="*/ 1913794 w 12192000"/>
              <a:gd name="connsiteY103" fmla="*/ 365255 h 4939827"/>
              <a:gd name="connsiteX104" fmla="*/ 2129762 w 12192000"/>
              <a:gd name="connsiteY104" fmla="*/ 367832 h 4939827"/>
              <a:gd name="connsiteX105" fmla="*/ 2376970 w 12192000"/>
              <a:gd name="connsiteY105" fmla="*/ 350129 h 4939827"/>
              <a:gd name="connsiteX106" fmla="*/ 2480155 w 12192000"/>
              <a:gd name="connsiteY106" fmla="*/ 359227 h 4939827"/>
              <a:gd name="connsiteX107" fmla="*/ 2586782 w 12192000"/>
              <a:gd name="connsiteY107" fmla="*/ 339352 h 4939827"/>
              <a:gd name="connsiteX108" fmla="*/ 2679617 w 12192000"/>
              <a:gd name="connsiteY108" fmla="*/ 305383 h 4939827"/>
              <a:gd name="connsiteX109" fmla="*/ 2788947 w 12192000"/>
              <a:gd name="connsiteY109" fmla="*/ 250375 h 4939827"/>
              <a:gd name="connsiteX110" fmla="*/ 2965530 w 12192000"/>
              <a:gd name="connsiteY110" fmla="*/ 245958 h 4939827"/>
              <a:gd name="connsiteX111" fmla="*/ 3103677 w 12192000"/>
              <a:gd name="connsiteY111" fmla="*/ 209527 h 4939827"/>
              <a:gd name="connsiteX112" fmla="*/ 3126759 w 12192000"/>
              <a:gd name="connsiteY112" fmla="*/ 211226 h 4939827"/>
              <a:gd name="connsiteX113" fmla="*/ 3164020 w 12192000"/>
              <a:gd name="connsiteY113" fmla="*/ 212779 h 4939827"/>
              <a:gd name="connsiteX114" fmla="*/ 3285019 w 12192000"/>
              <a:gd name="connsiteY114" fmla="*/ 220535 h 4939827"/>
              <a:gd name="connsiteX115" fmla="*/ 3365154 w 12192000"/>
              <a:gd name="connsiteY115" fmla="*/ 226416 h 4939827"/>
              <a:gd name="connsiteX116" fmla="*/ 3367507 w 12192000"/>
              <a:gd name="connsiteY116" fmla="*/ 225416 h 4939827"/>
              <a:gd name="connsiteX117" fmla="*/ 3387567 w 12192000"/>
              <a:gd name="connsiteY117" fmla="*/ 227103 h 4939827"/>
              <a:gd name="connsiteX118" fmla="*/ 3498001 w 12192000"/>
              <a:gd name="connsiteY118" fmla="*/ 231941 h 4939827"/>
              <a:gd name="connsiteX119" fmla="*/ 3561557 w 12192000"/>
              <a:gd name="connsiteY119" fmla="*/ 228095 h 4939827"/>
              <a:gd name="connsiteX120" fmla="*/ 3611920 w 12192000"/>
              <a:gd name="connsiteY120" fmla="*/ 218094 h 4939827"/>
              <a:gd name="connsiteX121" fmla="*/ 3620528 w 12192000"/>
              <a:gd name="connsiteY121" fmla="*/ 218788 h 4939827"/>
              <a:gd name="connsiteX122" fmla="*/ 3620766 w 12192000"/>
              <a:gd name="connsiteY122" fmla="*/ 218511 h 4939827"/>
              <a:gd name="connsiteX123" fmla="*/ 3629977 w 12192000"/>
              <a:gd name="connsiteY123" fmla="*/ 218664 h 4939827"/>
              <a:gd name="connsiteX124" fmla="*/ 3636217 w 12192000"/>
              <a:gd name="connsiteY124" fmla="*/ 220048 h 4939827"/>
              <a:gd name="connsiteX125" fmla="*/ 3709484 w 12192000"/>
              <a:gd name="connsiteY125" fmla="*/ 186927 h 4939827"/>
              <a:gd name="connsiteX126" fmla="*/ 3761342 w 12192000"/>
              <a:gd name="connsiteY126" fmla="*/ 177474 h 4939827"/>
              <a:gd name="connsiteX127" fmla="*/ 3799748 w 12192000"/>
              <a:gd name="connsiteY127" fmla="*/ 167154 h 4939827"/>
              <a:gd name="connsiteX128" fmla="*/ 3922756 w 12192000"/>
              <a:gd name="connsiteY128" fmla="*/ 194044 h 4939827"/>
              <a:gd name="connsiteX129" fmla="*/ 4028476 w 12192000"/>
              <a:gd name="connsiteY129" fmla="*/ 223679 h 4939827"/>
              <a:gd name="connsiteX130" fmla="*/ 4191582 w 12192000"/>
              <a:gd name="connsiteY130" fmla="*/ 238952 h 4939827"/>
              <a:gd name="connsiteX131" fmla="*/ 4251024 w 12192000"/>
              <a:gd name="connsiteY131" fmla="*/ 240874 h 4939827"/>
              <a:gd name="connsiteX132" fmla="*/ 4355275 w 12192000"/>
              <a:gd name="connsiteY132" fmla="*/ 260205 h 4939827"/>
              <a:gd name="connsiteX133" fmla="*/ 4423807 w 12192000"/>
              <a:gd name="connsiteY133" fmla="*/ 270366 h 4939827"/>
              <a:gd name="connsiteX134" fmla="*/ 4558432 w 12192000"/>
              <a:gd name="connsiteY134" fmla="*/ 269194 h 4939827"/>
              <a:gd name="connsiteX135" fmla="*/ 4635061 w 12192000"/>
              <a:gd name="connsiteY135" fmla="*/ 280682 h 4939827"/>
              <a:gd name="connsiteX136" fmla="*/ 4807427 w 12192000"/>
              <a:gd name="connsiteY136" fmla="*/ 276835 h 4939827"/>
              <a:gd name="connsiteX137" fmla="*/ 5028933 w 12192000"/>
              <a:gd name="connsiteY137" fmla="*/ 183887 h 4939827"/>
              <a:gd name="connsiteX138" fmla="*/ 5093642 w 12192000"/>
              <a:gd name="connsiteY138" fmla="*/ 177214 h 4939827"/>
              <a:gd name="connsiteX139" fmla="*/ 5102642 w 12192000"/>
              <a:gd name="connsiteY139" fmla="*/ 186816 h 4939827"/>
              <a:gd name="connsiteX140" fmla="*/ 5193590 w 12192000"/>
              <a:gd name="connsiteY140" fmla="*/ 156458 h 4939827"/>
              <a:gd name="connsiteX141" fmla="*/ 5323922 w 12192000"/>
              <a:gd name="connsiteY141" fmla="*/ 146332 h 4939827"/>
              <a:gd name="connsiteX142" fmla="*/ 5421860 w 12192000"/>
              <a:gd name="connsiteY142" fmla="*/ 167298 h 4939827"/>
              <a:gd name="connsiteX143" fmla="*/ 5476948 w 12192000"/>
              <a:gd name="connsiteY143" fmla="*/ 173249 h 4939827"/>
              <a:gd name="connsiteX144" fmla="*/ 5516842 w 12192000"/>
              <a:gd name="connsiteY144" fmla="*/ 184018 h 4939827"/>
              <a:gd name="connsiteX145" fmla="*/ 5619415 w 12192000"/>
              <a:gd name="connsiteY145" fmla="*/ 176781 h 4939827"/>
              <a:gd name="connsiteX146" fmla="*/ 5789867 w 12192000"/>
              <a:gd name="connsiteY146" fmla="*/ 150304 h 4939827"/>
              <a:gd name="connsiteX147" fmla="*/ 5825953 w 12192000"/>
              <a:gd name="connsiteY147" fmla="*/ 147907 h 4939827"/>
              <a:gd name="connsiteX148" fmla="*/ 5856168 w 12192000"/>
              <a:gd name="connsiteY148" fmla="*/ 158719 h 4939827"/>
              <a:gd name="connsiteX149" fmla="*/ 5862476 w 12192000"/>
              <a:gd name="connsiteY149" fmla="*/ 172447 h 4939827"/>
              <a:gd name="connsiteX150" fmla="*/ 5882195 w 12192000"/>
              <a:gd name="connsiteY150" fmla="*/ 173195 h 4939827"/>
              <a:gd name="connsiteX151" fmla="*/ 5952585 w 12192000"/>
              <a:gd name="connsiteY151" fmla="*/ 161012 h 4939827"/>
              <a:gd name="connsiteX152" fmla="*/ 6001964 w 12192000"/>
              <a:gd name="connsiteY152" fmla="*/ 154786 h 4939827"/>
              <a:gd name="connsiteX153" fmla="*/ 6184207 w 12192000"/>
              <a:gd name="connsiteY153" fmla="*/ 132658 h 4939827"/>
              <a:gd name="connsiteX154" fmla="*/ 6415830 w 12192000"/>
              <a:gd name="connsiteY154" fmla="*/ 136006 h 4939827"/>
              <a:gd name="connsiteX155" fmla="*/ 6756965 w 12192000"/>
              <a:gd name="connsiteY155" fmla="*/ 57636 h 4939827"/>
              <a:gd name="connsiteX156" fmla="*/ 6819400 w 12192000"/>
              <a:gd name="connsiteY156" fmla="*/ 30742 h 4939827"/>
              <a:gd name="connsiteX157" fmla="*/ 6986370 w 12192000"/>
              <a:gd name="connsiteY157" fmla="*/ 12659 h 4939827"/>
              <a:gd name="connsiteX158" fmla="*/ 6989536 w 12192000"/>
              <a:gd name="connsiteY158" fmla="*/ 14528 h 4939827"/>
              <a:gd name="connsiteX159" fmla="*/ 7015933 w 12192000"/>
              <a:gd name="connsiteY159" fmla="*/ 9653 h 4939827"/>
              <a:gd name="connsiteX160" fmla="*/ 7020592 w 12192000"/>
              <a:gd name="connsiteY160" fmla="*/ 1651 h 4939827"/>
              <a:gd name="connsiteX161" fmla="*/ 7025905 w 12192000"/>
              <a:gd name="connsiteY161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586687 w 12192000"/>
              <a:gd name="connsiteY30" fmla="*/ 264089 h 4939827"/>
              <a:gd name="connsiteX31" fmla="*/ 8672650 w 12192000"/>
              <a:gd name="connsiteY31" fmla="*/ 254821 h 4939827"/>
              <a:gd name="connsiteX32" fmla="*/ 8785543 w 12192000"/>
              <a:gd name="connsiteY32" fmla="*/ 263406 h 4939827"/>
              <a:gd name="connsiteX33" fmla="*/ 8830588 w 12192000"/>
              <a:gd name="connsiteY33" fmla="*/ 265483 h 4939827"/>
              <a:gd name="connsiteX34" fmla="*/ 8905142 w 12192000"/>
              <a:gd name="connsiteY34" fmla="*/ 264958 h 4939827"/>
              <a:gd name="connsiteX35" fmla="*/ 8968582 w 12192000"/>
              <a:gd name="connsiteY35" fmla="*/ 262728 h 4939827"/>
              <a:gd name="connsiteX36" fmla="*/ 8972994 w 12192000"/>
              <a:gd name="connsiteY36" fmla="*/ 263284 h 4939827"/>
              <a:gd name="connsiteX37" fmla="*/ 9004605 w 12192000"/>
              <a:gd name="connsiteY37" fmla="*/ 258041 h 4939827"/>
              <a:gd name="connsiteX38" fmla="*/ 9016165 w 12192000"/>
              <a:gd name="connsiteY38" fmla="*/ 261258 h 4939827"/>
              <a:gd name="connsiteX39" fmla="*/ 9043297 w 12192000"/>
              <a:gd name="connsiteY39" fmla="*/ 281547 h 4939827"/>
              <a:gd name="connsiteX40" fmla="*/ 9048315 w 12192000"/>
              <a:gd name="connsiteY40" fmla="*/ 279264 h 4939827"/>
              <a:gd name="connsiteX41" fmla="*/ 9054706 w 12192000"/>
              <a:gd name="connsiteY41" fmla="*/ 278538 h 4939827"/>
              <a:gd name="connsiteX42" fmla="*/ 9070919 w 12192000"/>
              <a:gd name="connsiteY42" fmla="*/ 281810 h 4939827"/>
              <a:gd name="connsiteX43" fmla="*/ 9076813 w 12192000"/>
              <a:gd name="connsiteY43" fmla="*/ 283909 h 4939827"/>
              <a:gd name="connsiteX44" fmla="*/ 9085871 w 12192000"/>
              <a:gd name="connsiteY44" fmla="*/ 285133 h 4939827"/>
              <a:gd name="connsiteX45" fmla="*/ 9086159 w 12192000"/>
              <a:gd name="connsiteY45" fmla="*/ 284887 h 4939827"/>
              <a:gd name="connsiteX46" fmla="*/ 9134606 w 12192000"/>
              <a:gd name="connsiteY46" fmla="*/ 288168 h 4939827"/>
              <a:gd name="connsiteX47" fmla="*/ 9195590 w 12192000"/>
              <a:gd name="connsiteY47" fmla="*/ 279568 h 4939827"/>
              <a:gd name="connsiteX48" fmla="*/ 9219336 w 12192000"/>
              <a:gd name="connsiteY48" fmla="*/ 278133 h 4939827"/>
              <a:gd name="connsiteX49" fmla="*/ 9232362 w 12192000"/>
              <a:gd name="connsiteY49" fmla="*/ 275894 h 4939827"/>
              <a:gd name="connsiteX50" fmla="*/ 9233396 w 12192000"/>
              <a:gd name="connsiteY50" fmla="*/ 274803 h 4939827"/>
              <a:gd name="connsiteX51" fmla="*/ 9256213 w 12192000"/>
              <a:gd name="connsiteY51" fmla="*/ 281576 h 4939827"/>
              <a:gd name="connsiteX52" fmla="*/ 9371484 w 12192000"/>
              <a:gd name="connsiteY52" fmla="*/ 329634 h 4939827"/>
              <a:gd name="connsiteX53" fmla="*/ 9404829 w 12192000"/>
              <a:gd name="connsiteY53" fmla="*/ 339038 h 4939827"/>
              <a:gd name="connsiteX54" fmla="*/ 9427021 w 12192000"/>
              <a:gd name="connsiteY54" fmla="*/ 358784 h 4939827"/>
              <a:gd name="connsiteX55" fmla="*/ 9670844 w 12192000"/>
              <a:gd name="connsiteY55" fmla="*/ 405128 h 4939827"/>
              <a:gd name="connsiteX56" fmla="*/ 9816083 w 12192000"/>
              <a:gd name="connsiteY56" fmla="*/ 416573 h 4939827"/>
              <a:gd name="connsiteX57" fmla="*/ 9936741 w 12192000"/>
              <a:gd name="connsiteY57" fmla="*/ 437044 h 4939827"/>
              <a:gd name="connsiteX58" fmla="*/ 10050093 w 12192000"/>
              <a:gd name="connsiteY58" fmla="*/ 443783 h 4939827"/>
              <a:gd name="connsiteX59" fmla="*/ 10130090 w 12192000"/>
              <a:gd name="connsiteY59" fmla="*/ 459520 h 4939827"/>
              <a:gd name="connsiteX60" fmla="*/ 10173456 w 12192000"/>
              <a:gd name="connsiteY60" fmla="*/ 457749 h 4939827"/>
              <a:gd name="connsiteX61" fmla="*/ 10218232 w 12192000"/>
              <a:gd name="connsiteY61" fmla="*/ 459820 h 4939827"/>
              <a:gd name="connsiteX62" fmla="*/ 10354176 w 12192000"/>
              <a:gd name="connsiteY62" fmla="*/ 471377 h 4939827"/>
              <a:gd name="connsiteX63" fmla="*/ 10430681 w 12192000"/>
              <a:gd name="connsiteY63" fmla="*/ 481226 h 4939827"/>
              <a:gd name="connsiteX64" fmla="*/ 10478169 w 12192000"/>
              <a:gd name="connsiteY64" fmla="*/ 481774 h 4939827"/>
              <a:gd name="connsiteX65" fmla="*/ 10540907 w 12192000"/>
              <a:gd name="connsiteY65" fmla="*/ 485607 h 4939827"/>
              <a:gd name="connsiteX66" fmla="*/ 10614941 w 12192000"/>
              <a:gd name="connsiteY66" fmla="*/ 487592 h 4939827"/>
              <a:gd name="connsiteX67" fmla="*/ 10674098 w 12192000"/>
              <a:gd name="connsiteY67" fmla="*/ 521656 h 4939827"/>
              <a:gd name="connsiteX68" fmla="*/ 10874834 w 12192000"/>
              <a:gd name="connsiteY68" fmla="*/ 574867 h 4939827"/>
              <a:gd name="connsiteX69" fmla="*/ 10944981 w 12192000"/>
              <a:gd name="connsiteY69" fmla="*/ 615042 h 4939827"/>
              <a:gd name="connsiteX70" fmla="*/ 11006376 w 12192000"/>
              <a:gd name="connsiteY70" fmla="*/ 645957 h 4939827"/>
              <a:gd name="connsiteX71" fmla="*/ 11076308 w 12192000"/>
              <a:gd name="connsiteY71" fmla="*/ 675698 h 4939827"/>
              <a:gd name="connsiteX72" fmla="*/ 11148789 w 12192000"/>
              <a:gd name="connsiteY72" fmla="*/ 685041 h 4939827"/>
              <a:gd name="connsiteX73" fmla="*/ 11249129 w 12192000"/>
              <a:gd name="connsiteY73" fmla="*/ 684218 h 4939827"/>
              <a:gd name="connsiteX74" fmla="*/ 11299915 w 12192000"/>
              <a:gd name="connsiteY74" fmla="*/ 692177 h 4939827"/>
              <a:gd name="connsiteX75" fmla="*/ 11386973 w 12192000"/>
              <a:gd name="connsiteY75" fmla="*/ 708209 h 4939827"/>
              <a:gd name="connsiteX76" fmla="*/ 11500105 w 12192000"/>
              <a:gd name="connsiteY76" fmla="*/ 735014 h 4939827"/>
              <a:gd name="connsiteX77" fmla="*/ 11621735 w 12192000"/>
              <a:gd name="connsiteY77" fmla="*/ 789584 h 4939827"/>
              <a:gd name="connsiteX78" fmla="*/ 11691200 w 12192000"/>
              <a:gd name="connsiteY78" fmla="*/ 867902 h 4939827"/>
              <a:gd name="connsiteX79" fmla="*/ 11819427 w 12192000"/>
              <a:gd name="connsiteY79" fmla="*/ 911634 h 4939827"/>
              <a:gd name="connsiteX80" fmla="*/ 11969720 w 12192000"/>
              <a:gd name="connsiteY80" fmla="*/ 964737 h 4939827"/>
              <a:gd name="connsiteX81" fmla="*/ 12055766 w 12192000"/>
              <a:gd name="connsiteY81" fmla="*/ 991268 h 4939827"/>
              <a:gd name="connsiteX82" fmla="*/ 12171539 w 12192000"/>
              <a:gd name="connsiteY82" fmla="*/ 995427 h 4939827"/>
              <a:gd name="connsiteX83" fmla="*/ 12187831 w 12192000"/>
              <a:gd name="connsiteY83" fmla="*/ 996580 h 4939827"/>
              <a:gd name="connsiteX84" fmla="*/ 12192000 w 12192000"/>
              <a:gd name="connsiteY84" fmla="*/ 996726 h 4939827"/>
              <a:gd name="connsiteX85" fmla="*/ 12192000 w 12192000"/>
              <a:gd name="connsiteY85" fmla="*/ 4939827 h 4939827"/>
              <a:gd name="connsiteX86" fmla="*/ 0 w 12192000"/>
              <a:gd name="connsiteY86" fmla="*/ 4939827 h 4939827"/>
              <a:gd name="connsiteX87" fmla="*/ 0 w 12192000"/>
              <a:gd name="connsiteY87" fmla="*/ 512043 h 4939827"/>
              <a:gd name="connsiteX88" fmla="*/ 7381 w 12192000"/>
              <a:gd name="connsiteY88" fmla="*/ 512580 h 4939827"/>
              <a:gd name="connsiteX89" fmla="*/ 100029 w 12192000"/>
              <a:gd name="connsiteY89" fmla="*/ 504758 h 4939827"/>
              <a:gd name="connsiteX90" fmla="*/ 155244 w 12192000"/>
              <a:gd name="connsiteY90" fmla="*/ 525130 h 4939827"/>
              <a:gd name="connsiteX91" fmla="*/ 254366 w 12192000"/>
              <a:gd name="connsiteY91" fmla="*/ 534449 h 4939827"/>
              <a:gd name="connsiteX92" fmla="*/ 447292 w 12192000"/>
              <a:gd name="connsiteY92" fmla="*/ 542725 h 4939827"/>
              <a:gd name="connsiteX93" fmla="*/ 628105 w 12192000"/>
              <a:gd name="connsiteY93" fmla="*/ 547853 h 4939827"/>
              <a:gd name="connsiteX94" fmla="*/ 783146 w 12192000"/>
              <a:gd name="connsiteY94" fmla="*/ 591799 h 4939827"/>
              <a:gd name="connsiteX95" fmla="*/ 1043676 w 12192000"/>
              <a:gd name="connsiteY95" fmla="*/ 591887 h 4939827"/>
              <a:gd name="connsiteX96" fmla="*/ 1281816 w 12192000"/>
              <a:gd name="connsiteY96" fmla="*/ 520946 h 4939827"/>
              <a:gd name="connsiteX97" fmla="*/ 1486347 w 12192000"/>
              <a:gd name="connsiteY97" fmla="*/ 487310 h 4939827"/>
              <a:gd name="connsiteX98" fmla="*/ 1568079 w 12192000"/>
              <a:gd name="connsiteY98" fmla="*/ 462531 h 4939827"/>
              <a:gd name="connsiteX99" fmla="*/ 1622516 w 12192000"/>
              <a:gd name="connsiteY99" fmla="*/ 466058 h 4939827"/>
              <a:gd name="connsiteX100" fmla="*/ 1655457 w 12192000"/>
              <a:gd name="connsiteY100" fmla="*/ 465359 h 4939827"/>
              <a:gd name="connsiteX101" fmla="*/ 1717454 w 12192000"/>
              <a:gd name="connsiteY101" fmla="*/ 417203 h 4939827"/>
              <a:gd name="connsiteX102" fmla="*/ 1913794 w 12192000"/>
              <a:gd name="connsiteY102" fmla="*/ 365255 h 4939827"/>
              <a:gd name="connsiteX103" fmla="*/ 2129762 w 12192000"/>
              <a:gd name="connsiteY103" fmla="*/ 367832 h 4939827"/>
              <a:gd name="connsiteX104" fmla="*/ 2376970 w 12192000"/>
              <a:gd name="connsiteY104" fmla="*/ 350129 h 4939827"/>
              <a:gd name="connsiteX105" fmla="*/ 2480155 w 12192000"/>
              <a:gd name="connsiteY105" fmla="*/ 359227 h 4939827"/>
              <a:gd name="connsiteX106" fmla="*/ 2586782 w 12192000"/>
              <a:gd name="connsiteY106" fmla="*/ 339352 h 4939827"/>
              <a:gd name="connsiteX107" fmla="*/ 2679617 w 12192000"/>
              <a:gd name="connsiteY107" fmla="*/ 305383 h 4939827"/>
              <a:gd name="connsiteX108" fmla="*/ 2788947 w 12192000"/>
              <a:gd name="connsiteY108" fmla="*/ 250375 h 4939827"/>
              <a:gd name="connsiteX109" fmla="*/ 2965530 w 12192000"/>
              <a:gd name="connsiteY109" fmla="*/ 245958 h 4939827"/>
              <a:gd name="connsiteX110" fmla="*/ 3103677 w 12192000"/>
              <a:gd name="connsiteY110" fmla="*/ 209527 h 4939827"/>
              <a:gd name="connsiteX111" fmla="*/ 3126759 w 12192000"/>
              <a:gd name="connsiteY111" fmla="*/ 211226 h 4939827"/>
              <a:gd name="connsiteX112" fmla="*/ 3164020 w 12192000"/>
              <a:gd name="connsiteY112" fmla="*/ 212779 h 4939827"/>
              <a:gd name="connsiteX113" fmla="*/ 3285019 w 12192000"/>
              <a:gd name="connsiteY113" fmla="*/ 220535 h 4939827"/>
              <a:gd name="connsiteX114" fmla="*/ 3365154 w 12192000"/>
              <a:gd name="connsiteY114" fmla="*/ 226416 h 4939827"/>
              <a:gd name="connsiteX115" fmla="*/ 3367507 w 12192000"/>
              <a:gd name="connsiteY115" fmla="*/ 225416 h 4939827"/>
              <a:gd name="connsiteX116" fmla="*/ 3387567 w 12192000"/>
              <a:gd name="connsiteY116" fmla="*/ 227103 h 4939827"/>
              <a:gd name="connsiteX117" fmla="*/ 3498001 w 12192000"/>
              <a:gd name="connsiteY117" fmla="*/ 231941 h 4939827"/>
              <a:gd name="connsiteX118" fmla="*/ 3561557 w 12192000"/>
              <a:gd name="connsiteY118" fmla="*/ 228095 h 4939827"/>
              <a:gd name="connsiteX119" fmla="*/ 3611920 w 12192000"/>
              <a:gd name="connsiteY119" fmla="*/ 218094 h 4939827"/>
              <a:gd name="connsiteX120" fmla="*/ 3620528 w 12192000"/>
              <a:gd name="connsiteY120" fmla="*/ 218788 h 4939827"/>
              <a:gd name="connsiteX121" fmla="*/ 3620766 w 12192000"/>
              <a:gd name="connsiteY121" fmla="*/ 218511 h 4939827"/>
              <a:gd name="connsiteX122" fmla="*/ 3629977 w 12192000"/>
              <a:gd name="connsiteY122" fmla="*/ 218664 h 4939827"/>
              <a:gd name="connsiteX123" fmla="*/ 3636217 w 12192000"/>
              <a:gd name="connsiteY123" fmla="*/ 220048 h 4939827"/>
              <a:gd name="connsiteX124" fmla="*/ 3709484 w 12192000"/>
              <a:gd name="connsiteY124" fmla="*/ 186927 h 4939827"/>
              <a:gd name="connsiteX125" fmla="*/ 3761342 w 12192000"/>
              <a:gd name="connsiteY125" fmla="*/ 177474 h 4939827"/>
              <a:gd name="connsiteX126" fmla="*/ 3799748 w 12192000"/>
              <a:gd name="connsiteY126" fmla="*/ 167154 h 4939827"/>
              <a:gd name="connsiteX127" fmla="*/ 3922756 w 12192000"/>
              <a:gd name="connsiteY127" fmla="*/ 194044 h 4939827"/>
              <a:gd name="connsiteX128" fmla="*/ 4028476 w 12192000"/>
              <a:gd name="connsiteY128" fmla="*/ 223679 h 4939827"/>
              <a:gd name="connsiteX129" fmla="*/ 4191582 w 12192000"/>
              <a:gd name="connsiteY129" fmla="*/ 238952 h 4939827"/>
              <a:gd name="connsiteX130" fmla="*/ 4251024 w 12192000"/>
              <a:gd name="connsiteY130" fmla="*/ 240874 h 4939827"/>
              <a:gd name="connsiteX131" fmla="*/ 4355275 w 12192000"/>
              <a:gd name="connsiteY131" fmla="*/ 260205 h 4939827"/>
              <a:gd name="connsiteX132" fmla="*/ 4423807 w 12192000"/>
              <a:gd name="connsiteY132" fmla="*/ 270366 h 4939827"/>
              <a:gd name="connsiteX133" fmla="*/ 4558432 w 12192000"/>
              <a:gd name="connsiteY133" fmla="*/ 269194 h 4939827"/>
              <a:gd name="connsiteX134" fmla="*/ 4635061 w 12192000"/>
              <a:gd name="connsiteY134" fmla="*/ 280682 h 4939827"/>
              <a:gd name="connsiteX135" fmla="*/ 4807427 w 12192000"/>
              <a:gd name="connsiteY135" fmla="*/ 276835 h 4939827"/>
              <a:gd name="connsiteX136" fmla="*/ 5028933 w 12192000"/>
              <a:gd name="connsiteY136" fmla="*/ 183887 h 4939827"/>
              <a:gd name="connsiteX137" fmla="*/ 5093642 w 12192000"/>
              <a:gd name="connsiteY137" fmla="*/ 177214 h 4939827"/>
              <a:gd name="connsiteX138" fmla="*/ 5102642 w 12192000"/>
              <a:gd name="connsiteY138" fmla="*/ 186816 h 4939827"/>
              <a:gd name="connsiteX139" fmla="*/ 5193590 w 12192000"/>
              <a:gd name="connsiteY139" fmla="*/ 156458 h 4939827"/>
              <a:gd name="connsiteX140" fmla="*/ 5323922 w 12192000"/>
              <a:gd name="connsiteY140" fmla="*/ 146332 h 4939827"/>
              <a:gd name="connsiteX141" fmla="*/ 5421860 w 12192000"/>
              <a:gd name="connsiteY141" fmla="*/ 167298 h 4939827"/>
              <a:gd name="connsiteX142" fmla="*/ 5476948 w 12192000"/>
              <a:gd name="connsiteY142" fmla="*/ 173249 h 4939827"/>
              <a:gd name="connsiteX143" fmla="*/ 5516842 w 12192000"/>
              <a:gd name="connsiteY143" fmla="*/ 184018 h 4939827"/>
              <a:gd name="connsiteX144" fmla="*/ 5619415 w 12192000"/>
              <a:gd name="connsiteY144" fmla="*/ 176781 h 4939827"/>
              <a:gd name="connsiteX145" fmla="*/ 5789867 w 12192000"/>
              <a:gd name="connsiteY145" fmla="*/ 150304 h 4939827"/>
              <a:gd name="connsiteX146" fmla="*/ 5825953 w 12192000"/>
              <a:gd name="connsiteY146" fmla="*/ 147907 h 4939827"/>
              <a:gd name="connsiteX147" fmla="*/ 5856168 w 12192000"/>
              <a:gd name="connsiteY147" fmla="*/ 158719 h 4939827"/>
              <a:gd name="connsiteX148" fmla="*/ 5862476 w 12192000"/>
              <a:gd name="connsiteY148" fmla="*/ 172447 h 4939827"/>
              <a:gd name="connsiteX149" fmla="*/ 5882195 w 12192000"/>
              <a:gd name="connsiteY149" fmla="*/ 173195 h 4939827"/>
              <a:gd name="connsiteX150" fmla="*/ 5952585 w 12192000"/>
              <a:gd name="connsiteY150" fmla="*/ 161012 h 4939827"/>
              <a:gd name="connsiteX151" fmla="*/ 6001964 w 12192000"/>
              <a:gd name="connsiteY151" fmla="*/ 154786 h 4939827"/>
              <a:gd name="connsiteX152" fmla="*/ 6184207 w 12192000"/>
              <a:gd name="connsiteY152" fmla="*/ 132658 h 4939827"/>
              <a:gd name="connsiteX153" fmla="*/ 6415830 w 12192000"/>
              <a:gd name="connsiteY153" fmla="*/ 136006 h 4939827"/>
              <a:gd name="connsiteX154" fmla="*/ 6756965 w 12192000"/>
              <a:gd name="connsiteY154" fmla="*/ 57636 h 4939827"/>
              <a:gd name="connsiteX155" fmla="*/ 6819400 w 12192000"/>
              <a:gd name="connsiteY155" fmla="*/ 30742 h 4939827"/>
              <a:gd name="connsiteX156" fmla="*/ 6986370 w 12192000"/>
              <a:gd name="connsiteY156" fmla="*/ 12659 h 4939827"/>
              <a:gd name="connsiteX157" fmla="*/ 6989536 w 12192000"/>
              <a:gd name="connsiteY157" fmla="*/ 14528 h 4939827"/>
              <a:gd name="connsiteX158" fmla="*/ 7015933 w 12192000"/>
              <a:gd name="connsiteY158" fmla="*/ 9653 h 4939827"/>
              <a:gd name="connsiteX159" fmla="*/ 7020592 w 12192000"/>
              <a:gd name="connsiteY159" fmla="*/ 1651 h 4939827"/>
              <a:gd name="connsiteX160" fmla="*/ 7025905 w 12192000"/>
              <a:gd name="connsiteY160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586687 w 12192000"/>
              <a:gd name="connsiteY30" fmla="*/ 264089 h 4939827"/>
              <a:gd name="connsiteX31" fmla="*/ 8672650 w 12192000"/>
              <a:gd name="connsiteY31" fmla="*/ 254821 h 4939827"/>
              <a:gd name="connsiteX32" fmla="*/ 8785543 w 12192000"/>
              <a:gd name="connsiteY32" fmla="*/ 263406 h 4939827"/>
              <a:gd name="connsiteX33" fmla="*/ 8830588 w 12192000"/>
              <a:gd name="connsiteY33" fmla="*/ 265483 h 4939827"/>
              <a:gd name="connsiteX34" fmla="*/ 8905142 w 12192000"/>
              <a:gd name="connsiteY34" fmla="*/ 264958 h 4939827"/>
              <a:gd name="connsiteX35" fmla="*/ 8968582 w 12192000"/>
              <a:gd name="connsiteY35" fmla="*/ 262728 h 4939827"/>
              <a:gd name="connsiteX36" fmla="*/ 8972994 w 12192000"/>
              <a:gd name="connsiteY36" fmla="*/ 263284 h 4939827"/>
              <a:gd name="connsiteX37" fmla="*/ 9004605 w 12192000"/>
              <a:gd name="connsiteY37" fmla="*/ 258041 h 4939827"/>
              <a:gd name="connsiteX38" fmla="*/ 9016165 w 12192000"/>
              <a:gd name="connsiteY38" fmla="*/ 261258 h 4939827"/>
              <a:gd name="connsiteX39" fmla="*/ 9043297 w 12192000"/>
              <a:gd name="connsiteY39" fmla="*/ 281547 h 4939827"/>
              <a:gd name="connsiteX40" fmla="*/ 9048315 w 12192000"/>
              <a:gd name="connsiteY40" fmla="*/ 279264 h 4939827"/>
              <a:gd name="connsiteX41" fmla="*/ 9054706 w 12192000"/>
              <a:gd name="connsiteY41" fmla="*/ 278538 h 4939827"/>
              <a:gd name="connsiteX42" fmla="*/ 9070919 w 12192000"/>
              <a:gd name="connsiteY42" fmla="*/ 281810 h 4939827"/>
              <a:gd name="connsiteX43" fmla="*/ 9076813 w 12192000"/>
              <a:gd name="connsiteY43" fmla="*/ 283909 h 4939827"/>
              <a:gd name="connsiteX44" fmla="*/ 9085871 w 12192000"/>
              <a:gd name="connsiteY44" fmla="*/ 285133 h 4939827"/>
              <a:gd name="connsiteX45" fmla="*/ 9086159 w 12192000"/>
              <a:gd name="connsiteY45" fmla="*/ 284887 h 4939827"/>
              <a:gd name="connsiteX46" fmla="*/ 9134606 w 12192000"/>
              <a:gd name="connsiteY46" fmla="*/ 288168 h 4939827"/>
              <a:gd name="connsiteX47" fmla="*/ 9195590 w 12192000"/>
              <a:gd name="connsiteY47" fmla="*/ 279568 h 4939827"/>
              <a:gd name="connsiteX48" fmla="*/ 9219336 w 12192000"/>
              <a:gd name="connsiteY48" fmla="*/ 278133 h 4939827"/>
              <a:gd name="connsiteX49" fmla="*/ 9232362 w 12192000"/>
              <a:gd name="connsiteY49" fmla="*/ 275894 h 4939827"/>
              <a:gd name="connsiteX50" fmla="*/ 9233396 w 12192000"/>
              <a:gd name="connsiteY50" fmla="*/ 274803 h 4939827"/>
              <a:gd name="connsiteX51" fmla="*/ 9371484 w 12192000"/>
              <a:gd name="connsiteY51" fmla="*/ 329634 h 4939827"/>
              <a:gd name="connsiteX52" fmla="*/ 9404829 w 12192000"/>
              <a:gd name="connsiteY52" fmla="*/ 339038 h 4939827"/>
              <a:gd name="connsiteX53" fmla="*/ 9427021 w 12192000"/>
              <a:gd name="connsiteY53" fmla="*/ 358784 h 4939827"/>
              <a:gd name="connsiteX54" fmla="*/ 9670844 w 12192000"/>
              <a:gd name="connsiteY54" fmla="*/ 405128 h 4939827"/>
              <a:gd name="connsiteX55" fmla="*/ 9816083 w 12192000"/>
              <a:gd name="connsiteY55" fmla="*/ 416573 h 4939827"/>
              <a:gd name="connsiteX56" fmla="*/ 9936741 w 12192000"/>
              <a:gd name="connsiteY56" fmla="*/ 437044 h 4939827"/>
              <a:gd name="connsiteX57" fmla="*/ 10050093 w 12192000"/>
              <a:gd name="connsiteY57" fmla="*/ 443783 h 4939827"/>
              <a:gd name="connsiteX58" fmla="*/ 10130090 w 12192000"/>
              <a:gd name="connsiteY58" fmla="*/ 459520 h 4939827"/>
              <a:gd name="connsiteX59" fmla="*/ 10173456 w 12192000"/>
              <a:gd name="connsiteY59" fmla="*/ 457749 h 4939827"/>
              <a:gd name="connsiteX60" fmla="*/ 10218232 w 12192000"/>
              <a:gd name="connsiteY60" fmla="*/ 459820 h 4939827"/>
              <a:gd name="connsiteX61" fmla="*/ 10354176 w 12192000"/>
              <a:gd name="connsiteY61" fmla="*/ 471377 h 4939827"/>
              <a:gd name="connsiteX62" fmla="*/ 10430681 w 12192000"/>
              <a:gd name="connsiteY62" fmla="*/ 481226 h 4939827"/>
              <a:gd name="connsiteX63" fmla="*/ 10478169 w 12192000"/>
              <a:gd name="connsiteY63" fmla="*/ 481774 h 4939827"/>
              <a:gd name="connsiteX64" fmla="*/ 10540907 w 12192000"/>
              <a:gd name="connsiteY64" fmla="*/ 485607 h 4939827"/>
              <a:gd name="connsiteX65" fmla="*/ 10614941 w 12192000"/>
              <a:gd name="connsiteY65" fmla="*/ 487592 h 4939827"/>
              <a:gd name="connsiteX66" fmla="*/ 10674098 w 12192000"/>
              <a:gd name="connsiteY66" fmla="*/ 521656 h 4939827"/>
              <a:gd name="connsiteX67" fmla="*/ 10874834 w 12192000"/>
              <a:gd name="connsiteY67" fmla="*/ 574867 h 4939827"/>
              <a:gd name="connsiteX68" fmla="*/ 10944981 w 12192000"/>
              <a:gd name="connsiteY68" fmla="*/ 615042 h 4939827"/>
              <a:gd name="connsiteX69" fmla="*/ 11006376 w 12192000"/>
              <a:gd name="connsiteY69" fmla="*/ 645957 h 4939827"/>
              <a:gd name="connsiteX70" fmla="*/ 11076308 w 12192000"/>
              <a:gd name="connsiteY70" fmla="*/ 675698 h 4939827"/>
              <a:gd name="connsiteX71" fmla="*/ 11148789 w 12192000"/>
              <a:gd name="connsiteY71" fmla="*/ 685041 h 4939827"/>
              <a:gd name="connsiteX72" fmla="*/ 11249129 w 12192000"/>
              <a:gd name="connsiteY72" fmla="*/ 684218 h 4939827"/>
              <a:gd name="connsiteX73" fmla="*/ 11299915 w 12192000"/>
              <a:gd name="connsiteY73" fmla="*/ 692177 h 4939827"/>
              <a:gd name="connsiteX74" fmla="*/ 11386973 w 12192000"/>
              <a:gd name="connsiteY74" fmla="*/ 708209 h 4939827"/>
              <a:gd name="connsiteX75" fmla="*/ 11500105 w 12192000"/>
              <a:gd name="connsiteY75" fmla="*/ 735014 h 4939827"/>
              <a:gd name="connsiteX76" fmla="*/ 11621735 w 12192000"/>
              <a:gd name="connsiteY76" fmla="*/ 789584 h 4939827"/>
              <a:gd name="connsiteX77" fmla="*/ 11691200 w 12192000"/>
              <a:gd name="connsiteY77" fmla="*/ 867902 h 4939827"/>
              <a:gd name="connsiteX78" fmla="*/ 11819427 w 12192000"/>
              <a:gd name="connsiteY78" fmla="*/ 911634 h 4939827"/>
              <a:gd name="connsiteX79" fmla="*/ 11969720 w 12192000"/>
              <a:gd name="connsiteY79" fmla="*/ 964737 h 4939827"/>
              <a:gd name="connsiteX80" fmla="*/ 12055766 w 12192000"/>
              <a:gd name="connsiteY80" fmla="*/ 991268 h 4939827"/>
              <a:gd name="connsiteX81" fmla="*/ 12171539 w 12192000"/>
              <a:gd name="connsiteY81" fmla="*/ 995427 h 4939827"/>
              <a:gd name="connsiteX82" fmla="*/ 12187831 w 12192000"/>
              <a:gd name="connsiteY82" fmla="*/ 996580 h 4939827"/>
              <a:gd name="connsiteX83" fmla="*/ 12192000 w 12192000"/>
              <a:gd name="connsiteY83" fmla="*/ 996726 h 4939827"/>
              <a:gd name="connsiteX84" fmla="*/ 12192000 w 12192000"/>
              <a:gd name="connsiteY84" fmla="*/ 4939827 h 4939827"/>
              <a:gd name="connsiteX85" fmla="*/ 0 w 12192000"/>
              <a:gd name="connsiteY85" fmla="*/ 4939827 h 4939827"/>
              <a:gd name="connsiteX86" fmla="*/ 0 w 12192000"/>
              <a:gd name="connsiteY86" fmla="*/ 512043 h 4939827"/>
              <a:gd name="connsiteX87" fmla="*/ 7381 w 12192000"/>
              <a:gd name="connsiteY87" fmla="*/ 512580 h 4939827"/>
              <a:gd name="connsiteX88" fmla="*/ 100029 w 12192000"/>
              <a:gd name="connsiteY88" fmla="*/ 504758 h 4939827"/>
              <a:gd name="connsiteX89" fmla="*/ 155244 w 12192000"/>
              <a:gd name="connsiteY89" fmla="*/ 525130 h 4939827"/>
              <a:gd name="connsiteX90" fmla="*/ 254366 w 12192000"/>
              <a:gd name="connsiteY90" fmla="*/ 534449 h 4939827"/>
              <a:gd name="connsiteX91" fmla="*/ 447292 w 12192000"/>
              <a:gd name="connsiteY91" fmla="*/ 542725 h 4939827"/>
              <a:gd name="connsiteX92" fmla="*/ 628105 w 12192000"/>
              <a:gd name="connsiteY92" fmla="*/ 547853 h 4939827"/>
              <a:gd name="connsiteX93" fmla="*/ 783146 w 12192000"/>
              <a:gd name="connsiteY93" fmla="*/ 591799 h 4939827"/>
              <a:gd name="connsiteX94" fmla="*/ 1043676 w 12192000"/>
              <a:gd name="connsiteY94" fmla="*/ 591887 h 4939827"/>
              <a:gd name="connsiteX95" fmla="*/ 1281816 w 12192000"/>
              <a:gd name="connsiteY95" fmla="*/ 520946 h 4939827"/>
              <a:gd name="connsiteX96" fmla="*/ 1486347 w 12192000"/>
              <a:gd name="connsiteY96" fmla="*/ 487310 h 4939827"/>
              <a:gd name="connsiteX97" fmla="*/ 1568079 w 12192000"/>
              <a:gd name="connsiteY97" fmla="*/ 462531 h 4939827"/>
              <a:gd name="connsiteX98" fmla="*/ 1622516 w 12192000"/>
              <a:gd name="connsiteY98" fmla="*/ 466058 h 4939827"/>
              <a:gd name="connsiteX99" fmla="*/ 1655457 w 12192000"/>
              <a:gd name="connsiteY99" fmla="*/ 465359 h 4939827"/>
              <a:gd name="connsiteX100" fmla="*/ 1717454 w 12192000"/>
              <a:gd name="connsiteY100" fmla="*/ 417203 h 4939827"/>
              <a:gd name="connsiteX101" fmla="*/ 1913794 w 12192000"/>
              <a:gd name="connsiteY101" fmla="*/ 365255 h 4939827"/>
              <a:gd name="connsiteX102" fmla="*/ 2129762 w 12192000"/>
              <a:gd name="connsiteY102" fmla="*/ 367832 h 4939827"/>
              <a:gd name="connsiteX103" fmla="*/ 2376970 w 12192000"/>
              <a:gd name="connsiteY103" fmla="*/ 350129 h 4939827"/>
              <a:gd name="connsiteX104" fmla="*/ 2480155 w 12192000"/>
              <a:gd name="connsiteY104" fmla="*/ 359227 h 4939827"/>
              <a:gd name="connsiteX105" fmla="*/ 2586782 w 12192000"/>
              <a:gd name="connsiteY105" fmla="*/ 339352 h 4939827"/>
              <a:gd name="connsiteX106" fmla="*/ 2679617 w 12192000"/>
              <a:gd name="connsiteY106" fmla="*/ 305383 h 4939827"/>
              <a:gd name="connsiteX107" fmla="*/ 2788947 w 12192000"/>
              <a:gd name="connsiteY107" fmla="*/ 250375 h 4939827"/>
              <a:gd name="connsiteX108" fmla="*/ 2965530 w 12192000"/>
              <a:gd name="connsiteY108" fmla="*/ 245958 h 4939827"/>
              <a:gd name="connsiteX109" fmla="*/ 3103677 w 12192000"/>
              <a:gd name="connsiteY109" fmla="*/ 209527 h 4939827"/>
              <a:gd name="connsiteX110" fmla="*/ 3126759 w 12192000"/>
              <a:gd name="connsiteY110" fmla="*/ 211226 h 4939827"/>
              <a:gd name="connsiteX111" fmla="*/ 3164020 w 12192000"/>
              <a:gd name="connsiteY111" fmla="*/ 212779 h 4939827"/>
              <a:gd name="connsiteX112" fmla="*/ 3285019 w 12192000"/>
              <a:gd name="connsiteY112" fmla="*/ 220535 h 4939827"/>
              <a:gd name="connsiteX113" fmla="*/ 3365154 w 12192000"/>
              <a:gd name="connsiteY113" fmla="*/ 226416 h 4939827"/>
              <a:gd name="connsiteX114" fmla="*/ 3367507 w 12192000"/>
              <a:gd name="connsiteY114" fmla="*/ 225416 h 4939827"/>
              <a:gd name="connsiteX115" fmla="*/ 3387567 w 12192000"/>
              <a:gd name="connsiteY115" fmla="*/ 227103 h 4939827"/>
              <a:gd name="connsiteX116" fmla="*/ 3498001 w 12192000"/>
              <a:gd name="connsiteY116" fmla="*/ 231941 h 4939827"/>
              <a:gd name="connsiteX117" fmla="*/ 3561557 w 12192000"/>
              <a:gd name="connsiteY117" fmla="*/ 228095 h 4939827"/>
              <a:gd name="connsiteX118" fmla="*/ 3611920 w 12192000"/>
              <a:gd name="connsiteY118" fmla="*/ 218094 h 4939827"/>
              <a:gd name="connsiteX119" fmla="*/ 3620528 w 12192000"/>
              <a:gd name="connsiteY119" fmla="*/ 218788 h 4939827"/>
              <a:gd name="connsiteX120" fmla="*/ 3620766 w 12192000"/>
              <a:gd name="connsiteY120" fmla="*/ 218511 h 4939827"/>
              <a:gd name="connsiteX121" fmla="*/ 3629977 w 12192000"/>
              <a:gd name="connsiteY121" fmla="*/ 218664 h 4939827"/>
              <a:gd name="connsiteX122" fmla="*/ 3636217 w 12192000"/>
              <a:gd name="connsiteY122" fmla="*/ 220048 h 4939827"/>
              <a:gd name="connsiteX123" fmla="*/ 3709484 w 12192000"/>
              <a:gd name="connsiteY123" fmla="*/ 186927 h 4939827"/>
              <a:gd name="connsiteX124" fmla="*/ 3761342 w 12192000"/>
              <a:gd name="connsiteY124" fmla="*/ 177474 h 4939827"/>
              <a:gd name="connsiteX125" fmla="*/ 3799748 w 12192000"/>
              <a:gd name="connsiteY125" fmla="*/ 167154 h 4939827"/>
              <a:gd name="connsiteX126" fmla="*/ 3922756 w 12192000"/>
              <a:gd name="connsiteY126" fmla="*/ 194044 h 4939827"/>
              <a:gd name="connsiteX127" fmla="*/ 4028476 w 12192000"/>
              <a:gd name="connsiteY127" fmla="*/ 223679 h 4939827"/>
              <a:gd name="connsiteX128" fmla="*/ 4191582 w 12192000"/>
              <a:gd name="connsiteY128" fmla="*/ 238952 h 4939827"/>
              <a:gd name="connsiteX129" fmla="*/ 4251024 w 12192000"/>
              <a:gd name="connsiteY129" fmla="*/ 240874 h 4939827"/>
              <a:gd name="connsiteX130" fmla="*/ 4355275 w 12192000"/>
              <a:gd name="connsiteY130" fmla="*/ 260205 h 4939827"/>
              <a:gd name="connsiteX131" fmla="*/ 4423807 w 12192000"/>
              <a:gd name="connsiteY131" fmla="*/ 270366 h 4939827"/>
              <a:gd name="connsiteX132" fmla="*/ 4558432 w 12192000"/>
              <a:gd name="connsiteY132" fmla="*/ 269194 h 4939827"/>
              <a:gd name="connsiteX133" fmla="*/ 4635061 w 12192000"/>
              <a:gd name="connsiteY133" fmla="*/ 280682 h 4939827"/>
              <a:gd name="connsiteX134" fmla="*/ 4807427 w 12192000"/>
              <a:gd name="connsiteY134" fmla="*/ 276835 h 4939827"/>
              <a:gd name="connsiteX135" fmla="*/ 5028933 w 12192000"/>
              <a:gd name="connsiteY135" fmla="*/ 183887 h 4939827"/>
              <a:gd name="connsiteX136" fmla="*/ 5093642 w 12192000"/>
              <a:gd name="connsiteY136" fmla="*/ 177214 h 4939827"/>
              <a:gd name="connsiteX137" fmla="*/ 5102642 w 12192000"/>
              <a:gd name="connsiteY137" fmla="*/ 186816 h 4939827"/>
              <a:gd name="connsiteX138" fmla="*/ 5193590 w 12192000"/>
              <a:gd name="connsiteY138" fmla="*/ 156458 h 4939827"/>
              <a:gd name="connsiteX139" fmla="*/ 5323922 w 12192000"/>
              <a:gd name="connsiteY139" fmla="*/ 146332 h 4939827"/>
              <a:gd name="connsiteX140" fmla="*/ 5421860 w 12192000"/>
              <a:gd name="connsiteY140" fmla="*/ 167298 h 4939827"/>
              <a:gd name="connsiteX141" fmla="*/ 5476948 w 12192000"/>
              <a:gd name="connsiteY141" fmla="*/ 173249 h 4939827"/>
              <a:gd name="connsiteX142" fmla="*/ 5516842 w 12192000"/>
              <a:gd name="connsiteY142" fmla="*/ 184018 h 4939827"/>
              <a:gd name="connsiteX143" fmla="*/ 5619415 w 12192000"/>
              <a:gd name="connsiteY143" fmla="*/ 176781 h 4939827"/>
              <a:gd name="connsiteX144" fmla="*/ 5789867 w 12192000"/>
              <a:gd name="connsiteY144" fmla="*/ 150304 h 4939827"/>
              <a:gd name="connsiteX145" fmla="*/ 5825953 w 12192000"/>
              <a:gd name="connsiteY145" fmla="*/ 147907 h 4939827"/>
              <a:gd name="connsiteX146" fmla="*/ 5856168 w 12192000"/>
              <a:gd name="connsiteY146" fmla="*/ 158719 h 4939827"/>
              <a:gd name="connsiteX147" fmla="*/ 5862476 w 12192000"/>
              <a:gd name="connsiteY147" fmla="*/ 172447 h 4939827"/>
              <a:gd name="connsiteX148" fmla="*/ 5882195 w 12192000"/>
              <a:gd name="connsiteY148" fmla="*/ 173195 h 4939827"/>
              <a:gd name="connsiteX149" fmla="*/ 5952585 w 12192000"/>
              <a:gd name="connsiteY149" fmla="*/ 161012 h 4939827"/>
              <a:gd name="connsiteX150" fmla="*/ 6001964 w 12192000"/>
              <a:gd name="connsiteY150" fmla="*/ 154786 h 4939827"/>
              <a:gd name="connsiteX151" fmla="*/ 6184207 w 12192000"/>
              <a:gd name="connsiteY151" fmla="*/ 132658 h 4939827"/>
              <a:gd name="connsiteX152" fmla="*/ 6415830 w 12192000"/>
              <a:gd name="connsiteY152" fmla="*/ 136006 h 4939827"/>
              <a:gd name="connsiteX153" fmla="*/ 6756965 w 12192000"/>
              <a:gd name="connsiteY153" fmla="*/ 57636 h 4939827"/>
              <a:gd name="connsiteX154" fmla="*/ 6819400 w 12192000"/>
              <a:gd name="connsiteY154" fmla="*/ 30742 h 4939827"/>
              <a:gd name="connsiteX155" fmla="*/ 6986370 w 12192000"/>
              <a:gd name="connsiteY155" fmla="*/ 12659 h 4939827"/>
              <a:gd name="connsiteX156" fmla="*/ 6989536 w 12192000"/>
              <a:gd name="connsiteY156" fmla="*/ 14528 h 4939827"/>
              <a:gd name="connsiteX157" fmla="*/ 7015933 w 12192000"/>
              <a:gd name="connsiteY157" fmla="*/ 9653 h 4939827"/>
              <a:gd name="connsiteX158" fmla="*/ 7020592 w 12192000"/>
              <a:gd name="connsiteY158" fmla="*/ 1651 h 4939827"/>
              <a:gd name="connsiteX159" fmla="*/ 7025905 w 12192000"/>
              <a:gd name="connsiteY159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586687 w 12192000"/>
              <a:gd name="connsiteY30" fmla="*/ 264089 h 4939827"/>
              <a:gd name="connsiteX31" fmla="*/ 8672650 w 12192000"/>
              <a:gd name="connsiteY31" fmla="*/ 254821 h 4939827"/>
              <a:gd name="connsiteX32" fmla="*/ 8785543 w 12192000"/>
              <a:gd name="connsiteY32" fmla="*/ 263406 h 4939827"/>
              <a:gd name="connsiteX33" fmla="*/ 8830588 w 12192000"/>
              <a:gd name="connsiteY33" fmla="*/ 265483 h 4939827"/>
              <a:gd name="connsiteX34" fmla="*/ 8905142 w 12192000"/>
              <a:gd name="connsiteY34" fmla="*/ 264958 h 4939827"/>
              <a:gd name="connsiteX35" fmla="*/ 8968582 w 12192000"/>
              <a:gd name="connsiteY35" fmla="*/ 262728 h 4939827"/>
              <a:gd name="connsiteX36" fmla="*/ 8972994 w 12192000"/>
              <a:gd name="connsiteY36" fmla="*/ 263284 h 4939827"/>
              <a:gd name="connsiteX37" fmla="*/ 9004605 w 12192000"/>
              <a:gd name="connsiteY37" fmla="*/ 258041 h 4939827"/>
              <a:gd name="connsiteX38" fmla="*/ 9016165 w 12192000"/>
              <a:gd name="connsiteY38" fmla="*/ 261258 h 4939827"/>
              <a:gd name="connsiteX39" fmla="*/ 9043297 w 12192000"/>
              <a:gd name="connsiteY39" fmla="*/ 281547 h 4939827"/>
              <a:gd name="connsiteX40" fmla="*/ 9048315 w 12192000"/>
              <a:gd name="connsiteY40" fmla="*/ 279264 h 4939827"/>
              <a:gd name="connsiteX41" fmla="*/ 9054706 w 12192000"/>
              <a:gd name="connsiteY41" fmla="*/ 278538 h 4939827"/>
              <a:gd name="connsiteX42" fmla="*/ 9070919 w 12192000"/>
              <a:gd name="connsiteY42" fmla="*/ 281810 h 4939827"/>
              <a:gd name="connsiteX43" fmla="*/ 9076813 w 12192000"/>
              <a:gd name="connsiteY43" fmla="*/ 283909 h 4939827"/>
              <a:gd name="connsiteX44" fmla="*/ 9085871 w 12192000"/>
              <a:gd name="connsiteY44" fmla="*/ 285133 h 4939827"/>
              <a:gd name="connsiteX45" fmla="*/ 9086159 w 12192000"/>
              <a:gd name="connsiteY45" fmla="*/ 284887 h 4939827"/>
              <a:gd name="connsiteX46" fmla="*/ 9134606 w 12192000"/>
              <a:gd name="connsiteY46" fmla="*/ 288168 h 4939827"/>
              <a:gd name="connsiteX47" fmla="*/ 9195590 w 12192000"/>
              <a:gd name="connsiteY47" fmla="*/ 279568 h 4939827"/>
              <a:gd name="connsiteX48" fmla="*/ 9219336 w 12192000"/>
              <a:gd name="connsiteY48" fmla="*/ 278133 h 4939827"/>
              <a:gd name="connsiteX49" fmla="*/ 9232362 w 12192000"/>
              <a:gd name="connsiteY49" fmla="*/ 275894 h 4939827"/>
              <a:gd name="connsiteX50" fmla="*/ 9283638 w 12192000"/>
              <a:gd name="connsiteY50" fmla="*/ 299924 h 4939827"/>
              <a:gd name="connsiteX51" fmla="*/ 9371484 w 12192000"/>
              <a:gd name="connsiteY51" fmla="*/ 329634 h 4939827"/>
              <a:gd name="connsiteX52" fmla="*/ 9404829 w 12192000"/>
              <a:gd name="connsiteY52" fmla="*/ 339038 h 4939827"/>
              <a:gd name="connsiteX53" fmla="*/ 9427021 w 12192000"/>
              <a:gd name="connsiteY53" fmla="*/ 358784 h 4939827"/>
              <a:gd name="connsiteX54" fmla="*/ 9670844 w 12192000"/>
              <a:gd name="connsiteY54" fmla="*/ 405128 h 4939827"/>
              <a:gd name="connsiteX55" fmla="*/ 9816083 w 12192000"/>
              <a:gd name="connsiteY55" fmla="*/ 416573 h 4939827"/>
              <a:gd name="connsiteX56" fmla="*/ 9936741 w 12192000"/>
              <a:gd name="connsiteY56" fmla="*/ 437044 h 4939827"/>
              <a:gd name="connsiteX57" fmla="*/ 10050093 w 12192000"/>
              <a:gd name="connsiteY57" fmla="*/ 443783 h 4939827"/>
              <a:gd name="connsiteX58" fmla="*/ 10130090 w 12192000"/>
              <a:gd name="connsiteY58" fmla="*/ 459520 h 4939827"/>
              <a:gd name="connsiteX59" fmla="*/ 10173456 w 12192000"/>
              <a:gd name="connsiteY59" fmla="*/ 457749 h 4939827"/>
              <a:gd name="connsiteX60" fmla="*/ 10218232 w 12192000"/>
              <a:gd name="connsiteY60" fmla="*/ 459820 h 4939827"/>
              <a:gd name="connsiteX61" fmla="*/ 10354176 w 12192000"/>
              <a:gd name="connsiteY61" fmla="*/ 471377 h 4939827"/>
              <a:gd name="connsiteX62" fmla="*/ 10430681 w 12192000"/>
              <a:gd name="connsiteY62" fmla="*/ 481226 h 4939827"/>
              <a:gd name="connsiteX63" fmla="*/ 10478169 w 12192000"/>
              <a:gd name="connsiteY63" fmla="*/ 481774 h 4939827"/>
              <a:gd name="connsiteX64" fmla="*/ 10540907 w 12192000"/>
              <a:gd name="connsiteY64" fmla="*/ 485607 h 4939827"/>
              <a:gd name="connsiteX65" fmla="*/ 10614941 w 12192000"/>
              <a:gd name="connsiteY65" fmla="*/ 487592 h 4939827"/>
              <a:gd name="connsiteX66" fmla="*/ 10674098 w 12192000"/>
              <a:gd name="connsiteY66" fmla="*/ 521656 h 4939827"/>
              <a:gd name="connsiteX67" fmla="*/ 10874834 w 12192000"/>
              <a:gd name="connsiteY67" fmla="*/ 574867 h 4939827"/>
              <a:gd name="connsiteX68" fmla="*/ 10944981 w 12192000"/>
              <a:gd name="connsiteY68" fmla="*/ 615042 h 4939827"/>
              <a:gd name="connsiteX69" fmla="*/ 11006376 w 12192000"/>
              <a:gd name="connsiteY69" fmla="*/ 645957 h 4939827"/>
              <a:gd name="connsiteX70" fmla="*/ 11076308 w 12192000"/>
              <a:gd name="connsiteY70" fmla="*/ 675698 h 4939827"/>
              <a:gd name="connsiteX71" fmla="*/ 11148789 w 12192000"/>
              <a:gd name="connsiteY71" fmla="*/ 685041 h 4939827"/>
              <a:gd name="connsiteX72" fmla="*/ 11249129 w 12192000"/>
              <a:gd name="connsiteY72" fmla="*/ 684218 h 4939827"/>
              <a:gd name="connsiteX73" fmla="*/ 11299915 w 12192000"/>
              <a:gd name="connsiteY73" fmla="*/ 692177 h 4939827"/>
              <a:gd name="connsiteX74" fmla="*/ 11386973 w 12192000"/>
              <a:gd name="connsiteY74" fmla="*/ 708209 h 4939827"/>
              <a:gd name="connsiteX75" fmla="*/ 11500105 w 12192000"/>
              <a:gd name="connsiteY75" fmla="*/ 735014 h 4939827"/>
              <a:gd name="connsiteX76" fmla="*/ 11621735 w 12192000"/>
              <a:gd name="connsiteY76" fmla="*/ 789584 h 4939827"/>
              <a:gd name="connsiteX77" fmla="*/ 11691200 w 12192000"/>
              <a:gd name="connsiteY77" fmla="*/ 867902 h 4939827"/>
              <a:gd name="connsiteX78" fmla="*/ 11819427 w 12192000"/>
              <a:gd name="connsiteY78" fmla="*/ 911634 h 4939827"/>
              <a:gd name="connsiteX79" fmla="*/ 11969720 w 12192000"/>
              <a:gd name="connsiteY79" fmla="*/ 964737 h 4939827"/>
              <a:gd name="connsiteX80" fmla="*/ 12055766 w 12192000"/>
              <a:gd name="connsiteY80" fmla="*/ 991268 h 4939827"/>
              <a:gd name="connsiteX81" fmla="*/ 12171539 w 12192000"/>
              <a:gd name="connsiteY81" fmla="*/ 995427 h 4939827"/>
              <a:gd name="connsiteX82" fmla="*/ 12187831 w 12192000"/>
              <a:gd name="connsiteY82" fmla="*/ 996580 h 4939827"/>
              <a:gd name="connsiteX83" fmla="*/ 12192000 w 12192000"/>
              <a:gd name="connsiteY83" fmla="*/ 996726 h 4939827"/>
              <a:gd name="connsiteX84" fmla="*/ 12192000 w 12192000"/>
              <a:gd name="connsiteY84" fmla="*/ 4939827 h 4939827"/>
              <a:gd name="connsiteX85" fmla="*/ 0 w 12192000"/>
              <a:gd name="connsiteY85" fmla="*/ 4939827 h 4939827"/>
              <a:gd name="connsiteX86" fmla="*/ 0 w 12192000"/>
              <a:gd name="connsiteY86" fmla="*/ 512043 h 4939827"/>
              <a:gd name="connsiteX87" fmla="*/ 7381 w 12192000"/>
              <a:gd name="connsiteY87" fmla="*/ 512580 h 4939827"/>
              <a:gd name="connsiteX88" fmla="*/ 100029 w 12192000"/>
              <a:gd name="connsiteY88" fmla="*/ 504758 h 4939827"/>
              <a:gd name="connsiteX89" fmla="*/ 155244 w 12192000"/>
              <a:gd name="connsiteY89" fmla="*/ 525130 h 4939827"/>
              <a:gd name="connsiteX90" fmla="*/ 254366 w 12192000"/>
              <a:gd name="connsiteY90" fmla="*/ 534449 h 4939827"/>
              <a:gd name="connsiteX91" fmla="*/ 447292 w 12192000"/>
              <a:gd name="connsiteY91" fmla="*/ 542725 h 4939827"/>
              <a:gd name="connsiteX92" fmla="*/ 628105 w 12192000"/>
              <a:gd name="connsiteY92" fmla="*/ 547853 h 4939827"/>
              <a:gd name="connsiteX93" fmla="*/ 783146 w 12192000"/>
              <a:gd name="connsiteY93" fmla="*/ 591799 h 4939827"/>
              <a:gd name="connsiteX94" fmla="*/ 1043676 w 12192000"/>
              <a:gd name="connsiteY94" fmla="*/ 591887 h 4939827"/>
              <a:gd name="connsiteX95" fmla="*/ 1281816 w 12192000"/>
              <a:gd name="connsiteY95" fmla="*/ 520946 h 4939827"/>
              <a:gd name="connsiteX96" fmla="*/ 1486347 w 12192000"/>
              <a:gd name="connsiteY96" fmla="*/ 487310 h 4939827"/>
              <a:gd name="connsiteX97" fmla="*/ 1568079 w 12192000"/>
              <a:gd name="connsiteY97" fmla="*/ 462531 h 4939827"/>
              <a:gd name="connsiteX98" fmla="*/ 1622516 w 12192000"/>
              <a:gd name="connsiteY98" fmla="*/ 466058 h 4939827"/>
              <a:gd name="connsiteX99" fmla="*/ 1655457 w 12192000"/>
              <a:gd name="connsiteY99" fmla="*/ 465359 h 4939827"/>
              <a:gd name="connsiteX100" fmla="*/ 1717454 w 12192000"/>
              <a:gd name="connsiteY100" fmla="*/ 417203 h 4939827"/>
              <a:gd name="connsiteX101" fmla="*/ 1913794 w 12192000"/>
              <a:gd name="connsiteY101" fmla="*/ 365255 h 4939827"/>
              <a:gd name="connsiteX102" fmla="*/ 2129762 w 12192000"/>
              <a:gd name="connsiteY102" fmla="*/ 367832 h 4939827"/>
              <a:gd name="connsiteX103" fmla="*/ 2376970 w 12192000"/>
              <a:gd name="connsiteY103" fmla="*/ 350129 h 4939827"/>
              <a:gd name="connsiteX104" fmla="*/ 2480155 w 12192000"/>
              <a:gd name="connsiteY104" fmla="*/ 359227 h 4939827"/>
              <a:gd name="connsiteX105" fmla="*/ 2586782 w 12192000"/>
              <a:gd name="connsiteY105" fmla="*/ 339352 h 4939827"/>
              <a:gd name="connsiteX106" fmla="*/ 2679617 w 12192000"/>
              <a:gd name="connsiteY106" fmla="*/ 305383 h 4939827"/>
              <a:gd name="connsiteX107" fmla="*/ 2788947 w 12192000"/>
              <a:gd name="connsiteY107" fmla="*/ 250375 h 4939827"/>
              <a:gd name="connsiteX108" fmla="*/ 2965530 w 12192000"/>
              <a:gd name="connsiteY108" fmla="*/ 245958 h 4939827"/>
              <a:gd name="connsiteX109" fmla="*/ 3103677 w 12192000"/>
              <a:gd name="connsiteY109" fmla="*/ 209527 h 4939827"/>
              <a:gd name="connsiteX110" fmla="*/ 3126759 w 12192000"/>
              <a:gd name="connsiteY110" fmla="*/ 211226 h 4939827"/>
              <a:gd name="connsiteX111" fmla="*/ 3164020 w 12192000"/>
              <a:gd name="connsiteY111" fmla="*/ 212779 h 4939827"/>
              <a:gd name="connsiteX112" fmla="*/ 3285019 w 12192000"/>
              <a:gd name="connsiteY112" fmla="*/ 220535 h 4939827"/>
              <a:gd name="connsiteX113" fmla="*/ 3365154 w 12192000"/>
              <a:gd name="connsiteY113" fmla="*/ 226416 h 4939827"/>
              <a:gd name="connsiteX114" fmla="*/ 3367507 w 12192000"/>
              <a:gd name="connsiteY114" fmla="*/ 225416 h 4939827"/>
              <a:gd name="connsiteX115" fmla="*/ 3387567 w 12192000"/>
              <a:gd name="connsiteY115" fmla="*/ 227103 h 4939827"/>
              <a:gd name="connsiteX116" fmla="*/ 3498001 w 12192000"/>
              <a:gd name="connsiteY116" fmla="*/ 231941 h 4939827"/>
              <a:gd name="connsiteX117" fmla="*/ 3561557 w 12192000"/>
              <a:gd name="connsiteY117" fmla="*/ 228095 h 4939827"/>
              <a:gd name="connsiteX118" fmla="*/ 3611920 w 12192000"/>
              <a:gd name="connsiteY118" fmla="*/ 218094 h 4939827"/>
              <a:gd name="connsiteX119" fmla="*/ 3620528 w 12192000"/>
              <a:gd name="connsiteY119" fmla="*/ 218788 h 4939827"/>
              <a:gd name="connsiteX120" fmla="*/ 3620766 w 12192000"/>
              <a:gd name="connsiteY120" fmla="*/ 218511 h 4939827"/>
              <a:gd name="connsiteX121" fmla="*/ 3629977 w 12192000"/>
              <a:gd name="connsiteY121" fmla="*/ 218664 h 4939827"/>
              <a:gd name="connsiteX122" fmla="*/ 3636217 w 12192000"/>
              <a:gd name="connsiteY122" fmla="*/ 220048 h 4939827"/>
              <a:gd name="connsiteX123" fmla="*/ 3709484 w 12192000"/>
              <a:gd name="connsiteY123" fmla="*/ 186927 h 4939827"/>
              <a:gd name="connsiteX124" fmla="*/ 3761342 w 12192000"/>
              <a:gd name="connsiteY124" fmla="*/ 177474 h 4939827"/>
              <a:gd name="connsiteX125" fmla="*/ 3799748 w 12192000"/>
              <a:gd name="connsiteY125" fmla="*/ 167154 h 4939827"/>
              <a:gd name="connsiteX126" fmla="*/ 3922756 w 12192000"/>
              <a:gd name="connsiteY126" fmla="*/ 194044 h 4939827"/>
              <a:gd name="connsiteX127" fmla="*/ 4028476 w 12192000"/>
              <a:gd name="connsiteY127" fmla="*/ 223679 h 4939827"/>
              <a:gd name="connsiteX128" fmla="*/ 4191582 w 12192000"/>
              <a:gd name="connsiteY128" fmla="*/ 238952 h 4939827"/>
              <a:gd name="connsiteX129" fmla="*/ 4251024 w 12192000"/>
              <a:gd name="connsiteY129" fmla="*/ 240874 h 4939827"/>
              <a:gd name="connsiteX130" fmla="*/ 4355275 w 12192000"/>
              <a:gd name="connsiteY130" fmla="*/ 260205 h 4939827"/>
              <a:gd name="connsiteX131" fmla="*/ 4423807 w 12192000"/>
              <a:gd name="connsiteY131" fmla="*/ 270366 h 4939827"/>
              <a:gd name="connsiteX132" fmla="*/ 4558432 w 12192000"/>
              <a:gd name="connsiteY132" fmla="*/ 269194 h 4939827"/>
              <a:gd name="connsiteX133" fmla="*/ 4635061 w 12192000"/>
              <a:gd name="connsiteY133" fmla="*/ 280682 h 4939827"/>
              <a:gd name="connsiteX134" fmla="*/ 4807427 w 12192000"/>
              <a:gd name="connsiteY134" fmla="*/ 276835 h 4939827"/>
              <a:gd name="connsiteX135" fmla="*/ 5028933 w 12192000"/>
              <a:gd name="connsiteY135" fmla="*/ 183887 h 4939827"/>
              <a:gd name="connsiteX136" fmla="*/ 5093642 w 12192000"/>
              <a:gd name="connsiteY136" fmla="*/ 177214 h 4939827"/>
              <a:gd name="connsiteX137" fmla="*/ 5102642 w 12192000"/>
              <a:gd name="connsiteY137" fmla="*/ 186816 h 4939827"/>
              <a:gd name="connsiteX138" fmla="*/ 5193590 w 12192000"/>
              <a:gd name="connsiteY138" fmla="*/ 156458 h 4939827"/>
              <a:gd name="connsiteX139" fmla="*/ 5323922 w 12192000"/>
              <a:gd name="connsiteY139" fmla="*/ 146332 h 4939827"/>
              <a:gd name="connsiteX140" fmla="*/ 5421860 w 12192000"/>
              <a:gd name="connsiteY140" fmla="*/ 167298 h 4939827"/>
              <a:gd name="connsiteX141" fmla="*/ 5476948 w 12192000"/>
              <a:gd name="connsiteY141" fmla="*/ 173249 h 4939827"/>
              <a:gd name="connsiteX142" fmla="*/ 5516842 w 12192000"/>
              <a:gd name="connsiteY142" fmla="*/ 184018 h 4939827"/>
              <a:gd name="connsiteX143" fmla="*/ 5619415 w 12192000"/>
              <a:gd name="connsiteY143" fmla="*/ 176781 h 4939827"/>
              <a:gd name="connsiteX144" fmla="*/ 5789867 w 12192000"/>
              <a:gd name="connsiteY144" fmla="*/ 150304 h 4939827"/>
              <a:gd name="connsiteX145" fmla="*/ 5825953 w 12192000"/>
              <a:gd name="connsiteY145" fmla="*/ 147907 h 4939827"/>
              <a:gd name="connsiteX146" fmla="*/ 5856168 w 12192000"/>
              <a:gd name="connsiteY146" fmla="*/ 158719 h 4939827"/>
              <a:gd name="connsiteX147" fmla="*/ 5862476 w 12192000"/>
              <a:gd name="connsiteY147" fmla="*/ 172447 h 4939827"/>
              <a:gd name="connsiteX148" fmla="*/ 5882195 w 12192000"/>
              <a:gd name="connsiteY148" fmla="*/ 173195 h 4939827"/>
              <a:gd name="connsiteX149" fmla="*/ 5952585 w 12192000"/>
              <a:gd name="connsiteY149" fmla="*/ 161012 h 4939827"/>
              <a:gd name="connsiteX150" fmla="*/ 6001964 w 12192000"/>
              <a:gd name="connsiteY150" fmla="*/ 154786 h 4939827"/>
              <a:gd name="connsiteX151" fmla="*/ 6184207 w 12192000"/>
              <a:gd name="connsiteY151" fmla="*/ 132658 h 4939827"/>
              <a:gd name="connsiteX152" fmla="*/ 6415830 w 12192000"/>
              <a:gd name="connsiteY152" fmla="*/ 136006 h 4939827"/>
              <a:gd name="connsiteX153" fmla="*/ 6756965 w 12192000"/>
              <a:gd name="connsiteY153" fmla="*/ 57636 h 4939827"/>
              <a:gd name="connsiteX154" fmla="*/ 6819400 w 12192000"/>
              <a:gd name="connsiteY154" fmla="*/ 30742 h 4939827"/>
              <a:gd name="connsiteX155" fmla="*/ 6986370 w 12192000"/>
              <a:gd name="connsiteY155" fmla="*/ 12659 h 4939827"/>
              <a:gd name="connsiteX156" fmla="*/ 6989536 w 12192000"/>
              <a:gd name="connsiteY156" fmla="*/ 14528 h 4939827"/>
              <a:gd name="connsiteX157" fmla="*/ 7015933 w 12192000"/>
              <a:gd name="connsiteY157" fmla="*/ 9653 h 4939827"/>
              <a:gd name="connsiteX158" fmla="*/ 7020592 w 12192000"/>
              <a:gd name="connsiteY158" fmla="*/ 1651 h 4939827"/>
              <a:gd name="connsiteX159" fmla="*/ 7025905 w 12192000"/>
              <a:gd name="connsiteY159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672650 w 12192000"/>
              <a:gd name="connsiteY30" fmla="*/ 254821 h 4939827"/>
              <a:gd name="connsiteX31" fmla="*/ 8785543 w 12192000"/>
              <a:gd name="connsiteY31" fmla="*/ 263406 h 4939827"/>
              <a:gd name="connsiteX32" fmla="*/ 8830588 w 12192000"/>
              <a:gd name="connsiteY32" fmla="*/ 265483 h 4939827"/>
              <a:gd name="connsiteX33" fmla="*/ 8905142 w 12192000"/>
              <a:gd name="connsiteY33" fmla="*/ 264958 h 4939827"/>
              <a:gd name="connsiteX34" fmla="*/ 8968582 w 12192000"/>
              <a:gd name="connsiteY34" fmla="*/ 262728 h 4939827"/>
              <a:gd name="connsiteX35" fmla="*/ 8972994 w 12192000"/>
              <a:gd name="connsiteY35" fmla="*/ 263284 h 4939827"/>
              <a:gd name="connsiteX36" fmla="*/ 9004605 w 12192000"/>
              <a:gd name="connsiteY36" fmla="*/ 258041 h 4939827"/>
              <a:gd name="connsiteX37" fmla="*/ 9016165 w 12192000"/>
              <a:gd name="connsiteY37" fmla="*/ 261258 h 4939827"/>
              <a:gd name="connsiteX38" fmla="*/ 9043297 w 12192000"/>
              <a:gd name="connsiteY38" fmla="*/ 281547 h 4939827"/>
              <a:gd name="connsiteX39" fmla="*/ 9048315 w 12192000"/>
              <a:gd name="connsiteY39" fmla="*/ 279264 h 4939827"/>
              <a:gd name="connsiteX40" fmla="*/ 9054706 w 12192000"/>
              <a:gd name="connsiteY40" fmla="*/ 278538 h 4939827"/>
              <a:gd name="connsiteX41" fmla="*/ 9070919 w 12192000"/>
              <a:gd name="connsiteY41" fmla="*/ 281810 h 4939827"/>
              <a:gd name="connsiteX42" fmla="*/ 9076813 w 12192000"/>
              <a:gd name="connsiteY42" fmla="*/ 283909 h 4939827"/>
              <a:gd name="connsiteX43" fmla="*/ 9085871 w 12192000"/>
              <a:gd name="connsiteY43" fmla="*/ 285133 h 4939827"/>
              <a:gd name="connsiteX44" fmla="*/ 9086159 w 12192000"/>
              <a:gd name="connsiteY44" fmla="*/ 284887 h 4939827"/>
              <a:gd name="connsiteX45" fmla="*/ 9134606 w 12192000"/>
              <a:gd name="connsiteY45" fmla="*/ 288168 h 4939827"/>
              <a:gd name="connsiteX46" fmla="*/ 9195590 w 12192000"/>
              <a:gd name="connsiteY46" fmla="*/ 279568 h 4939827"/>
              <a:gd name="connsiteX47" fmla="*/ 9219336 w 12192000"/>
              <a:gd name="connsiteY47" fmla="*/ 278133 h 4939827"/>
              <a:gd name="connsiteX48" fmla="*/ 9232362 w 12192000"/>
              <a:gd name="connsiteY48" fmla="*/ 275894 h 4939827"/>
              <a:gd name="connsiteX49" fmla="*/ 9283638 w 12192000"/>
              <a:gd name="connsiteY49" fmla="*/ 299924 h 4939827"/>
              <a:gd name="connsiteX50" fmla="*/ 9371484 w 12192000"/>
              <a:gd name="connsiteY50" fmla="*/ 329634 h 4939827"/>
              <a:gd name="connsiteX51" fmla="*/ 9404829 w 12192000"/>
              <a:gd name="connsiteY51" fmla="*/ 339038 h 4939827"/>
              <a:gd name="connsiteX52" fmla="*/ 9427021 w 12192000"/>
              <a:gd name="connsiteY52" fmla="*/ 358784 h 4939827"/>
              <a:gd name="connsiteX53" fmla="*/ 9670844 w 12192000"/>
              <a:gd name="connsiteY53" fmla="*/ 405128 h 4939827"/>
              <a:gd name="connsiteX54" fmla="*/ 9816083 w 12192000"/>
              <a:gd name="connsiteY54" fmla="*/ 416573 h 4939827"/>
              <a:gd name="connsiteX55" fmla="*/ 9936741 w 12192000"/>
              <a:gd name="connsiteY55" fmla="*/ 437044 h 4939827"/>
              <a:gd name="connsiteX56" fmla="*/ 10050093 w 12192000"/>
              <a:gd name="connsiteY56" fmla="*/ 443783 h 4939827"/>
              <a:gd name="connsiteX57" fmla="*/ 10130090 w 12192000"/>
              <a:gd name="connsiteY57" fmla="*/ 459520 h 4939827"/>
              <a:gd name="connsiteX58" fmla="*/ 10173456 w 12192000"/>
              <a:gd name="connsiteY58" fmla="*/ 457749 h 4939827"/>
              <a:gd name="connsiteX59" fmla="*/ 10218232 w 12192000"/>
              <a:gd name="connsiteY59" fmla="*/ 459820 h 4939827"/>
              <a:gd name="connsiteX60" fmla="*/ 10354176 w 12192000"/>
              <a:gd name="connsiteY60" fmla="*/ 471377 h 4939827"/>
              <a:gd name="connsiteX61" fmla="*/ 10430681 w 12192000"/>
              <a:gd name="connsiteY61" fmla="*/ 481226 h 4939827"/>
              <a:gd name="connsiteX62" fmla="*/ 10478169 w 12192000"/>
              <a:gd name="connsiteY62" fmla="*/ 481774 h 4939827"/>
              <a:gd name="connsiteX63" fmla="*/ 10540907 w 12192000"/>
              <a:gd name="connsiteY63" fmla="*/ 485607 h 4939827"/>
              <a:gd name="connsiteX64" fmla="*/ 10614941 w 12192000"/>
              <a:gd name="connsiteY64" fmla="*/ 487592 h 4939827"/>
              <a:gd name="connsiteX65" fmla="*/ 10674098 w 12192000"/>
              <a:gd name="connsiteY65" fmla="*/ 521656 h 4939827"/>
              <a:gd name="connsiteX66" fmla="*/ 10874834 w 12192000"/>
              <a:gd name="connsiteY66" fmla="*/ 574867 h 4939827"/>
              <a:gd name="connsiteX67" fmla="*/ 10944981 w 12192000"/>
              <a:gd name="connsiteY67" fmla="*/ 615042 h 4939827"/>
              <a:gd name="connsiteX68" fmla="*/ 11006376 w 12192000"/>
              <a:gd name="connsiteY68" fmla="*/ 645957 h 4939827"/>
              <a:gd name="connsiteX69" fmla="*/ 11076308 w 12192000"/>
              <a:gd name="connsiteY69" fmla="*/ 675698 h 4939827"/>
              <a:gd name="connsiteX70" fmla="*/ 11148789 w 12192000"/>
              <a:gd name="connsiteY70" fmla="*/ 685041 h 4939827"/>
              <a:gd name="connsiteX71" fmla="*/ 11249129 w 12192000"/>
              <a:gd name="connsiteY71" fmla="*/ 684218 h 4939827"/>
              <a:gd name="connsiteX72" fmla="*/ 11299915 w 12192000"/>
              <a:gd name="connsiteY72" fmla="*/ 692177 h 4939827"/>
              <a:gd name="connsiteX73" fmla="*/ 11386973 w 12192000"/>
              <a:gd name="connsiteY73" fmla="*/ 708209 h 4939827"/>
              <a:gd name="connsiteX74" fmla="*/ 11500105 w 12192000"/>
              <a:gd name="connsiteY74" fmla="*/ 735014 h 4939827"/>
              <a:gd name="connsiteX75" fmla="*/ 11621735 w 12192000"/>
              <a:gd name="connsiteY75" fmla="*/ 789584 h 4939827"/>
              <a:gd name="connsiteX76" fmla="*/ 11691200 w 12192000"/>
              <a:gd name="connsiteY76" fmla="*/ 867902 h 4939827"/>
              <a:gd name="connsiteX77" fmla="*/ 11819427 w 12192000"/>
              <a:gd name="connsiteY77" fmla="*/ 911634 h 4939827"/>
              <a:gd name="connsiteX78" fmla="*/ 11969720 w 12192000"/>
              <a:gd name="connsiteY78" fmla="*/ 964737 h 4939827"/>
              <a:gd name="connsiteX79" fmla="*/ 12055766 w 12192000"/>
              <a:gd name="connsiteY79" fmla="*/ 991268 h 4939827"/>
              <a:gd name="connsiteX80" fmla="*/ 12171539 w 12192000"/>
              <a:gd name="connsiteY80" fmla="*/ 995427 h 4939827"/>
              <a:gd name="connsiteX81" fmla="*/ 12187831 w 12192000"/>
              <a:gd name="connsiteY81" fmla="*/ 996580 h 4939827"/>
              <a:gd name="connsiteX82" fmla="*/ 12192000 w 12192000"/>
              <a:gd name="connsiteY82" fmla="*/ 996726 h 4939827"/>
              <a:gd name="connsiteX83" fmla="*/ 12192000 w 12192000"/>
              <a:gd name="connsiteY83" fmla="*/ 4939827 h 4939827"/>
              <a:gd name="connsiteX84" fmla="*/ 0 w 12192000"/>
              <a:gd name="connsiteY84" fmla="*/ 4939827 h 4939827"/>
              <a:gd name="connsiteX85" fmla="*/ 0 w 12192000"/>
              <a:gd name="connsiteY85" fmla="*/ 512043 h 4939827"/>
              <a:gd name="connsiteX86" fmla="*/ 7381 w 12192000"/>
              <a:gd name="connsiteY86" fmla="*/ 512580 h 4939827"/>
              <a:gd name="connsiteX87" fmla="*/ 100029 w 12192000"/>
              <a:gd name="connsiteY87" fmla="*/ 504758 h 4939827"/>
              <a:gd name="connsiteX88" fmla="*/ 155244 w 12192000"/>
              <a:gd name="connsiteY88" fmla="*/ 525130 h 4939827"/>
              <a:gd name="connsiteX89" fmla="*/ 254366 w 12192000"/>
              <a:gd name="connsiteY89" fmla="*/ 534449 h 4939827"/>
              <a:gd name="connsiteX90" fmla="*/ 447292 w 12192000"/>
              <a:gd name="connsiteY90" fmla="*/ 542725 h 4939827"/>
              <a:gd name="connsiteX91" fmla="*/ 628105 w 12192000"/>
              <a:gd name="connsiteY91" fmla="*/ 547853 h 4939827"/>
              <a:gd name="connsiteX92" fmla="*/ 783146 w 12192000"/>
              <a:gd name="connsiteY92" fmla="*/ 591799 h 4939827"/>
              <a:gd name="connsiteX93" fmla="*/ 1043676 w 12192000"/>
              <a:gd name="connsiteY93" fmla="*/ 591887 h 4939827"/>
              <a:gd name="connsiteX94" fmla="*/ 1281816 w 12192000"/>
              <a:gd name="connsiteY94" fmla="*/ 520946 h 4939827"/>
              <a:gd name="connsiteX95" fmla="*/ 1486347 w 12192000"/>
              <a:gd name="connsiteY95" fmla="*/ 487310 h 4939827"/>
              <a:gd name="connsiteX96" fmla="*/ 1568079 w 12192000"/>
              <a:gd name="connsiteY96" fmla="*/ 462531 h 4939827"/>
              <a:gd name="connsiteX97" fmla="*/ 1622516 w 12192000"/>
              <a:gd name="connsiteY97" fmla="*/ 466058 h 4939827"/>
              <a:gd name="connsiteX98" fmla="*/ 1655457 w 12192000"/>
              <a:gd name="connsiteY98" fmla="*/ 465359 h 4939827"/>
              <a:gd name="connsiteX99" fmla="*/ 1717454 w 12192000"/>
              <a:gd name="connsiteY99" fmla="*/ 417203 h 4939827"/>
              <a:gd name="connsiteX100" fmla="*/ 1913794 w 12192000"/>
              <a:gd name="connsiteY100" fmla="*/ 365255 h 4939827"/>
              <a:gd name="connsiteX101" fmla="*/ 2129762 w 12192000"/>
              <a:gd name="connsiteY101" fmla="*/ 367832 h 4939827"/>
              <a:gd name="connsiteX102" fmla="*/ 2376970 w 12192000"/>
              <a:gd name="connsiteY102" fmla="*/ 350129 h 4939827"/>
              <a:gd name="connsiteX103" fmla="*/ 2480155 w 12192000"/>
              <a:gd name="connsiteY103" fmla="*/ 359227 h 4939827"/>
              <a:gd name="connsiteX104" fmla="*/ 2586782 w 12192000"/>
              <a:gd name="connsiteY104" fmla="*/ 339352 h 4939827"/>
              <a:gd name="connsiteX105" fmla="*/ 2679617 w 12192000"/>
              <a:gd name="connsiteY105" fmla="*/ 305383 h 4939827"/>
              <a:gd name="connsiteX106" fmla="*/ 2788947 w 12192000"/>
              <a:gd name="connsiteY106" fmla="*/ 250375 h 4939827"/>
              <a:gd name="connsiteX107" fmla="*/ 2965530 w 12192000"/>
              <a:gd name="connsiteY107" fmla="*/ 245958 h 4939827"/>
              <a:gd name="connsiteX108" fmla="*/ 3103677 w 12192000"/>
              <a:gd name="connsiteY108" fmla="*/ 209527 h 4939827"/>
              <a:gd name="connsiteX109" fmla="*/ 3126759 w 12192000"/>
              <a:gd name="connsiteY109" fmla="*/ 211226 h 4939827"/>
              <a:gd name="connsiteX110" fmla="*/ 3164020 w 12192000"/>
              <a:gd name="connsiteY110" fmla="*/ 212779 h 4939827"/>
              <a:gd name="connsiteX111" fmla="*/ 3285019 w 12192000"/>
              <a:gd name="connsiteY111" fmla="*/ 220535 h 4939827"/>
              <a:gd name="connsiteX112" fmla="*/ 3365154 w 12192000"/>
              <a:gd name="connsiteY112" fmla="*/ 226416 h 4939827"/>
              <a:gd name="connsiteX113" fmla="*/ 3367507 w 12192000"/>
              <a:gd name="connsiteY113" fmla="*/ 225416 h 4939827"/>
              <a:gd name="connsiteX114" fmla="*/ 3387567 w 12192000"/>
              <a:gd name="connsiteY114" fmla="*/ 227103 h 4939827"/>
              <a:gd name="connsiteX115" fmla="*/ 3498001 w 12192000"/>
              <a:gd name="connsiteY115" fmla="*/ 231941 h 4939827"/>
              <a:gd name="connsiteX116" fmla="*/ 3561557 w 12192000"/>
              <a:gd name="connsiteY116" fmla="*/ 228095 h 4939827"/>
              <a:gd name="connsiteX117" fmla="*/ 3611920 w 12192000"/>
              <a:gd name="connsiteY117" fmla="*/ 218094 h 4939827"/>
              <a:gd name="connsiteX118" fmla="*/ 3620528 w 12192000"/>
              <a:gd name="connsiteY118" fmla="*/ 218788 h 4939827"/>
              <a:gd name="connsiteX119" fmla="*/ 3620766 w 12192000"/>
              <a:gd name="connsiteY119" fmla="*/ 218511 h 4939827"/>
              <a:gd name="connsiteX120" fmla="*/ 3629977 w 12192000"/>
              <a:gd name="connsiteY120" fmla="*/ 218664 h 4939827"/>
              <a:gd name="connsiteX121" fmla="*/ 3636217 w 12192000"/>
              <a:gd name="connsiteY121" fmla="*/ 220048 h 4939827"/>
              <a:gd name="connsiteX122" fmla="*/ 3709484 w 12192000"/>
              <a:gd name="connsiteY122" fmla="*/ 186927 h 4939827"/>
              <a:gd name="connsiteX123" fmla="*/ 3761342 w 12192000"/>
              <a:gd name="connsiteY123" fmla="*/ 177474 h 4939827"/>
              <a:gd name="connsiteX124" fmla="*/ 3799748 w 12192000"/>
              <a:gd name="connsiteY124" fmla="*/ 167154 h 4939827"/>
              <a:gd name="connsiteX125" fmla="*/ 3922756 w 12192000"/>
              <a:gd name="connsiteY125" fmla="*/ 194044 h 4939827"/>
              <a:gd name="connsiteX126" fmla="*/ 4028476 w 12192000"/>
              <a:gd name="connsiteY126" fmla="*/ 223679 h 4939827"/>
              <a:gd name="connsiteX127" fmla="*/ 4191582 w 12192000"/>
              <a:gd name="connsiteY127" fmla="*/ 238952 h 4939827"/>
              <a:gd name="connsiteX128" fmla="*/ 4251024 w 12192000"/>
              <a:gd name="connsiteY128" fmla="*/ 240874 h 4939827"/>
              <a:gd name="connsiteX129" fmla="*/ 4355275 w 12192000"/>
              <a:gd name="connsiteY129" fmla="*/ 260205 h 4939827"/>
              <a:gd name="connsiteX130" fmla="*/ 4423807 w 12192000"/>
              <a:gd name="connsiteY130" fmla="*/ 270366 h 4939827"/>
              <a:gd name="connsiteX131" fmla="*/ 4558432 w 12192000"/>
              <a:gd name="connsiteY131" fmla="*/ 269194 h 4939827"/>
              <a:gd name="connsiteX132" fmla="*/ 4635061 w 12192000"/>
              <a:gd name="connsiteY132" fmla="*/ 280682 h 4939827"/>
              <a:gd name="connsiteX133" fmla="*/ 4807427 w 12192000"/>
              <a:gd name="connsiteY133" fmla="*/ 276835 h 4939827"/>
              <a:gd name="connsiteX134" fmla="*/ 5028933 w 12192000"/>
              <a:gd name="connsiteY134" fmla="*/ 183887 h 4939827"/>
              <a:gd name="connsiteX135" fmla="*/ 5093642 w 12192000"/>
              <a:gd name="connsiteY135" fmla="*/ 177214 h 4939827"/>
              <a:gd name="connsiteX136" fmla="*/ 5102642 w 12192000"/>
              <a:gd name="connsiteY136" fmla="*/ 186816 h 4939827"/>
              <a:gd name="connsiteX137" fmla="*/ 5193590 w 12192000"/>
              <a:gd name="connsiteY137" fmla="*/ 156458 h 4939827"/>
              <a:gd name="connsiteX138" fmla="*/ 5323922 w 12192000"/>
              <a:gd name="connsiteY138" fmla="*/ 146332 h 4939827"/>
              <a:gd name="connsiteX139" fmla="*/ 5421860 w 12192000"/>
              <a:gd name="connsiteY139" fmla="*/ 167298 h 4939827"/>
              <a:gd name="connsiteX140" fmla="*/ 5476948 w 12192000"/>
              <a:gd name="connsiteY140" fmla="*/ 173249 h 4939827"/>
              <a:gd name="connsiteX141" fmla="*/ 5516842 w 12192000"/>
              <a:gd name="connsiteY141" fmla="*/ 184018 h 4939827"/>
              <a:gd name="connsiteX142" fmla="*/ 5619415 w 12192000"/>
              <a:gd name="connsiteY142" fmla="*/ 176781 h 4939827"/>
              <a:gd name="connsiteX143" fmla="*/ 5789867 w 12192000"/>
              <a:gd name="connsiteY143" fmla="*/ 150304 h 4939827"/>
              <a:gd name="connsiteX144" fmla="*/ 5825953 w 12192000"/>
              <a:gd name="connsiteY144" fmla="*/ 147907 h 4939827"/>
              <a:gd name="connsiteX145" fmla="*/ 5856168 w 12192000"/>
              <a:gd name="connsiteY145" fmla="*/ 158719 h 4939827"/>
              <a:gd name="connsiteX146" fmla="*/ 5862476 w 12192000"/>
              <a:gd name="connsiteY146" fmla="*/ 172447 h 4939827"/>
              <a:gd name="connsiteX147" fmla="*/ 5882195 w 12192000"/>
              <a:gd name="connsiteY147" fmla="*/ 173195 h 4939827"/>
              <a:gd name="connsiteX148" fmla="*/ 5952585 w 12192000"/>
              <a:gd name="connsiteY148" fmla="*/ 161012 h 4939827"/>
              <a:gd name="connsiteX149" fmla="*/ 6001964 w 12192000"/>
              <a:gd name="connsiteY149" fmla="*/ 154786 h 4939827"/>
              <a:gd name="connsiteX150" fmla="*/ 6184207 w 12192000"/>
              <a:gd name="connsiteY150" fmla="*/ 132658 h 4939827"/>
              <a:gd name="connsiteX151" fmla="*/ 6415830 w 12192000"/>
              <a:gd name="connsiteY151" fmla="*/ 136006 h 4939827"/>
              <a:gd name="connsiteX152" fmla="*/ 6756965 w 12192000"/>
              <a:gd name="connsiteY152" fmla="*/ 57636 h 4939827"/>
              <a:gd name="connsiteX153" fmla="*/ 6819400 w 12192000"/>
              <a:gd name="connsiteY153" fmla="*/ 30742 h 4939827"/>
              <a:gd name="connsiteX154" fmla="*/ 6986370 w 12192000"/>
              <a:gd name="connsiteY154" fmla="*/ 12659 h 4939827"/>
              <a:gd name="connsiteX155" fmla="*/ 6989536 w 12192000"/>
              <a:gd name="connsiteY155" fmla="*/ 14528 h 4939827"/>
              <a:gd name="connsiteX156" fmla="*/ 7015933 w 12192000"/>
              <a:gd name="connsiteY156" fmla="*/ 9653 h 4939827"/>
              <a:gd name="connsiteX157" fmla="*/ 7020592 w 12192000"/>
              <a:gd name="connsiteY157" fmla="*/ 1651 h 4939827"/>
              <a:gd name="connsiteX158" fmla="*/ 7025905 w 12192000"/>
              <a:gd name="connsiteY158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622021 w 12192000"/>
              <a:gd name="connsiteY29" fmla="*/ 261028 h 4939827"/>
              <a:gd name="connsiteX30" fmla="*/ 8672650 w 12192000"/>
              <a:gd name="connsiteY30" fmla="*/ 254821 h 4939827"/>
              <a:gd name="connsiteX31" fmla="*/ 8785543 w 12192000"/>
              <a:gd name="connsiteY31" fmla="*/ 263406 h 4939827"/>
              <a:gd name="connsiteX32" fmla="*/ 8830588 w 12192000"/>
              <a:gd name="connsiteY32" fmla="*/ 265483 h 4939827"/>
              <a:gd name="connsiteX33" fmla="*/ 8905142 w 12192000"/>
              <a:gd name="connsiteY33" fmla="*/ 264958 h 4939827"/>
              <a:gd name="connsiteX34" fmla="*/ 8968582 w 12192000"/>
              <a:gd name="connsiteY34" fmla="*/ 262728 h 4939827"/>
              <a:gd name="connsiteX35" fmla="*/ 8972994 w 12192000"/>
              <a:gd name="connsiteY35" fmla="*/ 263284 h 4939827"/>
              <a:gd name="connsiteX36" fmla="*/ 9004605 w 12192000"/>
              <a:gd name="connsiteY36" fmla="*/ 258041 h 4939827"/>
              <a:gd name="connsiteX37" fmla="*/ 9016165 w 12192000"/>
              <a:gd name="connsiteY37" fmla="*/ 261258 h 4939827"/>
              <a:gd name="connsiteX38" fmla="*/ 9043297 w 12192000"/>
              <a:gd name="connsiteY38" fmla="*/ 281547 h 4939827"/>
              <a:gd name="connsiteX39" fmla="*/ 9048315 w 12192000"/>
              <a:gd name="connsiteY39" fmla="*/ 279264 h 4939827"/>
              <a:gd name="connsiteX40" fmla="*/ 9054706 w 12192000"/>
              <a:gd name="connsiteY40" fmla="*/ 278538 h 4939827"/>
              <a:gd name="connsiteX41" fmla="*/ 9070919 w 12192000"/>
              <a:gd name="connsiteY41" fmla="*/ 281810 h 4939827"/>
              <a:gd name="connsiteX42" fmla="*/ 9076813 w 12192000"/>
              <a:gd name="connsiteY42" fmla="*/ 283909 h 4939827"/>
              <a:gd name="connsiteX43" fmla="*/ 9085871 w 12192000"/>
              <a:gd name="connsiteY43" fmla="*/ 285133 h 4939827"/>
              <a:gd name="connsiteX44" fmla="*/ 9086159 w 12192000"/>
              <a:gd name="connsiteY44" fmla="*/ 284887 h 4939827"/>
              <a:gd name="connsiteX45" fmla="*/ 9134606 w 12192000"/>
              <a:gd name="connsiteY45" fmla="*/ 288168 h 4939827"/>
              <a:gd name="connsiteX46" fmla="*/ 9195590 w 12192000"/>
              <a:gd name="connsiteY46" fmla="*/ 279568 h 4939827"/>
              <a:gd name="connsiteX47" fmla="*/ 9219336 w 12192000"/>
              <a:gd name="connsiteY47" fmla="*/ 278133 h 4939827"/>
              <a:gd name="connsiteX48" fmla="*/ 9232362 w 12192000"/>
              <a:gd name="connsiteY48" fmla="*/ 275894 h 4939827"/>
              <a:gd name="connsiteX49" fmla="*/ 9283638 w 12192000"/>
              <a:gd name="connsiteY49" fmla="*/ 299924 h 4939827"/>
              <a:gd name="connsiteX50" fmla="*/ 9371484 w 12192000"/>
              <a:gd name="connsiteY50" fmla="*/ 329634 h 4939827"/>
              <a:gd name="connsiteX51" fmla="*/ 9404829 w 12192000"/>
              <a:gd name="connsiteY51" fmla="*/ 339038 h 4939827"/>
              <a:gd name="connsiteX52" fmla="*/ 9427021 w 12192000"/>
              <a:gd name="connsiteY52" fmla="*/ 358784 h 4939827"/>
              <a:gd name="connsiteX53" fmla="*/ 9670844 w 12192000"/>
              <a:gd name="connsiteY53" fmla="*/ 405128 h 4939827"/>
              <a:gd name="connsiteX54" fmla="*/ 9816083 w 12192000"/>
              <a:gd name="connsiteY54" fmla="*/ 416573 h 4939827"/>
              <a:gd name="connsiteX55" fmla="*/ 9936741 w 12192000"/>
              <a:gd name="connsiteY55" fmla="*/ 437044 h 4939827"/>
              <a:gd name="connsiteX56" fmla="*/ 10050093 w 12192000"/>
              <a:gd name="connsiteY56" fmla="*/ 443783 h 4939827"/>
              <a:gd name="connsiteX57" fmla="*/ 10130090 w 12192000"/>
              <a:gd name="connsiteY57" fmla="*/ 459520 h 4939827"/>
              <a:gd name="connsiteX58" fmla="*/ 10173456 w 12192000"/>
              <a:gd name="connsiteY58" fmla="*/ 457749 h 4939827"/>
              <a:gd name="connsiteX59" fmla="*/ 10218232 w 12192000"/>
              <a:gd name="connsiteY59" fmla="*/ 459820 h 4939827"/>
              <a:gd name="connsiteX60" fmla="*/ 10354176 w 12192000"/>
              <a:gd name="connsiteY60" fmla="*/ 471377 h 4939827"/>
              <a:gd name="connsiteX61" fmla="*/ 10430681 w 12192000"/>
              <a:gd name="connsiteY61" fmla="*/ 481226 h 4939827"/>
              <a:gd name="connsiteX62" fmla="*/ 10478169 w 12192000"/>
              <a:gd name="connsiteY62" fmla="*/ 481774 h 4939827"/>
              <a:gd name="connsiteX63" fmla="*/ 10540907 w 12192000"/>
              <a:gd name="connsiteY63" fmla="*/ 485607 h 4939827"/>
              <a:gd name="connsiteX64" fmla="*/ 10614941 w 12192000"/>
              <a:gd name="connsiteY64" fmla="*/ 487592 h 4939827"/>
              <a:gd name="connsiteX65" fmla="*/ 10674098 w 12192000"/>
              <a:gd name="connsiteY65" fmla="*/ 521656 h 4939827"/>
              <a:gd name="connsiteX66" fmla="*/ 10874834 w 12192000"/>
              <a:gd name="connsiteY66" fmla="*/ 574867 h 4939827"/>
              <a:gd name="connsiteX67" fmla="*/ 10944981 w 12192000"/>
              <a:gd name="connsiteY67" fmla="*/ 615042 h 4939827"/>
              <a:gd name="connsiteX68" fmla="*/ 11006376 w 12192000"/>
              <a:gd name="connsiteY68" fmla="*/ 645957 h 4939827"/>
              <a:gd name="connsiteX69" fmla="*/ 11076308 w 12192000"/>
              <a:gd name="connsiteY69" fmla="*/ 675698 h 4939827"/>
              <a:gd name="connsiteX70" fmla="*/ 11148789 w 12192000"/>
              <a:gd name="connsiteY70" fmla="*/ 685041 h 4939827"/>
              <a:gd name="connsiteX71" fmla="*/ 11249129 w 12192000"/>
              <a:gd name="connsiteY71" fmla="*/ 684218 h 4939827"/>
              <a:gd name="connsiteX72" fmla="*/ 11299915 w 12192000"/>
              <a:gd name="connsiteY72" fmla="*/ 692177 h 4939827"/>
              <a:gd name="connsiteX73" fmla="*/ 11386973 w 12192000"/>
              <a:gd name="connsiteY73" fmla="*/ 708209 h 4939827"/>
              <a:gd name="connsiteX74" fmla="*/ 11500105 w 12192000"/>
              <a:gd name="connsiteY74" fmla="*/ 735014 h 4939827"/>
              <a:gd name="connsiteX75" fmla="*/ 11621735 w 12192000"/>
              <a:gd name="connsiteY75" fmla="*/ 789584 h 4939827"/>
              <a:gd name="connsiteX76" fmla="*/ 11691200 w 12192000"/>
              <a:gd name="connsiteY76" fmla="*/ 867902 h 4939827"/>
              <a:gd name="connsiteX77" fmla="*/ 11819427 w 12192000"/>
              <a:gd name="connsiteY77" fmla="*/ 911634 h 4939827"/>
              <a:gd name="connsiteX78" fmla="*/ 11969720 w 12192000"/>
              <a:gd name="connsiteY78" fmla="*/ 964737 h 4939827"/>
              <a:gd name="connsiteX79" fmla="*/ 12055766 w 12192000"/>
              <a:gd name="connsiteY79" fmla="*/ 991268 h 4939827"/>
              <a:gd name="connsiteX80" fmla="*/ 12171539 w 12192000"/>
              <a:gd name="connsiteY80" fmla="*/ 995427 h 4939827"/>
              <a:gd name="connsiteX81" fmla="*/ 12187831 w 12192000"/>
              <a:gd name="connsiteY81" fmla="*/ 996580 h 4939827"/>
              <a:gd name="connsiteX82" fmla="*/ 12192000 w 12192000"/>
              <a:gd name="connsiteY82" fmla="*/ 996726 h 4939827"/>
              <a:gd name="connsiteX83" fmla="*/ 12192000 w 12192000"/>
              <a:gd name="connsiteY83" fmla="*/ 4939827 h 4939827"/>
              <a:gd name="connsiteX84" fmla="*/ 0 w 12192000"/>
              <a:gd name="connsiteY84" fmla="*/ 4939827 h 4939827"/>
              <a:gd name="connsiteX85" fmla="*/ 0 w 12192000"/>
              <a:gd name="connsiteY85" fmla="*/ 512043 h 4939827"/>
              <a:gd name="connsiteX86" fmla="*/ 7381 w 12192000"/>
              <a:gd name="connsiteY86" fmla="*/ 512580 h 4939827"/>
              <a:gd name="connsiteX87" fmla="*/ 100029 w 12192000"/>
              <a:gd name="connsiteY87" fmla="*/ 504758 h 4939827"/>
              <a:gd name="connsiteX88" fmla="*/ 155244 w 12192000"/>
              <a:gd name="connsiteY88" fmla="*/ 525130 h 4939827"/>
              <a:gd name="connsiteX89" fmla="*/ 254366 w 12192000"/>
              <a:gd name="connsiteY89" fmla="*/ 534449 h 4939827"/>
              <a:gd name="connsiteX90" fmla="*/ 447292 w 12192000"/>
              <a:gd name="connsiteY90" fmla="*/ 542725 h 4939827"/>
              <a:gd name="connsiteX91" fmla="*/ 628105 w 12192000"/>
              <a:gd name="connsiteY91" fmla="*/ 547853 h 4939827"/>
              <a:gd name="connsiteX92" fmla="*/ 783146 w 12192000"/>
              <a:gd name="connsiteY92" fmla="*/ 591799 h 4939827"/>
              <a:gd name="connsiteX93" fmla="*/ 1043676 w 12192000"/>
              <a:gd name="connsiteY93" fmla="*/ 591887 h 4939827"/>
              <a:gd name="connsiteX94" fmla="*/ 1281816 w 12192000"/>
              <a:gd name="connsiteY94" fmla="*/ 520946 h 4939827"/>
              <a:gd name="connsiteX95" fmla="*/ 1486347 w 12192000"/>
              <a:gd name="connsiteY95" fmla="*/ 487310 h 4939827"/>
              <a:gd name="connsiteX96" fmla="*/ 1568079 w 12192000"/>
              <a:gd name="connsiteY96" fmla="*/ 462531 h 4939827"/>
              <a:gd name="connsiteX97" fmla="*/ 1622516 w 12192000"/>
              <a:gd name="connsiteY97" fmla="*/ 466058 h 4939827"/>
              <a:gd name="connsiteX98" fmla="*/ 1655457 w 12192000"/>
              <a:gd name="connsiteY98" fmla="*/ 465359 h 4939827"/>
              <a:gd name="connsiteX99" fmla="*/ 1717454 w 12192000"/>
              <a:gd name="connsiteY99" fmla="*/ 417203 h 4939827"/>
              <a:gd name="connsiteX100" fmla="*/ 1913794 w 12192000"/>
              <a:gd name="connsiteY100" fmla="*/ 365255 h 4939827"/>
              <a:gd name="connsiteX101" fmla="*/ 2129762 w 12192000"/>
              <a:gd name="connsiteY101" fmla="*/ 367832 h 4939827"/>
              <a:gd name="connsiteX102" fmla="*/ 2376970 w 12192000"/>
              <a:gd name="connsiteY102" fmla="*/ 350129 h 4939827"/>
              <a:gd name="connsiteX103" fmla="*/ 2480155 w 12192000"/>
              <a:gd name="connsiteY103" fmla="*/ 359227 h 4939827"/>
              <a:gd name="connsiteX104" fmla="*/ 2586782 w 12192000"/>
              <a:gd name="connsiteY104" fmla="*/ 339352 h 4939827"/>
              <a:gd name="connsiteX105" fmla="*/ 2679617 w 12192000"/>
              <a:gd name="connsiteY105" fmla="*/ 305383 h 4939827"/>
              <a:gd name="connsiteX106" fmla="*/ 2788947 w 12192000"/>
              <a:gd name="connsiteY106" fmla="*/ 250375 h 4939827"/>
              <a:gd name="connsiteX107" fmla="*/ 2965530 w 12192000"/>
              <a:gd name="connsiteY107" fmla="*/ 245958 h 4939827"/>
              <a:gd name="connsiteX108" fmla="*/ 3103677 w 12192000"/>
              <a:gd name="connsiteY108" fmla="*/ 209527 h 4939827"/>
              <a:gd name="connsiteX109" fmla="*/ 3126759 w 12192000"/>
              <a:gd name="connsiteY109" fmla="*/ 211226 h 4939827"/>
              <a:gd name="connsiteX110" fmla="*/ 3164020 w 12192000"/>
              <a:gd name="connsiteY110" fmla="*/ 212779 h 4939827"/>
              <a:gd name="connsiteX111" fmla="*/ 3285019 w 12192000"/>
              <a:gd name="connsiteY111" fmla="*/ 220535 h 4939827"/>
              <a:gd name="connsiteX112" fmla="*/ 3365154 w 12192000"/>
              <a:gd name="connsiteY112" fmla="*/ 226416 h 4939827"/>
              <a:gd name="connsiteX113" fmla="*/ 3367507 w 12192000"/>
              <a:gd name="connsiteY113" fmla="*/ 225416 h 4939827"/>
              <a:gd name="connsiteX114" fmla="*/ 3387567 w 12192000"/>
              <a:gd name="connsiteY114" fmla="*/ 227103 h 4939827"/>
              <a:gd name="connsiteX115" fmla="*/ 3498001 w 12192000"/>
              <a:gd name="connsiteY115" fmla="*/ 231941 h 4939827"/>
              <a:gd name="connsiteX116" fmla="*/ 3561557 w 12192000"/>
              <a:gd name="connsiteY116" fmla="*/ 228095 h 4939827"/>
              <a:gd name="connsiteX117" fmla="*/ 3611920 w 12192000"/>
              <a:gd name="connsiteY117" fmla="*/ 218094 h 4939827"/>
              <a:gd name="connsiteX118" fmla="*/ 3620528 w 12192000"/>
              <a:gd name="connsiteY118" fmla="*/ 218788 h 4939827"/>
              <a:gd name="connsiteX119" fmla="*/ 3620766 w 12192000"/>
              <a:gd name="connsiteY119" fmla="*/ 218511 h 4939827"/>
              <a:gd name="connsiteX120" fmla="*/ 3629977 w 12192000"/>
              <a:gd name="connsiteY120" fmla="*/ 218664 h 4939827"/>
              <a:gd name="connsiteX121" fmla="*/ 3636217 w 12192000"/>
              <a:gd name="connsiteY121" fmla="*/ 220048 h 4939827"/>
              <a:gd name="connsiteX122" fmla="*/ 3709484 w 12192000"/>
              <a:gd name="connsiteY122" fmla="*/ 186927 h 4939827"/>
              <a:gd name="connsiteX123" fmla="*/ 3761342 w 12192000"/>
              <a:gd name="connsiteY123" fmla="*/ 177474 h 4939827"/>
              <a:gd name="connsiteX124" fmla="*/ 3799748 w 12192000"/>
              <a:gd name="connsiteY124" fmla="*/ 167154 h 4939827"/>
              <a:gd name="connsiteX125" fmla="*/ 3922756 w 12192000"/>
              <a:gd name="connsiteY125" fmla="*/ 194044 h 4939827"/>
              <a:gd name="connsiteX126" fmla="*/ 4028476 w 12192000"/>
              <a:gd name="connsiteY126" fmla="*/ 223679 h 4939827"/>
              <a:gd name="connsiteX127" fmla="*/ 4191582 w 12192000"/>
              <a:gd name="connsiteY127" fmla="*/ 238952 h 4939827"/>
              <a:gd name="connsiteX128" fmla="*/ 4251024 w 12192000"/>
              <a:gd name="connsiteY128" fmla="*/ 240874 h 4939827"/>
              <a:gd name="connsiteX129" fmla="*/ 4355275 w 12192000"/>
              <a:gd name="connsiteY129" fmla="*/ 260205 h 4939827"/>
              <a:gd name="connsiteX130" fmla="*/ 4423807 w 12192000"/>
              <a:gd name="connsiteY130" fmla="*/ 270366 h 4939827"/>
              <a:gd name="connsiteX131" fmla="*/ 4558432 w 12192000"/>
              <a:gd name="connsiteY131" fmla="*/ 269194 h 4939827"/>
              <a:gd name="connsiteX132" fmla="*/ 4635061 w 12192000"/>
              <a:gd name="connsiteY132" fmla="*/ 280682 h 4939827"/>
              <a:gd name="connsiteX133" fmla="*/ 4807427 w 12192000"/>
              <a:gd name="connsiteY133" fmla="*/ 276835 h 4939827"/>
              <a:gd name="connsiteX134" fmla="*/ 5028933 w 12192000"/>
              <a:gd name="connsiteY134" fmla="*/ 183887 h 4939827"/>
              <a:gd name="connsiteX135" fmla="*/ 5093642 w 12192000"/>
              <a:gd name="connsiteY135" fmla="*/ 177214 h 4939827"/>
              <a:gd name="connsiteX136" fmla="*/ 5102642 w 12192000"/>
              <a:gd name="connsiteY136" fmla="*/ 186816 h 4939827"/>
              <a:gd name="connsiteX137" fmla="*/ 5193590 w 12192000"/>
              <a:gd name="connsiteY137" fmla="*/ 156458 h 4939827"/>
              <a:gd name="connsiteX138" fmla="*/ 5323922 w 12192000"/>
              <a:gd name="connsiteY138" fmla="*/ 146332 h 4939827"/>
              <a:gd name="connsiteX139" fmla="*/ 5421860 w 12192000"/>
              <a:gd name="connsiteY139" fmla="*/ 167298 h 4939827"/>
              <a:gd name="connsiteX140" fmla="*/ 5476948 w 12192000"/>
              <a:gd name="connsiteY140" fmla="*/ 173249 h 4939827"/>
              <a:gd name="connsiteX141" fmla="*/ 5516842 w 12192000"/>
              <a:gd name="connsiteY141" fmla="*/ 184018 h 4939827"/>
              <a:gd name="connsiteX142" fmla="*/ 5619415 w 12192000"/>
              <a:gd name="connsiteY142" fmla="*/ 176781 h 4939827"/>
              <a:gd name="connsiteX143" fmla="*/ 5789867 w 12192000"/>
              <a:gd name="connsiteY143" fmla="*/ 150304 h 4939827"/>
              <a:gd name="connsiteX144" fmla="*/ 5825953 w 12192000"/>
              <a:gd name="connsiteY144" fmla="*/ 147907 h 4939827"/>
              <a:gd name="connsiteX145" fmla="*/ 5856168 w 12192000"/>
              <a:gd name="connsiteY145" fmla="*/ 158719 h 4939827"/>
              <a:gd name="connsiteX146" fmla="*/ 5862476 w 12192000"/>
              <a:gd name="connsiteY146" fmla="*/ 172447 h 4939827"/>
              <a:gd name="connsiteX147" fmla="*/ 5882195 w 12192000"/>
              <a:gd name="connsiteY147" fmla="*/ 173195 h 4939827"/>
              <a:gd name="connsiteX148" fmla="*/ 5952585 w 12192000"/>
              <a:gd name="connsiteY148" fmla="*/ 161012 h 4939827"/>
              <a:gd name="connsiteX149" fmla="*/ 6001964 w 12192000"/>
              <a:gd name="connsiteY149" fmla="*/ 154786 h 4939827"/>
              <a:gd name="connsiteX150" fmla="*/ 6184207 w 12192000"/>
              <a:gd name="connsiteY150" fmla="*/ 132658 h 4939827"/>
              <a:gd name="connsiteX151" fmla="*/ 6415830 w 12192000"/>
              <a:gd name="connsiteY151" fmla="*/ 136006 h 4939827"/>
              <a:gd name="connsiteX152" fmla="*/ 6756965 w 12192000"/>
              <a:gd name="connsiteY152" fmla="*/ 57636 h 4939827"/>
              <a:gd name="connsiteX153" fmla="*/ 6819400 w 12192000"/>
              <a:gd name="connsiteY153" fmla="*/ 30742 h 4939827"/>
              <a:gd name="connsiteX154" fmla="*/ 6986370 w 12192000"/>
              <a:gd name="connsiteY154" fmla="*/ 12659 h 4939827"/>
              <a:gd name="connsiteX155" fmla="*/ 6989536 w 12192000"/>
              <a:gd name="connsiteY155" fmla="*/ 14528 h 4939827"/>
              <a:gd name="connsiteX156" fmla="*/ 7015933 w 12192000"/>
              <a:gd name="connsiteY156" fmla="*/ 9653 h 4939827"/>
              <a:gd name="connsiteX157" fmla="*/ 7020592 w 12192000"/>
              <a:gd name="connsiteY157" fmla="*/ 1651 h 4939827"/>
              <a:gd name="connsiteX158" fmla="*/ 7025905 w 12192000"/>
              <a:gd name="connsiteY158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281371 w 12192000"/>
              <a:gd name="connsiteY19" fmla="*/ 256875 h 4939827"/>
              <a:gd name="connsiteX20" fmla="*/ 8381609 w 12192000"/>
              <a:gd name="connsiteY20" fmla="*/ 240618 h 4939827"/>
              <a:gd name="connsiteX21" fmla="*/ 8406759 w 12192000"/>
              <a:gd name="connsiteY21" fmla="*/ 232517 h 4939827"/>
              <a:gd name="connsiteX22" fmla="*/ 8426506 w 12192000"/>
              <a:gd name="connsiteY22" fmla="*/ 241842 h 4939827"/>
              <a:gd name="connsiteX23" fmla="*/ 8427949 w 12192000"/>
              <a:gd name="connsiteY23" fmla="*/ 240981 h 4939827"/>
              <a:gd name="connsiteX24" fmla="*/ 8441468 w 12192000"/>
              <a:gd name="connsiteY24" fmla="*/ 241157 h 4939827"/>
              <a:gd name="connsiteX25" fmla="*/ 8565757 w 12192000"/>
              <a:gd name="connsiteY25" fmla="*/ 255317 h 4939827"/>
              <a:gd name="connsiteX26" fmla="*/ 8573171 w 12192000"/>
              <a:gd name="connsiteY26" fmla="*/ 258426 h 4939827"/>
              <a:gd name="connsiteX27" fmla="*/ 8573548 w 12192000"/>
              <a:gd name="connsiteY27" fmla="*/ 258241 h 4939827"/>
              <a:gd name="connsiteX28" fmla="*/ 8622021 w 12192000"/>
              <a:gd name="connsiteY28" fmla="*/ 261028 h 4939827"/>
              <a:gd name="connsiteX29" fmla="*/ 8672650 w 12192000"/>
              <a:gd name="connsiteY29" fmla="*/ 254821 h 4939827"/>
              <a:gd name="connsiteX30" fmla="*/ 8785543 w 12192000"/>
              <a:gd name="connsiteY30" fmla="*/ 263406 h 4939827"/>
              <a:gd name="connsiteX31" fmla="*/ 8830588 w 12192000"/>
              <a:gd name="connsiteY31" fmla="*/ 265483 h 4939827"/>
              <a:gd name="connsiteX32" fmla="*/ 8905142 w 12192000"/>
              <a:gd name="connsiteY32" fmla="*/ 264958 h 4939827"/>
              <a:gd name="connsiteX33" fmla="*/ 8968582 w 12192000"/>
              <a:gd name="connsiteY33" fmla="*/ 262728 h 4939827"/>
              <a:gd name="connsiteX34" fmla="*/ 8972994 w 12192000"/>
              <a:gd name="connsiteY34" fmla="*/ 263284 h 4939827"/>
              <a:gd name="connsiteX35" fmla="*/ 9004605 w 12192000"/>
              <a:gd name="connsiteY35" fmla="*/ 258041 h 4939827"/>
              <a:gd name="connsiteX36" fmla="*/ 9016165 w 12192000"/>
              <a:gd name="connsiteY36" fmla="*/ 261258 h 4939827"/>
              <a:gd name="connsiteX37" fmla="*/ 9043297 w 12192000"/>
              <a:gd name="connsiteY37" fmla="*/ 281547 h 4939827"/>
              <a:gd name="connsiteX38" fmla="*/ 9048315 w 12192000"/>
              <a:gd name="connsiteY38" fmla="*/ 279264 h 4939827"/>
              <a:gd name="connsiteX39" fmla="*/ 9054706 w 12192000"/>
              <a:gd name="connsiteY39" fmla="*/ 278538 h 4939827"/>
              <a:gd name="connsiteX40" fmla="*/ 9070919 w 12192000"/>
              <a:gd name="connsiteY40" fmla="*/ 281810 h 4939827"/>
              <a:gd name="connsiteX41" fmla="*/ 9076813 w 12192000"/>
              <a:gd name="connsiteY41" fmla="*/ 283909 h 4939827"/>
              <a:gd name="connsiteX42" fmla="*/ 9085871 w 12192000"/>
              <a:gd name="connsiteY42" fmla="*/ 285133 h 4939827"/>
              <a:gd name="connsiteX43" fmla="*/ 9086159 w 12192000"/>
              <a:gd name="connsiteY43" fmla="*/ 284887 h 4939827"/>
              <a:gd name="connsiteX44" fmla="*/ 9134606 w 12192000"/>
              <a:gd name="connsiteY44" fmla="*/ 288168 h 4939827"/>
              <a:gd name="connsiteX45" fmla="*/ 9195590 w 12192000"/>
              <a:gd name="connsiteY45" fmla="*/ 279568 h 4939827"/>
              <a:gd name="connsiteX46" fmla="*/ 9219336 w 12192000"/>
              <a:gd name="connsiteY46" fmla="*/ 278133 h 4939827"/>
              <a:gd name="connsiteX47" fmla="*/ 9232362 w 12192000"/>
              <a:gd name="connsiteY47" fmla="*/ 275894 h 4939827"/>
              <a:gd name="connsiteX48" fmla="*/ 9283638 w 12192000"/>
              <a:gd name="connsiteY48" fmla="*/ 299924 h 4939827"/>
              <a:gd name="connsiteX49" fmla="*/ 9371484 w 12192000"/>
              <a:gd name="connsiteY49" fmla="*/ 329634 h 4939827"/>
              <a:gd name="connsiteX50" fmla="*/ 9404829 w 12192000"/>
              <a:gd name="connsiteY50" fmla="*/ 339038 h 4939827"/>
              <a:gd name="connsiteX51" fmla="*/ 9427021 w 12192000"/>
              <a:gd name="connsiteY51" fmla="*/ 358784 h 4939827"/>
              <a:gd name="connsiteX52" fmla="*/ 9670844 w 12192000"/>
              <a:gd name="connsiteY52" fmla="*/ 405128 h 4939827"/>
              <a:gd name="connsiteX53" fmla="*/ 9816083 w 12192000"/>
              <a:gd name="connsiteY53" fmla="*/ 416573 h 4939827"/>
              <a:gd name="connsiteX54" fmla="*/ 9936741 w 12192000"/>
              <a:gd name="connsiteY54" fmla="*/ 437044 h 4939827"/>
              <a:gd name="connsiteX55" fmla="*/ 10050093 w 12192000"/>
              <a:gd name="connsiteY55" fmla="*/ 443783 h 4939827"/>
              <a:gd name="connsiteX56" fmla="*/ 10130090 w 12192000"/>
              <a:gd name="connsiteY56" fmla="*/ 459520 h 4939827"/>
              <a:gd name="connsiteX57" fmla="*/ 10173456 w 12192000"/>
              <a:gd name="connsiteY57" fmla="*/ 457749 h 4939827"/>
              <a:gd name="connsiteX58" fmla="*/ 10218232 w 12192000"/>
              <a:gd name="connsiteY58" fmla="*/ 459820 h 4939827"/>
              <a:gd name="connsiteX59" fmla="*/ 10354176 w 12192000"/>
              <a:gd name="connsiteY59" fmla="*/ 471377 h 4939827"/>
              <a:gd name="connsiteX60" fmla="*/ 10430681 w 12192000"/>
              <a:gd name="connsiteY60" fmla="*/ 481226 h 4939827"/>
              <a:gd name="connsiteX61" fmla="*/ 10478169 w 12192000"/>
              <a:gd name="connsiteY61" fmla="*/ 481774 h 4939827"/>
              <a:gd name="connsiteX62" fmla="*/ 10540907 w 12192000"/>
              <a:gd name="connsiteY62" fmla="*/ 485607 h 4939827"/>
              <a:gd name="connsiteX63" fmla="*/ 10614941 w 12192000"/>
              <a:gd name="connsiteY63" fmla="*/ 487592 h 4939827"/>
              <a:gd name="connsiteX64" fmla="*/ 10674098 w 12192000"/>
              <a:gd name="connsiteY64" fmla="*/ 521656 h 4939827"/>
              <a:gd name="connsiteX65" fmla="*/ 10874834 w 12192000"/>
              <a:gd name="connsiteY65" fmla="*/ 574867 h 4939827"/>
              <a:gd name="connsiteX66" fmla="*/ 10944981 w 12192000"/>
              <a:gd name="connsiteY66" fmla="*/ 615042 h 4939827"/>
              <a:gd name="connsiteX67" fmla="*/ 11006376 w 12192000"/>
              <a:gd name="connsiteY67" fmla="*/ 645957 h 4939827"/>
              <a:gd name="connsiteX68" fmla="*/ 11076308 w 12192000"/>
              <a:gd name="connsiteY68" fmla="*/ 675698 h 4939827"/>
              <a:gd name="connsiteX69" fmla="*/ 11148789 w 12192000"/>
              <a:gd name="connsiteY69" fmla="*/ 685041 h 4939827"/>
              <a:gd name="connsiteX70" fmla="*/ 11249129 w 12192000"/>
              <a:gd name="connsiteY70" fmla="*/ 684218 h 4939827"/>
              <a:gd name="connsiteX71" fmla="*/ 11299915 w 12192000"/>
              <a:gd name="connsiteY71" fmla="*/ 692177 h 4939827"/>
              <a:gd name="connsiteX72" fmla="*/ 11386973 w 12192000"/>
              <a:gd name="connsiteY72" fmla="*/ 708209 h 4939827"/>
              <a:gd name="connsiteX73" fmla="*/ 11500105 w 12192000"/>
              <a:gd name="connsiteY73" fmla="*/ 735014 h 4939827"/>
              <a:gd name="connsiteX74" fmla="*/ 11621735 w 12192000"/>
              <a:gd name="connsiteY74" fmla="*/ 789584 h 4939827"/>
              <a:gd name="connsiteX75" fmla="*/ 11691200 w 12192000"/>
              <a:gd name="connsiteY75" fmla="*/ 867902 h 4939827"/>
              <a:gd name="connsiteX76" fmla="*/ 11819427 w 12192000"/>
              <a:gd name="connsiteY76" fmla="*/ 911634 h 4939827"/>
              <a:gd name="connsiteX77" fmla="*/ 11969720 w 12192000"/>
              <a:gd name="connsiteY77" fmla="*/ 964737 h 4939827"/>
              <a:gd name="connsiteX78" fmla="*/ 12055766 w 12192000"/>
              <a:gd name="connsiteY78" fmla="*/ 991268 h 4939827"/>
              <a:gd name="connsiteX79" fmla="*/ 12171539 w 12192000"/>
              <a:gd name="connsiteY79" fmla="*/ 995427 h 4939827"/>
              <a:gd name="connsiteX80" fmla="*/ 12187831 w 12192000"/>
              <a:gd name="connsiteY80" fmla="*/ 996580 h 4939827"/>
              <a:gd name="connsiteX81" fmla="*/ 12192000 w 12192000"/>
              <a:gd name="connsiteY81" fmla="*/ 996726 h 4939827"/>
              <a:gd name="connsiteX82" fmla="*/ 12192000 w 12192000"/>
              <a:gd name="connsiteY82" fmla="*/ 4939827 h 4939827"/>
              <a:gd name="connsiteX83" fmla="*/ 0 w 12192000"/>
              <a:gd name="connsiteY83" fmla="*/ 4939827 h 4939827"/>
              <a:gd name="connsiteX84" fmla="*/ 0 w 12192000"/>
              <a:gd name="connsiteY84" fmla="*/ 512043 h 4939827"/>
              <a:gd name="connsiteX85" fmla="*/ 7381 w 12192000"/>
              <a:gd name="connsiteY85" fmla="*/ 512580 h 4939827"/>
              <a:gd name="connsiteX86" fmla="*/ 100029 w 12192000"/>
              <a:gd name="connsiteY86" fmla="*/ 504758 h 4939827"/>
              <a:gd name="connsiteX87" fmla="*/ 155244 w 12192000"/>
              <a:gd name="connsiteY87" fmla="*/ 525130 h 4939827"/>
              <a:gd name="connsiteX88" fmla="*/ 254366 w 12192000"/>
              <a:gd name="connsiteY88" fmla="*/ 534449 h 4939827"/>
              <a:gd name="connsiteX89" fmla="*/ 447292 w 12192000"/>
              <a:gd name="connsiteY89" fmla="*/ 542725 h 4939827"/>
              <a:gd name="connsiteX90" fmla="*/ 628105 w 12192000"/>
              <a:gd name="connsiteY90" fmla="*/ 547853 h 4939827"/>
              <a:gd name="connsiteX91" fmla="*/ 783146 w 12192000"/>
              <a:gd name="connsiteY91" fmla="*/ 591799 h 4939827"/>
              <a:gd name="connsiteX92" fmla="*/ 1043676 w 12192000"/>
              <a:gd name="connsiteY92" fmla="*/ 591887 h 4939827"/>
              <a:gd name="connsiteX93" fmla="*/ 1281816 w 12192000"/>
              <a:gd name="connsiteY93" fmla="*/ 520946 h 4939827"/>
              <a:gd name="connsiteX94" fmla="*/ 1486347 w 12192000"/>
              <a:gd name="connsiteY94" fmla="*/ 487310 h 4939827"/>
              <a:gd name="connsiteX95" fmla="*/ 1568079 w 12192000"/>
              <a:gd name="connsiteY95" fmla="*/ 462531 h 4939827"/>
              <a:gd name="connsiteX96" fmla="*/ 1622516 w 12192000"/>
              <a:gd name="connsiteY96" fmla="*/ 466058 h 4939827"/>
              <a:gd name="connsiteX97" fmla="*/ 1655457 w 12192000"/>
              <a:gd name="connsiteY97" fmla="*/ 465359 h 4939827"/>
              <a:gd name="connsiteX98" fmla="*/ 1717454 w 12192000"/>
              <a:gd name="connsiteY98" fmla="*/ 417203 h 4939827"/>
              <a:gd name="connsiteX99" fmla="*/ 1913794 w 12192000"/>
              <a:gd name="connsiteY99" fmla="*/ 365255 h 4939827"/>
              <a:gd name="connsiteX100" fmla="*/ 2129762 w 12192000"/>
              <a:gd name="connsiteY100" fmla="*/ 367832 h 4939827"/>
              <a:gd name="connsiteX101" fmla="*/ 2376970 w 12192000"/>
              <a:gd name="connsiteY101" fmla="*/ 350129 h 4939827"/>
              <a:gd name="connsiteX102" fmla="*/ 2480155 w 12192000"/>
              <a:gd name="connsiteY102" fmla="*/ 359227 h 4939827"/>
              <a:gd name="connsiteX103" fmla="*/ 2586782 w 12192000"/>
              <a:gd name="connsiteY103" fmla="*/ 339352 h 4939827"/>
              <a:gd name="connsiteX104" fmla="*/ 2679617 w 12192000"/>
              <a:gd name="connsiteY104" fmla="*/ 305383 h 4939827"/>
              <a:gd name="connsiteX105" fmla="*/ 2788947 w 12192000"/>
              <a:gd name="connsiteY105" fmla="*/ 250375 h 4939827"/>
              <a:gd name="connsiteX106" fmla="*/ 2965530 w 12192000"/>
              <a:gd name="connsiteY106" fmla="*/ 245958 h 4939827"/>
              <a:gd name="connsiteX107" fmla="*/ 3103677 w 12192000"/>
              <a:gd name="connsiteY107" fmla="*/ 209527 h 4939827"/>
              <a:gd name="connsiteX108" fmla="*/ 3126759 w 12192000"/>
              <a:gd name="connsiteY108" fmla="*/ 211226 h 4939827"/>
              <a:gd name="connsiteX109" fmla="*/ 3164020 w 12192000"/>
              <a:gd name="connsiteY109" fmla="*/ 212779 h 4939827"/>
              <a:gd name="connsiteX110" fmla="*/ 3285019 w 12192000"/>
              <a:gd name="connsiteY110" fmla="*/ 220535 h 4939827"/>
              <a:gd name="connsiteX111" fmla="*/ 3365154 w 12192000"/>
              <a:gd name="connsiteY111" fmla="*/ 226416 h 4939827"/>
              <a:gd name="connsiteX112" fmla="*/ 3367507 w 12192000"/>
              <a:gd name="connsiteY112" fmla="*/ 225416 h 4939827"/>
              <a:gd name="connsiteX113" fmla="*/ 3387567 w 12192000"/>
              <a:gd name="connsiteY113" fmla="*/ 227103 h 4939827"/>
              <a:gd name="connsiteX114" fmla="*/ 3498001 w 12192000"/>
              <a:gd name="connsiteY114" fmla="*/ 231941 h 4939827"/>
              <a:gd name="connsiteX115" fmla="*/ 3561557 w 12192000"/>
              <a:gd name="connsiteY115" fmla="*/ 228095 h 4939827"/>
              <a:gd name="connsiteX116" fmla="*/ 3611920 w 12192000"/>
              <a:gd name="connsiteY116" fmla="*/ 218094 h 4939827"/>
              <a:gd name="connsiteX117" fmla="*/ 3620528 w 12192000"/>
              <a:gd name="connsiteY117" fmla="*/ 218788 h 4939827"/>
              <a:gd name="connsiteX118" fmla="*/ 3620766 w 12192000"/>
              <a:gd name="connsiteY118" fmla="*/ 218511 h 4939827"/>
              <a:gd name="connsiteX119" fmla="*/ 3629977 w 12192000"/>
              <a:gd name="connsiteY119" fmla="*/ 218664 h 4939827"/>
              <a:gd name="connsiteX120" fmla="*/ 3636217 w 12192000"/>
              <a:gd name="connsiteY120" fmla="*/ 220048 h 4939827"/>
              <a:gd name="connsiteX121" fmla="*/ 3709484 w 12192000"/>
              <a:gd name="connsiteY121" fmla="*/ 186927 h 4939827"/>
              <a:gd name="connsiteX122" fmla="*/ 3761342 w 12192000"/>
              <a:gd name="connsiteY122" fmla="*/ 177474 h 4939827"/>
              <a:gd name="connsiteX123" fmla="*/ 3799748 w 12192000"/>
              <a:gd name="connsiteY123" fmla="*/ 167154 h 4939827"/>
              <a:gd name="connsiteX124" fmla="*/ 3922756 w 12192000"/>
              <a:gd name="connsiteY124" fmla="*/ 194044 h 4939827"/>
              <a:gd name="connsiteX125" fmla="*/ 4028476 w 12192000"/>
              <a:gd name="connsiteY125" fmla="*/ 223679 h 4939827"/>
              <a:gd name="connsiteX126" fmla="*/ 4191582 w 12192000"/>
              <a:gd name="connsiteY126" fmla="*/ 238952 h 4939827"/>
              <a:gd name="connsiteX127" fmla="*/ 4251024 w 12192000"/>
              <a:gd name="connsiteY127" fmla="*/ 240874 h 4939827"/>
              <a:gd name="connsiteX128" fmla="*/ 4355275 w 12192000"/>
              <a:gd name="connsiteY128" fmla="*/ 260205 h 4939827"/>
              <a:gd name="connsiteX129" fmla="*/ 4423807 w 12192000"/>
              <a:gd name="connsiteY129" fmla="*/ 270366 h 4939827"/>
              <a:gd name="connsiteX130" fmla="*/ 4558432 w 12192000"/>
              <a:gd name="connsiteY130" fmla="*/ 269194 h 4939827"/>
              <a:gd name="connsiteX131" fmla="*/ 4635061 w 12192000"/>
              <a:gd name="connsiteY131" fmla="*/ 280682 h 4939827"/>
              <a:gd name="connsiteX132" fmla="*/ 4807427 w 12192000"/>
              <a:gd name="connsiteY132" fmla="*/ 276835 h 4939827"/>
              <a:gd name="connsiteX133" fmla="*/ 5028933 w 12192000"/>
              <a:gd name="connsiteY133" fmla="*/ 183887 h 4939827"/>
              <a:gd name="connsiteX134" fmla="*/ 5093642 w 12192000"/>
              <a:gd name="connsiteY134" fmla="*/ 177214 h 4939827"/>
              <a:gd name="connsiteX135" fmla="*/ 5102642 w 12192000"/>
              <a:gd name="connsiteY135" fmla="*/ 186816 h 4939827"/>
              <a:gd name="connsiteX136" fmla="*/ 5193590 w 12192000"/>
              <a:gd name="connsiteY136" fmla="*/ 156458 h 4939827"/>
              <a:gd name="connsiteX137" fmla="*/ 5323922 w 12192000"/>
              <a:gd name="connsiteY137" fmla="*/ 146332 h 4939827"/>
              <a:gd name="connsiteX138" fmla="*/ 5421860 w 12192000"/>
              <a:gd name="connsiteY138" fmla="*/ 167298 h 4939827"/>
              <a:gd name="connsiteX139" fmla="*/ 5476948 w 12192000"/>
              <a:gd name="connsiteY139" fmla="*/ 173249 h 4939827"/>
              <a:gd name="connsiteX140" fmla="*/ 5516842 w 12192000"/>
              <a:gd name="connsiteY140" fmla="*/ 184018 h 4939827"/>
              <a:gd name="connsiteX141" fmla="*/ 5619415 w 12192000"/>
              <a:gd name="connsiteY141" fmla="*/ 176781 h 4939827"/>
              <a:gd name="connsiteX142" fmla="*/ 5789867 w 12192000"/>
              <a:gd name="connsiteY142" fmla="*/ 150304 h 4939827"/>
              <a:gd name="connsiteX143" fmla="*/ 5825953 w 12192000"/>
              <a:gd name="connsiteY143" fmla="*/ 147907 h 4939827"/>
              <a:gd name="connsiteX144" fmla="*/ 5856168 w 12192000"/>
              <a:gd name="connsiteY144" fmla="*/ 158719 h 4939827"/>
              <a:gd name="connsiteX145" fmla="*/ 5862476 w 12192000"/>
              <a:gd name="connsiteY145" fmla="*/ 172447 h 4939827"/>
              <a:gd name="connsiteX146" fmla="*/ 5882195 w 12192000"/>
              <a:gd name="connsiteY146" fmla="*/ 173195 h 4939827"/>
              <a:gd name="connsiteX147" fmla="*/ 5952585 w 12192000"/>
              <a:gd name="connsiteY147" fmla="*/ 161012 h 4939827"/>
              <a:gd name="connsiteX148" fmla="*/ 6001964 w 12192000"/>
              <a:gd name="connsiteY148" fmla="*/ 154786 h 4939827"/>
              <a:gd name="connsiteX149" fmla="*/ 6184207 w 12192000"/>
              <a:gd name="connsiteY149" fmla="*/ 132658 h 4939827"/>
              <a:gd name="connsiteX150" fmla="*/ 6415830 w 12192000"/>
              <a:gd name="connsiteY150" fmla="*/ 136006 h 4939827"/>
              <a:gd name="connsiteX151" fmla="*/ 6756965 w 12192000"/>
              <a:gd name="connsiteY151" fmla="*/ 57636 h 4939827"/>
              <a:gd name="connsiteX152" fmla="*/ 6819400 w 12192000"/>
              <a:gd name="connsiteY152" fmla="*/ 30742 h 4939827"/>
              <a:gd name="connsiteX153" fmla="*/ 6986370 w 12192000"/>
              <a:gd name="connsiteY153" fmla="*/ 12659 h 4939827"/>
              <a:gd name="connsiteX154" fmla="*/ 6989536 w 12192000"/>
              <a:gd name="connsiteY154" fmla="*/ 14528 h 4939827"/>
              <a:gd name="connsiteX155" fmla="*/ 7015933 w 12192000"/>
              <a:gd name="connsiteY155" fmla="*/ 9653 h 4939827"/>
              <a:gd name="connsiteX156" fmla="*/ 7020592 w 12192000"/>
              <a:gd name="connsiteY156" fmla="*/ 1651 h 4939827"/>
              <a:gd name="connsiteX157" fmla="*/ 7025905 w 12192000"/>
              <a:gd name="connsiteY157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58681 w 12192000"/>
              <a:gd name="connsiteY16" fmla="*/ 219431 h 4939827"/>
              <a:gd name="connsiteX17" fmla="*/ 8126175 w 12192000"/>
              <a:gd name="connsiteY17" fmla="*/ 240005 h 4939827"/>
              <a:gd name="connsiteX18" fmla="*/ 8281371 w 12192000"/>
              <a:gd name="connsiteY18" fmla="*/ 256875 h 4939827"/>
              <a:gd name="connsiteX19" fmla="*/ 8381609 w 12192000"/>
              <a:gd name="connsiteY19" fmla="*/ 240618 h 4939827"/>
              <a:gd name="connsiteX20" fmla="*/ 8406759 w 12192000"/>
              <a:gd name="connsiteY20" fmla="*/ 232517 h 4939827"/>
              <a:gd name="connsiteX21" fmla="*/ 8426506 w 12192000"/>
              <a:gd name="connsiteY21" fmla="*/ 241842 h 4939827"/>
              <a:gd name="connsiteX22" fmla="*/ 8427949 w 12192000"/>
              <a:gd name="connsiteY22" fmla="*/ 240981 h 4939827"/>
              <a:gd name="connsiteX23" fmla="*/ 8441468 w 12192000"/>
              <a:gd name="connsiteY23" fmla="*/ 241157 h 4939827"/>
              <a:gd name="connsiteX24" fmla="*/ 8565757 w 12192000"/>
              <a:gd name="connsiteY24" fmla="*/ 255317 h 4939827"/>
              <a:gd name="connsiteX25" fmla="*/ 8573171 w 12192000"/>
              <a:gd name="connsiteY25" fmla="*/ 258426 h 4939827"/>
              <a:gd name="connsiteX26" fmla="*/ 8573548 w 12192000"/>
              <a:gd name="connsiteY26" fmla="*/ 258241 h 4939827"/>
              <a:gd name="connsiteX27" fmla="*/ 8622021 w 12192000"/>
              <a:gd name="connsiteY27" fmla="*/ 261028 h 4939827"/>
              <a:gd name="connsiteX28" fmla="*/ 8672650 w 12192000"/>
              <a:gd name="connsiteY28" fmla="*/ 254821 h 4939827"/>
              <a:gd name="connsiteX29" fmla="*/ 8785543 w 12192000"/>
              <a:gd name="connsiteY29" fmla="*/ 263406 h 4939827"/>
              <a:gd name="connsiteX30" fmla="*/ 8830588 w 12192000"/>
              <a:gd name="connsiteY30" fmla="*/ 265483 h 4939827"/>
              <a:gd name="connsiteX31" fmla="*/ 8905142 w 12192000"/>
              <a:gd name="connsiteY31" fmla="*/ 264958 h 4939827"/>
              <a:gd name="connsiteX32" fmla="*/ 8968582 w 12192000"/>
              <a:gd name="connsiteY32" fmla="*/ 262728 h 4939827"/>
              <a:gd name="connsiteX33" fmla="*/ 8972994 w 12192000"/>
              <a:gd name="connsiteY33" fmla="*/ 263284 h 4939827"/>
              <a:gd name="connsiteX34" fmla="*/ 9004605 w 12192000"/>
              <a:gd name="connsiteY34" fmla="*/ 258041 h 4939827"/>
              <a:gd name="connsiteX35" fmla="*/ 9016165 w 12192000"/>
              <a:gd name="connsiteY35" fmla="*/ 261258 h 4939827"/>
              <a:gd name="connsiteX36" fmla="*/ 9043297 w 12192000"/>
              <a:gd name="connsiteY36" fmla="*/ 281547 h 4939827"/>
              <a:gd name="connsiteX37" fmla="*/ 9048315 w 12192000"/>
              <a:gd name="connsiteY37" fmla="*/ 279264 h 4939827"/>
              <a:gd name="connsiteX38" fmla="*/ 9054706 w 12192000"/>
              <a:gd name="connsiteY38" fmla="*/ 278538 h 4939827"/>
              <a:gd name="connsiteX39" fmla="*/ 9070919 w 12192000"/>
              <a:gd name="connsiteY39" fmla="*/ 281810 h 4939827"/>
              <a:gd name="connsiteX40" fmla="*/ 9076813 w 12192000"/>
              <a:gd name="connsiteY40" fmla="*/ 283909 h 4939827"/>
              <a:gd name="connsiteX41" fmla="*/ 9085871 w 12192000"/>
              <a:gd name="connsiteY41" fmla="*/ 285133 h 4939827"/>
              <a:gd name="connsiteX42" fmla="*/ 9086159 w 12192000"/>
              <a:gd name="connsiteY42" fmla="*/ 284887 h 4939827"/>
              <a:gd name="connsiteX43" fmla="*/ 9134606 w 12192000"/>
              <a:gd name="connsiteY43" fmla="*/ 288168 h 4939827"/>
              <a:gd name="connsiteX44" fmla="*/ 9195590 w 12192000"/>
              <a:gd name="connsiteY44" fmla="*/ 279568 h 4939827"/>
              <a:gd name="connsiteX45" fmla="*/ 9219336 w 12192000"/>
              <a:gd name="connsiteY45" fmla="*/ 278133 h 4939827"/>
              <a:gd name="connsiteX46" fmla="*/ 9232362 w 12192000"/>
              <a:gd name="connsiteY46" fmla="*/ 275894 h 4939827"/>
              <a:gd name="connsiteX47" fmla="*/ 9283638 w 12192000"/>
              <a:gd name="connsiteY47" fmla="*/ 299924 h 4939827"/>
              <a:gd name="connsiteX48" fmla="*/ 9371484 w 12192000"/>
              <a:gd name="connsiteY48" fmla="*/ 329634 h 4939827"/>
              <a:gd name="connsiteX49" fmla="*/ 9404829 w 12192000"/>
              <a:gd name="connsiteY49" fmla="*/ 339038 h 4939827"/>
              <a:gd name="connsiteX50" fmla="*/ 9427021 w 12192000"/>
              <a:gd name="connsiteY50" fmla="*/ 358784 h 4939827"/>
              <a:gd name="connsiteX51" fmla="*/ 9670844 w 12192000"/>
              <a:gd name="connsiteY51" fmla="*/ 405128 h 4939827"/>
              <a:gd name="connsiteX52" fmla="*/ 9816083 w 12192000"/>
              <a:gd name="connsiteY52" fmla="*/ 416573 h 4939827"/>
              <a:gd name="connsiteX53" fmla="*/ 9936741 w 12192000"/>
              <a:gd name="connsiteY53" fmla="*/ 437044 h 4939827"/>
              <a:gd name="connsiteX54" fmla="*/ 10050093 w 12192000"/>
              <a:gd name="connsiteY54" fmla="*/ 443783 h 4939827"/>
              <a:gd name="connsiteX55" fmla="*/ 10130090 w 12192000"/>
              <a:gd name="connsiteY55" fmla="*/ 459520 h 4939827"/>
              <a:gd name="connsiteX56" fmla="*/ 10173456 w 12192000"/>
              <a:gd name="connsiteY56" fmla="*/ 457749 h 4939827"/>
              <a:gd name="connsiteX57" fmla="*/ 10218232 w 12192000"/>
              <a:gd name="connsiteY57" fmla="*/ 459820 h 4939827"/>
              <a:gd name="connsiteX58" fmla="*/ 10354176 w 12192000"/>
              <a:gd name="connsiteY58" fmla="*/ 471377 h 4939827"/>
              <a:gd name="connsiteX59" fmla="*/ 10430681 w 12192000"/>
              <a:gd name="connsiteY59" fmla="*/ 481226 h 4939827"/>
              <a:gd name="connsiteX60" fmla="*/ 10478169 w 12192000"/>
              <a:gd name="connsiteY60" fmla="*/ 481774 h 4939827"/>
              <a:gd name="connsiteX61" fmla="*/ 10540907 w 12192000"/>
              <a:gd name="connsiteY61" fmla="*/ 485607 h 4939827"/>
              <a:gd name="connsiteX62" fmla="*/ 10614941 w 12192000"/>
              <a:gd name="connsiteY62" fmla="*/ 487592 h 4939827"/>
              <a:gd name="connsiteX63" fmla="*/ 10674098 w 12192000"/>
              <a:gd name="connsiteY63" fmla="*/ 521656 h 4939827"/>
              <a:gd name="connsiteX64" fmla="*/ 10874834 w 12192000"/>
              <a:gd name="connsiteY64" fmla="*/ 574867 h 4939827"/>
              <a:gd name="connsiteX65" fmla="*/ 10944981 w 12192000"/>
              <a:gd name="connsiteY65" fmla="*/ 615042 h 4939827"/>
              <a:gd name="connsiteX66" fmla="*/ 11006376 w 12192000"/>
              <a:gd name="connsiteY66" fmla="*/ 645957 h 4939827"/>
              <a:gd name="connsiteX67" fmla="*/ 11076308 w 12192000"/>
              <a:gd name="connsiteY67" fmla="*/ 675698 h 4939827"/>
              <a:gd name="connsiteX68" fmla="*/ 11148789 w 12192000"/>
              <a:gd name="connsiteY68" fmla="*/ 685041 h 4939827"/>
              <a:gd name="connsiteX69" fmla="*/ 11249129 w 12192000"/>
              <a:gd name="connsiteY69" fmla="*/ 684218 h 4939827"/>
              <a:gd name="connsiteX70" fmla="*/ 11299915 w 12192000"/>
              <a:gd name="connsiteY70" fmla="*/ 692177 h 4939827"/>
              <a:gd name="connsiteX71" fmla="*/ 11386973 w 12192000"/>
              <a:gd name="connsiteY71" fmla="*/ 708209 h 4939827"/>
              <a:gd name="connsiteX72" fmla="*/ 11500105 w 12192000"/>
              <a:gd name="connsiteY72" fmla="*/ 735014 h 4939827"/>
              <a:gd name="connsiteX73" fmla="*/ 11621735 w 12192000"/>
              <a:gd name="connsiteY73" fmla="*/ 789584 h 4939827"/>
              <a:gd name="connsiteX74" fmla="*/ 11691200 w 12192000"/>
              <a:gd name="connsiteY74" fmla="*/ 867902 h 4939827"/>
              <a:gd name="connsiteX75" fmla="*/ 11819427 w 12192000"/>
              <a:gd name="connsiteY75" fmla="*/ 911634 h 4939827"/>
              <a:gd name="connsiteX76" fmla="*/ 11969720 w 12192000"/>
              <a:gd name="connsiteY76" fmla="*/ 964737 h 4939827"/>
              <a:gd name="connsiteX77" fmla="*/ 12055766 w 12192000"/>
              <a:gd name="connsiteY77" fmla="*/ 991268 h 4939827"/>
              <a:gd name="connsiteX78" fmla="*/ 12171539 w 12192000"/>
              <a:gd name="connsiteY78" fmla="*/ 995427 h 4939827"/>
              <a:gd name="connsiteX79" fmla="*/ 12187831 w 12192000"/>
              <a:gd name="connsiteY79" fmla="*/ 996580 h 4939827"/>
              <a:gd name="connsiteX80" fmla="*/ 12192000 w 12192000"/>
              <a:gd name="connsiteY80" fmla="*/ 996726 h 4939827"/>
              <a:gd name="connsiteX81" fmla="*/ 12192000 w 12192000"/>
              <a:gd name="connsiteY81" fmla="*/ 4939827 h 4939827"/>
              <a:gd name="connsiteX82" fmla="*/ 0 w 12192000"/>
              <a:gd name="connsiteY82" fmla="*/ 4939827 h 4939827"/>
              <a:gd name="connsiteX83" fmla="*/ 0 w 12192000"/>
              <a:gd name="connsiteY83" fmla="*/ 512043 h 4939827"/>
              <a:gd name="connsiteX84" fmla="*/ 7381 w 12192000"/>
              <a:gd name="connsiteY84" fmla="*/ 512580 h 4939827"/>
              <a:gd name="connsiteX85" fmla="*/ 100029 w 12192000"/>
              <a:gd name="connsiteY85" fmla="*/ 504758 h 4939827"/>
              <a:gd name="connsiteX86" fmla="*/ 155244 w 12192000"/>
              <a:gd name="connsiteY86" fmla="*/ 525130 h 4939827"/>
              <a:gd name="connsiteX87" fmla="*/ 254366 w 12192000"/>
              <a:gd name="connsiteY87" fmla="*/ 534449 h 4939827"/>
              <a:gd name="connsiteX88" fmla="*/ 447292 w 12192000"/>
              <a:gd name="connsiteY88" fmla="*/ 542725 h 4939827"/>
              <a:gd name="connsiteX89" fmla="*/ 628105 w 12192000"/>
              <a:gd name="connsiteY89" fmla="*/ 547853 h 4939827"/>
              <a:gd name="connsiteX90" fmla="*/ 783146 w 12192000"/>
              <a:gd name="connsiteY90" fmla="*/ 591799 h 4939827"/>
              <a:gd name="connsiteX91" fmla="*/ 1043676 w 12192000"/>
              <a:gd name="connsiteY91" fmla="*/ 591887 h 4939827"/>
              <a:gd name="connsiteX92" fmla="*/ 1281816 w 12192000"/>
              <a:gd name="connsiteY92" fmla="*/ 520946 h 4939827"/>
              <a:gd name="connsiteX93" fmla="*/ 1486347 w 12192000"/>
              <a:gd name="connsiteY93" fmla="*/ 487310 h 4939827"/>
              <a:gd name="connsiteX94" fmla="*/ 1568079 w 12192000"/>
              <a:gd name="connsiteY94" fmla="*/ 462531 h 4939827"/>
              <a:gd name="connsiteX95" fmla="*/ 1622516 w 12192000"/>
              <a:gd name="connsiteY95" fmla="*/ 466058 h 4939827"/>
              <a:gd name="connsiteX96" fmla="*/ 1655457 w 12192000"/>
              <a:gd name="connsiteY96" fmla="*/ 465359 h 4939827"/>
              <a:gd name="connsiteX97" fmla="*/ 1717454 w 12192000"/>
              <a:gd name="connsiteY97" fmla="*/ 417203 h 4939827"/>
              <a:gd name="connsiteX98" fmla="*/ 1913794 w 12192000"/>
              <a:gd name="connsiteY98" fmla="*/ 365255 h 4939827"/>
              <a:gd name="connsiteX99" fmla="*/ 2129762 w 12192000"/>
              <a:gd name="connsiteY99" fmla="*/ 367832 h 4939827"/>
              <a:gd name="connsiteX100" fmla="*/ 2376970 w 12192000"/>
              <a:gd name="connsiteY100" fmla="*/ 350129 h 4939827"/>
              <a:gd name="connsiteX101" fmla="*/ 2480155 w 12192000"/>
              <a:gd name="connsiteY101" fmla="*/ 359227 h 4939827"/>
              <a:gd name="connsiteX102" fmla="*/ 2586782 w 12192000"/>
              <a:gd name="connsiteY102" fmla="*/ 339352 h 4939827"/>
              <a:gd name="connsiteX103" fmla="*/ 2679617 w 12192000"/>
              <a:gd name="connsiteY103" fmla="*/ 305383 h 4939827"/>
              <a:gd name="connsiteX104" fmla="*/ 2788947 w 12192000"/>
              <a:gd name="connsiteY104" fmla="*/ 250375 h 4939827"/>
              <a:gd name="connsiteX105" fmla="*/ 2965530 w 12192000"/>
              <a:gd name="connsiteY105" fmla="*/ 245958 h 4939827"/>
              <a:gd name="connsiteX106" fmla="*/ 3103677 w 12192000"/>
              <a:gd name="connsiteY106" fmla="*/ 209527 h 4939827"/>
              <a:gd name="connsiteX107" fmla="*/ 3126759 w 12192000"/>
              <a:gd name="connsiteY107" fmla="*/ 211226 h 4939827"/>
              <a:gd name="connsiteX108" fmla="*/ 3164020 w 12192000"/>
              <a:gd name="connsiteY108" fmla="*/ 212779 h 4939827"/>
              <a:gd name="connsiteX109" fmla="*/ 3285019 w 12192000"/>
              <a:gd name="connsiteY109" fmla="*/ 220535 h 4939827"/>
              <a:gd name="connsiteX110" fmla="*/ 3365154 w 12192000"/>
              <a:gd name="connsiteY110" fmla="*/ 226416 h 4939827"/>
              <a:gd name="connsiteX111" fmla="*/ 3367507 w 12192000"/>
              <a:gd name="connsiteY111" fmla="*/ 225416 h 4939827"/>
              <a:gd name="connsiteX112" fmla="*/ 3387567 w 12192000"/>
              <a:gd name="connsiteY112" fmla="*/ 227103 h 4939827"/>
              <a:gd name="connsiteX113" fmla="*/ 3498001 w 12192000"/>
              <a:gd name="connsiteY113" fmla="*/ 231941 h 4939827"/>
              <a:gd name="connsiteX114" fmla="*/ 3561557 w 12192000"/>
              <a:gd name="connsiteY114" fmla="*/ 228095 h 4939827"/>
              <a:gd name="connsiteX115" fmla="*/ 3611920 w 12192000"/>
              <a:gd name="connsiteY115" fmla="*/ 218094 h 4939827"/>
              <a:gd name="connsiteX116" fmla="*/ 3620528 w 12192000"/>
              <a:gd name="connsiteY116" fmla="*/ 218788 h 4939827"/>
              <a:gd name="connsiteX117" fmla="*/ 3620766 w 12192000"/>
              <a:gd name="connsiteY117" fmla="*/ 218511 h 4939827"/>
              <a:gd name="connsiteX118" fmla="*/ 3629977 w 12192000"/>
              <a:gd name="connsiteY118" fmla="*/ 218664 h 4939827"/>
              <a:gd name="connsiteX119" fmla="*/ 3636217 w 12192000"/>
              <a:gd name="connsiteY119" fmla="*/ 220048 h 4939827"/>
              <a:gd name="connsiteX120" fmla="*/ 3709484 w 12192000"/>
              <a:gd name="connsiteY120" fmla="*/ 186927 h 4939827"/>
              <a:gd name="connsiteX121" fmla="*/ 3761342 w 12192000"/>
              <a:gd name="connsiteY121" fmla="*/ 177474 h 4939827"/>
              <a:gd name="connsiteX122" fmla="*/ 3799748 w 12192000"/>
              <a:gd name="connsiteY122" fmla="*/ 167154 h 4939827"/>
              <a:gd name="connsiteX123" fmla="*/ 3922756 w 12192000"/>
              <a:gd name="connsiteY123" fmla="*/ 194044 h 4939827"/>
              <a:gd name="connsiteX124" fmla="*/ 4028476 w 12192000"/>
              <a:gd name="connsiteY124" fmla="*/ 223679 h 4939827"/>
              <a:gd name="connsiteX125" fmla="*/ 4191582 w 12192000"/>
              <a:gd name="connsiteY125" fmla="*/ 238952 h 4939827"/>
              <a:gd name="connsiteX126" fmla="*/ 4251024 w 12192000"/>
              <a:gd name="connsiteY126" fmla="*/ 240874 h 4939827"/>
              <a:gd name="connsiteX127" fmla="*/ 4355275 w 12192000"/>
              <a:gd name="connsiteY127" fmla="*/ 260205 h 4939827"/>
              <a:gd name="connsiteX128" fmla="*/ 4423807 w 12192000"/>
              <a:gd name="connsiteY128" fmla="*/ 270366 h 4939827"/>
              <a:gd name="connsiteX129" fmla="*/ 4558432 w 12192000"/>
              <a:gd name="connsiteY129" fmla="*/ 269194 h 4939827"/>
              <a:gd name="connsiteX130" fmla="*/ 4635061 w 12192000"/>
              <a:gd name="connsiteY130" fmla="*/ 280682 h 4939827"/>
              <a:gd name="connsiteX131" fmla="*/ 4807427 w 12192000"/>
              <a:gd name="connsiteY131" fmla="*/ 276835 h 4939827"/>
              <a:gd name="connsiteX132" fmla="*/ 5028933 w 12192000"/>
              <a:gd name="connsiteY132" fmla="*/ 183887 h 4939827"/>
              <a:gd name="connsiteX133" fmla="*/ 5093642 w 12192000"/>
              <a:gd name="connsiteY133" fmla="*/ 177214 h 4939827"/>
              <a:gd name="connsiteX134" fmla="*/ 5102642 w 12192000"/>
              <a:gd name="connsiteY134" fmla="*/ 186816 h 4939827"/>
              <a:gd name="connsiteX135" fmla="*/ 5193590 w 12192000"/>
              <a:gd name="connsiteY135" fmla="*/ 156458 h 4939827"/>
              <a:gd name="connsiteX136" fmla="*/ 5323922 w 12192000"/>
              <a:gd name="connsiteY136" fmla="*/ 146332 h 4939827"/>
              <a:gd name="connsiteX137" fmla="*/ 5421860 w 12192000"/>
              <a:gd name="connsiteY137" fmla="*/ 167298 h 4939827"/>
              <a:gd name="connsiteX138" fmla="*/ 5476948 w 12192000"/>
              <a:gd name="connsiteY138" fmla="*/ 173249 h 4939827"/>
              <a:gd name="connsiteX139" fmla="*/ 5516842 w 12192000"/>
              <a:gd name="connsiteY139" fmla="*/ 184018 h 4939827"/>
              <a:gd name="connsiteX140" fmla="*/ 5619415 w 12192000"/>
              <a:gd name="connsiteY140" fmla="*/ 176781 h 4939827"/>
              <a:gd name="connsiteX141" fmla="*/ 5789867 w 12192000"/>
              <a:gd name="connsiteY141" fmla="*/ 150304 h 4939827"/>
              <a:gd name="connsiteX142" fmla="*/ 5825953 w 12192000"/>
              <a:gd name="connsiteY142" fmla="*/ 147907 h 4939827"/>
              <a:gd name="connsiteX143" fmla="*/ 5856168 w 12192000"/>
              <a:gd name="connsiteY143" fmla="*/ 158719 h 4939827"/>
              <a:gd name="connsiteX144" fmla="*/ 5862476 w 12192000"/>
              <a:gd name="connsiteY144" fmla="*/ 172447 h 4939827"/>
              <a:gd name="connsiteX145" fmla="*/ 5882195 w 12192000"/>
              <a:gd name="connsiteY145" fmla="*/ 173195 h 4939827"/>
              <a:gd name="connsiteX146" fmla="*/ 5952585 w 12192000"/>
              <a:gd name="connsiteY146" fmla="*/ 161012 h 4939827"/>
              <a:gd name="connsiteX147" fmla="*/ 6001964 w 12192000"/>
              <a:gd name="connsiteY147" fmla="*/ 154786 h 4939827"/>
              <a:gd name="connsiteX148" fmla="*/ 6184207 w 12192000"/>
              <a:gd name="connsiteY148" fmla="*/ 132658 h 4939827"/>
              <a:gd name="connsiteX149" fmla="*/ 6415830 w 12192000"/>
              <a:gd name="connsiteY149" fmla="*/ 136006 h 4939827"/>
              <a:gd name="connsiteX150" fmla="*/ 6756965 w 12192000"/>
              <a:gd name="connsiteY150" fmla="*/ 57636 h 4939827"/>
              <a:gd name="connsiteX151" fmla="*/ 6819400 w 12192000"/>
              <a:gd name="connsiteY151" fmla="*/ 30742 h 4939827"/>
              <a:gd name="connsiteX152" fmla="*/ 6986370 w 12192000"/>
              <a:gd name="connsiteY152" fmla="*/ 12659 h 4939827"/>
              <a:gd name="connsiteX153" fmla="*/ 6989536 w 12192000"/>
              <a:gd name="connsiteY153" fmla="*/ 14528 h 4939827"/>
              <a:gd name="connsiteX154" fmla="*/ 7015933 w 12192000"/>
              <a:gd name="connsiteY154" fmla="*/ 9653 h 4939827"/>
              <a:gd name="connsiteX155" fmla="*/ 7020592 w 12192000"/>
              <a:gd name="connsiteY155" fmla="*/ 1651 h 4939827"/>
              <a:gd name="connsiteX156" fmla="*/ 7025905 w 12192000"/>
              <a:gd name="connsiteY156" fmla="*/ 0 h 49398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</a:cxnLst>
            <a:rect l="l" t="t" r="r" b="b"/>
            <a:pathLst>
              <a:path w="12192000" h="4939827">
                <a:moveTo>
                  <a:pt x="7025905" y="0"/>
                </a:moveTo>
                <a:lnTo>
                  <a:pt x="7032579" y="2808"/>
                </a:lnTo>
                <a:cubicBezTo>
                  <a:pt x="7044119" y="6590"/>
                  <a:pt x="7059062" y="10207"/>
                  <a:pt x="7079505" y="12971"/>
                </a:cubicBezTo>
                <a:cubicBezTo>
                  <a:pt x="7111522" y="10537"/>
                  <a:pt x="7122591" y="11519"/>
                  <a:pt x="7158791" y="12462"/>
                </a:cubicBezTo>
                <a:lnTo>
                  <a:pt x="7233338" y="24846"/>
                </a:lnTo>
                <a:cubicBezTo>
                  <a:pt x="7247177" y="23787"/>
                  <a:pt x="7254856" y="25962"/>
                  <a:pt x="7259791" y="29557"/>
                </a:cubicBezTo>
                <a:lnTo>
                  <a:pt x="7263923" y="35029"/>
                </a:lnTo>
                <a:lnTo>
                  <a:pt x="7281549" y="39654"/>
                </a:lnTo>
                <a:lnTo>
                  <a:pt x="7374735" y="65326"/>
                </a:lnTo>
                <a:lnTo>
                  <a:pt x="7376078" y="63849"/>
                </a:lnTo>
                <a:lnTo>
                  <a:pt x="7402026" y="60308"/>
                </a:lnTo>
                <a:lnTo>
                  <a:pt x="7415091" y="77403"/>
                </a:lnTo>
                <a:cubicBezTo>
                  <a:pt x="7421672" y="79965"/>
                  <a:pt x="7475806" y="92960"/>
                  <a:pt x="7488682" y="83440"/>
                </a:cubicBezTo>
                <a:cubicBezTo>
                  <a:pt x="7541625" y="94782"/>
                  <a:pt x="7683214" y="133614"/>
                  <a:pt x="7732750" y="145456"/>
                </a:cubicBezTo>
                <a:cubicBezTo>
                  <a:pt x="7748318" y="162765"/>
                  <a:pt x="7764581" y="171696"/>
                  <a:pt x="7785900" y="154493"/>
                </a:cubicBezTo>
                <a:cubicBezTo>
                  <a:pt x="7822539" y="158614"/>
                  <a:pt x="7915312" y="166523"/>
                  <a:pt x="7952584" y="170181"/>
                </a:cubicBezTo>
                <a:cubicBezTo>
                  <a:pt x="7998047" y="181004"/>
                  <a:pt x="8029749" y="207794"/>
                  <a:pt x="8058681" y="219431"/>
                </a:cubicBezTo>
                <a:cubicBezTo>
                  <a:pt x="8095466" y="185885"/>
                  <a:pt x="8090835" y="241759"/>
                  <a:pt x="8126175" y="240005"/>
                </a:cubicBezTo>
                <a:cubicBezTo>
                  <a:pt x="8163290" y="246246"/>
                  <a:pt x="8238799" y="256773"/>
                  <a:pt x="8281371" y="256875"/>
                </a:cubicBezTo>
                <a:cubicBezTo>
                  <a:pt x="8313651" y="251026"/>
                  <a:pt x="8346882" y="248570"/>
                  <a:pt x="8381609" y="240618"/>
                </a:cubicBezTo>
                <a:lnTo>
                  <a:pt x="8406759" y="232517"/>
                </a:lnTo>
                <a:lnTo>
                  <a:pt x="8426506" y="241842"/>
                </a:lnTo>
                <a:lnTo>
                  <a:pt x="8427949" y="240981"/>
                </a:lnTo>
                <a:cubicBezTo>
                  <a:pt x="8431925" y="239458"/>
                  <a:pt x="8436260" y="239096"/>
                  <a:pt x="8441468" y="241157"/>
                </a:cubicBezTo>
                <a:lnTo>
                  <a:pt x="8565757" y="255317"/>
                </a:lnTo>
                <a:lnTo>
                  <a:pt x="8573171" y="258426"/>
                </a:lnTo>
                <a:lnTo>
                  <a:pt x="8573548" y="258241"/>
                </a:lnTo>
                <a:cubicBezTo>
                  <a:pt x="8575650" y="258391"/>
                  <a:pt x="8618469" y="259217"/>
                  <a:pt x="8622021" y="261028"/>
                </a:cubicBezTo>
                <a:lnTo>
                  <a:pt x="8672650" y="254821"/>
                </a:lnTo>
                <a:cubicBezTo>
                  <a:pt x="8716151" y="260353"/>
                  <a:pt x="8748971" y="243487"/>
                  <a:pt x="8785543" y="263406"/>
                </a:cubicBezTo>
                <a:cubicBezTo>
                  <a:pt x="8826293" y="268498"/>
                  <a:pt x="8797654" y="254573"/>
                  <a:pt x="8830588" y="265483"/>
                </a:cubicBezTo>
                <a:cubicBezTo>
                  <a:pt x="8849202" y="267272"/>
                  <a:pt x="8877544" y="266277"/>
                  <a:pt x="8905142" y="264958"/>
                </a:cubicBezTo>
                <a:lnTo>
                  <a:pt x="8968582" y="262728"/>
                </a:lnTo>
                <a:lnTo>
                  <a:pt x="8972994" y="263284"/>
                </a:lnTo>
                <a:lnTo>
                  <a:pt x="9004605" y="258041"/>
                </a:lnTo>
                <a:lnTo>
                  <a:pt x="9016165" y="261258"/>
                </a:lnTo>
                <a:cubicBezTo>
                  <a:pt x="9028775" y="267579"/>
                  <a:pt x="9039083" y="277488"/>
                  <a:pt x="9043297" y="281547"/>
                </a:cubicBezTo>
                <a:lnTo>
                  <a:pt x="9048315" y="279264"/>
                </a:lnTo>
                <a:lnTo>
                  <a:pt x="9054706" y="278538"/>
                </a:lnTo>
                <a:lnTo>
                  <a:pt x="9070919" y="281810"/>
                </a:lnTo>
                <a:lnTo>
                  <a:pt x="9076813" y="283909"/>
                </a:lnTo>
                <a:cubicBezTo>
                  <a:pt x="9080948" y="285030"/>
                  <a:pt x="9083794" y="285362"/>
                  <a:pt x="9085871" y="285133"/>
                </a:cubicBezTo>
                <a:lnTo>
                  <a:pt x="9086159" y="284887"/>
                </a:lnTo>
                <a:lnTo>
                  <a:pt x="9134606" y="288168"/>
                </a:lnTo>
                <a:cubicBezTo>
                  <a:pt x="9149441" y="274272"/>
                  <a:pt x="9194106" y="309414"/>
                  <a:pt x="9195590" y="279568"/>
                </a:cubicBezTo>
                <a:cubicBezTo>
                  <a:pt x="9212898" y="284479"/>
                  <a:pt x="9220866" y="298055"/>
                  <a:pt x="9219336" y="278133"/>
                </a:cubicBezTo>
                <a:cubicBezTo>
                  <a:pt x="9225159" y="279201"/>
                  <a:pt x="9229164" y="278078"/>
                  <a:pt x="9232362" y="275894"/>
                </a:cubicBezTo>
                <a:lnTo>
                  <a:pt x="9283638" y="299924"/>
                </a:lnTo>
                <a:lnTo>
                  <a:pt x="9371484" y="329634"/>
                </a:lnTo>
                <a:lnTo>
                  <a:pt x="9404829" y="339038"/>
                </a:lnTo>
                <a:lnTo>
                  <a:pt x="9427021" y="358784"/>
                </a:lnTo>
                <a:cubicBezTo>
                  <a:pt x="9500124" y="364086"/>
                  <a:pt x="9604652" y="390635"/>
                  <a:pt x="9670844" y="405128"/>
                </a:cubicBezTo>
                <a:cubicBezTo>
                  <a:pt x="9688531" y="417998"/>
                  <a:pt x="9762277" y="426463"/>
                  <a:pt x="9816083" y="416573"/>
                </a:cubicBezTo>
                <a:lnTo>
                  <a:pt x="9936741" y="437044"/>
                </a:lnTo>
                <a:cubicBezTo>
                  <a:pt x="9978091" y="447025"/>
                  <a:pt x="10008641" y="443705"/>
                  <a:pt x="10050093" y="443783"/>
                </a:cubicBezTo>
                <a:cubicBezTo>
                  <a:pt x="10074709" y="448779"/>
                  <a:pt x="10088915" y="449258"/>
                  <a:pt x="10130090" y="459520"/>
                </a:cubicBezTo>
                <a:cubicBezTo>
                  <a:pt x="10137791" y="458564"/>
                  <a:pt x="10165777" y="459877"/>
                  <a:pt x="10173456" y="457749"/>
                </a:cubicBezTo>
                <a:lnTo>
                  <a:pt x="10218232" y="459820"/>
                </a:lnTo>
                <a:lnTo>
                  <a:pt x="10354176" y="471377"/>
                </a:lnTo>
                <a:cubicBezTo>
                  <a:pt x="10367946" y="478917"/>
                  <a:pt x="10417270" y="488110"/>
                  <a:pt x="10430681" y="481226"/>
                </a:cubicBezTo>
                <a:cubicBezTo>
                  <a:pt x="10441804" y="481366"/>
                  <a:pt x="10469025" y="490181"/>
                  <a:pt x="10478169" y="481774"/>
                </a:cubicBezTo>
                <a:cubicBezTo>
                  <a:pt x="10503830" y="488972"/>
                  <a:pt x="10531359" y="489751"/>
                  <a:pt x="10540907" y="485607"/>
                </a:cubicBezTo>
                <a:cubicBezTo>
                  <a:pt x="10569054" y="475472"/>
                  <a:pt x="10590882" y="489185"/>
                  <a:pt x="10614941" y="487592"/>
                </a:cubicBezTo>
                <a:cubicBezTo>
                  <a:pt x="10654657" y="492458"/>
                  <a:pt x="10645652" y="516778"/>
                  <a:pt x="10674098" y="521656"/>
                </a:cubicBezTo>
                <a:cubicBezTo>
                  <a:pt x="10737163" y="537583"/>
                  <a:pt x="10829686" y="559302"/>
                  <a:pt x="10874834" y="574867"/>
                </a:cubicBezTo>
                <a:cubicBezTo>
                  <a:pt x="10919981" y="590432"/>
                  <a:pt x="10878682" y="577481"/>
                  <a:pt x="10944981" y="615042"/>
                </a:cubicBezTo>
                <a:cubicBezTo>
                  <a:pt x="10976235" y="616974"/>
                  <a:pt x="10982969" y="648568"/>
                  <a:pt x="11006376" y="645957"/>
                </a:cubicBezTo>
                <a:cubicBezTo>
                  <a:pt x="11005343" y="630631"/>
                  <a:pt x="11047577" y="676048"/>
                  <a:pt x="11076308" y="675698"/>
                </a:cubicBezTo>
                <a:cubicBezTo>
                  <a:pt x="11093142" y="677175"/>
                  <a:pt x="11131116" y="681348"/>
                  <a:pt x="11148789" y="685041"/>
                </a:cubicBezTo>
                <a:cubicBezTo>
                  <a:pt x="11177310" y="688243"/>
                  <a:pt x="11217768" y="714725"/>
                  <a:pt x="11249129" y="684218"/>
                </a:cubicBezTo>
                <a:cubicBezTo>
                  <a:pt x="11276269" y="697037"/>
                  <a:pt x="11257432" y="693670"/>
                  <a:pt x="11299915" y="692177"/>
                </a:cubicBezTo>
                <a:cubicBezTo>
                  <a:pt x="11314401" y="703224"/>
                  <a:pt x="11371412" y="714421"/>
                  <a:pt x="11386973" y="708209"/>
                </a:cubicBezTo>
                <a:cubicBezTo>
                  <a:pt x="11425657" y="716286"/>
                  <a:pt x="11454555" y="715485"/>
                  <a:pt x="11500105" y="735014"/>
                </a:cubicBezTo>
                <a:cubicBezTo>
                  <a:pt x="11545172" y="751781"/>
                  <a:pt x="11573053" y="787789"/>
                  <a:pt x="11621735" y="789584"/>
                </a:cubicBezTo>
                <a:lnTo>
                  <a:pt x="11691200" y="867902"/>
                </a:lnTo>
                <a:cubicBezTo>
                  <a:pt x="11734106" y="911360"/>
                  <a:pt x="11773008" y="895495"/>
                  <a:pt x="11819427" y="911634"/>
                </a:cubicBezTo>
                <a:lnTo>
                  <a:pt x="11969720" y="964737"/>
                </a:lnTo>
                <a:cubicBezTo>
                  <a:pt x="12009110" y="978008"/>
                  <a:pt x="12010206" y="989588"/>
                  <a:pt x="12055766" y="991268"/>
                </a:cubicBezTo>
                <a:cubicBezTo>
                  <a:pt x="12105723" y="1003445"/>
                  <a:pt x="12068493" y="1020292"/>
                  <a:pt x="12171539" y="995427"/>
                </a:cubicBezTo>
                <a:cubicBezTo>
                  <a:pt x="12174929" y="995822"/>
                  <a:pt x="12180763" y="996228"/>
                  <a:pt x="12187831" y="996580"/>
                </a:cubicBezTo>
                <a:lnTo>
                  <a:pt x="12192000" y="996726"/>
                </a:lnTo>
                <a:lnTo>
                  <a:pt x="12192000" y="4939827"/>
                </a:lnTo>
                <a:lnTo>
                  <a:pt x="0" y="4939827"/>
                </a:lnTo>
                <a:lnTo>
                  <a:pt x="0" y="512043"/>
                </a:lnTo>
                <a:lnTo>
                  <a:pt x="7381" y="512580"/>
                </a:lnTo>
                <a:cubicBezTo>
                  <a:pt x="39359" y="514524"/>
                  <a:pt x="72732" y="514144"/>
                  <a:pt x="100029" y="504758"/>
                </a:cubicBezTo>
                <a:cubicBezTo>
                  <a:pt x="115935" y="525779"/>
                  <a:pt x="143126" y="489229"/>
                  <a:pt x="155244" y="525130"/>
                </a:cubicBezTo>
                <a:cubicBezTo>
                  <a:pt x="173881" y="522487"/>
                  <a:pt x="242791" y="514086"/>
                  <a:pt x="254366" y="534449"/>
                </a:cubicBezTo>
                <a:cubicBezTo>
                  <a:pt x="303041" y="537382"/>
                  <a:pt x="380161" y="541650"/>
                  <a:pt x="447292" y="542725"/>
                </a:cubicBezTo>
                <a:cubicBezTo>
                  <a:pt x="530282" y="553078"/>
                  <a:pt x="572130" y="539673"/>
                  <a:pt x="628105" y="547853"/>
                </a:cubicBezTo>
                <a:cubicBezTo>
                  <a:pt x="661608" y="509671"/>
                  <a:pt x="746152" y="605137"/>
                  <a:pt x="783146" y="591799"/>
                </a:cubicBezTo>
                <a:cubicBezTo>
                  <a:pt x="862499" y="590113"/>
                  <a:pt x="949481" y="579142"/>
                  <a:pt x="1043676" y="591887"/>
                </a:cubicBezTo>
                <a:cubicBezTo>
                  <a:pt x="1120353" y="576991"/>
                  <a:pt x="1172004" y="553592"/>
                  <a:pt x="1281816" y="520946"/>
                </a:cubicBezTo>
                <a:cubicBezTo>
                  <a:pt x="1339915" y="511282"/>
                  <a:pt x="1459480" y="554579"/>
                  <a:pt x="1486347" y="487310"/>
                </a:cubicBezTo>
                <a:cubicBezTo>
                  <a:pt x="1507765" y="532008"/>
                  <a:pt x="1539168" y="465954"/>
                  <a:pt x="1568079" y="462531"/>
                </a:cubicBezTo>
                <a:cubicBezTo>
                  <a:pt x="1587821" y="491525"/>
                  <a:pt x="1601468" y="469316"/>
                  <a:pt x="1622516" y="466058"/>
                </a:cubicBezTo>
                <a:cubicBezTo>
                  <a:pt x="1630056" y="483510"/>
                  <a:pt x="1647504" y="484261"/>
                  <a:pt x="1655457" y="465359"/>
                </a:cubicBezTo>
                <a:cubicBezTo>
                  <a:pt x="1651800" y="419723"/>
                  <a:pt x="1709718" y="447719"/>
                  <a:pt x="1717454" y="417203"/>
                </a:cubicBezTo>
                <a:cubicBezTo>
                  <a:pt x="1753115" y="414011"/>
                  <a:pt x="1882851" y="412376"/>
                  <a:pt x="1913794" y="365255"/>
                </a:cubicBezTo>
                <a:cubicBezTo>
                  <a:pt x="2001060" y="361067"/>
                  <a:pt x="2099559" y="366414"/>
                  <a:pt x="2129762" y="367832"/>
                </a:cubicBezTo>
                <a:cubicBezTo>
                  <a:pt x="2215380" y="355065"/>
                  <a:pt x="2248807" y="343296"/>
                  <a:pt x="2376970" y="350129"/>
                </a:cubicBezTo>
                <a:cubicBezTo>
                  <a:pt x="2393251" y="360463"/>
                  <a:pt x="2473371" y="379419"/>
                  <a:pt x="2480155" y="359227"/>
                </a:cubicBezTo>
                <a:cubicBezTo>
                  <a:pt x="2520060" y="359505"/>
                  <a:pt x="2561270" y="311415"/>
                  <a:pt x="2586782" y="339352"/>
                </a:cubicBezTo>
                <a:cubicBezTo>
                  <a:pt x="2585230" y="294982"/>
                  <a:pt x="2653633" y="316689"/>
                  <a:pt x="2679617" y="305383"/>
                </a:cubicBezTo>
                <a:cubicBezTo>
                  <a:pt x="2721434" y="266011"/>
                  <a:pt x="2746765" y="276002"/>
                  <a:pt x="2788947" y="250375"/>
                </a:cubicBezTo>
                <a:cubicBezTo>
                  <a:pt x="2851672" y="235447"/>
                  <a:pt x="2913075" y="252766"/>
                  <a:pt x="2965530" y="245958"/>
                </a:cubicBezTo>
                <a:cubicBezTo>
                  <a:pt x="3001911" y="238336"/>
                  <a:pt x="3090203" y="217828"/>
                  <a:pt x="3103677" y="209527"/>
                </a:cubicBezTo>
                <a:lnTo>
                  <a:pt x="3126759" y="211226"/>
                </a:lnTo>
                <a:cubicBezTo>
                  <a:pt x="3136908" y="211889"/>
                  <a:pt x="3148903" y="212490"/>
                  <a:pt x="3164020" y="212779"/>
                </a:cubicBezTo>
                <a:cubicBezTo>
                  <a:pt x="3225474" y="210084"/>
                  <a:pt x="3231859" y="218227"/>
                  <a:pt x="3285019" y="220535"/>
                </a:cubicBezTo>
                <a:cubicBezTo>
                  <a:pt x="3318541" y="222809"/>
                  <a:pt x="3359787" y="223898"/>
                  <a:pt x="3365154" y="226416"/>
                </a:cubicBezTo>
                <a:lnTo>
                  <a:pt x="3367507" y="225416"/>
                </a:lnTo>
                <a:cubicBezTo>
                  <a:pt x="3377583" y="223667"/>
                  <a:pt x="3383502" y="224760"/>
                  <a:pt x="3387567" y="227103"/>
                </a:cubicBezTo>
                <a:lnTo>
                  <a:pt x="3498001" y="231941"/>
                </a:lnTo>
                <a:cubicBezTo>
                  <a:pt x="3513569" y="226158"/>
                  <a:pt x="3539132" y="232525"/>
                  <a:pt x="3561557" y="228095"/>
                </a:cubicBezTo>
                <a:cubicBezTo>
                  <a:pt x="3574944" y="230843"/>
                  <a:pt x="3597426" y="216287"/>
                  <a:pt x="3611920" y="218094"/>
                </a:cubicBezTo>
                <a:lnTo>
                  <a:pt x="3620528" y="218788"/>
                </a:lnTo>
                <a:lnTo>
                  <a:pt x="3620766" y="218511"/>
                </a:lnTo>
                <a:cubicBezTo>
                  <a:pt x="3622780" y="218042"/>
                  <a:pt x="3625663" y="218038"/>
                  <a:pt x="3629977" y="218664"/>
                </a:cubicBezTo>
                <a:lnTo>
                  <a:pt x="3636217" y="220048"/>
                </a:lnTo>
                <a:lnTo>
                  <a:pt x="3709484" y="186927"/>
                </a:lnTo>
                <a:cubicBezTo>
                  <a:pt x="3731015" y="183190"/>
                  <a:pt x="3745790" y="180810"/>
                  <a:pt x="3761342" y="177474"/>
                </a:cubicBezTo>
                <a:lnTo>
                  <a:pt x="3799748" y="167154"/>
                </a:lnTo>
                <a:lnTo>
                  <a:pt x="3922756" y="194044"/>
                </a:lnTo>
                <a:cubicBezTo>
                  <a:pt x="3960877" y="203465"/>
                  <a:pt x="3965250" y="215357"/>
                  <a:pt x="4028476" y="223679"/>
                </a:cubicBezTo>
                <a:cubicBezTo>
                  <a:pt x="4088751" y="228019"/>
                  <a:pt x="4139112" y="248870"/>
                  <a:pt x="4191582" y="238952"/>
                </a:cubicBezTo>
                <a:cubicBezTo>
                  <a:pt x="4210842" y="254091"/>
                  <a:pt x="4229809" y="260810"/>
                  <a:pt x="4251024" y="240874"/>
                </a:cubicBezTo>
                <a:cubicBezTo>
                  <a:pt x="4306627" y="250935"/>
                  <a:pt x="4317066" y="281625"/>
                  <a:pt x="4355275" y="260205"/>
                </a:cubicBezTo>
                <a:cubicBezTo>
                  <a:pt x="4390577" y="327090"/>
                  <a:pt x="4385658" y="272111"/>
                  <a:pt x="4423807" y="270366"/>
                </a:cubicBezTo>
                <a:cubicBezTo>
                  <a:pt x="4457666" y="271864"/>
                  <a:pt x="4523223" y="267475"/>
                  <a:pt x="4558432" y="269194"/>
                </a:cubicBezTo>
                <a:cubicBezTo>
                  <a:pt x="4594553" y="230955"/>
                  <a:pt x="4596517" y="287120"/>
                  <a:pt x="4635061" y="280682"/>
                </a:cubicBezTo>
                <a:cubicBezTo>
                  <a:pt x="4676560" y="281955"/>
                  <a:pt x="4741782" y="292968"/>
                  <a:pt x="4807427" y="276835"/>
                </a:cubicBezTo>
                <a:cubicBezTo>
                  <a:pt x="4876769" y="256626"/>
                  <a:pt x="4951997" y="249407"/>
                  <a:pt x="5028933" y="183887"/>
                </a:cubicBezTo>
                <a:cubicBezTo>
                  <a:pt x="5044713" y="164149"/>
                  <a:pt x="5073685" y="161161"/>
                  <a:pt x="5093642" y="177214"/>
                </a:cubicBezTo>
                <a:cubicBezTo>
                  <a:pt x="5097077" y="179978"/>
                  <a:pt x="5100108" y="183212"/>
                  <a:pt x="5102642" y="186816"/>
                </a:cubicBezTo>
                <a:cubicBezTo>
                  <a:pt x="5150234" y="139156"/>
                  <a:pt x="5169674" y="190314"/>
                  <a:pt x="5193590" y="156458"/>
                </a:cubicBezTo>
                <a:cubicBezTo>
                  <a:pt x="5257854" y="151722"/>
                  <a:pt x="5301917" y="175841"/>
                  <a:pt x="5323922" y="146332"/>
                </a:cubicBezTo>
                <a:cubicBezTo>
                  <a:pt x="5355266" y="153538"/>
                  <a:pt x="5392601" y="198271"/>
                  <a:pt x="5421860" y="167298"/>
                </a:cubicBezTo>
                <a:cubicBezTo>
                  <a:pt x="5420630" y="196364"/>
                  <a:pt x="5461576" y="151467"/>
                  <a:pt x="5476948" y="173249"/>
                </a:cubicBezTo>
                <a:cubicBezTo>
                  <a:pt x="5487334" y="191763"/>
                  <a:pt x="5502178" y="182456"/>
                  <a:pt x="5516842" y="184018"/>
                </a:cubicBezTo>
                <a:cubicBezTo>
                  <a:pt x="5533140" y="200158"/>
                  <a:pt x="5599828" y="189750"/>
                  <a:pt x="5619415" y="176781"/>
                </a:cubicBezTo>
                <a:cubicBezTo>
                  <a:pt x="5690073" y="168499"/>
                  <a:pt x="5748631" y="186964"/>
                  <a:pt x="5789867" y="150304"/>
                </a:cubicBezTo>
                <a:cubicBezTo>
                  <a:pt x="5802836" y="146282"/>
                  <a:pt x="5814753" y="145947"/>
                  <a:pt x="5825953" y="147907"/>
                </a:cubicBezTo>
                <a:lnTo>
                  <a:pt x="5856168" y="158719"/>
                </a:lnTo>
                <a:lnTo>
                  <a:pt x="5862476" y="172447"/>
                </a:lnTo>
                <a:lnTo>
                  <a:pt x="5882195" y="173195"/>
                </a:lnTo>
                <a:lnTo>
                  <a:pt x="5952585" y="161012"/>
                </a:lnTo>
                <a:cubicBezTo>
                  <a:pt x="5962273" y="166588"/>
                  <a:pt x="5992020" y="151579"/>
                  <a:pt x="6001964" y="154786"/>
                </a:cubicBezTo>
                <a:cubicBezTo>
                  <a:pt x="6061748" y="122178"/>
                  <a:pt x="6101539" y="131534"/>
                  <a:pt x="6184207" y="132658"/>
                </a:cubicBezTo>
                <a:cubicBezTo>
                  <a:pt x="6266582" y="127016"/>
                  <a:pt x="6286876" y="151859"/>
                  <a:pt x="6415830" y="136006"/>
                </a:cubicBezTo>
                <a:cubicBezTo>
                  <a:pt x="6563502" y="116945"/>
                  <a:pt x="6684679" y="79367"/>
                  <a:pt x="6756965" y="57636"/>
                </a:cubicBezTo>
                <a:cubicBezTo>
                  <a:pt x="6761544" y="48663"/>
                  <a:pt x="6812642" y="36519"/>
                  <a:pt x="6819400" y="30742"/>
                </a:cubicBezTo>
                <a:lnTo>
                  <a:pt x="6986370" y="12659"/>
                </a:lnTo>
                <a:lnTo>
                  <a:pt x="6989536" y="14528"/>
                </a:lnTo>
                <a:cubicBezTo>
                  <a:pt x="7002946" y="17364"/>
                  <a:pt x="7010700" y="14716"/>
                  <a:pt x="7015933" y="9653"/>
                </a:cubicBezTo>
                <a:lnTo>
                  <a:pt x="7020592" y="1651"/>
                </a:lnTo>
                <a:lnTo>
                  <a:pt x="7025905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B1F6E25-C31B-E021-6BF1-CA46372C5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4744" y="5198168"/>
            <a:ext cx="9859618" cy="64279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ROLES DEFINIDOS POR EL USUARIO</a:t>
            </a: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3389D0BC-BA1D-4360-88F9-D9ECCBDAB5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17950" y="647758"/>
            <a:ext cx="8355105" cy="4392652"/>
          </a:xfrm>
          <a:custGeom>
            <a:avLst/>
            <a:gdLst>
              <a:gd name="connsiteX0" fmla="*/ 0 w 2400300"/>
              <a:gd name="connsiteY0" fmla="*/ 0 h 2400300"/>
              <a:gd name="connsiteX1" fmla="*/ 2400300 w 2400300"/>
              <a:gd name="connsiteY1" fmla="*/ 0 h 2400300"/>
              <a:gd name="connsiteX2" fmla="*/ 2400300 w 2400300"/>
              <a:gd name="connsiteY2" fmla="*/ 2400300 h 2400300"/>
              <a:gd name="connsiteX3" fmla="*/ 0 w 2400300"/>
              <a:gd name="connsiteY3" fmla="*/ 2400300 h 240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0300" h="2400300">
                <a:moveTo>
                  <a:pt x="0" y="0"/>
                </a:moveTo>
                <a:lnTo>
                  <a:pt x="2400300" y="0"/>
                </a:lnTo>
                <a:lnTo>
                  <a:pt x="2400300" y="2400300"/>
                </a:lnTo>
                <a:lnTo>
                  <a:pt x="0" y="24003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0800" dist="12700" dir="3000000" algn="tl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9" name="Marcador de contenido 8" descr="Diagrama, Gráfico de cajas y bigotes&#10;&#10;Descripción generada automáticamente">
            <a:extLst>
              <a:ext uri="{FF2B5EF4-FFF2-40B4-BE49-F238E27FC236}">
                <a16:creationId xmlns:a16="http://schemas.microsoft.com/office/drawing/2014/main" id="{802600D1-AAE2-44C5-844C-CDD9672E2B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9812" y="1155730"/>
            <a:ext cx="8032376" cy="3373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87695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6">
            <a:extLst>
              <a:ext uri="{FF2B5EF4-FFF2-40B4-BE49-F238E27FC236}">
                <a16:creationId xmlns:a16="http://schemas.microsoft.com/office/drawing/2014/main" id="{80E21785-62D8-430F-9521-90166EF7C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8">
            <a:extLst>
              <a:ext uri="{FF2B5EF4-FFF2-40B4-BE49-F238E27FC236}">
                <a16:creationId xmlns:a16="http://schemas.microsoft.com/office/drawing/2014/main" id="{ED7CF8A0-D3E4-4A16-87D3-1D973AC61B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13296" y="697832"/>
            <a:ext cx="8189484" cy="5541981"/>
          </a:xfrm>
          <a:custGeom>
            <a:avLst/>
            <a:gdLst>
              <a:gd name="connsiteX0" fmla="*/ 1164045 w 7323233"/>
              <a:gd name="connsiteY0" fmla="*/ 25 h 5835507"/>
              <a:gd name="connsiteX1" fmla="*/ 1213723 w 7323233"/>
              <a:gd name="connsiteY1" fmla="*/ 8385 h 5835507"/>
              <a:gd name="connsiteX2" fmla="*/ 2251656 w 7323233"/>
              <a:gd name="connsiteY2" fmla="*/ 138318 h 5835507"/>
              <a:gd name="connsiteX3" fmla="*/ 3226534 w 7323233"/>
              <a:gd name="connsiteY3" fmla="*/ 205194 h 5835507"/>
              <a:gd name="connsiteX4" fmla="*/ 4404335 w 7323233"/>
              <a:gd name="connsiteY4" fmla="*/ 316784 h 5835507"/>
              <a:gd name="connsiteX5" fmla="*/ 5225968 w 7323233"/>
              <a:gd name="connsiteY5" fmla="*/ 350415 h 5835507"/>
              <a:gd name="connsiteX6" fmla="*/ 5266859 w 7323233"/>
              <a:gd name="connsiteY6" fmla="*/ 348884 h 5835507"/>
              <a:gd name="connsiteX7" fmla="*/ 5685318 w 7323233"/>
              <a:gd name="connsiteY7" fmla="*/ 399712 h 5835507"/>
              <a:gd name="connsiteX8" fmla="*/ 5411315 w 7323233"/>
              <a:gd name="connsiteY8" fmla="*/ 618305 h 5835507"/>
              <a:gd name="connsiteX9" fmla="*/ 5805698 w 7323233"/>
              <a:gd name="connsiteY9" fmla="*/ 721868 h 5835507"/>
              <a:gd name="connsiteX10" fmla="*/ 6188997 w 7323233"/>
              <a:gd name="connsiteY10" fmla="*/ 868233 h 5835507"/>
              <a:gd name="connsiteX11" fmla="*/ 6261225 w 7323233"/>
              <a:gd name="connsiteY11" fmla="*/ 928614 h 5835507"/>
              <a:gd name="connsiteX12" fmla="*/ 6858533 w 7323233"/>
              <a:gd name="connsiteY12" fmla="*/ 1323379 h 5835507"/>
              <a:gd name="connsiteX13" fmla="*/ 6744269 w 7323233"/>
              <a:gd name="connsiteY13" fmla="*/ 1407072 h 5835507"/>
              <a:gd name="connsiteX14" fmla="*/ 6956365 w 7323233"/>
              <a:gd name="connsiteY14" fmla="*/ 1507197 h 5835507"/>
              <a:gd name="connsiteX15" fmla="*/ 7004134 w 7323233"/>
              <a:gd name="connsiteY15" fmla="*/ 1549234 h 5835507"/>
              <a:gd name="connsiteX16" fmla="*/ 6963627 w 7323233"/>
              <a:gd name="connsiteY16" fmla="*/ 1599678 h 5835507"/>
              <a:gd name="connsiteX17" fmla="*/ 6875731 w 7323233"/>
              <a:gd name="connsiteY17" fmla="*/ 1634837 h 5835507"/>
              <a:gd name="connsiteX18" fmla="*/ 6759175 w 7323233"/>
              <a:gd name="connsiteY18" fmla="*/ 1723878 h 5835507"/>
              <a:gd name="connsiteX19" fmla="*/ 6763759 w 7323233"/>
              <a:gd name="connsiteY19" fmla="*/ 1793431 h 5835507"/>
              <a:gd name="connsiteX20" fmla="*/ 6832931 w 7323233"/>
              <a:gd name="connsiteY20" fmla="*/ 1919543 h 5835507"/>
              <a:gd name="connsiteX21" fmla="*/ 6728984 w 7323233"/>
              <a:gd name="connsiteY21" fmla="*/ 2051386 h 5835507"/>
              <a:gd name="connsiteX22" fmla="*/ 6675481 w 7323233"/>
              <a:gd name="connsiteY22" fmla="*/ 2090365 h 5835507"/>
              <a:gd name="connsiteX23" fmla="*/ 6778665 w 7323233"/>
              <a:gd name="connsiteY23" fmla="*/ 2103740 h 5835507"/>
              <a:gd name="connsiteX24" fmla="*/ 6814587 w 7323233"/>
              <a:gd name="connsiteY24" fmla="*/ 2158771 h 5835507"/>
              <a:gd name="connsiteX25" fmla="*/ 6830637 w 7323233"/>
              <a:gd name="connsiteY25" fmla="*/ 2186286 h 5835507"/>
              <a:gd name="connsiteX26" fmla="*/ 6928087 w 7323233"/>
              <a:gd name="connsiteY26" fmla="*/ 2358639 h 5835507"/>
              <a:gd name="connsiteX27" fmla="*/ 6911653 w 7323233"/>
              <a:gd name="connsiteY27" fmla="*/ 2406789 h 5835507"/>
              <a:gd name="connsiteX28" fmla="*/ 6749237 w 7323233"/>
              <a:gd name="connsiteY28" fmla="*/ 2639522 h 5835507"/>
              <a:gd name="connsiteX29" fmla="*/ 6921971 w 7323233"/>
              <a:gd name="connsiteY29" fmla="*/ 2704488 h 5835507"/>
              <a:gd name="connsiteX30" fmla="*/ 6932290 w 7323233"/>
              <a:gd name="connsiteY30" fmla="*/ 2814548 h 5835507"/>
              <a:gd name="connsiteX31" fmla="*/ 7020186 w 7323233"/>
              <a:gd name="connsiteY31" fmla="*/ 2937603 h 5835507"/>
              <a:gd name="connsiteX32" fmla="*/ 7213555 w 7323233"/>
              <a:gd name="connsiteY32" fmla="*/ 3110719 h 5835507"/>
              <a:gd name="connsiteX33" fmla="*/ 7323233 w 7323233"/>
              <a:gd name="connsiteY33" fmla="*/ 3226893 h 5835507"/>
              <a:gd name="connsiteX34" fmla="*/ 7134067 w 7323233"/>
              <a:gd name="connsiteY34" fmla="*/ 3257847 h 5835507"/>
              <a:gd name="connsiteX35" fmla="*/ 7104643 w 7323233"/>
              <a:gd name="connsiteY35" fmla="*/ 3275809 h 5835507"/>
              <a:gd name="connsiteX36" fmla="*/ 7127189 w 7323233"/>
              <a:gd name="connsiteY36" fmla="*/ 3336953 h 5835507"/>
              <a:gd name="connsiteX37" fmla="*/ 7157379 w 7323233"/>
              <a:gd name="connsiteY37" fmla="*/ 3397718 h 5835507"/>
              <a:gd name="connsiteX38" fmla="*/ 7136361 w 7323233"/>
              <a:gd name="connsiteY38" fmla="*/ 3445487 h 5835507"/>
              <a:gd name="connsiteX39" fmla="*/ 6988849 w 7323233"/>
              <a:gd name="connsiteY39" fmla="*/ 3652233 h 5835507"/>
              <a:gd name="connsiteX40" fmla="*/ 6867705 w 7323233"/>
              <a:gd name="connsiteY40" fmla="*/ 3734395 h 5835507"/>
              <a:gd name="connsiteX41" fmla="*/ 6591791 w 7323233"/>
              <a:gd name="connsiteY41" fmla="*/ 4107760 h 5835507"/>
              <a:gd name="connsiteX42" fmla="*/ 6505041 w 7323233"/>
              <a:gd name="connsiteY42" fmla="*/ 4228904 h 5835507"/>
              <a:gd name="connsiteX43" fmla="*/ 6569243 w 7323233"/>
              <a:gd name="connsiteY43" fmla="*/ 4271704 h 5835507"/>
              <a:gd name="connsiteX44" fmla="*/ 6446188 w 7323233"/>
              <a:gd name="connsiteY44" fmla="*/ 4398582 h 5835507"/>
              <a:gd name="connsiteX45" fmla="*/ 6301351 w 7323233"/>
              <a:gd name="connsiteY45" fmla="*/ 4539595 h 5835507"/>
              <a:gd name="connsiteX46" fmla="*/ 6263519 w 7323233"/>
              <a:gd name="connsiteY46" fmla="*/ 4577047 h 5835507"/>
              <a:gd name="connsiteX47" fmla="*/ 3277744 w 7323233"/>
              <a:gd name="connsiteY47" fmla="*/ 5834336 h 5835507"/>
              <a:gd name="connsiteX48" fmla="*/ 2490505 w 7323233"/>
              <a:gd name="connsiteY48" fmla="*/ 5648992 h 5835507"/>
              <a:gd name="connsiteX49" fmla="*/ 2179046 w 7323233"/>
              <a:gd name="connsiteY49" fmla="*/ 5504920 h 5835507"/>
              <a:gd name="connsiteX50" fmla="*/ 1780078 w 7323233"/>
              <a:gd name="connsiteY50" fmla="*/ 5273715 h 5835507"/>
              <a:gd name="connsiteX51" fmla="*/ 1353592 w 7323233"/>
              <a:gd name="connsiteY51" fmla="*/ 5087606 h 5835507"/>
              <a:gd name="connsiteX52" fmla="*/ 1208373 w 7323233"/>
              <a:gd name="connsiteY52" fmla="*/ 4917165 h 5835507"/>
              <a:gd name="connsiteX53" fmla="*/ 1157548 w 7323233"/>
              <a:gd name="connsiteY53" fmla="*/ 4869396 h 5835507"/>
              <a:gd name="connsiteX54" fmla="*/ 1030289 w 7323233"/>
              <a:gd name="connsiteY54" fmla="*/ 4807103 h 5835507"/>
              <a:gd name="connsiteX55" fmla="*/ 808258 w 7323233"/>
              <a:gd name="connsiteY55" fmla="*/ 4672585 h 5835507"/>
              <a:gd name="connsiteX56" fmla="*/ 889658 w 7323233"/>
              <a:gd name="connsiteY56" fmla="*/ 4642013 h 5835507"/>
              <a:gd name="connsiteX57" fmla="*/ 1123917 w 7323233"/>
              <a:gd name="connsiteY57" fmla="*/ 4723412 h 5835507"/>
              <a:gd name="connsiteX58" fmla="*/ 1294360 w 7323233"/>
              <a:gd name="connsiteY58" fmla="*/ 4745194 h 5835507"/>
              <a:gd name="connsiteX59" fmla="*/ 1054367 w 7323233"/>
              <a:gd name="connsiteY59" fmla="*/ 4603034 h 5835507"/>
              <a:gd name="connsiteX60" fmla="*/ 822015 w 7323233"/>
              <a:gd name="connsiteY60" fmla="*/ 4418070 h 5835507"/>
              <a:gd name="connsiteX61" fmla="*/ 1001246 w 7323233"/>
              <a:gd name="connsiteY61" fmla="*/ 4453610 h 5835507"/>
              <a:gd name="connsiteX62" fmla="*/ 1008889 w 7323233"/>
              <a:gd name="connsiteY62" fmla="*/ 4428770 h 5835507"/>
              <a:gd name="connsiteX63" fmla="*/ 853733 w 7323233"/>
              <a:gd name="connsiteY63" fmla="*/ 4208648 h 5835507"/>
              <a:gd name="connsiteX64" fmla="*/ 776921 w 7323233"/>
              <a:gd name="connsiteY64" fmla="*/ 4119989 h 5835507"/>
              <a:gd name="connsiteX65" fmla="*/ 431453 w 7323233"/>
              <a:gd name="connsiteY65" fmla="*/ 3852864 h 5835507"/>
              <a:gd name="connsiteX66" fmla="*/ 759342 w 7323233"/>
              <a:gd name="connsiteY66" fmla="*/ 3972095 h 5835507"/>
              <a:gd name="connsiteX67" fmla="*/ 420753 w 7323233"/>
              <a:gd name="connsiteY67" fmla="*/ 3712230 h 5835507"/>
              <a:gd name="connsiteX68" fmla="*/ 256425 w 7323233"/>
              <a:gd name="connsiteY68" fmla="*/ 3616309 h 5835507"/>
              <a:gd name="connsiteX69" fmla="*/ 214772 w 7323233"/>
              <a:gd name="connsiteY69" fmla="*/ 3559749 h 5835507"/>
              <a:gd name="connsiteX70" fmla="*/ 287762 w 7323233"/>
              <a:gd name="connsiteY70" fmla="*/ 3547521 h 5835507"/>
              <a:gd name="connsiteX71" fmla="*/ 511706 w 7323233"/>
              <a:gd name="connsiteY71" fmla="*/ 3569305 h 5835507"/>
              <a:gd name="connsiteX72" fmla="*/ 235409 w 7323233"/>
              <a:gd name="connsiteY72" fmla="*/ 3394659 h 5835507"/>
              <a:gd name="connsiteX73" fmla="*/ 442537 w 7323233"/>
              <a:gd name="connsiteY73" fmla="*/ 3421409 h 5835507"/>
              <a:gd name="connsiteX74" fmla="*/ 502152 w 7323233"/>
              <a:gd name="connsiteY74" fmla="*/ 3352622 h 5835507"/>
              <a:gd name="connsiteX75" fmla="*/ 598455 w 7323233"/>
              <a:gd name="connsiteY75" fmla="*/ 3241415 h 5835507"/>
              <a:gd name="connsiteX76" fmla="*/ 664949 w 7323233"/>
              <a:gd name="connsiteY76" fmla="*/ 3179506 h 5835507"/>
              <a:gd name="connsiteX77" fmla="*/ 692846 w 7323233"/>
              <a:gd name="connsiteY77" fmla="*/ 2984607 h 5835507"/>
              <a:gd name="connsiteX78" fmla="*/ 635524 w 7323233"/>
              <a:gd name="connsiteY78" fmla="*/ 2771366 h 5835507"/>
              <a:gd name="connsiteX79" fmla="*/ 480368 w 7323233"/>
              <a:gd name="connsiteY79" fmla="*/ 2663598 h 5835507"/>
              <a:gd name="connsiteX80" fmla="*/ 525081 w 7323233"/>
              <a:gd name="connsiteY80" fmla="*/ 2542454 h 5835507"/>
              <a:gd name="connsiteX81" fmla="*/ 855264 w 7323233"/>
              <a:gd name="connsiteY81" fmla="*/ 2615829 h 5835507"/>
              <a:gd name="connsiteX82" fmla="*/ 361137 w 7323233"/>
              <a:gd name="connsiteY82" fmla="*/ 2327301 h 5835507"/>
              <a:gd name="connsiteX83" fmla="*/ 444065 w 7323233"/>
              <a:gd name="connsiteY83" fmla="*/ 2312780 h 5835507"/>
              <a:gd name="connsiteX84" fmla="*/ 440625 w 7323233"/>
              <a:gd name="connsiteY84" fmla="*/ 2290233 h 5835507"/>
              <a:gd name="connsiteX85" fmla="*/ 445975 w 7323233"/>
              <a:gd name="connsiteY85" fmla="*/ 2151509 h 5835507"/>
              <a:gd name="connsiteX86" fmla="*/ 459734 w 7323233"/>
              <a:gd name="connsiteY86" fmla="*/ 2087690 h 5835507"/>
              <a:gd name="connsiteX87" fmla="*/ 437950 w 7323233"/>
              <a:gd name="connsiteY87" fmla="*/ 2014315 h 5835507"/>
              <a:gd name="connsiteX88" fmla="*/ 808640 w 7323233"/>
              <a:gd name="connsiteY88" fmla="*/ 2042977 h 5835507"/>
              <a:gd name="connsiteX89" fmla="*/ 969908 w 7323233"/>
              <a:gd name="connsiteY89" fmla="*/ 2026162 h 5835507"/>
              <a:gd name="connsiteX90" fmla="*/ 1251176 w 7323233"/>
              <a:gd name="connsiteY90" fmla="*/ 2021577 h 5835507"/>
              <a:gd name="connsiteX91" fmla="*/ 1381491 w 7323233"/>
              <a:gd name="connsiteY91" fmla="*/ 2035718 h 5835507"/>
              <a:gd name="connsiteX92" fmla="*/ 1492697 w 7323233"/>
              <a:gd name="connsiteY92" fmla="*/ 2017374 h 5835507"/>
              <a:gd name="connsiteX93" fmla="*/ 1386076 w 7323233"/>
              <a:gd name="connsiteY93" fmla="*/ 1931006 h 5835507"/>
              <a:gd name="connsiteX94" fmla="*/ 1235889 w 7323233"/>
              <a:gd name="connsiteY94" fmla="*/ 1932153 h 5835507"/>
              <a:gd name="connsiteX95" fmla="*/ 1128886 w 7323233"/>
              <a:gd name="connsiteY95" fmla="*/ 1875977 h 5835507"/>
              <a:gd name="connsiteX96" fmla="*/ 1026851 w 7323233"/>
              <a:gd name="connsiteY96" fmla="*/ 1774322 h 5835507"/>
              <a:gd name="connsiteX97" fmla="*/ 666861 w 7323233"/>
              <a:gd name="connsiteY97" fmla="*/ 1612290 h 5835507"/>
              <a:gd name="connsiteX98" fmla="*/ 601130 w 7323233"/>
              <a:gd name="connsiteY98" fmla="*/ 1550762 h 5835507"/>
              <a:gd name="connsiteX99" fmla="*/ 1630272 w 7323233"/>
              <a:gd name="connsiteY99" fmla="*/ 1785787 h 5835507"/>
              <a:gd name="connsiteX100" fmla="*/ 1312320 w 7323233"/>
              <a:gd name="connsiteY100" fmla="*/ 1687191 h 5835507"/>
              <a:gd name="connsiteX101" fmla="*/ 1527473 w 7323233"/>
              <a:gd name="connsiteY101" fmla="*/ 1705153 h 5835507"/>
              <a:gd name="connsiteX102" fmla="*/ 1646706 w 7323233"/>
              <a:gd name="connsiteY102" fmla="*/ 1639040 h 5835507"/>
              <a:gd name="connsiteX103" fmla="*/ 1645178 w 7323233"/>
              <a:gd name="connsiteY103" fmla="*/ 1620315 h 5835507"/>
              <a:gd name="connsiteX104" fmla="*/ 1557663 w 7323233"/>
              <a:gd name="connsiteY104" fmla="*/ 1558787 h 5835507"/>
              <a:gd name="connsiteX105" fmla="*/ 1506454 w 7323233"/>
              <a:gd name="connsiteY105" fmla="*/ 1519044 h 5835507"/>
              <a:gd name="connsiteX106" fmla="*/ 1366204 w 7323233"/>
              <a:gd name="connsiteY106" fmla="*/ 1375735 h 5835507"/>
              <a:gd name="connsiteX107" fmla="*/ 1466329 w 7323233"/>
              <a:gd name="connsiteY107" fmla="*/ 1360450 h 5835507"/>
              <a:gd name="connsiteX108" fmla="*/ 1503397 w 7323233"/>
              <a:gd name="connsiteY108" fmla="*/ 1330641 h 5835507"/>
              <a:gd name="connsiteX109" fmla="*/ 1475501 w 7323233"/>
              <a:gd name="connsiteY109" fmla="*/ 1288604 h 5835507"/>
              <a:gd name="connsiteX110" fmla="*/ 1165573 w 7323233"/>
              <a:gd name="connsiteY110" fmla="*/ 1159435 h 5835507"/>
              <a:gd name="connsiteX111" fmla="*/ 1141498 w 7323233"/>
              <a:gd name="connsiteY111" fmla="*/ 1059311 h 5835507"/>
              <a:gd name="connsiteX112" fmla="*/ 1199585 w 7323233"/>
              <a:gd name="connsiteY112" fmla="*/ 1044407 h 5835507"/>
              <a:gd name="connsiteX113" fmla="*/ 1267226 w 7323233"/>
              <a:gd name="connsiteY113" fmla="*/ 1051286 h 5835507"/>
              <a:gd name="connsiteX114" fmla="*/ 1213342 w 7323233"/>
              <a:gd name="connsiteY114" fmla="*/ 972561 h 5835507"/>
              <a:gd name="connsiteX115" fmla="*/ 993986 w 7323233"/>
              <a:gd name="connsiteY115" fmla="*/ 893073 h 5835507"/>
              <a:gd name="connsiteX116" fmla="*/ 1047486 w 7323233"/>
              <a:gd name="connsiteY116" fmla="*/ 820083 h 5835507"/>
              <a:gd name="connsiteX117" fmla="*/ 0 w 7323233"/>
              <a:gd name="connsiteY117" fmla="*/ 488371 h 5835507"/>
              <a:gd name="connsiteX118" fmla="*/ 188403 w 7323233"/>
              <a:gd name="connsiteY118" fmla="*/ 484933 h 5835507"/>
              <a:gd name="connsiteX119" fmla="*/ 584315 w 7323233"/>
              <a:gd name="connsiteY119" fmla="*/ 534230 h 5835507"/>
              <a:gd name="connsiteX120" fmla="*/ 782271 w 7323233"/>
              <a:gd name="connsiteY120" fmla="*/ 525824 h 5835507"/>
              <a:gd name="connsiteX121" fmla="*/ 967998 w 7323233"/>
              <a:gd name="connsiteY121" fmla="*/ 552574 h 5835507"/>
              <a:gd name="connsiteX122" fmla="*/ 1129651 w 7323233"/>
              <a:gd name="connsiteY122" fmla="*/ 552574 h 5835507"/>
              <a:gd name="connsiteX123" fmla="*/ 978317 w 7323233"/>
              <a:gd name="connsiteY123" fmla="*/ 513593 h 5835507"/>
              <a:gd name="connsiteX124" fmla="*/ 1074620 w 7323233"/>
              <a:gd name="connsiteY124" fmla="*/ 478818 h 5835507"/>
              <a:gd name="connsiteX125" fmla="*/ 1091435 w 7323233"/>
              <a:gd name="connsiteY125" fmla="*/ 436781 h 5835507"/>
              <a:gd name="connsiteX126" fmla="*/ 1135383 w 7323233"/>
              <a:gd name="connsiteY126" fmla="*/ 404296 h 5835507"/>
              <a:gd name="connsiteX127" fmla="*/ 1384166 w 7323233"/>
              <a:gd name="connsiteY127" fmla="*/ 420349 h 5835507"/>
              <a:gd name="connsiteX128" fmla="*/ 1219839 w 7323233"/>
              <a:gd name="connsiteY128" fmla="*/ 286593 h 5835507"/>
              <a:gd name="connsiteX129" fmla="*/ 1114364 w 7323233"/>
              <a:gd name="connsiteY129" fmla="*/ 264428 h 5835507"/>
              <a:gd name="connsiteX130" fmla="*/ 1090289 w 7323233"/>
              <a:gd name="connsiteY130" fmla="*/ 207487 h 5835507"/>
              <a:gd name="connsiteX131" fmla="*/ 1139204 w 7323233"/>
              <a:gd name="connsiteY131" fmla="*/ 195259 h 5835507"/>
              <a:gd name="connsiteX132" fmla="*/ 1382254 w 7323233"/>
              <a:gd name="connsiteY132" fmla="*/ 242265 h 5835507"/>
              <a:gd name="connsiteX133" fmla="*/ 1423145 w 7323233"/>
              <a:gd name="connsiteY133" fmla="*/ 223537 h 5835507"/>
              <a:gd name="connsiteX134" fmla="*/ 965705 w 7323233"/>
              <a:gd name="connsiteY134" fmla="*/ 102013 h 5835507"/>
              <a:gd name="connsiteX135" fmla="*/ 972586 w 7323233"/>
              <a:gd name="connsiteY135" fmla="*/ 69912 h 5835507"/>
              <a:gd name="connsiteX136" fmla="*/ 1375376 w 7323233"/>
              <a:gd name="connsiteY136" fmla="*/ 119593 h 5835507"/>
              <a:gd name="connsiteX137" fmla="*/ 1117804 w 7323233"/>
              <a:gd name="connsiteY137" fmla="*/ 25200 h 5835507"/>
              <a:gd name="connsiteX138" fmla="*/ 1164045 w 7323233"/>
              <a:gd name="connsiteY138" fmla="*/ 25 h 58355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</a:cxnLst>
            <a:rect l="l" t="t" r="r" b="b"/>
            <a:pathLst>
              <a:path w="7323233" h="5835507">
                <a:moveTo>
                  <a:pt x="1164045" y="25"/>
                </a:moveTo>
                <a:cubicBezTo>
                  <a:pt x="1180764" y="455"/>
                  <a:pt x="1198056" y="6474"/>
                  <a:pt x="1213723" y="8385"/>
                </a:cubicBezTo>
                <a:cubicBezTo>
                  <a:pt x="1559575" y="51187"/>
                  <a:pt x="1905425" y="97428"/>
                  <a:pt x="2251656" y="138318"/>
                </a:cubicBezTo>
                <a:cubicBezTo>
                  <a:pt x="2575343" y="176534"/>
                  <a:pt x="2901320" y="185322"/>
                  <a:pt x="3226534" y="205194"/>
                </a:cubicBezTo>
                <a:cubicBezTo>
                  <a:pt x="3620153" y="229271"/>
                  <a:pt x="4013008" y="263284"/>
                  <a:pt x="4404335" y="316784"/>
                </a:cubicBezTo>
                <a:cubicBezTo>
                  <a:pt x="4676048" y="354236"/>
                  <a:pt x="4950435" y="380221"/>
                  <a:pt x="5225968" y="350415"/>
                </a:cubicBezTo>
                <a:cubicBezTo>
                  <a:pt x="5239725" y="348884"/>
                  <a:pt x="5255394" y="343918"/>
                  <a:pt x="5266859" y="348884"/>
                </a:cubicBezTo>
                <a:cubicBezTo>
                  <a:pt x="5400614" y="404680"/>
                  <a:pt x="5546596" y="364553"/>
                  <a:pt x="5685318" y="399712"/>
                </a:cubicBezTo>
                <a:cubicBezTo>
                  <a:pt x="5649777" y="535377"/>
                  <a:pt x="5497299" y="524293"/>
                  <a:pt x="5411315" y="618305"/>
                </a:cubicBezTo>
                <a:cubicBezTo>
                  <a:pt x="5551565" y="655755"/>
                  <a:pt x="5677676" y="693589"/>
                  <a:pt x="5805698" y="721868"/>
                </a:cubicBezTo>
                <a:cubicBezTo>
                  <a:pt x="5941363" y="751677"/>
                  <a:pt x="6056391" y="832311"/>
                  <a:pt x="6188997" y="868233"/>
                </a:cubicBezTo>
                <a:cubicBezTo>
                  <a:pt x="6217279" y="875876"/>
                  <a:pt x="6251291" y="902627"/>
                  <a:pt x="6261225" y="928614"/>
                </a:cubicBezTo>
                <a:cubicBezTo>
                  <a:pt x="6293326" y="1012688"/>
                  <a:pt x="6934199" y="1248479"/>
                  <a:pt x="6858533" y="1323379"/>
                </a:cubicBezTo>
                <a:cubicBezTo>
                  <a:pt x="6827197" y="1354335"/>
                  <a:pt x="6786687" y="1376500"/>
                  <a:pt x="6744269" y="1407072"/>
                </a:cubicBezTo>
                <a:cubicBezTo>
                  <a:pt x="6808090" y="1464778"/>
                  <a:pt x="6879934" y="1490000"/>
                  <a:pt x="6956365" y="1507197"/>
                </a:cubicBezTo>
                <a:cubicBezTo>
                  <a:pt x="6979295" y="1512547"/>
                  <a:pt x="7001843" y="1523247"/>
                  <a:pt x="7004134" y="1549234"/>
                </a:cubicBezTo>
                <a:cubicBezTo>
                  <a:pt x="7006427" y="1576366"/>
                  <a:pt x="6983115" y="1587066"/>
                  <a:pt x="6963627" y="1599678"/>
                </a:cubicBezTo>
                <a:cubicBezTo>
                  <a:pt x="6936493" y="1617256"/>
                  <a:pt x="6910125" y="1632543"/>
                  <a:pt x="6875731" y="1634837"/>
                </a:cubicBezTo>
                <a:cubicBezTo>
                  <a:pt x="6819171" y="1638275"/>
                  <a:pt x="6792040" y="1687191"/>
                  <a:pt x="6759175" y="1723878"/>
                </a:cubicBezTo>
                <a:cubicBezTo>
                  <a:pt x="6740831" y="1744515"/>
                  <a:pt x="6731659" y="1786169"/>
                  <a:pt x="6763759" y="1793431"/>
                </a:cubicBezTo>
                <a:cubicBezTo>
                  <a:pt x="6840955" y="1811009"/>
                  <a:pt x="6834840" y="1861837"/>
                  <a:pt x="6832931" y="1919543"/>
                </a:cubicBezTo>
                <a:cubicBezTo>
                  <a:pt x="6830255" y="1991005"/>
                  <a:pt x="6784777" y="2023871"/>
                  <a:pt x="6728984" y="2051386"/>
                </a:cubicBezTo>
                <a:cubicBezTo>
                  <a:pt x="6709875" y="2060939"/>
                  <a:pt x="6682743" y="2060556"/>
                  <a:pt x="6675481" y="2090365"/>
                </a:cubicBezTo>
                <a:cubicBezTo>
                  <a:pt x="6706819" y="2118645"/>
                  <a:pt x="6745034" y="2095715"/>
                  <a:pt x="6778665" y="2103740"/>
                </a:cubicBezTo>
                <a:cubicBezTo>
                  <a:pt x="6806561" y="2110237"/>
                  <a:pt x="6852802" y="2106799"/>
                  <a:pt x="6814587" y="2158771"/>
                </a:cubicBezTo>
                <a:cubicBezTo>
                  <a:pt x="6803503" y="2173674"/>
                  <a:pt x="6816497" y="2185139"/>
                  <a:pt x="6830637" y="2186286"/>
                </a:cubicBezTo>
                <a:cubicBezTo>
                  <a:pt x="6943755" y="2198133"/>
                  <a:pt x="6891781" y="2303226"/>
                  <a:pt x="6928087" y="2358639"/>
                </a:cubicBezTo>
                <a:cubicBezTo>
                  <a:pt x="6938021" y="2373923"/>
                  <a:pt x="6927321" y="2400292"/>
                  <a:pt x="6911653" y="2406789"/>
                </a:cubicBezTo>
                <a:cubicBezTo>
                  <a:pt x="6811528" y="2449592"/>
                  <a:pt x="6797771" y="2551626"/>
                  <a:pt x="6749237" y="2639522"/>
                </a:cubicBezTo>
                <a:cubicBezTo>
                  <a:pt x="6801975" y="2674298"/>
                  <a:pt x="6865031" y="2681941"/>
                  <a:pt x="6921971" y="2704488"/>
                </a:cubicBezTo>
                <a:cubicBezTo>
                  <a:pt x="6981205" y="2728182"/>
                  <a:pt x="6981205" y="2745760"/>
                  <a:pt x="6932290" y="2814548"/>
                </a:cubicBezTo>
                <a:cubicBezTo>
                  <a:pt x="7059546" y="2829453"/>
                  <a:pt x="7059546" y="2829453"/>
                  <a:pt x="7020186" y="2937603"/>
                </a:cubicBezTo>
                <a:cubicBezTo>
                  <a:pt x="7126808" y="2947538"/>
                  <a:pt x="7197123" y="2998747"/>
                  <a:pt x="7213555" y="3110719"/>
                </a:cubicBezTo>
                <a:cubicBezTo>
                  <a:pt x="7221580" y="3164984"/>
                  <a:pt x="7269733" y="3190588"/>
                  <a:pt x="7323233" y="3226893"/>
                </a:cubicBezTo>
                <a:cubicBezTo>
                  <a:pt x="7256739" y="3262053"/>
                  <a:pt x="7211645" y="3335425"/>
                  <a:pt x="7134067" y="3257847"/>
                </a:cubicBezTo>
                <a:cubicBezTo>
                  <a:pt x="7105789" y="3229569"/>
                  <a:pt x="7108462" y="3265491"/>
                  <a:pt x="7104643" y="3275809"/>
                </a:cubicBezTo>
                <a:cubicBezTo>
                  <a:pt x="7095471" y="3301031"/>
                  <a:pt x="7114577" y="3317846"/>
                  <a:pt x="7127189" y="3336953"/>
                </a:cubicBezTo>
                <a:cubicBezTo>
                  <a:pt x="7139417" y="3356062"/>
                  <a:pt x="7153939" y="3376315"/>
                  <a:pt x="7157379" y="3397718"/>
                </a:cubicBezTo>
                <a:cubicBezTo>
                  <a:pt x="7159671" y="3412621"/>
                  <a:pt x="7148589" y="3434403"/>
                  <a:pt x="7136361" y="3445487"/>
                </a:cubicBezTo>
                <a:cubicBezTo>
                  <a:pt x="7072159" y="3503956"/>
                  <a:pt x="7110374" y="3635418"/>
                  <a:pt x="6988849" y="3652233"/>
                </a:cubicBezTo>
                <a:cubicBezTo>
                  <a:pt x="6934199" y="3659874"/>
                  <a:pt x="6907831" y="3708027"/>
                  <a:pt x="6867705" y="3734395"/>
                </a:cubicBezTo>
                <a:cubicBezTo>
                  <a:pt x="6728219" y="3826495"/>
                  <a:pt x="6634972" y="3944964"/>
                  <a:pt x="6591791" y="4107760"/>
                </a:cubicBezTo>
                <a:cubicBezTo>
                  <a:pt x="6579943" y="4152854"/>
                  <a:pt x="6534466" y="4189160"/>
                  <a:pt x="6505041" y="4228904"/>
                </a:cubicBezTo>
                <a:cubicBezTo>
                  <a:pt x="6519181" y="4257948"/>
                  <a:pt x="6596375" y="4195273"/>
                  <a:pt x="6569243" y="4271704"/>
                </a:cubicBezTo>
                <a:cubicBezTo>
                  <a:pt x="6548606" y="4329029"/>
                  <a:pt x="6495869" y="4364569"/>
                  <a:pt x="6446188" y="4398582"/>
                </a:cubicBezTo>
                <a:cubicBezTo>
                  <a:pt x="6389629" y="4437179"/>
                  <a:pt x="6326957" y="4468132"/>
                  <a:pt x="6301351" y="4539595"/>
                </a:cubicBezTo>
                <a:cubicBezTo>
                  <a:pt x="6296001" y="4554882"/>
                  <a:pt x="6278804" y="4570932"/>
                  <a:pt x="6263519" y="4577047"/>
                </a:cubicBezTo>
                <a:cubicBezTo>
                  <a:pt x="5466343" y="5834719"/>
                  <a:pt x="3503978" y="5843126"/>
                  <a:pt x="3277744" y="5834336"/>
                </a:cubicBezTo>
                <a:cubicBezTo>
                  <a:pt x="3003739" y="5823254"/>
                  <a:pt x="2744636" y="5745676"/>
                  <a:pt x="2490505" y="5648992"/>
                </a:cubicBezTo>
                <a:cubicBezTo>
                  <a:pt x="2383118" y="5608101"/>
                  <a:pt x="2283377" y="5550014"/>
                  <a:pt x="2179046" y="5504920"/>
                </a:cubicBezTo>
                <a:cubicBezTo>
                  <a:pt x="2034975" y="5442627"/>
                  <a:pt x="1923768" y="5323777"/>
                  <a:pt x="1780078" y="5273715"/>
                </a:cubicBezTo>
                <a:cubicBezTo>
                  <a:pt x="1632184" y="5222124"/>
                  <a:pt x="1505691" y="5127731"/>
                  <a:pt x="1353592" y="5087606"/>
                </a:cubicBezTo>
                <a:cubicBezTo>
                  <a:pt x="1273341" y="5066205"/>
                  <a:pt x="1195763" y="5027608"/>
                  <a:pt x="1208373" y="4917165"/>
                </a:cubicBezTo>
                <a:cubicBezTo>
                  <a:pt x="1211813" y="4885828"/>
                  <a:pt x="1190795" y="4860224"/>
                  <a:pt x="1157548" y="4869396"/>
                </a:cubicBezTo>
                <a:cubicBezTo>
                  <a:pt x="1094110" y="4886593"/>
                  <a:pt x="1065448" y="4841115"/>
                  <a:pt x="1030289" y="4807103"/>
                </a:cubicBezTo>
                <a:cubicBezTo>
                  <a:pt x="967617" y="4746725"/>
                  <a:pt x="908001" y="4682522"/>
                  <a:pt x="808258" y="4672585"/>
                </a:cubicBezTo>
                <a:cubicBezTo>
                  <a:pt x="827365" y="4625197"/>
                  <a:pt x="859849" y="4632078"/>
                  <a:pt x="889658" y="4642013"/>
                </a:cubicBezTo>
                <a:cubicBezTo>
                  <a:pt x="967998" y="4668000"/>
                  <a:pt x="1045576" y="4697425"/>
                  <a:pt x="1123917" y="4723412"/>
                </a:cubicBezTo>
                <a:cubicBezTo>
                  <a:pt x="1175126" y="4740228"/>
                  <a:pt x="1225954" y="4763921"/>
                  <a:pt x="1294360" y="4745194"/>
                </a:cubicBezTo>
                <a:cubicBezTo>
                  <a:pt x="1235507" y="4649656"/>
                  <a:pt x="1135383" y="4632459"/>
                  <a:pt x="1054367" y="4603034"/>
                </a:cubicBezTo>
                <a:cubicBezTo>
                  <a:pt x="953095" y="4565966"/>
                  <a:pt x="893480" y="4496029"/>
                  <a:pt x="822015" y="4418070"/>
                </a:cubicBezTo>
                <a:cubicBezTo>
                  <a:pt x="896536" y="4399344"/>
                  <a:pt x="942777" y="4456669"/>
                  <a:pt x="1001246" y="4453610"/>
                </a:cubicBezTo>
                <a:cubicBezTo>
                  <a:pt x="1004304" y="4443675"/>
                  <a:pt x="1009654" y="4429153"/>
                  <a:pt x="1008889" y="4428770"/>
                </a:cubicBezTo>
                <a:cubicBezTo>
                  <a:pt x="913351" y="4385969"/>
                  <a:pt x="868639" y="4305717"/>
                  <a:pt x="853733" y="4208648"/>
                </a:cubicBezTo>
                <a:cubicBezTo>
                  <a:pt x="846092" y="4158588"/>
                  <a:pt x="811315" y="4142920"/>
                  <a:pt x="776921" y="4119989"/>
                </a:cubicBezTo>
                <a:cubicBezTo>
                  <a:pt x="656924" y="4038591"/>
                  <a:pt x="530049" y="3964835"/>
                  <a:pt x="431453" y="3852864"/>
                </a:cubicBezTo>
                <a:cubicBezTo>
                  <a:pt x="545336" y="3867767"/>
                  <a:pt x="636671" y="3940758"/>
                  <a:pt x="759342" y="3972095"/>
                </a:cubicBezTo>
                <a:cubicBezTo>
                  <a:pt x="661893" y="3849042"/>
                  <a:pt x="535781" y="3786751"/>
                  <a:pt x="420753" y="3712230"/>
                </a:cubicBezTo>
                <a:cubicBezTo>
                  <a:pt x="368397" y="3678218"/>
                  <a:pt x="319865" y="3634652"/>
                  <a:pt x="256425" y="3616309"/>
                </a:cubicBezTo>
                <a:cubicBezTo>
                  <a:pt x="233878" y="3609812"/>
                  <a:pt x="196810" y="3596055"/>
                  <a:pt x="214772" y="3559749"/>
                </a:cubicBezTo>
                <a:cubicBezTo>
                  <a:pt x="230057" y="3529561"/>
                  <a:pt x="260247" y="3538731"/>
                  <a:pt x="287762" y="3547521"/>
                </a:cubicBezTo>
                <a:cubicBezTo>
                  <a:pt x="353875" y="3569305"/>
                  <a:pt x="422281" y="3569687"/>
                  <a:pt x="511706" y="3569305"/>
                </a:cubicBezTo>
                <a:cubicBezTo>
                  <a:pt x="436803" y="3469562"/>
                  <a:pt x="299609" y="3499371"/>
                  <a:pt x="235409" y="3394659"/>
                </a:cubicBezTo>
                <a:cubicBezTo>
                  <a:pt x="315659" y="3376315"/>
                  <a:pt x="377569" y="3414149"/>
                  <a:pt x="442537" y="3421409"/>
                </a:cubicBezTo>
                <a:cubicBezTo>
                  <a:pt x="501387" y="3427906"/>
                  <a:pt x="515909" y="3410328"/>
                  <a:pt x="502152" y="3352622"/>
                </a:cubicBezTo>
                <a:cubicBezTo>
                  <a:pt x="480752" y="3262815"/>
                  <a:pt x="512852" y="3216956"/>
                  <a:pt x="598455" y="3241415"/>
                </a:cubicBezTo>
                <a:cubicBezTo>
                  <a:pt x="677943" y="3264344"/>
                  <a:pt x="686349" y="3230715"/>
                  <a:pt x="664949" y="3179506"/>
                </a:cubicBezTo>
                <a:cubicBezTo>
                  <a:pt x="634377" y="3104987"/>
                  <a:pt x="669153" y="3047281"/>
                  <a:pt x="692846" y="2984607"/>
                </a:cubicBezTo>
                <a:cubicBezTo>
                  <a:pt x="729152" y="2889069"/>
                  <a:pt x="713865" y="2842445"/>
                  <a:pt x="635524" y="2771366"/>
                </a:cubicBezTo>
                <a:cubicBezTo>
                  <a:pt x="591577" y="2731620"/>
                  <a:pt x="544190" y="2697991"/>
                  <a:pt x="480368" y="2663598"/>
                </a:cubicBezTo>
                <a:cubicBezTo>
                  <a:pt x="627499" y="2644872"/>
                  <a:pt x="473109" y="2581817"/>
                  <a:pt x="525081" y="2542454"/>
                </a:cubicBezTo>
                <a:cubicBezTo>
                  <a:pt x="629027" y="2526404"/>
                  <a:pt x="713865" y="2651751"/>
                  <a:pt x="855264" y="2615829"/>
                </a:cubicBezTo>
                <a:cubicBezTo>
                  <a:pt x="680618" y="2507295"/>
                  <a:pt x="487630" y="2471755"/>
                  <a:pt x="361137" y="2327301"/>
                </a:cubicBezTo>
                <a:cubicBezTo>
                  <a:pt x="390181" y="2294436"/>
                  <a:pt x="419224" y="2325008"/>
                  <a:pt x="444065" y="2312780"/>
                </a:cubicBezTo>
                <a:cubicBezTo>
                  <a:pt x="443300" y="2305136"/>
                  <a:pt x="445212" y="2293671"/>
                  <a:pt x="440625" y="2290233"/>
                </a:cubicBezTo>
                <a:cubicBezTo>
                  <a:pt x="346234" y="2211508"/>
                  <a:pt x="344703" y="2209598"/>
                  <a:pt x="445975" y="2151509"/>
                </a:cubicBezTo>
                <a:cubicBezTo>
                  <a:pt x="481515" y="2131255"/>
                  <a:pt x="478459" y="2113293"/>
                  <a:pt x="459734" y="2087690"/>
                </a:cubicBezTo>
                <a:cubicBezTo>
                  <a:pt x="446356" y="2069728"/>
                  <a:pt x="430306" y="2053677"/>
                  <a:pt x="437950" y="2014315"/>
                </a:cubicBezTo>
                <a:cubicBezTo>
                  <a:pt x="493362" y="2064761"/>
                  <a:pt x="761252" y="2048327"/>
                  <a:pt x="808640" y="2042977"/>
                </a:cubicBezTo>
                <a:cubicBezTo>
                  <a:pt x="861758" y="2037246"/>
                  <a:pt x="914114" y="2012787"/>
                  <a:pt x="969908" y="2026162"/>
                </a:cubicBezTo>
                <a:cubicBezTo>
                  <a:pt x="1014621" y="2036864"/>
                  <a:pt x="1221748" y="2140427"/>
                  <a:pt x="1251176" y="2021577"/>
                </a:cubicBezTo>
                <a:cubicBezTo>
                  <a:pt x="1252704" y="2015846"/>
                  <a:pt x="1336395" y="2029221"/>
                  <a:pt x="1381491" y="2035718"/>
                </a:cubicBezTo>
                <a:cubicBezTo>
                  <a:pt x="1421235" y="2041068"/>
                  <a:pt x="1465947" y="2064761"/>
                  <a:pt x="1492697" y="2017374"/>
                </a:cubicBezTo>
                <a:cubicBezTo>
                  <a:pt x="1508366" y="1989477"/>
                  <a:pt x="1443782" y="1935593"/>
                  <a:pt x="1386076" y="1931006"/>
                </a:cubicBezTo>
                <a:cubicBezTo>
                  <a:pt x="1336013" y="1926802"/>
                  <a:pt x="1283658" y="1920687"/>
                  <a:pt x="1235889" y="1932153"/>
                </a:cubicBezTo>
                <a:cubicBezTo>
                  <a:pt x="1177038" y="1945911"/>
                  <a:pt x="1145320" y="1923746"/>
                  <a:pt x="1128886" y="1875977"/>
                </a:cubicBezTo>
                <a:cubicBezTo>
                  <a:pt x="1110542" y="1823240"/>
                  <a:pt x="1075383" y="1798781"/>
                  <a:pt x="1026851" y="1774322"/>
                </a:cubicBezTo>
                <a:cubicBezTo>
                  <a:pt x="909146" y="1715090"/>
                  <a:pt x="796030" y="1646684"/>
                  <a:pt x="666861" y="1612290"/>
                </a:cubicBezTo>
                <a:cubicBezTo>
                  <a:pt x="641255" y="1605409"/>
                  <a:pt x="612977" y="1596238"/>
                  <a:pt x="601130" y="1550762"/>
                </a:cubicBezTo>
                <a:cubicBezTo>
                  <a:pt x="950802" y="1618785"/>
                  <a:pt x="1269520" y="1796106"/>
                  <a:pt x="1630272" y="1785787"/>
                </a:cubicBezTo>
                <a:cubicBezTo>
                  <a:pt x="1531678" y="1729610"/>
                  <a:pt x="1417413" y="1726553"/>
                  <a:pt x="1312320" y="1687191"/>
                </a:cubicBezTo>
                <a:cubicBezTo>
                  <a:pt x="1386841" y="1657765"/>
                  <a:pt x="1456775" y="1688337"/>
                  <a:pt x="1527473" y="1705153"/>
                </a:cubicBezTo>
                <a:cubicBezTo>
                  <a:pt x="1586707" y="1718909"/>
                  <a:pt x="1640210" y="1721203"/>
                  <a:pt x="1646706" y="1639040"/>
                </a:cubicBezTo>
                <a:cubicBezTo>
                  <a:pt x="1644413" y="1633690"/>
                  <a:pt x="1644794" y="1626812"/>
                  <a:pt x="1645178" y="1620315"/>
                </a:cubicBezTo>
                <a:cubicBezTo>
                  <a:pt x="1625304" y="1586303"/>
                  <a:pt x="1594350" y="1568725"/>
                  <a:pt x="1557663" y="1558787"/>
                </a:cubicBezTo>
                <a:cubicBezTo>
                  <a:pt x="1535498" y="1552672"/>
                  <a:pt x="1506073" y="1543500"/>
                  <a:pt x="1506454" y="1519044"/>
                </a:cubicBezTo>
                <a:cubicBezTo>
                  <a:pt x="1507601" y="1428472"/>
                  <a:pt x="1436904" y="1402104"/>
                  <a:pt x="1366204" y="1375735"/>
                </a:cubicBezTo>
                <a:cubicBezTo>
                  <a:pt x="1405566" y="1330641"/>
                  <a:pt x="1436520" y="1363888"/>
                  <a:pt x="1466329" y="1360450"/>
                </a:cubicBezTo>
                <a:cubicBezTo>
                  <a:pt x="1485819" y="1358157"/>
                  <a:pt x="1503397" y="1353953"/>
                  <a:pt x="1503397" y="1330641"/>
                </a:cubicBezTo>
                <a:cubicBezTo>
                  <a:pt x="1503779" y="1311151"/>
                  <a:pt x="1494607" y="1288985"/>
                  <a:pt x="1475501" y="1288604"/>
                </a:cubicBezTo>
                <a:cubicBezTo>
                  <a:pt x="1355885" y="1285163"/>
                  <a:pt x="1289773" y="1159817"/>
                  <a:pt x="1165573" y="1159435"/>
                </a:cubicBezTo>
                <a:cubicBezTo>
                  <a:pt x="1091435" y="1159435"/>
                  <a:pt x="1204170" y="1088738"/>
                  <a:pt x="1141498" y="1059311"/>
                </a:cubicBezTo>
                <a:cubicBezTo>
                  <a:pt x="1127739" y="1052814"/>
                  <a:pt x="1177420" y="1042879"/>
                  <a:pt x="1199585" y="1044407"/>
                </a:cubicBezTo>
                <a:cubicBezTo>
                  <a:pt x="1221367" y="1045935"/>
                  <a:pt x="1240857" y="1064661"/>
                  <a:pt x="1267226" y="1051286"/>
                </a:cubicBezTo>
                <a:cubicBezTo>
                  <a:pt x="1281748" y="1003517"/>
                  <a:pt x="1244298" y="985938"/>
                  <a:pt x="1213342" y="972561"/>
                </a:cubicBezTo>
                <a:cubicBezTo>
                  <a:pt x="1141879" y="941607"/>
                  <a:pt x="1072327" y="904157"/>
                  <a:pt x="993986" y="893073"/>
                </a:cubicBezTo>
                <a:cubicBezTo>
                  <a:pt x="966089" y="889252"/>
                  <a:pt x="1034111" y="838042"/>
                  <a:pt x="1047486" y="820083"/>
                </a:cubicBezTo>
                <a:cubicBezTo>
                  <a:pt x="732209" y="631299"/>
                  <a:pt x="353112" y="640852"/>
                  <a:pt x="0" y="488371"/>
                </a:cubicBezTo>
                <a:cubicBezTo>
                  <a:pt x="77960" y="458564"/>
                  <a:pt x="135284" y="480346"/>
                  <a:pt x="188403" y="484933"/>
                </a:cubicBezTo>
                <a:cubicBezTo>
                  <a:pt x="321009" y="496396"/>
                  <a:pt x="452090" y="520090"/>
                  <a:pt x="584315" y="534230"/>
                </a:cubicBezTo>
                <a:cubicBezTo>
                  <a:pt x="649281" y="541108"/>
                  <a:pt x="709662" y="567096"/>
                  <a:pt x="782271" y="525824"/>
                </a:cubicBezTo>
                <a:cubicBezTo>
                  <a:pt x="830805" y="498308"/>
                  <a:pt x="908383" y="528115"/>
                  <a:pt x="967998" y="552574"/>
                </a:cubicBezTo>
                <a:cubicBezTo>
                  <a:pt x="1017296" y="572827"/>
                  <a:pt x="1064301" y="578177"/>
                  <a:pt x="1129651" y="552574"/>
                </a:cubicBezTo>
                <a:cubicBezTo>
                  <a:pt x="1070417" y="536905"/>
                  <a:pt x="1024939" y="523149"/>
                  <a:pt x="978317" y="513593"/>
                </a:cubicBezTo>
                <a:cubicBezTo>
                  <a:pt x="941248" y="505952"/>
                  <a:pt x="1029526" y="474996"/>
                  <a:pt x="1074620" y="478818"/>
                </a:cubicBezTo>
                <a:cubicBezTo>
                  <a:pt x="1137676" y="484168"/>
                  <a:pt x="1102136" y="464296"/>
                  <a:pt x="1091435" y="436781"/>
                </a:cubicBezTo>
                <a:cubicBezTo>
                  <a:pt x="1079970" y="407355"/>
                  <a:pt x="1113982" y="398184"/>
                  <a:pt x="1135383" y="404296"/>
                </a:cubicBezTo>
                <a:cubicBezTo>
                  <a:pt x="1217545" y="428374"/>
                  <a:pt x="1299326" y="385955"/>
                  <a:pt x="1384166" y="420349"/>
                </a:cubicBezTo>
                <a:cubicBezTo>
                  <a:pt x="1362764" y="335509"/>
                  <a:pt x="1316523" y="298440"/>
                  <a:pt x="1219839" y="286593"/>
                </a:cubicBezTo>
                <a:cubicBezTo>
                  <a:pt x="1183533" y="282009"/>
                  <a:pt x="1145701" y="288887"/>
                  <a:pt x="1114364" y="264428"/>
                </a:cubicBezTo>
                <a:cubicBezTo>
                  <a:pt x="1096402" y="250290"/>
                  <a:pt x="1076148" y="233474"/>
                  <a:pt x="1090289" y="207487"/>
                </a:cubicBezTo>
                <a:cubicBezTo>
                  <a:pt x="1100223" y="189144"/>
                  <a:pt x="1121626" y="189144"/>
                  <a:pt x="1139204" y="195259"/>
                </a:cubicBezTo>
                <a:cubicBezTo>
                  <a:pt x="1217929" y="222393"/>
                  <a:pt x="1300091" y="232328"/>
                  <a:pt x="1382254" y="242265"/>
                </a:cubicBezTo>
                <a:cubicBezTo>
                  <a:pt x="1394866" y="243793"/>
                  <a:pt x="1409004" y="248762"/>
                  <a:pt x="1423145" y="223537"/>
                </a:cubicBezTo>
                <a:cubicBezTo>
                  <a:pt x="1269520" y="182647"/>
                  <a:pt x="1123536" y="124559"/>
                  <a:pt x="965705" y="102013"/>
                </a:cubicBezTo>
                <a:cubicBezTo>
                  <a:pt x="967998" y="91312"/>
                  <a:pt x="970292" y="80612"/>
                  <a:pt x="972586" y="69912"/>
                </a:cubicBezTo>
                <a:cubicBezTo>
                  <a:pt x="1096020" y="85197"/>
                  <a:pt x="1219457" y="100484"/>
                  <a:pt x="1375376" y="119593"/>
                </a:cubicBezTo>
                <a:cubicBezTo>
                  <a:pt x="1279454" y="58828"/>
                  <a:pt x="1188885" y="79084"/>
                  <a:pt x="1117804" y="25200"/>
                </a:cubicBezTo>
                <a:cubicBezTo>
                  <a:pt x="1131179" y="4755"/>
                  <a:pt x="1147325" y="-405"/>
                  <a:pt x="1164045" y="25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B467B20-0DDC-F3AB-A7BB-2D99F9EE28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5473" y="1998925"/>
            <a:ext cx="5541054" cy="214941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EJERCICIO 12</a:t>
            </a:r>
          </a:p>
        </p:txBody>
      </p:sp>
    </p:spTree>
    <p:extLst>
      <p:ext uri="{BB962C8B-B14F-4D97-AF65-F5344CB8AC3E}">
        <p14:creationId xmlns:p14="http://schemas.microsoft.com/office/powerpoint/2010/main" val="91717545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C54F4CE-85F0-46ED-80DA-9518C9251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669216FA-293F-4DFA-AF49-122081674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7814528" cy="6858000"/>
          </a:xfrm>
          <a:custGeom>
            <a:avLst/>
            <a:gdLst>
              <a:gd name="connsiteX0" fmla="*/ 7814528 w 7814528"/>
              <a:gd name="connsiteY0" fmla="*/ 0 h 6858000"/>
              <a:gd name="connsiteX1" fmla="*/ 4918634 w 7814528"/>
              <a:gd name="connsiteY1" fmla="*/ 0 h 6858000"/>
              <a:gd name="connsiteX2" fmla="*/ 3846377 w 7814528"/>
              <a:gd name="connsiteY2" fmla="*/ 0 h 6858000"/>
              <a:gd name="connsiteX3" fmla="*/ 1560224 w 7814528"/>
              <a:gd name="connsiteY3" fmla="*/ 0 h 6858000"/>
              <a:gd name="connsiteX4" fmla="*/ 1545811 w 7814528"/>
              <a:gd name="connsiteY4" fmla="*/ 52964 h 6858000"/>
              <a:gd name="connsiteX5" fmla="*/ 1507504 w 7814528"/>
              <a:gd name="connsiteY5" fmla="*/ 89121 h 6858000"/>
              <a:gd name="connsiteX6" fmla="*/ 1509331 w 7814528"/>
              <a:gd name="connsiteY6" fmla="*/ 143623 h 6858000"/>
              <a:gd name="connsiteX7" fmla="*/ 1476497 w 7814528"/>
              <a:gd name="connsiteY7" fmla="*/ 182099 h 6858000"/>
              <a:gd name="connsiteX8" fmla="*/ 1448939 w 7814528"/>
              <a:gd name="connsiteY8" fmla="*/ 236597 h 6858000"/>
              <a:gd name="connsiteX9" fmla="*/ 1420047 w 7814528"/>
              <a:gd name="connsiteY9" fmla="*/ 334926 h 6858000"/>
              <a:gd name="connsiteX10" fmla="*/ 1379508 w 7814528"/>
              <a:gd name="connsiteY10" fmla="*/ 455615 h 6858000"/>
              <a:gd name="connsiteX11" fmla="*/ 1387994 w 7814528"/>
              <a:gd name="connsiteY11" fmla="*/ 515581 h 6858000"/>
              <a:gd name="connsiteX12" fmla="*/ 1369494 w 7814528"/>
              <a:gd name="connsiteY12" fmla="*/ 600848 h 6858000"/>
              <a:gd name="connsiteX13" fmla="*/ 1385058 w 7814528"/>
              <a:gd name="connsiteY13" fmla="*/ 712462 h 6858000"/>
              <a:gd name="connsiteX14" fmla="*/ 1312535 w 7814528"/>
              <a:gd name="connsiteY14" fmla="*/ 779617 h 6858000"/>
              <a:gd name="connsiteX15" fmla="*/ 1327355 w 7814528"/>
              <a:gd name="connsiteY15" fmla="*/ 890133 h 6858000"/>
              <a:gd name="connsiteX16" fmla="*/ 1366472 w 7814528"/>
              <a:gd name="connsiteY16" fmla="*/ 950605 h 6858000"/>
              <a:gd name="connsiteX17" fmla="*/ 1386886 w 7814528"/>
              <a:gd name="connsiteY17" fmla="*/ 1051638 h 6858000"/>
              <a:gd name="connsiteX18" fmla="*/ 1370890 w 7814528"/>
              <a:gd name="connsiteY18" fmla="*/ 1102487 h 6858000"/>
              <a:gd name="connsiteX19" fmla="*/ 1341022 w 7814528"/>
              <a:gd name="connsiteY19" fmla="*/ 1164961 h 6858000"/>
              <a:gd name="connsiteX20" fmla="*/ 1342836 w 7814528"/>
              <a:gd name="connsiteY20" fmla="*/ 1249089 h 6858000"/>
              <a:gd name="connsiteX21" fmla="*/ 1306738 w 7814528"/>
              <a:gd name="connsiteY21" fmla="*/ 1345177 h 6858000"/>
              <a:gd name="connsiteX22" fmla="*/ 1300572 w 7814528"/>
              <a:gd name="connsiteY22" fmla="*/ 1349556 h 6858000"/>
              <a:gd name="connsiteX23" fmla="*/ 1299545 w 7814528"/>
              <a:gd name="connsiteY23" fmla="*/ 1357170 h 6858000"/>
              <a:gd name="connsiteX24" fmla="*/ 1303870 w 7814528"/>
              <a:gd name="connsiteY24" fmla="*/ 1361656 h 6858000"/>
              <a:gd name="connsiteX25" fmla="*/ 1291699 w 7814528"/>
              <a:gd name="connsiteY25" fmla="*/ 1421105 h 6858000"/>
              <a:gd name="connsiteX26" fmla="*/ 1268505 w 7814528"/>
              <a:gd name="connsiteY26" fmla="*/ 1489998 h 6858000"/>
              <a:gd name="connsiteX27" fmla="*/ 1273852 w 7814528"/>
              <a:gd name="connsiteY27" fmla="*/ 1558391 h 6858000"/>
              <a:gd name="connsiteX28" fmla="*/ 1269886 w 7814528"/>
              <a:gd name="connsiteY28" fmla="*/ 1634781 h 6858000"/>
              <a:gd name="connsiteX29" fmla="*/ 1267725 w 7814528"/>
              <a:gd name="connsiteY29" fmla="*/ 1680343 h 6858000"/>
              <a:gd name="connsiteX30" fmla="*/ 1245845 w 7814528"/>
              <a:gd name="connsiteY30" fmla="*/ 1810891 h 6858000"/>
              <a:gd name="connsiteX31" fmla="*/ 1197494 w 7814528"/>
              <a:gd name="connsiteY31" fmla="*/ 1985855 h 6858000"/>
              <a:gd name="connsiteX32" fmla="*/ 1180450 w 7814528"/>
              <a:gd name="connsiteY32" fmla="*/ 2025741 h 6858000"/>
              <a:gd name="connsiteX33" fmla="*/ 1180389 w 7814528"/>
              <a:gd name="connsiteY33" fmla="*/ 2031780 h 6858000"/>
              <a:gd name="connsiteX34" fmla="*/ 1173755 w 7814528"/>
              <a:gd name="connsiteY34" fmla="*/ 2064932 h 6858000"/>
              <a:gd name="connsiteX35" fmla="*/ 1178518 w 7814528"/>
              <a:gd name="connsiteY35" fmla="*/ 2118139 h 6858000"/>
              <a:gd name="connsiteX36" fmla="*/ 1185141 w 7814528"/>
              <a:gd name="connsiteY36" fmla="*/ 2154737 h 6858000"/>
              <a:gd name="connsiteX37" fmla="*/ 1185020 w 7814528"/>
              <a:gd name="connsiteY37" fmla="*/ 2259305 h 6858000"/>
              <a:gd name="connsiteX38" fmla="*/ 1178049 w 7814528"/>
              <a:gd name="connsiteY38" fmla="*/ 2517573 h 6858000"/>
              <a:gd name="connsiteX39" fmla="*/ 1179496 w 7814528"/>
              <a:gd name="connsiteY39" fmla="*/ 2636046 h 6858000"/>
              <a:gd name="connsiteX40" fmla="*/ 1192574 w 7814528"/>
              <a:gd name="connsiteY40" fmla="*/ 2780324 h 6858000"/>
              <a:gd name="connsiteX41" fmla="*/ 1158036 w 7814528"/>
              <a:gd name="connsiteY41" fmla="*/ 3022588 h 6858000"/>
              <a:gd name="connsiteX42" fmla="*/ 1150044 w 7814528"/>
              <a:gd name="connsiteY42" fmla="*/ 3399727 h 6858000"/>
              <a:gd name="connsiteX43" fmla="*/ 1150150 w 7814528"/>
              <a:gd name="connsiteY43" fmla="*/ 3673177 h 6858000"/>
              <a:gd name="connsiteX44" fmla="*/ 1151174 w 7814528"/>
              <a:gd name="connsiteY44" fmla="*/ 3675779 h 6858000"/>
              <a:gd name="connsiteX45" fmla="*/ 1149664 w 7814528"/>
              <a:gd name="connsiteY45" fmla="*/ 3703595 h 6858000"/>
              <a:gd name="connsiteX46" fmla="*/ 1132881 w 7814528"/>
              <a:gd name="connsiteY46" fmla="*/ 3833633 h 6858000"/>
              <a:gd name="connsiteX47" fmla="*/ 1134815 w 7814528"/>
              <a:gd name="connsiteY47" fmla="*/ 3841018 h 6858000"/>
              <a:gd name="connsiteX48" fmla="*/ 1120250 w 7814528"/>
              <a:gd name="connsiteY48" fmla="*/ 3887430 h 6858000"/>
              <a:gd name="connsiteX49" fmla="*/ 1102131 w 7814528"/>
              <a:gd name="connsiteY49" fmla="*/ 4004432 h 6858000"/>
              <a:gd name="connsiteX50" fmla="*/ 1023613 w 7814528"/>
              <a:gd name="connsiteY50" fmla="*/ 4326337 h 6858000"/>
              <a:gd name="connsiteX51" fmla="*/ 978637 w 7814528"/>
              <a:gd name="connsiteY51" fmla="*/ 4400454 h 6858000"/>
              <a:gd name="connsiteX52" fmla="*/ 965082 w 7814528"/>
              <a:gd name="connsiteY52" fmla="*/ 4458968 h 6858000"/>
              <a:gd name="connsiteX53" fmla="*/ 920188 w 7814528"/>
              <a:gd name="connsiteY53" fmla="*/ 4639226 h 6858000"/>
              <a:gd name="connsiteX54" fmla="*/ 742368 w 7814528"/>
              <a:gd name="connsiteY54" fmla="*/ 4844222 h 6858000"/>
              <a:gd name="connsiteX55" fmla="*/ 607456 w 7814528"/>
              <a:gd name="connsiteY55" fmla="*/ 4966224 h 6858000"/>
              <a:gd name="connsiteX56" fmla="*/ 508178 w 7814528"/>
              <a:gd name="connsiteY56" fmla="*/ 5187685 h 6858000"/>
              <a:gd name="connsiteX57" fmla="*/ 534294 w 7814528"/>
              <a:gd name="connsiteY57" fmla="*/ 5284615 h 6858000"/>
              <a:gd name="connsiteX58" fmla="*/ 447707 w 7814528"/>
              <a:gd name="connsiteY58" fmla="*/ 5395474 h 6858000"/>
              <a:gd name="connsiteX59" fmla="*/ 387935 w 7814528"/>
              <a:gd name="connsiteY59" fmla="*/ 5513206 h 6858000"/>
              <a:gd name="connsiteX60" fmla="*/ 292998 w 7814528"/>
              <a:gd name="connsiteY60" fmla="*/ 5606846 h 6858000"/>
              <a:gd name="connsiteX61" fmla="*/ 312720 w 7814528"/>
              <a:gd name="connsiteY61" fmla="*/ 5718432 h 6858000"/>
              <a:gd name="connsiteX62" fmla="*/ 303403 w 7814528"/>
              <a:gd name="connsiteY62" fmla="*/ 5763866 h 6858000"/>
              <a:gd name="connsiteX63" fmla="*/ 274115 w 7814528"/>
              <a:gd name="connsiteY63" fmla="*/ 5897456 h 6858000"/>
              <a:gd name="connsiteX64" fmla="*/ 267877 w 7814528"/>
              <a:gd name="connsiteY64" fmla="*/ 5939124 h 6858000"/>
              <a:gd name="connsiteX65" fmla="*/ 258663 w 7814528"/>
              <a:gd name="connsiteY65" fmla="*/ 6050242 h 6858000"/>
              <a:gd name="connsiteX66" fmla="*/ 283914 w 7814528"/>
              <a:gd name="connsiteY66" fmla="*/ 6117636 h 6858000"/>
              <a:gd name="connsiteX67" fmla="*/ 322438 w 7814528"/>
              <a:gd name="connsiteY67" fmla="*/ 6227890 h 6858000"/>
              <a:gd name="connsiteX68" fmla="*/ 311534 w 7814528"/>
              <a:gd name="connsiteY68" fmla="*/ 6270812 h 6858000"/>
              <a:gd name="connsiteX69" fmla="*/ 280671 w 7814528"/>
              <a:gd name="connsiteY69" fmla="*/ 6223342 h 6858000"/>
              <a:gd name="connsiteX70" fmla="*/ 280789 w 7814528"/>
              <a:gd name="connsiteY70" fmla="*/ 6292076 h 6858000"/>
              <a:gd name="connsiteX71" fmla="*/ 278411 w 7814528"/>
              <a:gd name="connsiteY71" fmla="*/ 6346762 h 6858000"/>
              <a:gd name="connsiteX72" fmla="*/ 196833 w 7814528"/>
              <a:gd name="connsiteY72" fmla="*/ 6404216 h 6858000"/>
              <a:gd name="connsiteX73" fmla="*/ 186183 w 7814528"/>
              <a:gd name="connsiteY73" fmla="*/ 6460270 h 6858000"/>
              <a:gd name="connsiteX74" fmla="*/ 134005 w 7814528"/>
              <a:gd name="connsiteY74" fmla="*/ 6493382 h 6858000"/>
              <a:gd name="connsiteX75" fmla="*/ 131368 w 7814528"/>
              <a:gd name="connsiteY75" fmla="*/ 6500603 h 6858000"/>
              <a:gd name="connsiteX76" fmla="*/ 134632 w 7814528"/>
              <a:gd name="connsiteY76" fmla="*/ 6505906 h 6858000"/>
              <a:gd name="connsiteX77" fmla="*/ 109997 w 7814528"/>
              <a:gd name="connsiteY77" fmla="*/ 6561395 h 6858000"/>
              <a:gd name="connsiteX78" fmla="*/ 97687 w 7814528"/>
              <a:gd name="connsiteY78" fmla="*/ 6623770 h 6858000"/>
              <a:gd name="connsiteX79" fmla="*/ 53082 w 7814528"/>
              <a:gd name="connsiteY79" fmla="*/ 6696748 h 6858000"/>
              <a:gd name="connsiteX80" fmla="*/ 42878 w 7814528"/>
              <a:gd name="connsiteY80" fmla="*/ 6765511 h 6858000"/>
              <a:gd name="connsiteX81" fmla="*/ 30999 w 7814528"/>
              <a:gd name="connsiteY81" fmla="*/ 6809563 h 6858000"/>
              <a:gd name="connsiteX82" fmla="*/ 154 w 7814528"/>
              <a:gd name="connsiteY82" fmla="*/ 6857440 h 6858000"/>
              <a:gd name="connsiteX83" fmla="*/ 0 w 7814528"/>
              <a:gd name="connsiteY83" fmla="*/ 6858000 h 6858000"/>
              <a:gd name="connsiteX84" fmla="*/ 3846377 w 7814528"/>
              <a:gd name="connsiteY84" fmla="*/ 6858000 h 6858000"/>
              <a:gd name="connsiteX85" fmla="*/ 4918634 w 7814528"/>
              <a:gd name="connsiteY85" fmla="*/ 6858000 h 6858000"/>
              <a:gd name="connsiteX86" fmla="*/ 7814528 w 7814528"/>
              <a:gd name="connsiteY8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7814528" h="6858000">
                <a:moveTo>
                  <a:pt x="7814528" y="0"/>
                </a:moveTo>
                <a:lnTo>
                  <a:pt x="4918634" y="0"/>
                </a:lnTo>
                <a:lnTo>
                  <a:pt x="3846377" y="0"/>
                </a:lnTo>
                <a:lnTo>
                  <a:pt x="1560224" y="0"/>
                </a:lnTo>
                <a:lnTo>
                  <a:pt x="1545811" y="52964"/>
                </a:lnTo>
                <a:cubicBezTo>
                  <a:pt x="1528410" y="78177"/>
                  <a:pt x="1517810" y="67775"/>
                  <a:pt x="1507504" y="89121"/>
                </a:cubicBezTo>
                <a:cubicBezTo>
                  <a:pt x="1508113" y="107288"/>
                  <a:pt x="1508722" y="125456"/>
                  <a:pt x="1509331" y="143623"/>
                </a:cubicBezTo>
                <a:cubicBezTo>
                  <a:pt x="1506516" y="157505"/>
                  <a:pt x="1450948" y="154163"/>
                  <a:pt x="1476497" y="182099"/>
                </a:cubicBezTo>
                <a:cubicBezTo>
                  <a:pt x="1477289" y="203409"/>
                  <a:pt x="1453597" y="215198"/>
                  <a:pt x="1448939" y="236597"/>
                </a:cubicBezTo>
                <a:cubicBezTo>
                  <a:pt x="1404813" y="323811"/>
                  <a:pt x="1432514" y="275061"/>
                  <a:pt x="1420047" y="334926"/>
                </a:cubicBezTo>
                <a:cubicBezTo>
                  <a:pt x="1410313" y="400073"/>
                  <a:pt x="1422800" y="355936"/>
                  <a:pt x="1379508" y="455615"/>
                </a:cubicBezTo>
                <a:cubicBezTo>
                  <a:pt x="1385931" y="489229"/>
                  <a:pt x="1380690" y="490382"/>
                  <a:pt x="1387994" y="515581"/>
                </a:cubicBezTo>
                <a:cubicBezTo>
                  <a:pt x="1405790" y="523813"/>
                  <a:pt x="1354208" y="591261"/>
                  <a:pt x="1369494" y="600848"/>
                </a:cubicBezTo>
                <a:cubicBezTo>
                  <a:pt x="1369503" y="646426"/>
                  <a:pt x="1385049" y="666884"/>
                  <a:pt x="1385058" y="712462"/>
                </a:cubicBezTo>
                <a:cubicBezTo>
                  <a:pt x="1371578" y="737413"/>
                  <a:pt x="1301411" y="773001"/>
                  <a:pt x="1312535" y="779617"/>
                </a:cubicBezTo>
                <a:cubicBezTo>
                  <a:pt x="1306880" y="822322"/>
                  <a:pt x="1322795" y="848662"/>
                  <a:pt x="1327355" y="890133"/>
                </a:cubicBezTo>
                <a:cubicBezTo>
                  <a:pt x="1310340" y="948105"/>
                  <a:pt x="1361739" y="906205"/>
                  <a:pt x="1366472" y="950605"/>
                </a:cubicBezTo>
                <a:lnTo>
                  <a:pt x="1386886" y="1051638"/>
                </a:lnTo>
                <a:lnTo>
                  <a:pt x="1370890" y="1102487"/>
                </a:lnTo>
                <a:lnTo>
                  <a:pt x="1341022" y="1164961"/>
                </a:lnTo>
                <a:cubicBezTo>
                  <a:pt x="1325635" y="1231008"/>
                  <a:pt x="1335585" y="1221954"/>
                  <a:pt x="1342836" y="1249089"/>
                </a:cubicBezTo>
                <a:cubicBezTo>
                  <a:pt x="1331059" y="1279763"/>
                  <a:pt x="1300805" y="1310433"/>
                  <a:pt x="1306738" y="1345177"/>
                </a:cubicBezTo>
                <a:cubicBezTo>
                  <a:pt x="1303557" y="1343687"/>
                  <a:pt x="1301735" y="1345624"/>
                  <a:pt x="1300572" y="1349556"/>
                </a:cubicBezTo>
                <a:lnTo>
                  <a:pt x="1299545" y="1357170"/>
                </a:lnTo>
                <a:lnTo>
                  <a:pt x="1303870" y="1361656"/>
                </a:lnTo>
                <a:cubicBezTo>
                  <a:pt x="1318344" y="1380369"/>
                  <a:pt x="1296755" y="1386887"/>
                  <a:pt x="1291699" y="1421105"/>
                </a:cubicBezTo>
                <a:cubicBezTo>
                  <a:pt x="1288206" y="1437353"/>
                  <a:pt x="1272286" y="1493313"/>
                  <a:pt x="1268505" y="1489998"/>
                </a:cubicBezTo>
                <a:lnTo>
                  <a:pt x="1273852" y="1558391"/>
                </a:lnTo>
                <a:cubicBezTo>
                  <a:pt x="1249752" y="1600697"/>
                  <a:pt x="1278105" y="1594593"/>
                  <a:pt x="1269886" y="1634781"/>
                </a:cubicBezTo>
                <a:cubicBezTo>
                  <a:pt x="1260574" y="1657385"/>
                  <a:pt x="1258711" y="1670409"/>
                  <a:pt x="1267725" y="1680343"/>
                </a:cubicBezTo>
                <a:cubicBezTo>
                  <a:pt x="1222526" y="1786031"/>
                  <a:pt x="1264454" y="1728006"/>
                  <a:pt x="1245845" y="1810891"/>
                </a:cubicBezTo>
                <a:cubicBezTo>
                  <a:pt x="1231459" y="1866045"/>
                  <a:pt x="1220375" y="1923519"/>
                  <a:pt x="1197494" y="1985855"/>
                </a:cubicBezTo>
                <a:lnTo>
                  <a:pt x="1180450" y="2025741"/>
                </a:lnTo>
                <a:lnTo>
                  <a:pt x="1180389" y="2031780"/>
                </a:lnTo>
                <a:cubicBezTo>
                  <a:pt x="1179373" y="2043912"/>
                  <a:pt x="1177313" y="2055306"/>
                  <a:pt x="1173755" y="2064932"/>
                </a:cubicBezTo>
                <a:cubicBezTo>
                  <a:pt x="1187987" y="2054984"/>
                  <a:pt x="1167308" y="2109329"/>
                  <a:pt x="1178518" y="2118139"/>
                </a:cubicBezTo>
                <a:cubicBezTo>
                  <a:pt x="1187958" y="2122956"/>
                  <a:pt x="1183883" y="2140566"/>
                  <a:pt x="1185141" y="2154737"/>
                </a:cubicBezTo>
                <a:cubicBezTo>
                  <a:pt x="1193612" y="2166165"/>
                  <a:pt x="1190732" y="2235860"/>
                  <a:pt x="1185020" y="2259305"/>
                </a:cubicBezTo>
                <a:lnTo>
                  <a:pt x="1178049" y="2517573"/>
                </a:lnTo>
                <a:cubicBezTo>
                  <a:pt x="1177128" y="2580363"/>
                  <a:pt x="1171628" y="2600315"/>
                  <a:pt x="1179496" y="2636046"/>
                </a:cubicBezTo>
                <a:cubicBezTo>
                  <a:pt x="1184616" y="2688494"/>
                  <a:pt x="1163332" y="2741828"/>
                  <a:pt x="1192574" y="2780324"/>
                </a:cubicBezTo>
                <a:cubicBezTo>
                  <a:pt x="1179558" y="2884035"/>
                  <a:pt x="1185698" y="2922794"/>
                  <a:pt x="1158036" y="3022588"/>
                </a:cubicBezTo>
                <a:cubicBezTo>
                  <a:pt x="1152947" y="3137700"/>
                  <a:pt x="1151991" y="3299532"/>
                  <a:pt x="1150044" y="3399727"/>
                </a:cubicBezTo>
                <a:cubicBezTo>
                  <a:pt x="1150079" y="3490877"/>
                  <a:pt x="1150115" y="3582027"/>
                  <a:pt x="1150150" y="3673177"/>
                </a:cubicBezTo>
                <a:lnTo>
                  <a:pt x="1151174" y="3675779"/>
                </a:lnTo>
                <a:cubicBezTo>
                  <a:pt x="1153016" y="3688315"/>
                  <a:pt x="1151974" y="3696849"/>
                  <a:pt x="1149664" y="3703595"/>
                </a:cubicBezTo>
                <a:lnTo>
                  <a:pt x="1132881" y="3833633"/>
                </a:lnTo>
                <a:lnTo>
                  <a:pt x="1134815" y="3841018"/>
                </a:lnTo>
                <a:lnTo>
                  <a:pt x="1120250" y="3887430"/>
                </a:lnTo>
                <a:cubicBezTo>
                  <a:pt x="1105791" y="3928762"/>
                  <a:pt x="1111561" y="3966554"/>
                  <a:pt x="1102131" y="4004432"/>
                </a:cubicBezTo>
                <a:cubicBezTo>
                  <a:pt x="1064064" y="4136055"/>
                  <a:pt x="1040701" y="4260393"/>
                  <a:pt x="1023613" y="4326337"/>
                </a:cubicBezTo>
                <a:cubicBezTo>
                  <a:pt x="1011608" y="4366877"/>
                  <a:pt x="986978" y="4380936"/>
                  <a:pt x="978637" y="4400454"/>
                </a:cubicBezTo>
                <a:cubicBezTo>
                  <a:pt x="973638" y="4417006"/>
                  <a:pt x="948720" y="4442947"/>
                  <a:pt x="965082" y="4458968"/>
                </a:cubicBezTo>
                <a:cubicBezTo>
                  <a:pt x="925918" y="4546524"/>
                  <a:pt x="944438" y="4565414"/>
                  <a:pt x="920188" y="4639226"/>
                </a:cubicBezTo>
                <a:lnTo>
                  <a:pt x="742368" y="4844222"/>
                </a:lnTo>
                <a:lnTo>
                  <a:pt x="607456" y="4966224"/>
                </a:lnTo>
                <a:cubicBezTo>
                  <a:pt x="552467" y="5030691"/>
                  <a:pt x="542133" y="5141843"/>
                  <a:pt x="508178" y="5187685"/>
                </a:cubicBezTo>
                <a:lnTo>
                  <a:pt x="534294" y="5284615"/>
                </a:lnTo>
                <a:lnTo>
                  <a:pt x="447707" y="5395474"/>
                </a:lnTo>
                <a:cubicBezTo>
                  <a:pt x="437363" y="5431641"/>
                  <a:pt x="402113" y="5463532"/>
                  <a:pt x="387935" y="5513206"/>
                </a:cubicBezTo>
                <a:cubicBezTo>
                  <a:pt x="364458" y="5574781"/>
                  <a:pt x="356661" y="5518667"/>
                  <a:pt x="292998" y="5606846"/>
                </a:cubicBezTo>
                <a:cubicBezTo>
                  <a:pt x="292067" y="5641050"/>
                  <a:pt x="310984" y="5692261"/>
                  <a:pt x="312720" y="5718432"/>
                </a:cubicBezTo>
                <a:cubicBezTo>
                  <a:pt x="328340" y="5730258"/>
                  <a:pt x="290524" y="5751252"/>
                  <a:pt x="303403" y="5763866"/>
                </a:cubicBezTo>
                <a:lnTo>
                  <a:pt x="274115" y="5897456"/>
                </a:lnTo>
                <a:cubicBezTo>
                  <a:pt x="255595" y="5918965"/>
                  <a:pt x="258427" y="5930296"/>
                  <a:pt x="267877" y="5939124"/>
                </a:cubicBezTo>
                <a:cubicBezTo>
                  <a:pt x="253196" y="5979642"/>
                  <a:pt x="263098" y="6008758"/>
                  <a:pt x="258663" y="6050242"/>
                </a:cubicBezTo>
                <a:cubicBezTo>
                  <a:pt x="229611" y="6103262"/>
                  <a:pt x="288809" y="6073252"/>
                  <a:pt x="283914" y="6117636"/>
                </a:cubicBezTo>
                <a:lnTo>
                  <a:pt x="322438" y="6227890"/>
                </a:lnTo>
                <a:lnTo>
                  <a:pt x="311534" y="6270812"/>
                </a:lnTo>
                <a:lnTo>
                  <a:pt x="280671" y="6223342"/>
                </a:lnTo>
                <a:lnTo>
                  <a:pt x="280789" y="6292076"/>
                </a:lnTo>
                <a:lnTo>
                  <a:pt x="278411" y="6346762"/>
                </a:lnTo>
                <a:cubicBezTo>
                  <a:pt x="249219" y="6408016"/>
                  <a:pt x="195566" y="6376164"/>
                  <a:pt x="196833" y="6404216"/>
                </a:cubicBezTo>
                <a:cubicBezTo>
                  <a:pt x="178751" y="6431680"/>
                  <a:pt x="187838" y="6425066"/>
                  <a:pt x="186183" y="6460270"/>
                </a:cubicBezTo>
                <a:cubicBezTo>
                  <a:pt x="183397" y="6458140"/>
                  <a:pt x="135985" y="6489789"/>
                  <a:pt x="134005" y="6493382"/>
                </a:cubicBezTo>
                <a:lnTo>
                  <a:pt x="131368" y="6500603"/>
                </a:lnTo>
                <a:lnTo>
                  <a:pt x="134632" y="6505906"/>
                </a:lnTo>
                <a:cubicBezTo>
                  <a:pt x="144760" y="6527264"/>
                  <a:pt x="122272" y="6529041"/>
                  <a:pt x="109997" y="6561395"/>
                </a:cubicBezTo>
                <a:cubicBezTo>
                  <a:pt x="103101" y="6576527"/>
                  <a:pt x="100671" y="6627814"/>
                  <a:pt x="97687" y="6623770"/>
                </a:cubicBezTo>
                <a:lnTo>
                  <a:pt x="53082" y="6696748"/>
                </a:lnTo>
                <a:cubicBezTo>
                  <a:pt x="20465" y="6732956"/>
                  <a:pt x="59523" y="6727996"/>
                  <a:pt x="42878" y="6765511"/>
                </a:cubicBezTo>
                <a:cubicBezTo>
                  <a:pt x="28934" y="6785613"/>
                  <a:pt x="24323" y="6797941"/>
                  <a:pt x="30999" y="6809563"/>
                </a:cubicBezTo>
                <a:cubicBezTo>
                  <a:pt x="14295" y="6832974"/>
                  <a:pt x="5105" y="6847546"/>
                  <a:pt x="154" y="6857440"/>
                </a:cubicBezTo>
                <a:lnTo>
                  <a:pt x="0" y="6858000"/>
                </a:lnTo>
                <a:lnTo>
                  <a:pt x="3846377" y="6858000"/>
                </a:lnTo>
                <a:lnTo>
                  <a:pt x="4918634" y="6858000"/>
                </a:lnTo>
                <a:lnTo>
                  <a:pt x="7814528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1C2EC73-0579-345B-F112-EC91D6E315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3408" y="992094"/>
            <a:ext cx="3616913" cy="279516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BACKUPS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85504CF-B07B-45CD-B2B9-77F91DFDF7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35522" y="578738"/>
            <a:ext cx="6596369" cy="5615588"/>
          </a:xfrm>
          <a:custGeom>
            <a:avLst/>
            <a:gdLst>
              <a:gd name="connsiteX0" fmla="*/ 0 w 2400300"/>
              <a:gd name="connsiteY0" fmla="*/ 0 h 2400300"/>
              <a:gd name="connsiteX1" fmla="*/ 2400300 w 2400300"/>
              <a:gd name="connsiteY1" fmla="*/ 0 h 2400300"/>
              <a:gd name="connsiteX2" fmla="*/ 2400300 w 2400300"/>
              <a:gd name="connsiteY2" fmla="*/ 2400300 h 2400300"/>
              <a:gd name="connsiteX3" fmla="*/ 0 w 2400300"/>
              <a:gd name="connsiteY3" fmla="*/ 2400300 h 240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0300" h="2400300">
                <a:moveTo>
                  <a:pt x="0" y="0"/>
                </a:moveTo>
                <a:lnTo>
                  <a:pt x="2400300" y="0"/>
                </a:lnTo>
                <a:lnTo>
                  <a:pt x="2400300" y="2400300"/>
                </a:lnTo>
                <a:lnTo>
                  <a:pt x="0" y="24003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0800" dist="12700" dir="3000000" algn="tl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C6F0F1BD-D7E0-40DE-8DBF-8152D3191E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25159" y="255475"/>
            <a:ext cx="1367625" cy="428984"/>
          </a:xfrm>
          <a:custGeom>
            <a:avLst/>
            <a:gdLst>
              <a:gd name="connsiteX0" fmla="*/ 0 w 2142503"/>
              <a:gd name="connsiteY0" fmla="*/ 0 h 571500"/>
              <a:gd name="connsiteX1" fmla="*/ 2142503 w 2142503"/>
              <a:gd name="connsiteY1" fmla="*/ 0 h 571500"/>
              <a:gd name="connsiteX2" fmla="*/ 2142503 w 2142503"/>
              <a:gd name="connsiteY2" fmla="*/ 571500 h 571500"/>
              <a:gd name="connsiteX3" fmla="*/ 0 w 2142503"/>
              <a:gd name="connsiteY3" fmla="*/ 571500 h 571500"/>
              <a:gd name="connsiteX4" fmla="*/ 0 w 2142503"/>
              <a:gd name="connsiteY4" fmla="*/ 0 h 571500"/>
              <a:gd name="connsiteX0" fmla="*/ 0 w 2142503"/>
              <a:gd name="connsiteY0" fmla="*/ 0 h 582145"/>
              <a:gd name="connsiteX1" fmla="*/ 2142503 w 2142503"/>
              <a:gd name="connsiteY1" fmla="*/ 0 h 582145"/>
              <a:gd name="connsiteX2" fmla="*/ 2142503 w 2142503"/>
              <a:gd name="connsiteY2" fmla="*/ 571500 h 582145"/>
              <a:gd name="connsiteX3" fmla="*/ 2050917 w 2142503"/>
              <a:gd name="connsiteY3" fmla="*/ 582088 h 582145"/>
              <a:gd name="connsiteX4" fmla="*/ 0 w 2142503"/>
              <a:gd name="connsiteY4" fmla="*/ 571500 h 582145"/>
              <a:gd name="connsiteX5" fmla="*/ 0 w 2142503"/>
              <a:gd name="connsiteY5" fmla="*/ 0 h 582145"/>
              <a:gd name="connsiteX0" fmla="*/ 0 w 2159832"/>
              <a:gd name="connsiteY0" fmla="*/ 0 h 582145"/>
              <a:gd name="connsiteX1" fmla="*/ 2142503 w 2159832"/>
              <a:gd name="connsiteY1" fmla="*/ 0 h 582145"/>
              <a:gd name="connsiteX2" fmla="*/ 2159829 w 2159832"/>
              <a:gd name="connsiteY2" fmla="*/ 96526 h 582145"/>
              <a:gd name="connsiteX3" fmla="*/ 2142503 w 2159832"/>
              <a:gd name="connsiteY3" fmla="*/ 571500 h 582145"/>
              <a:gd name="connsiteX4" fmla="*/ 2050917 w 2159832"/>
              <a:gd name="connsiteY4" fmla="*/ 582088 h 582145"/>
              <a:gd name="connsiteX5" fmla="*/ 0 w 2159832"/>
              <a:gd name="connsiteY5" fmla="*/ 571500 h 582145"/>
              <a:gd name="connsiteX6" fmla="*/ 0 w 2159832"/>
              <a:gd name="connsiteY6" fmla="*/ 0 h 582145"/>
              <a:gd name="connsiteX0" fmla="*/ 0 w 2159832"/>
              <a:gd name="connsiteY0" fmla="*/ 12386 h 594531"/>
              <a:gd name="connsiteX1" fmla="*/ 67826 w 2159832"/>
              <a:gd name="connsiteY1" fmla="*/ 0 h 594531"/>
              <a:gd name="connsiteX2" fmla="*/ 2142503 w 2159832"/>
              <a:gd name="connsiteY2" fmla="*/ 12386 h 594531"/>
              <a:gd name="connsiteX3" fmla="*/ 2159829 w 2159832"/>
              <a:gd name="connsiteY3" fmla="*/ 108912 h 594531"/>
              <a:gd name="connsiteX4" fmla="*/ 2142503 w 2159832"/>
              <a:gd name="connsiteY4" fmla="*/ 583886 h 594531"/>
              <a:gd name="connsiteX5" fmla="*/ 2050917 w 2159832"/>
              <a:gd name="connsiteY5" fmla="*/ 594474 h 594531"/>
              <a:gd name="connsiteX6" fmla="*/ 0 w 2159832"/>
              <a:gd name="connsiteY6" fmla="*/ 583886 h 594531"/>
              <a:gd name="connsiteX7" fmla="*/ 0 w 2159832"/>
              <a:gd name="connsiteY7" fmla="*/ 12386 h 594531"/>
              <a:gd name="connsiteX0" fmla="*/ 0 w 2168908"/>
              <a:gd name="connsiteY0" fmla="*/ 26000 h 594531"/>
              <a:gd name="connsiteX1" fmla="*/ 76902 w 2168908"/>
              <a:gd name="connsiteY1" fmla="*/ 0 h 594531"/>
              <a:gd name="connsiteX2" fmla="*/ 2151579 w 2168908"/>
              <a:gd name="connsiteY2" fmla="*/ 12386 h 594531"/>
              <a:gd name="connsiteX3" fmla="*/ 2168905 w 2168908"/>
              <a:gd name="connsiteY3" fmla="*/ 108912 h 594531"/>
              <a:gd name="connsiteX4" fmla="*/ 2151579 w 2168908"/>
              <a:gd name="connsiteY4" fmla="*/ 583886 h 594531"/>
              <a:gd name="connsiteX5" fmla="*/ 2059993 w 2168908"/>
              <a:gd name="connsiteY5" fmla="*/ 594474 h 594531"/>
              <a:gd name="connsiteX6" fmla="*/ 9076 w 2168908"/>
              <a:gd name="connsiteY6" fmla="*/ 583886 h 594531"/>
              <a:gd name="connsiteX7" fmla="*/ 0 w 2168908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147197 w 2316105"/>
              <a:gd name="connsiteY0" fmla="*/ 26000 h 594531"/>
              <a:gd name="connsiteX1" fmla="*/ 224099 w 2316105"/>
              <a:gd name="connsiteY1" fmla="*/ 0 h 594531"/>
              <a:gd name="connsiteX2" fmla="*/ 2298776 w 2316105"/>
              <a:gd name="connsiteY2" fmla="*/ 12386 h 594531"/>
              <a:gd name="connsiteX3" fmla="*/ 2316102 w 2316105"/>
              <a:gd name="connsiteY3" fmla="*/ 108912 h 594531"/>
              <a:gd name="connsiteX4" fmla="*/ 2298776 w 2316105"/>
              <a:gd name="connsiteY4" fmla="*/ 583886 h 594531"/>
              <a:gd name="connsiteX5" fmla="*/ 2207190 w 2316105"/>
              <a:gd name="connsiteY5" fmla="*/ 594474 h 594531"/>
              <a:gd name="connsiteX6" fmla="*/ 156273 w 2316105"/>
              <a:gd name="connsiteY6" fmla="*/ 583886 h 594531"/>
              <a:gd name="connsiteX7" fmla="*/ 142416 w 2316105"/>
              <a:gd name="connsiteY7" fmla="*/ 235975 h 594531"/>
              <a:gd name="connsiteX8" fmla="*/ 147197 w 2316105"/>
              <a:gd name="connsiteY8" fmla="*/ 26000 h 594531"/>
              <a:gd name="connsiteX0" fmla="*/ 154684 w 2323592"/>
              <a:gd name="connsiteY0" fmla="*/ 26000 h 594531"/>
              <a:gd name="connsiteX1" fmla="*/ 231586 w 2323592"/>
              <a:gd name="connsiteY1" fmla="*/ 0 h 594531"/>
              <a:gd name="connsiteX2" fmla="*/ 2306263 w 2323592"/>
              <a:gd name="connsiteY2" fmla="*/ 12386 h 594531"/>
              <a:gd name="connsiteX3" fmla="*/ 2323589 w 2323592"/>
              <a:gd name="connsiteY3" fmla="*/ 108912 h 594531"/>
              <a:gd name="connsiteX4" fmla="*/ 2306263 w 2323592"/>
              <a:gd name="connsiteY4" fmla="*/ 583886 h 594531"/>
              <a:gd name="connsiteX5" fmla="*/ 2214677 w 2323592"/>
              <a:gd name="connsiteY5" fmla="*/ 594474 h 594531"/>
              <a:gd name="connsiteX6" fmla="*/ 163760 w 2323592"/>
              <a:gd name="connsiteY6" fmla="*/ 583886 h 594531"/>
              <a:gd name="connsiteX7" fmla="*/ 158979 w 2323592"/>
              <a:gd name="connsiteY7" fmla="*/ 403879 h 594531"/>
              <a:gd name="connsiteX8" fmla="*/ 149903 w 2323592"/>
              <a:gd name="connsiteY8" fmla="*/ 235975 h 594531"/>
              <a:gd name="connsiteX9" fmla="*/ 154684 w 2323592"/>
              <a:gd name="connsiteY9" fmla="*/ 26000 h 594531"/>
              <a:gd name="connsiteX0" fmla="*/ 13665 w 2182573"/>
              <a:gd name="connsiteY0" fmla="*/ 26000 h 594531"/>
              <a:gd name="connsiteX1" fmla="*/ 90567 w 2182573"/>
              <a:gd name="connsiteY1" fmla="*/ 0 h 594531"/>
              <a:gd name="connsiteX2" fmla="*/ 2165244 w 2182573"/>
              <a:gd name="connsiteY2" fmla="*/ 12386 h 594531"/>
              <a:gd name="connsiteX3" fmla="*/ 2182570 w 2182573"/>
              <a:gd name="connsiteY3" fmla="*/ 108912 h 594531"/>
              <a:gd name="connsiteX4" fmla="*/ 2165244 w 2182573"/>
              <a:gd name="connsiteY4" fmla="*/ 583886 h 594531"/>
              <a:gd name="connsiteX5" fmla="*/ 2073658 w 2182573"/>
              <a:gd name="connsiteY5" fmla="*/ 594474 h 594531"/>
              <a:gd name="connsiteX6" fmla="*/ 22741 w 2182573"/>
              <a:gd name="connsiteY6" fmla="*/ 583886 h 594531"/>
              <a:gd name="connsiteX7" fmla="*/ 17960 w 2182573"/>
              <a:gd name="connsiteY7" fmla="*/ 403879 h 594531"/>
              <a:gd name="connsiteX8" fmla="*/ 8884 w 2182573"/>
              <a:gd name="connsiteY8" fmla="*/ 235975 h 594531"/>
              <a:gd name="connsiteX9" fmla="*/ 13665 w 2182573"/>
              <a:gd name="connsiteY9" fmla="*/ 26000 h 594531"/>
              <a:gd name="connsiteX0" fmla="*/ 13665 w 2202120"/>
              <a:gd name="connsiteY0" fmla="*/ 26000 h 594531"/>
              <a:gd name="connsiteX1" fmla="*/ 90567 w 2202120"/>
              <a:gd name="connsiteY1" fmla="*/ 0 h 594531"/>
              <a:gd name="connsiteX2" fmla="*/ 2165244 w 2202120"/>
              <a:gd name="connsiteY2" fmla="*/ 12386 h 594531"/>
              <a:gd name="connsiteX3" fmla="*/ 2182570 w 2202120"/>
              <a:gd name="connsiteY3" fmla="*/ 108912 h 594531"/>
              <a:gd name="connsiteX4" fmla="*/ 2192471 w 2202120"/>
              <a:gd name="connsiteY4" fmla="*/ 583886 h 594531"/>
              <a:gd name="connsiteX5" fmla="*/ 2073658 w 2202120"/>
              <a:gd name="connsiteY5" fmla="*/ 594474 h 594531"/>
              <a:gd name="connsiteX6" fmla="*/ 22741 w 2202120"/>
              <a:gd name="connsiteY6" fmla="*/ 583886 h 594531"/>
              <a:gd name="connsiteX7" fmla="*/ 17960 w 2202120"/>
              <a:gd name="connsiteY7" fmla="*/ 403879 h 594531"/>
              <a:gd name="connsiteX8" fmla="*/ 8884 w 2202120"/>
              <a:gd name="connsiteY8" fmla="*/ 235975 h 594531"/>
              <a:gd name="connsiteX9" fmla="*/ 13665 w 2202120"/>
              <a:gd name="connsiteY9" fmla="*/ 26000 h 594531"/>
              <a:gd name="connsiteX0" fmla="*/ 13665 w 2202036"/>
              <a:gd name="connsiteY0" fmla="*/ 26000 h 594531"/>
              <a:gd name="connsiteX1" fmla="*/ 90567 w 2202036"/>
              <a:gd name="connsiteY1" fmla="*/ 0 h 594531"/>
              <a:gd name="connsiteX2" fmla="*/ 2165244 w 2202036"/>
              <a:gd name="connsiteY2" fmla="*/ 12386 h 594531"/>
              <a:gd name="connsiteX3" fmla="*/ 2182570 w 2202036"/>
              <a:gd name="connsiteY3" fmla="*/ 108912 h 594531"/>
              <a:gd name="connsiteX4" fmla="*/ 2191645 w 2202036"/>
              <a:gd name="connsiteY4" fmla="*/ 422031 h 594531"/>
              <a:gd name="connsiteX5" fmla="*/ 2192471 w 2202036"/>
              <a:gd name="connsiteY5" fmla="*/ 583886 h 594531"/>
              <a:gd name="connsiteX6" fmla="*/ 2073658 w 2202036"/>
              <a:gd name="connsiteY6" fmla="*/ 594474 h 594531"/>
              <a:gd name="connsiteX7" fmla="*/ 22741 w 2202036"/>
              <a:gd name="connsiteY7" fmla="*/ 583886 h 594531"/>
              <a:gd name="connsiteX8" fmla="*/ 17960 w 2202036"/>
              <a:gd name="connsiteY8" fmla="*/ 403879 h 594531"/>
              <a:gd name="connsiteX9" fmla="*/ 8884 w 2202036"/>
              <a:gd name="connsiteY9" fmla="*/ 235975 h 594531"/>
              <a:gd name="connsiteX10" fmla="*/ 13665 w 2202036"/>
              <a:gd name="connsiteY10" fmla="*/ 26000 h 594531"/>
              <a:gd name="connsiteX0" fmla="*/ 142254 w 2330625"/>
              <a:gd name="connsiteY0" fmla="*/ 26000 h 594531"/>
              <a:gd name="connsiteX1" fmla="*/ 219156 w 2330625"/>
              <a:gd name="connsiteY1" fmla="*/ 0 h 594531"/>
              <a:gd name="connsiteX2" fmla="*/ 2293833 w 2330625"/>
              <a:gd name="connsiteY2" fmla="*/ 12386 h 594531"/>
              <a:gd name="connsiteX3" fmla="*/ 2311159 w 2330625"/>
              <a:gd name="connsiteY3" fmla="*/ 108912 h 594531"/>
              <a:gd name="connsiteX4" fmla="*/ 2320234 w 2330625"/>
              <a:gd name="connsiteY4" fmla="*/ 422031 h 594531"/>
              <a:gd name="connsiteX5" fmla="*/ 2321060 w 2330625"/>
              <a:gd name="connsiteY5" fmla="*/ 583886 h 594531"/>
              <a:gd name="connsiteX6" fmla="*/ 2202247 w 2330625"/>
              <a:gd name="connsiteY6" fmla="*/ 594474 h 594531"/>
              <a:gd name="connsiteX7" fmla="*/ 151330 w 2330625"/>
              <a:gd name="connsiteY7" fmla="*/ 583886 h 594531"/>
              <a:gd name="connsiteX8" fmla="*/ 155624 w 2330625"/>
              <a:gd name="connsiteY8" fmla="*/ 512790 h 594531"/>
              <a:gd name="connsiteX9" fmla="*/ 146549 w 2330625"/>
              <a:gd name="connsiteY9" fmla="*/ 403879 h 594531"/>
              <a:gd name="connsiteX10" fmla="*/ 137473 w 2330625"/>
              <a:gd name="connsiteY10" fmla="*/ 235975 h 594531"/>
              <a:gd name="connsiteX11" fmla="*/ 142254 w 2330625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64992 w 2201784"/>
              <a:gd name="connsiteY2" fmla="*/ 12386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01784" h="594531">
                <a:moveTo>
                  <a:pt x="13413" y="26000"/>
                </a:moveTo>
                <a:cubicBezTo>
                  <a:pt x="37534" y="24897"/>
                  <a:pt x="66194" y="1103"/>
                  <a:pt x="90315" y="0"/>
                </a:cubicBezTo>
                <a:lnTo>
                  <a:pt x="2164992" y="12386"/>
                </a:lnTo>
                <a:cubicBezTo>
                  <a:pt x="2164717" y="43049"/>
                  <a:pt x="2182593" y="78249"/>
                  <a:pt x="2182318" y="108912"/>
                </a:cubicBezTo>
                <a:cubicBezTo>
                  <a:pt x="2188231" y="177186"/>
                  <a:pt x="2189743" y="342869"/>
                  <a:pt x="2191393" y="422031"/>
                </a:cubicBezTo>
                <a:cubicBezTo>
                  <a:pt x="2193043" y="501193"/>
                  <a:pt x="2213396" y="555146"/>
                  <a:pt x="2192219" y="583886"/>
                </a:cubicBezTo>
                <a:cubicBezTo>
                  <a:pt x="2172279" y="582877"/>
                  <a:pt x="2093346" y="595483"/>
                  <a:pt x="2073406" y="594474"/>
                </a:cubicBezTo>
                <a:lnTo>
                  <a:pt x="22489" y="583886"/>
                </a:lnTo>
                <a:cubicBezTo>
                  <a:pt x="5849" y="592962"/>
                  <a:pt x="27580" y="542791"/>
                  <a:pt x="26783" y="512790"/>
                </a:cubicBezTo>
                <a:cubicBezTo>
                  <a:pt x="25986" y="482789"/>
                  <a:pt x="18464" y="450015"/>
                  <a:pt x="17708" y="403879"/>
                </a:cubicBezTo>
                <a:cubicBezTo>
                  <a:pt x="16952" y="357743"/>
                  <a:pt x="-14855" y="308787"/>
                  <a:pt x="8632" y="235975"/>
                </a:cubicBezTo>
                <a:cubicBezTo>
                  <a:pt x="7119" y="142994"/>
                  <a:pt x="-201" y="65329"/>
                  <a:pt x="13413" y="26000"/>
                </a:cubicBezTo>
                <a:close/>
              </a:path>
            </a:pathLst>
          </a:custGeom>
          <a:solidFill>
            <a:srgbClr val="D9D4D0">
              <a:alpha val="50000"/>
            </a:srgbClr>
          </a:solidFill>
          <a:ln>
            <a:noFill/>
          </a:ln>
          <a:effectLst>
            <a:softEdge rad="63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Marcador de contenido 4" descr="Imagen que contiene Interfaz de usuario gráfica&#10;&#10;Descripción generada automáticamente">
            <a:extLst>
              <a:ext uri="{FF2B5EF4-FFF2-40B4-BE49-F238E27FC236}">
                <a16:creationId xmlns:a16="http://schemas.microsoft.com/office/drawing/2014/main" id="{6CFAC86F-5DE7-A966-5957-61A6A9449B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99" y="1521249"/>
            <a:ext cx="6129502" cy="3784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45371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950AD4C-6AF3-49F8-94E1-DBCAFB394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tint val="95000"/>
              <a:satMod val="1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Meiryo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0ACBD85E-A404-45CB-B532-1039E479D4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167675" y="-3167677"/>
            <a:ext cx="5856341" cy="12191695"/>
          </a:xfrm>
          <a:custGeom>
            <a:avLst/>
            <a:gdLst>
              <a:gd name="connsiteX0" fmla="*/ 0 w 5856341"/>
              <a:gd name="connsiteY0" fmla="*/ 12191695 h 12191695"/>
              <a:gd name="connsiteX1" fmla="*/ 0 w 5856341"/>
              <a:gd name="connsiteY1" fmla="*/ 0 h 12191695"/>
              <a:gd name="connsiteX2" fmla="*/ 243849 w 5856341"/>
              <a:gd name="connsiteY2" fmla="*/ 0 h 12191695"/>
              <a:gd name="connsiteX3" fmla="*/ 505121 w 5856341"/>
              <a:gd name="connsiteY3" fmla="*/ 0 h 12191695"/>
              <a:gd name="connsiteX4" fmla="*/ 723207 w 5856341"/>
              <a:gd name="connsiteY4" fmla="*/ 0 h 12191695"/>
              <a:gd name="connsiteX5" fmla="*/ 755828 w 5856341"/>
              <a:gd name="connsiteY5" fmla="*/ 0 h 12191695"/>
              <a:gd name="connsiteX6" fmla="*/ 1411868 w 5856341"/>
              <a:gd name="connsiteY6" fmla="*/ 0 h 12191695"/>
              <a:gd name="connsiteX7" fmla="*/ 1421034 w 5856341"/>
              <a:gd name="connsiteY7" fmla="*/ 0 h 12191695"/>
              <a:gd name="connsiteX8" fmla="*/ 1515206 w 5856341"/>
              <a:gd name="connsiteY8" fmla="*/ 0 h 12191695"/>
              <a:gd name="connsiteX9" fmla="*/ 2636151 w 5856341"/>
              <a:gd name="connsiteY9" fmla="*/ 0 h 12191695"/>
              <a:gd name="connsiteX10" fmla="*/ 4637890 w 5856341"/>
              <a:gd name="connsiteY10" fmla="*/ 0 h 12191695"/>
              <a:gd name="connsiteX11" fmla="*/ 4654499 w 5856341"/>
              <a:gd name="connsiteY11" fmla="*/ 26661 h 12191695"/>
              <a:gd name="connsiteX12" fmla="*/ 5856341 w 5856341"/>
              <a:gd name="connsiteY12" fmla="*/ 6438338 h 12191695"/>
              <a:gd name="connsiteX13" fmla="*/ 4449211 w 5856341"/>
              <a:gd name="connsiteY13" fmla="*/ 11332719 h 12191695"/>
              <a:gd name="connsiteX14" fmla="*/ 4061349 w 5856341"/>
              <a:gd name="connsiteY14" fmla="*/ 12054097 h 12191695"/>
              <a:gd name="connsiteX15" fmla="*/ 3977450 w 5856341"/>
              <a:gd name="connsiteY15" fmla="*/ 12191695 h 12191695"/>
              <a:gd name="connsiteX16" fmla="*/ 2636151 w 5856341"/>
              <a:gd name="connsiteY16" fmla="*/ 12191695 h 12191695"/>
              <a:gd name="connsiteX17" fmla="*/ 1421034 w 5856341"/>
              <a:gd name="connsiteY17" fmla="*/ 12191695 h 12191695"/>
              <a:gd name="connsiteX18" fmla="*/ 1411868 w 5856341"/>
              <a:gd name="connsiteY18" fmla="*/ 12191695 h 12191695"/>
              <a:gd name="connsiteX19" fmla="*/ 1283685 w 5856341"/>
              <a:gd name="connsiteY19" fmla="*/ 12191695 h 12191695"/>
              <a:gd name="connsiteX20" fmla="*/ 755828 w 5856341"/>
              <a:gd name="connsiteY20" fmla="*/ 12191695 h 12191695"/>
              <a:gd name="connsiteX21" fmla="*/ 723207 w 5856341"/>
              <a:gd name="connsiteY21" fmla="*/ 12191695 h 12191695"/>
              <a:gd name="connsiteX22" fmla="*/ 505121 w 5856341"/>
              <a:gd name="connsiteY22" fmla="*/ 12191695 h 12191695"/>
              <a:gd name="connsiteX23" fmla="*/ 243849 w 5856341"/>
              <a:gd name="connsiteY23" fmla="*/ 12191695 h 12191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856341" h="12191695">
                <a:moveTo>
                  <a:pt x="0" y="12191695"/>
                </a:moveTo>
                <a:lnTo>
                  <a:pt x="0" y="0"/>
                </a:lnTo>
                <a:lnTo>
                  <a:pt x="243849" y="0"/>
                </a:lnTo>
                <a:lnTo>
                  <a:pt x="505121" y="0"/>
                </a:lnTo>
                <a:lnTo>
                  <a:pt x="723207" y="0"/>
                </a:lnTo>
                <a:lnTo>
                  <a:pt x="755828" y="0"/>
                </a:lnTo>
                <a:lnTo>
                  <a:pt x="1411868" y="0"/>
                </a:lnTo>
                <a:lnTo>
                  <a:pt x="1421034" y="0"/>
                </a:lnTo>
                <a:lnTo>
                  <a:pt x="1515206" y="0"/>
                </a:lnTo>
                <a:lnTo>
                  <a:pt x="2636151" y="0"/>
                </a:lnTo>
                <a:lnTo>
                  <a:pt x="4637890" y="0"/>
                </a:lnTo>
                <a:lnTo>
                  <a:pt x="4654499" y="26661"/>
                </a:lnTo>
                <a:cubicBezTo>
                  <a:pt x="5425621" y="1341551"/>
                  <a:pt x="5856341" y="3721137"/>
                  <a:pt x="5856341" y="6438338"/>
                </a:cubicBezTo>
                <a:cubicBezTo>
                  <a:pt x="5856341" y="8833790"/>
                  <a:pt x="5159120" y="9960353"/>
                  <a:pt x="4449211" y="11332719"/>
                </a:cubicBezTo>
                <a:cubicBezTo>
                  <a:pt x="4319934" y="11582638"/>
                  <a:pt x="4191839" y="11827452"/>
                  <a:pt x="4061349" y="12054097"/>
                </a:cubicBezTo>
                <a:lnTo>
                  <a:pt x="3977450" y="12191695"/>
                </a:lnTo>
                <a:lnTo>
                  <a:pt x="2636151" y="12191695"/>
                </a:lnTo>
                <a:lnTo>
                  <a:pt x="1421034" y="12191695"/>
                </a:lnTo>
                <a:lnTo>
                  <a:pt x="1411868" y="12191695"/>
                </a:lnTo>
                <a:lnTo>
                  <a:pt x="1283685" y="12191695"/>
                </a:lnTo>
                <a:lnTo>
                  <a:pt x="755828" y="12191695"/>
                </a:lnTo>
                <a:lnTo>
                  <a:pt x="723207" y="12191695"/>
                </a:lnTo>
                <a:lnTo>
                  <a:pt x="505121" y="12191695"/>
                </a:lnTo>
                <a:lnTo>
                  <a:pt x="243849" y="12191695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DB1626B1-BAC7-4893-A5AC-620597685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146277" y="-874927"/>
            <a:ext cx="1899138" cy="12191695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D64E9910-51FE-45BF-973D-9D2401FD3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143758" y="-1037574"/>
            <a:ext cx="1904176" cy="12191695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5" name="Marcador de contenido 4" descr="Diagrama&#10;&#10;Descripción generada automáticamente con confianza baja">
            <a:extLst>
              <a:ext uri="{FF2B5EF4-FFF2-40B4-BE49-F238E27FC236}">
                <a16:creationId xmlns:a16="http://schemas.microsoft.com/office/drawing/2014/main" id="{058F71D0-A0DD-C4C3-75D2-66D2C7295D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4732" y="847637"/>
            <a:ext cx="7042536" cy="3908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05609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18">
            <a:extLst>
              <a:ext uri="{FF2B5EF4-FFF2-40B4-BE49-F238E27FC236}">
                <a16:creationId xmlns:a16="http://schemas.microsoft.com/office/drawing/2014/main" id="{3C54F4CE-85F0-46ED-80DA-9518C9251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: Shape 20">
            <a:extLst>
              <a:ext uri="{FF2B5EF4-FFF2-40B4-BE49-F238E27FC236}">
                <a16:creationId xmlns:a16="http://schemas.microsoft.com/office/drawing/2014/main" id="{DADD1FCA-8ACB-4958-81DD-4CDD6D3E1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802086" cy="6858000"/>
          </a:xfrm>
          <a:custGeom>
            <a:avLst/>
            <a:gdLst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9647 w 5734864"/>
              <a:gd name="connsiteY33" fmla="*/ 1936120 h 6858000"/>
              <a:gd name="connsiteX34" fmla="*/ 714660 w 5734864"/>
              <a:gd name="connsiteY34" fmla="*/ 1982709 h 6858000"/>
              <a:gd name="connsiteX35" fmla="*/ 710759 w 5734864"/>
              <a:gd name="connsiteY35" fmla="*/ 2013010 h 6858000"/>
              <a:gd name="connsiteX36" fmla="*/ 697927 w 5734864"/>
              <a:gd name="connsiteY36" fmla="*/ 2069833 h 6858000"/>
              <a:gd name="connsiteX37" fmla="*/ 693594 w 5734864"/>
              <a:gd name="connsiteY37" fmla="*/ 2103731 h 6858000"/>
              <a:gd name="connsiteX38" fmla="*/ 691109 w 5734864"/>
              <a:gd name="connsiteY38" fmla="*/ 2124027 h 6858000"/>
              <a:gd name="connsiteX39" fmla="*/ 676593 w 5734864"/>
              <a:gd name="connsiteY39" fmla="*/ 2176182 h 6858000"/>
              <a:gd name="connsiteX40" fmla="*/ 633227 w 5734864"/>
              <a:gd name="connsiteY40" fmla="*/ 2258036 h 6858000"/>
              <a:gd name="connsiteX41" fmla="*/ 625564 w 5734864"/>
              <a:gd name="connsiteY41" fmla="*/ 2284567 h 6858000"/>
              <a:gd name="connsiteX42" fmla="*/ 627074 w 5734864"/>
              <a:gd name="connsiteY42" fmla="*/ 2289605 h 6858000"/>
              <a:gd name="connsiteX43" fmla="*/ 614574 w 5734864"/>
              <a:gd name="connsiteY43" fmla="*/ 2308717 h 6858000"/>
              <a:gd name="connsiteX44" fmla="*/ 606890 w 5734864"/>
              <a:gd name="connsiteY44" fmla="*/ 2320662 h 6858000"/>
              <a:gd name="connsiteX45" fmla="*/ 605558 w 5734864"/>
              <a:gd name="connsiteY45" fmla="*/ 2327897 h 6858000"/>
              <a:gd name="connsiteX46" fmla="*/ 602202 w 5734864"/>
              <a:gd name="connsiteY46" fmla="*/ 2357749 h 6858000"/>
              <a:gd name="connsiteX47" fmla="*/ 600213 w 5734864"/>
              <a:gd name="connsiteY47" fmla="*/ 2364905 h 6858000"/>
              <a:gd name="connsiteX48" fmla="*/ 597160 w 5734864"/>
              <a:gd name="connsiteY48" fmla="*/ 2388351 h 6858000"/>
              <a:gd name="connsiteX49" fmla="*/ 597982 w 5734864"/>
              <a:gd name="connsiteY49" fmla="*/ 2402296 h 6858000"/>
              <a:gd name="connsiteX50" fmla="*/ 593150 w 5734864"/>
              <a:gd name="connsiteY50" fmla="*/ 2420015 h 6858000"/>
              <a:gd name="connsiteX51" fmla="*/ 592833 w 5734864"/>
              <a:gd name="connsiteY51" fmla="*/ 2422749 h 6858000"/>
              <a:gd name="connsiteX52" fmla="*/ 594479 w 5734864"/>
              <a:gd name="connsiteY52" fmla="*/ 2426002 h 6858000"/>
              <a:gd name="connsiteX53" fmla="*/ 591963 w 5734864"/>
              <a:gd name="connsiteY53" fmla="*/ 2431950 h 6858000"/>
              <a:gd name="connsiteX54" fmla="*/ 591544 w 5734864"/>
              <a:gd name="connsiteY54" fmla="*/ 2433897 h 6858000"/>
              <a:gd name="connsiteX55" fmla="*/ 589519 w 5734864"/>
              <a:gd name="connsiteY55" fmla="*/ 2451398 h 6858000"/>
              <a:gd name="connsiteX56" fmla="*/ 590037 w 5734864"/>
              <a:gd name="connsiteY56" fmla="*/ 2455536 h 6858000"/>
              <a:gd name="connsiteX57" fmla="*/ 588179 w 5734864"/>
              <a:gd name="connsiteY57" fmla="*/ 2462981 h 6858000"/>
              <a:gd name="connsiteX58" fmla="*/ 583434 w 5734864"/>
              <a:gd name="connsiteY58" fmla="*/ 2503991 h 6858000"/>
              <a:gd name="connsiteX59" fmla="*/ 567942 w 5734864"/>
              <a:gd name="connsiteY59" fmla="*/ 2652936 h 6858000"/>
              <a:gd name="connsiteX60" fmla="*/ 573869 w 5734864"/>
              <a:gd name="connsiteY60" fmla="*/ 2670188 h 6858000"/>
              <a:gd name="connsiteX61" fmla="*/ 575243 w 5734864"/>
              <a:gd name="connsiteY61" fmla="*/ 2688114 h 6858000"/>
              <a:gd name="connsiteX62" fmla="*/ 573824 w 5734864"/>
              <a:gd name="connsiteY62" fmla="*/ 2689856 h 6858000"/>
              <a:gd name="connsiteX63" fmla="*/ 570699 w 5734864"/>
              <a:gd name="connsiteY63" fmla="*/ 2709353 h 6858000"/>
              <a:gd name="connsiteX64" fmla="*/ 573192 w 5734864"/>
              <a:gd name="connsiteY64" fmla="*/ 2714527 h 6858000"/>
              <a:gd name="connsiteX65" fmla="*/ 572044 w 5734864"/>
              <a:gd name="connsiteY65" fmla="*/ 2728187 h 6858000"/>
              <a:gd name="connsiteX66" fmla="*/ 572465 w 5734864"/>
              <a:gd name="connsiteY66" fmla="*/ 2755863 h 6858000"/>
              <a:gd name="connsiteX67" fmla="*/ 570028 w 5734864"/>
              <a:gd name="connsiteY67" fmla="*/ 2760324 h 6858000"/>
              <a:gd name="connsiteX68" fmla="*/ 566748 w 5734864"/>
              <a:gd name="connsiteY68" fmla="*/ 2800948 h 6858000"/>
              <a:gd name="connsiteX69" fmla="*/ 565509 w 5734864"/>
              <a:gd name="connsiteY69" fmla="*/ 2801167 h 6858000"/>
              <a:gd name="connsiteX70" fmla="*/ 559367 w 5734864"/>
              <a:gd name="connsiteY70" fmla="*/ 2811129 h 6858000"/>
              <a:gd name="connsiteX71" fmla="*/ 550354 w 5734864"/>
              <a:gd name="connsiteY71" fmla="*/ 2830949 h 6858000"/>
              <a:gd name="connsiteX72" fmla="*/ 514795 w 5734864"/>
              <a:gd name="connsiteY72" fmla="*/ 2872433 h 6858000"/>
              <a:gd name="connsiteX73" fmla="*/ 509875 w 5734864"/>
              <a:gd name="connsiteY73" fmla="*/ 2923099 h 6858000"/>
              <a:gd name="connsiteX74" fmla="*/ 509577 w 5734864"/>
              <a:gd name="connsiteY74" fmla="*/ 2923197 h 6858000"/>
              <a:gd name="connsiteX75" fmla="*/ 507597 w 5734864"/>
              <a:gd name="connsiteY75" fmla="*/ 2931868 h 6858000"/>
              <a:gd name="connsiteX76" fmla="*/ 507379 w 5734864"/>
              <a:gd name="connsiteY76" fmla="*/ 2938322 h 6858000"/>
              <a:gd name="connsiteX77" fmla="*/ 504725 w 5734864"/>
              <a:gd name="connsiteY77" fmla="*/ 2954519 h 6858000"/>
              <a:gd name="connsiteX78" fmla="*/ 502018 w 5734864"/>
              <a:gd name="connsiteY78" fmla="*/ 2959643 h 6858000"/>
              <a:gd name="connsiteX79" fmla="*/ 498360 w 5734864"/>
              <a:gd name="connsiteY79" fmla="*/ 2961019 h 6858000"/>
              <a:gd name="connsiteX80" fmla="*/ 498483 w 5734864"/>
              <a:gd name="connsiteY80" fmla="*/ 2962590 h 6858000"/>
              <a:gd name="connsiteX81" fmla="*/ 484403 w 5734864"/>
              <a:gd name="connsiteY81" fmla="*/ 2990538 h 6858000"/>
              <a:gd name="connsiteX82" fmla="*/ 463075 w 5734864"/>
              <a:gd name="connsiteY82" fmla="*/ 3055956 h 6858000"/>
              <a:gd name="connsiteX83" fmla="*/ 455013 w 5734864"/>
              <a:gd name="connsiteY83" fmla="*/ 3094482 h 6858000"/>
              <a:gd name="connsiteX84" fmla="*/ 428391 w 5734864"/>
              <a:gd name="connsiteY84" fmla="*/ 3198850 h 6858000"/>
              <a:gd name="connsiteX85" fmla="*/ 401440 w 5734864"/>
              <a:gd name="connsiteY85" fmla="*/ 3307560 h 6858000"/>
              <a:gd name="connsiteX86" fmla="*/ 386076 w 5734864"/>
              <a:gd name="connsiteY86" fmla="*/ 3373943 h 6858000"/>
              <a:gd name="connsiteX87" fmla="*/ 374726 w 5734864"/>
              <a:gd name="connsiteY87" fmla="*/ 3381364 h 6858000"/>
              <a:gd name="connsiteX88" fmla="*/ 369145 w 5734864"/>
              <a:gd name="connsiteY88" fmla="*/ 3383729 h 6858000"/>
              <a:gd name="connsiteX89" fmla="*/ 364294 w 5734864"/>
              <a:gd name="connsiteY89" fmla="*/ 3414159 h 6858000"/>
              <a:gd name="connsiteX90" fmla="*/ 366450 w 5734864"/>
              <a:gd name="connsiteY90" fmla="*/ 3436925 h 6858000"/>
              <a:gd name="connsiteX91" fmla="*/ 351743 w 5734864"/>
              <a:gd name="connsiteY91" fmla="*/ 3521619 h 6858000"/>
              <a:gd name="connsiteX92" fmla="*/ 345784 w 5734864"/>
              <a:gd name="connsiteY92" fmla="*/ 3603757 h 6858000"/>
              <a:gd name="connsiteX93" fmla="*/ 344198 w 5734864"/>
              <a:gd name="connsiteY93" fmla="*/ 3652424 h 6858000"/>
              <a:gd name="connsiteX94" fmla="*/ 352450 w 5734864"/>
              <a:gd name="connsiteY94" fmla="*/ 3665222 h 6858000"/>
              <a:gd name="connsiteX95" fmla="*/ 342621 w 5734864"/>
              <a:gd name="connsiteY95" fmla="*/ 3700804 h 6858000"/>
              <a:gd name="connsiteX96" fmla="*/ 341514 w 5734864"/>
              <a:gd name="connsiteY96" fmla="*/ 3734774 h 6858000"/>
              <a:gd name="connsiteX97" fmla="*/ 340607 w 5734864"/>
              <a:gd name="connsiteY97" fmla="*/ 3785153 h 6858000"/>
              <a:gd name="connsiteX98" fmla="*/ 340707 w 5734864"/>
              <a:gd name="connsiteY98" fmla="*/ 3788177 h 6858000"/>
              <a:gd name="connsiteX99" fmla="*/ 340361 w 5734864"/>
              <a:gd name="connsiteY99" fmla="*/ 3798803 h 6858000"/>
              <a:gd name="connsiteX100" fmla="*/ 339642 w 5734864"/>
              <a:gd name="connsiteY100" fmla="*/ 3838750 h 6858000"/>
              <a:gd name="connsiteX101" fmla="*/ 360295 w 5734864"/>
              <a:gd name="connsiteY101" fmla="*/ 4015196 h 6858000"/>
              <a:gd name="connsiteX102" fmla="*/ 339043 w 5734864"/>
              <a:gd name="connsiteY102" fmla="*/ 4052778 h 6858000"/>
              <a:gd name="connsiteX103" fmla="*/ 339343 w 5734864"/>
              <a:gd name="connsiteY103" fmla="*/ 4096257 h 6858000"/>
              <a:gd name="connsiteX104" fmla="*/ 340786 w 5734864"/>
              <a:gd name="connsiteY104" fmla="*/ 4321136 h 6858000"/>
              <a:gd name="connsiteX105" fmla="*/ 343158 w 5734864"/>
              <a:gd name="connsiteY105" fmla="*/ 4429174 h 6858000"/>
              <a:gd name="connsiteX106" fmla="*/ 334599 w 5734864"/>
              <a:gd name="connsiteY106" fmla="*/ 4449938 h 6858000"/>
              <a:gd name="connsiteX107" fmla="*/ 332890 w 5734864"/>
              <a:gd name="connsiteY107" fmla="*/ 4453515 h 6858000"/>
              <a:gd name="connsiteX108" fmla="*/ 331105 w 5734864"/>
              <a:gd name="connsiteY108" fmla="*/ 4467941 h 6858000"/>
              <a:gd name="connsiteX109" fmla="*/ 324289 w 5734864"/>
              <a:gd name="connsiteY109" fmla="*/ 4471861 h 6858000"/>
              <a:gd name="connsiteX110" fmla="*/ 317079 w 5734864"/>
              <a:gd name="connsiteY110" fmla="*/ 4493468 h 6858000"/>
              <a:gd name="connsiteX111" fmla="*/ 315557 w 5734864"/>
              <a:gd name="connsiteY111" fmla="*/ 4520067 h 6858000"/>
              <a:gd name="connsiteX112" fmla="*/ 315240 w 5734864"/>
              <a:gd name="connsiteY112" fmla="*/ 4536872 h 6858000"/>
              <a:gd name="connsiteX113" fmla="*/ 316200 w 5734864"/>
              <a:gd name="connsiteY113" fmla="*/ 4538297 h 6858000"/>
              <a:gd name="connsiteX114" fmla="*/ 317507 w 5734864"/>
              <a:gd name="connsiteY114" fmla="*/ 4547582 h 6858000"/>
              <a:gd name="connsiteX115" fmla="*/ 323078 w 5734864"/>
              <a:gd name="connsiteY115" fmla="*/ 4592102 h 6858000"/>
              <a:gd name="connsiteX116" fmla="*/ 328722 w 5734864"/>
              <a:gd name="connsiteY116" fmla="*/ 4667914 h 6858000"/>
              <a:gd name="connsiteX117" fmla="*/ 335597 w 5734864"/>
              <a:gd name="connsiteY117" fmla="*/ 4695035 h 6858000"/>
              <a:gd name="connsiteX118" fmla="*/ 339485 w 5734864"/>
              <a:gd name="connsiteY118" fmla="*/ 4695979 h 6858000"/>
              <a:gd name="connsiteX119" fmla="*/ 341089 w 5734864"/>
              <a:gd name="connsiteY119" fmla="*/ 4704268 h 6858000"/>
              <a:gd name="connsiteX120" fmla="*/ 342177 w 5734864"/>
              <a:gd name="connsiteY120" fmla="*/ 4706060 h 6858000"/>
              <a:gd name="connsiteX121" fmla="*/ 347751 w 5734864"/>
              <a:gd name="connsiteY121" fmla="*/ 4716754 h 6858000"/>
              <a:gd name="connsiteX122" fmla="*/ 344125 w 5734864"/>
              <a:gd name="connsiteY122" fmla="*/ 4764669 h 6858000"/>
              <a:gd name="connsiteX123" fmla="*/ 340188 w 5734864"/>
              <a:gd name="connsiteY123" fmla="*/ 4779386 h 6858000"/>
              <a:gd name="connsiteX124" fmla="*/ 335146 w 5734864"/>
              <a:gd name="connsiteY124" fmla="*/ 4787491 h 6858000"/>
              <a:gd name="connsiteX125" fmla="*/ 319124 w 5734864"/>
              <a:gd name="connsiteY125" fmla="*/ 4843514 h 6858000"/>
              <a:gd name="connsiteX126" fmla="*/ 305956 w 5734864"/>
              <a:gd name="connsiteY126" fmla="*/ 4881505 h 6858000"/>
              <a:gd name="connsiteX127" fmla="*/ 301062 w 5734864"/>
              <a:gd name="connsiteY127" fmla="*/ 4889332 h 6858000"/>
              <a:gd name="connsiteX128" fmla="*/ 302141 w 5734864"/>
              <a:gd name="connsiteY128" fmla="*/ 4899400 h 6858000"/>
              <a:gd name="connsiteX129" fmla="*/ 304424 w 5734864"/>
              <a:gd name="connsiteY129" fmla="*/ 4902664 h 6858000"/>
              <a:gd name="connsiteX130" fmla="*/ 293123 w 5734864"/>
              <a:gd name="connsiteY130" fmla="*/ 4932769 h 6858000"/>
              <a:gd name="connsiteX131" fmla="*/ 292275 w 5734864"/>
              <a:gd name="connsiteY131" fmla="*/ 4936482 h 6858000"/>
              <a:gd name="connsiteX132" fmla="*/ 288304 w 5734864"/>
              <a:gd name="connsiteY132" fmla="*/ 4962325 h 6858000"/>
              <a:gd name="connsiteX133" fmla="*/ 287420 w 5734864"/>
              <a:gd name="connsiteY133" fmla="*/ 5042193 h 6858000"/>
              <a:gd name="connsiteX134" fmla="*/ 287020 w 5734864"/>
              <a:gd name="connsiteY134" fmla="*/ 5065655 h 6858000"/>
              <a:gd name="connsiteX135" fmla="*/ 288488 w 5734864"/>
              <a:gd name="connsiteY135" fmla="*/ 5082216 h 6858000"/>
              <a:gd name="connsiteX136" fmla="*/ 282763 w 5734864"/>
              <a:gd name="connsiteY136" fmla="*/ 5127114 h 6858000"/>
              <a:gd name="connsiteX137" fmla="*/ 269316 w 5734864"/>
              <a:gd name="connsiteY137" fmla="*/ 5202682 h 6858000"/>
              <a:gd name="connsiteX138" fmla="*/ 269174 w 5734864"/>
              <a:gd name="connsiteY138" fmla="*/ 5230835 h 6858000"/>
              <a:gd name="connsiteX139" fmla="*/ 272679 w 5734864"/>
              <a:gd name="connsiteY139" fmla="*/ 5232660 h 6858000"/>
              <a:gd name="connsiteX140" fmla="*/ 272160 w 5734864"/>
              <a:gd name="connsiteY140" fmla="*/ 5241150 h 6858000"/>
              <a:gd name="connsiteX141" fmla="*/ 272760 w 5734864"/>
              <a:gd name="connsiteY141" fmla="*/ 5243156 h 6858000"/>
              <a:gd name="connsiteX142" fmla="*/ 275462 w 5734864"/>
              <a:gd name="connsiteY142" fmla="*/ 5254919 h 6858000"/>
              <a:gd name="connsiteX143" fmla="*/ 262897 w 5734864"/>
              <a:gd name="connsiteY143" fmla="*/ 5286259 h 6858000"/>
              <a:gd name="connsiteX144" fmla="*/ 252761 w 5734864"/>
              <a:gd name="connsiteY144" fmla="*/ 5357801 h 6858000"/>
              <a:gd name="connsiteX145" fmla="*/ 242360 w 5734864"/>
              <a:gd name="connsiteY145" fmla="*/ 5460080 h 6858000"/>
              <a:gd name="connsiteX146" fmla="*/ 229880 w 5734864"/>
              <a:gd name="connsiteY146" fmla="*/ 5539714 h 6858000"/>
              <a:gd name="connsiteX147" fmla="*/ 204283 w 5734864"/>
              <a:gd name="connsiteY147" fmla="*/ 5639080 h 6858000"/>
              <a:gd name="connsiteX148" fmla="*/ 198948 w 5734864"/>
              <a:gd name="connsiteY148" fmla="*/ 5710958 h 6858000"/>
              <a:gd name="connsiteX149" fmla="*/ 192367 w 5734864"/>
              <a:gd name="connsiteY149" fmla="*/ 5719859 h 6858000"/>
              <a:gd name="connsiteX150" fmla="*/ 188035 w 5734864"/>
              <a:gd name="connsiteY150" fmla="*/ 5729935 h 6858000"/>
              <a:gd name="connsiteX151" fmla="*/ 188428 w 5734864"/>
              <a:gd name="connsiteY151" fmla="*/ 5731182 h 6858000"/>
              <a:gd name="connsiteX152" fmla="*/ 181635 w 5734864"/>
              <a:gd name="connsiteY152" fmla="*/ 5753538 h 6858000"/>
              <a:gd name="connsiteX153" fmla="*/ 169744 w 5734864"/>
              <a:gd name="connsiteY153" fmla="*/ 5796307 h 6858000"/>
              <a:gd name="connsiteX154" fmla="*/ 170351 w 5734864"/>
              <a:gd name="connsiteY154" fmla="*/ 5796644 h 6858000"/>
              <a:gd name="connsiteX155" fmla="*/ 171559 w 5734864"/>
              <a:gd name="connsiteY155" fmla="*/ 5803435 h 6858000"/>
              <a:gd name="connsiteX156" fmla="*/ 172284 w 5734864"/>
              <a:gd name="connsiteY156" fmla="*/ 5816391 h 6858000"/>
              <a:gd name="connsiteX157" fmla="*/ 182542 w 5734864"/>
              <a:gd name="connsiteY157" fmla="*/ 5846382 h 6858000"/>
              <a:gd name="connsiteX158" fmla="*/ 175877 w 5734864"/>
              <a:gd name="connsiteY158" fmla="*/ 5871336 h 6858000"/>
              <a:gd name="connsiteX159" fmla="*/ 174910 w 5734864"/>
              <a:gd name="connsiteY159" fmla="*/ 5876376 h 6858000"/>
              <a:gd name="connsiteX160" fmla="*/ 175047 w 5734864"/>
              <a:gd name="connsiteY160" fmla="*/ 5876483 h 6858000"/>
              <a:gd name="connsiteX161" fmla="*/ 174335 w 5734864"/>
              <a:gd name="connsiteY161" fmla="*/ 5881814 h 6858000"/>
              <a:gd name="connsiteX162" fmla="*/ 171273 w 5734864"/>
              <a:gd name="connsiteY162" fmla="*/ 5895339 h 6858000"/>
              <a:gd name="connsiteX163" fmla="*/ 171658 w 5734864"/>
              <a:gd name="connsiteY163" fmla="*/ 5898749 h 6858000"/>
              <a:gd name="connsiteX164" fmla="*/ 174658 w 5734864"/>
              <a:gd name="connsiteY164" fmla="*/ 5919558 h 6858000"/>
              <a:gd name="connsiteX165" fmla="*/ 169099 w 5734864"/>
              <a:gd name="connsiteY165" fmla="*/ 5984417 h 6858000"/>
              <a:gd name="connsiteX166" fmla="*/ 162007 w 5734864"/>
              <a:gd name="connsiteY166" fmla="*/ 6049043 h 6858000"/>
              <a:gd name="connsiteX167" fmla="*/ 156875 w 5734864"/>
              <a:gd name="connsiteY167" fmla="*/ 6114000 h 6858000"/>
              <a:gd name="connsiteX168" fmla="*/ 165441 w 5734864"/>
              <a:gd name="connsiteY168" fmla="*/ 6146938 h 6858000"/>
              <a:gd name="connsiteX169" fmla="*/ 165177 w 5734864"/>
              <a:gd name="connsiteY169" fmla="*/ 6150658 h 6858000"/>
              <a:gd name="connsiteX170" fmla="*/ 161772 w 5734864"/>
              <a:gd name="connsiteY170" fmla="*/ 6160011 h 6858000"/>
              <a:gd name="connsiteX171" fmla="*/ 160051 w 5734864"/>
              <a:gd name="connsiteY171" fmla="*/ 6163393 h 6858000"/>
              <a:gd name="connsiteX172" fmla="*/ 158473 w 5734864"/>
              <a:gd name="connsiteY172" fmla="*/ 6168628 h 6858000"/>
              <a:gd name="connsiteX173" fmla="*/ 158573 w 5734864"/>
              <a:gd name="connsiteY173" fmla="*/ 6168799 h 6858000"/>
              <a:gd name="connsiteX174" fmla="*/ 146463 w 5734864"/>
              <a:gd name="connsiteY174" fmla="*/ 6196671 h 6858000"/>
              <a:gd name="connsiteX175" fmla="*/ 150209 w 5734864"/>
              <a:gd name="connsiteY175" fmla="*/ 6232365 h 6858000"/>
              <a:gd name="connsiteX176" fmla="*/ 148544 w 5734864"/>
              <a:gd name="connsiteY176" fmla="*/ 6246162 h 6858000"/>
              <a:gd name="connsiteX177" fmla="*/ 148403 w 5734864"/>
              <a:gd name="connsiteY177" fmla="*/ 6253754 h 6858000"/>
              <a:gd name="connsiteX178" fmla="*/ 138880 w 5734864"/>
              <a:gd name="connsiteY178" fmla="*/ 6276449 h 6858000"/>
              <a:gd name="connsiteX179" fmla="*/ 138683 w 5734864"/>
              <a:gd name="connsiteY179" fmla="*/ 6279721 h 6858000"/>
              <a:gd name="connsiteX180" fmla="*/ 130721 w 5734864"/>
              <a:gd name="connsiteY180" fmla="*/ 6293675 h 6858000"/>
              <a:gd name="connsiteX181" fmla="*/ 120717 w 5734864"/>
              <a:gd name="connsiteY181" fmla="*/ 6313967 h 6858000"/>
              <a:gd name="connsiteX182" fmla="*/ 120841 w 5734864"/>
              <a:gd name="connsiteY182" fmla="*/ 6315437 h 6858000"/>
              <a:gd name="connsiteX183" fmla="*/ 115208 w 5734864"/>
              <a:gd name="connsiteY183" fmla="*/ 6324024 h 6858000"/>
              <a:gd name="connsiteX184" fmla="*/ 101217 w 5734864"/>
              <a:gd name="connsiteY184" fmla="*/ 6365923 h 6858000"/>
              <a:gd name="connsiteX185" fmla="*/ 74946 w 5734864"/>
              <a:gd name="connsiteY185" fmla="*/ 6556817 h 6858000"/>
              <a:gd name="connsiteX186" fmla="*/ 16001 w 5734864"/>
              <a:gd name="connsiteY186" fmla="*/ 6808678 h 6858000"/>
              <a:gd name="connsiteX187" fmla="*/ 0 w 5734864"/>
              <a:gd name="connsiteY187" fmla="*/ 6858000 h 6858000"/>
              <a:gd name="connsiteX188" fmla="*/ 5734864 w 5734864"/>
              <a:gd name="connsiteY188" fmla="*/ 685800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4660 w 5734864"/>
              <a:gd name="connsiteY33" fmla="*/ 1982709 h 6858000"/>
              <a:gd name="connsiteX34" fmla="*/ 710759 w 5734864"/>
              <a:gd name="connsiteY34" fmla="*/ 2013010 h 6858000"/>
              <a:gd name="connsiteX35" fmla="*/ 697927 w 5734864"/>
              <a:gd name="connsiteY35" fmla="*/ 2069833 h 6858000"/>
              <a:gd name="connsiteX36" fmla="*/ 693594 w 5734864"/>
              <a:gd name="connsiteY36" fmla="*/ 2103731 h 6858000"/>
              <a:gd name="connsiteX37" fmla="*/ 691109 w 5734864"/>
              <a:gd name="connsiteY37" fmla="*/ 2124027 h 6858000"/>
              <a:gd name="connsiteX38" fmla="*/ 676593 w 5734864"/>
              <a:gd name="connsiteY38" fmla="*/ 2176182 h 6858000"/>
              <a:gd name="connsiteX39" fmla="*/ 633227 w 5734864"/>
              <a:gd name="connsiteY39" fmla="*/ 2258036 h 6858000"/>
              <a:gd name="connsiteX40" fmla="*/ 625564 w 5734864"/>
              <a:gd name="connsiteY40" fmla="*/ 2284567 h 6858000"/>
              <a:gd name="connsiteX41" fmla="*/ 627074 w 5734864"/>
              <a:gd name="connsiteY41" fmla="*/ 2289605 h 6858000"/>
              <a:gd name="connsiteX42" fmla="*/ 614574 w 5734864"/>
              <a:gd name="connsiteY42" fmla="*/ 2308717 h 6858000"/>
              <a:gd name="connsiteX43" fmla="*/ 606890 w 5734864"/>
              <a:gd name="connsiteY43" fmla="*/ 2320662 h 6858000"/>
              <a:gd name="connsiteX44" fmla="*/ 605558 w 5734864"/>
              <a:gd name="connsiteY44" fmla="*/ 2327897 h 6858000"/>
              <a:gd name="connsiteX45" fmla="*/ 602202 w 5734864"/>
              <a:gd name="connsiteY45" fmla="*/ 2357749 h 6858000"/>
              <a:gd name="connsiteX46" fmla="*/ 600213 w 5734864"/>
              <a:gd name="connsiteY46" fmla="*/ 2364905 h 6858000"/>
              <a:gd name="connsiteX47" fmla="*/ 597160 w 5734864"/>
              <a:gd name="connsiteY47" fmla="*/ 2388351 h 6858000"/>
              <a:gd name="connsiteX48" fmla="*/ 597982 w 5734864"/>
              <a:gd name="connsiteY48" fmla="*/ 2402296 h 6858000"/>
              <a:gd name="connsiteX49" fmla="*/ 593150 w 5734864"/>
              <a:gd name="connsiteY49" fmla="*/ 2420015 h 6858000"/>
              <a:gd name="connsiteX50" fmla="*/ 592833 w 5734864"/>
              <a:gd name="connsiteY50" fmla="*/ 2422749 h 6858000"/>
              <a:gd name="connsiteX51" fmla="*/ 594479 w 5734864"/>
              <a:gd name="connsiteY51" fmla="*/ 2426002 h 6858000"/>
              <a:gd name="connsiteX52" fmla="*/ 591963 w 5734864"/>
              <a:gd name="connsiteY52" fmla="*/ 2431950 h 6858000"/>
              <a:gd name="connsiteX53" fmla="*/ 591544 w 5734864"/>
              <a:gd name="connsiteY53" fmla="*/ 2433897 h 6858000"/>
              <a:gd name="connsiteX54" fmla="*/ 589519 w 5734864"/>
              <a:gd name="connsiteY54" fmla="*/ 2451398 h 6858000"/>
              <a:gd name="connsiteX55" fmla="*/ 590037 w 5734864"/>
              <a:gd name="connsiteY55" fmla="*/ 2455536 h 6858000"/>
              <a:gd name="connsiteX56" fmla="*/ 588179 w 5734864"/>
              <a:gd name="connsiteY56" fmla="*/ 2462981 h 6858000"/>
              <a:gd name="connsiteX57" fmla="*/ 583434 w 5734864"/>
              <a:gd name="connsiteY57" fmla="*/ 2503991 h 6858000"/>
              <a:gd name="connsiteX58" fmla="*/ 567942 w 5734864"/>
              <a:gd name="connsiteY58" fmla="*/ 2652936 h 6858000"/>
              <a:gd name="connsiteX59" fmla="*/ 573869 w 5734864"/>
              <a:gd name="connsiteY59" fmla="*/ 2670188 h 6858000"/>
              <a:gd name="connsiteX60" fmla="*/ 575243 w 5734864"/>
              <a:gd name="connsiteY60" fmla="*/ 2688114 h 6858000"/>
              <a:gd name="connsiteX61" fmla="*/ 573824 w 5734864"/>
              <a:gd name="connsiteY61" fmla="*/ 2689856 h 6858000"/>
              <a:gd name="connsiteX62" fmla="*/ 570699 w 5734864"/>
              <a:gd name="connsiteY62" fmla="*/ 2709353 h 6858000"/>
              <a:gd name="connsiteX63" fmla="*/ 573192 w 5734864"/>
              <a:gd name="connsiteY63" fmla="*/ 2714527 h 6858000"/>
              <a:gd name="connsiteX64" fmla="*/ 572044 w 5734864"/>
              <a:gd name="connsiteY64" fmla="*/ 2728187 h 6858000"/>
              <a:gd name="connsiteX65" fmla="*/ 572465 w 5734864"/>
              <a:gd name="connsiteY65" fmla="*/ 2755863 h 6858000"/>
              <a:gd name="connsiteX66" fmla="*/ 570028 w 5734864"/>
              <a:gd name="connsiteY66" fmla="*/ 2760324 h 6858000"/>
              <a:gd name="connsiteX67" fmla="*/ 566748 w 5734864"/>
              <a:gd name="connsiteY67" fmla="*/ 2800948 h 6858000"/>
              <a:gd name="connsiteX68" fmla="*/ 565509 w 5734864"/>
              <a:gd name="connsiteY68" fmla="*/ 2801167 h 6858000"/>
              <a:gd name="connsiteX69" fmla="*/ 559367 w 5734864"/>
              <a:gd name="connsiteY69" fmla="*/ 2811129 h 6858000"/>
              <a:gd name="connsiteX70" fmla="*/ 550354 w 5734864"/>
              <a:gd name="connsiteY70" fmla="*/ 2830949 h 6858000"/>
              <a:gd name="connsiteX71" fmla="*/ 514795 w 5734864"/>
              <a:gd name="connsiteY71" fmla="*/ 2872433 h 6858000"/>
              <a:gd name="connsiteX72" fmla="*/ 509875 w 5734864"/>
              <a:gd name="connsiteY72" fmla="*/ 2923099 h 6858000"/>
              <a:gd name="connsiteX73" fmla="*/ 509577 w 5734864"/>
              <a:gd name="connsiteY73" fmla="*/ 2923197 h 6858000"/>
              <a:gd name="connsiteX74" fmla="*/ 507597 w 5734864"/>
              <a:gd name="connsiteY74" fmla="*/ 2931868 h 6858000"/>
              <a:gd name="connsiteX75" fmla="*/ 507379 w 5734864"/>
              <a:gd name="connsiteY75" fmla="*/ 2938322 h 6858000"/>
              <a:gd name="connsiteX76" fmla="*/ 504725 w 5734864"/>
              <a:gd name="connsiteY76" fmla="*/ 2954519 h 6858000"/>
              <a:gd name="connsiteX77" fmla="*/ 502018 w 5734864"/>
              <a:gd name="connsiteY77" fmla="*/ 2959643 h 6858000"/>
              <a:gd name="connsiteX78" fmla="*/ 498360 w 5734864"/>
              <a:gd name="connsiteY78" fmla="*/ 2961019 h 6858000"/>
              <a:gd name="connsiteX79" fmla="*/ 498483 w 5734864"/>
              <a:gd name="connsiteY79" fmla="*/ 2962590 h 6858000"/>
              <a:gd name="connsiteX80" fmla="*/ 484403 w 5734864"/>
              <a:gd name="connsiteY80" fmla="*/ 2990538 h 6858000"/>
              <a:gd name="connsiteX81" fmla="*/ 463075 w 5734864"/>
              <a:gd name="connsiteY81" fmla="*/ 3055956 h 6858000"/>
              <a:gd name="connsiteX82" fmla="*/ 455013 w 5734864"/>
              <a:gd name="connsiteY82" fmla="*/ 3094482 h 6858000"/>
              <a:gd name="connsiteX83" fmla="*/ 428391 w 5734864"/>
              <a:gd name="connsiteY83" fmla="*/ 3198850 h 6858000"/>
              <a:gd name="connsiteX84" fmla="*/ 401440 w 5734864"/>
              <a:gd name="connsiteY84" fmla="*/ 3307560 h 6858000"/>
              <a:gd name="connsiteX85" fmla="*/ 386076 w 5734864"/>
              <a:gd name="connsiteY85" fmla="*/ 3373943 h 6858000"/>
              <a:gd name="connsiteX86" fmla="*/ 374726 w 5734864"/>
              <a:gd name="connsiteY86" fmla="*/ 3381364 h 6858000"/>
              <a:gd name="connsiteX87" fmla="*/ 369145 w 5734864"/>
              <a:gd name="connsiteY87" fmla="*/ 3383729 h 6858000"/>
              <a:gd name="connsiteX88" fmla="*/ 364294 w 5734864"/>
              <a:gd name="connsiteY88" fmla="*/ 3414159 h 6858000"/>
              <a:gd name="connsiteX89" fmla="*/ 366450 w 5734864"/>
              <a:gd name="connsiteY89" fmla="*/ 3436925 h 6858000"/>
              <a:gd name="connsiteX90" fmla="*/ 351743 w 5734864"/>
              <a:gd name="connsiteY90" fmla="*/ 3521619 h 6858000"/>
              <a:gd name="connsiteX91" fmla="*/ 345784 w 5734864"/>
              <a:gd name="connsiteY91" fmla="*/ 3603757 h 6858000"/>
              <a:gd name="connsiteX92" fmla="*/ 344198 w 5734864"/>
              <a:gd name="connsiteY92" fmla="*/ 3652424 h 6858000"/>
              <a:gd name="connsiteX93" fmla="*/ 352450 w 5734864"/>
              <a:gd name="connsiteY93" fmla="*/ 3665222 h 6858000"/>
              <a:gd name="connsiteX94" fmla="*/ 342621 w 5734864"/>
              <a:gd name="connsiteY94" fmla="*/ 3700804 h 6858000"/>
              <a:gd name="connsiteX95" fmla="*/ 341514 w 5734864"/>
              <a:gd name="connsiteY95" fmla="*/ 3734774 h 6858000"/>
              <a:gd name="connsiteX96" fmla="*/ 340607 w 5734864"/>
              <a:gd name="connsiteY96" fmla="*/ 3785153 h 6858000"/>
              <a:gd name="connsiteX97" fmla="*/ 340707 w 5734864"/>
              <a:gd name="connsiteY97" fmla="*/ 3788177 h 6858000"/>
              <a:gd name="connsiteX98" fmla="*/ 340361 w 5734864"/>
              <a:gd name="connsiteY98" fmla="*/ 3798803 h 6858000"/>
              <a:gd name="connsiteX99" fmla="*/ 339642 w 5734864"/>
              <a:gd name="connsiteY99" fmla="*/ 3838750 h 6858000"/>
              <a:gd name="connsiteX100" fmla="*/ 360295 w 5734864"/>
              <a:gd name="connsiteY100" fmla="*/ 4015196 h 6858000"/>
              <a:gd name="connsiteX101" fmla="*/ 339043 w 5734864"/>
              <a:gd name="connsiteY101" fmla="*/ 4052778 h 6858000"/>
              <a:gd name="connsiteX102" fmla="*/ 339343 w 5734864"/>
              <a:gd name="connsiteY102" fmla="*/ 4096257 h 6858000"/>
              <a:gd name="connsiteX103" fmla="*/ 340786 w 5734864"/>
              <a:gd name="connsiteY103" fmla="*/ 4321136 h 6858000"/>
              <a:gd name="connsiteX104" fmla="*/ 343158 w 5734864"/>
              <a:gd name="connsiteY104" fmla="*/ 4429174 h 6858000"/>
              <a:gd name="connsiteX105" fmla="*/ 334599 w 5734864"/>
              <a:gd name="connsiteY105" fmla="*/ 4449938 h 6858000"/>
              <a:gd name="connsiteX106" fmla="*/ 332890 w 5734864"/>
              <a:gd name="connsiteY106" fmla="*/ 4453515 h 6858000"/>
              <a:gd name="connsiteX107" fmla="*/ 331105 w 5734864"/>
              <a:gd name="connsiteY107" fmla="*/ 4467941 h 6858000"/>
              <a:gd name="connsiteX108" fmla="*/ 324289 w 5734864"/>
              <a:gd name="connsiteY108" fmla="*/ 4471861 h 6858000"/>
              <a:gd name="connsiteX109" fmla="*/ 317079 w 5734864"/>
              <a:gd name="connsiteY109" fmla="*/ 4493468 h 6858000"/>
              <a:gd name="connsiteX110" fmla="*/ 315557 w 5734864"/>
              <a:gd name="connsiteY110" fmla="*/ 4520067 h 6858000"/>
              <a:gd name="connsiteX111" fmla="*/ 315240 w 5734864"/>
              <a:gd name="connsiteY111" fmla="*/ 4536872 h 6858000"/>
              <a:gd name="connsiteX112" fmla="*/ 316200 w 5734864"/>
              <a:gd name="connsiteY112" fmla="*/ 4538297 h 6858000"/>
              <a:gd name="connsiteX113" fmla="*/ 317507 w 5734864"/>
              <a:gd name="connsiteY113" fmla="*/ 4547582 h 6858000"/>
              <a:gd name="connsiteX114" fmla="*/ 323078 w 5734864"/>
              <a:gd name="connsiteY114" fmla="*/ 4592102 h 6858000"/>
              <a:gd name="connsiteX115" fmla="*/ 328722 w 5734864"/>
              <a:gd name="connsiteY115" fmla="*/ 4667914 h 6858000"/>
              <a:gd name="connsiteX116" fmla="*/ 335597 w 5734864"/>
              <a:gd name="connsiteY116" fmla="*/ 4695035 h 6858000"/>
              <a:gd name="connsiteX117" fmla="*/ 339485 w 5734864"/>
              <a:gd name="connsiteY117" fmla="*/ 4695979 h 6858000"/>
              <a:gd name="connsiteX118" fmla="*/ 341089 w 5734864"/>
              <a:gd name="connsiteY118" fmla="*/ 4704268 h 6858000"/>
              <a:gd name="connsiteX119" fmla="*/ 342177 w 5734864"/>
              <a:gd name="connsiteY119" fmla="*/ 4706060 h 6858000"/>
              <a:gd name="connsiteX120" fmla="*/ 347751 w 5734864"/>
              <a:gd name="connsiteY120" fmla="*/ 4716754 h 6858000"/>
              <a:gd name="connsiteX121" fmla="*/ 344125 w 5734864"/>
              <a:gd name="connsiteY121" fmla="*/ 4764669 h 6858000"/>
              <a:gd name="connsiteX122" fmla="*/ 340188 w 5734864"/>
              <a:gd name="connsiteY122" fmla="*/ 4779386 h 6858000"/>
              <a:gd name="connsiteX123" fmla="*/ 335146 w 5734864"/>
              <a:gd name="connsiteY123" fmla="*/ 4787491 h 6858000"/>
              <a:gd name="connsiteX124" fmla="*/ 319124 w 5734864"/>
              <a:gd name="connsiteY124" fmla="*/ 4843514 h 6858000"/>
              <a:gd name="connsiteX125" fmla="*/ 305956 w 5734864"/>
              <a:gd name="connsiteY125" fmla="*/ 4881505 h 6858000"/>
              <a:gd name="connsiteX126" fmla="*/ 301062 w 5734864"/>
              <a:gd name="connsiteY126" fmla="*/ 4889332 h 6858000"/>
              <a:gd name="connsiteX127" fmla="*/ 302141 w 5734864"/>
              <a:gd name="connsiteY127" fmla="*/ 4899400 h 6858000"/>
              <a:gd name="connsiteX128" fmla="*/ 304424 w 5734864"/>
              <a:gd name="connsiteY128" fmla="*/ 4902664 h 6858000"/>
              <a:gd name="connsiteX129" fmla="*/ 293123 w 5734864"/>
              <a:gd name="connsiteY129" fmla="*/ 4932769 h 6858000"/>
              <a:gd name="connsiteX130" fmla="*/ 292275 w 5734864"/>
              <a:gd name="connsiteY130" fmla="*/ 4936482 h 6858000"/>
              <a:gd name="connsiteX131" fmla="*/ 288304 w 5734864"/>
              <a:gd name="connsiteY131" fmla="*/ 4962325 h 6858000"/>
              <a:gd name="connsiteX132" fmla="*/ 287420 w 5734864"/>
              <a:gd name="connsiteY132" fmla="*/ 5042193 h 6858000"/>
              <a:gd name="connsiteX133" fmla="*/ 287020 w 5734864"/>
              <a:gd name="connsiteY133" fmla="*/ 5065655 h 6858000"/>
              <a:gd name="connsiteX134" fmla="*/ 288488 w 5734864"/>
              <a:gd name="connsiteY134" fmla="*/ 5082216 h 6858000"/>
              <a:gd name="connsiteX135" fmla="*/ 282763 w 5734864"/>
              <a:gd name="connsiteY135" fmla="*/ 5127114 h 6858000"/>
              <a:gd name="connsiteX136" fmla="*/ 269316 w 5734864"/>
              <a:gd name="connsiteY136" fmla="*/ 5202682 h 6858000"/>
              <a:gd name="connsiteX137" fmla="*/ 269174 w 5734864"/>
              <a:gd name="connsiteY137" fmla="*/ 5230835 h 6858000"/>
              <a:gd name="connsiteX138" fmla="*/ 272679 w 5734864"/>
              <a:gd name="connsiteY138" fmla="*/ 5232660 h 6858000"/>
              <a:gd name="connsiteX139" fmla="*/ 272160 w 5734864"/>
              <a:gd name="connsiteY139" fmla="*/ 5241150 h 6858000"/>
              <a:gd name="connsiteX140" fmla="*/ 272760 w 5734864"/>
              <a:gd name="connsiteY140" fmla="*/ 5243156 h 6858000"/>
              <a:gd name="connsiteX141" fmla="*/ 275462 w 5734864"/>
              <a:gd name="connsiteY141" fmla="*/ 5254919 h 6858000"/>
              <a:gd name="connsiteX142" fmla="*/ 262897 w 5734864"/>
              <a:gd name="connsiteY142" fmla="*/ 5286259 h 6858000"/>
              <a:gd name="connsiteX143" fmla="*/ 252761 w 5734864"/>
              <a:gd name="connsiteY143" fmla="*/ 5357801 h 6858000"/>
              <a:gd name="connsiteX144" fmla="*/ 242360 w 5734864"/>
              <a:gd name="connsiteY144" fmla="*/ 5460080 h 6858000"/>
              <a:gd name="connsiteX145" fmla="*/ 229880 w 5734864"/>
              <a:gd name="connsiteY145" fmla="*/ 5539714 h 6858000"/>
              <a:gd name="connsiteX146" fmla="*/ 204283 w 5734864"/>
              <a:gd name="connsiteY146" fmla="*/ 5639080 h 6858000"/>
              <a:gd name="connsiteX147" fmla="*/ 198948 w 5734864"/>
              <a:gd name="connsiteY147" fmla="*/ 5710958 h 6858000"/>
              <a:gd name="connsiteX148" fmla="*/ 192367 w 5734864"/>
              <a:gd name="connsiteY148" fmla="*/ 5719859 h 6858000"/>
              <a:gd name="connsiteX149" fmla="*/ 188035 w 5734864"/>
              <a:gd name="connsiteY149" fmla="*/ 5729935 h 6858000"/>
              <a:gd name="connsiteX150" fmla="*/ 188428 w 5734864"/>
              <a:gd name="connsiteY150" fmla="*/ 5731182 h 6858000"/>
              <a:gd name="connsiteX151" fmla="*/ 181635 w 5734864"/>
              <a:gd name="connsiteY151" fmla="*/ 5753538 h 6858000"/>
              <a:gd name="connsiteX152" fmla="*/ 169744 w 5734864"/>
              <a:gd name="connsiteY152" fmla="*/ 5796307 h 6858000"/>
              <a:gd name="connsiteX153" fmla="*/ 170351 w 5734864"/>
              <a:gd name="connsiteY153" fmla="*/ 5796644 h 6858000"/>
              <a:gd name="connsiteX154" fmla="*/ 171559 w 5734864"/>
              <a:gd name="connsiteY154" fmla="*/ 5803435 h 6858000"/>
              <a:gd name="connsiteX155" fmla="*/ 172284 w 5734864"/>
              <a:gd name="connsiteY155" fmla="*/ 5816391 h 6858000"/>
              <a:gd name="connsiteX156" fmla="*/ 182542 w 5734864"/>
              <a:gd name="connsiteY156" fmla="*/ 5846382 h 6858000"/>
              <a:gd name="connsiteX157" fmla="*/ 175877 w 5734864"/>
              <a:gd name="connsiteY157" fmla="*/ 5871336 h 6858000"/>
              <a:gd name="connsiteX158" fmla="*/ 174910 w 5734864"/>
              <a:gd name="connsiteY158" fmla="*/ 5876376 h 6858000"/>
              <a:gd name="connsiteX159" fmla="*/ 175047 w 5734864"/>
              <a:gd name="connsiteY159" fmla="*/ 5876483 h 6858000"/>
              <a:gd name="connsiteX160" fmla="*/ 174335 w 5734864"/>
              <a:gd name="connsiteY160" fmla="*/ 5881814 h 6858000"/>
              <a:gd name="connsiteX161" fmla="*/ 171273 w 5734864"/>
              <a:gd name="connsiteY161" fmla="*/ 5895339 h 6858000"/>
              <a:gd name="connsiteX162" fmla="*/ 171658 w 5734864"/>
              <a:gd name="connsiteY162" fmla="*/ 5898749 h 6858000"/>
              <a:gd name="connsiteX163" fmla="*/ 174658 w 5734864"/>
              <a:gd name="connsiteY163" fmla="*/ 5919558 h 6858000"/>
              <a:gd name="connsiteX164" fmla="*/ 169099 w 5734864"/>
              <a:gd name="connsiteY164" fmla="*/ 5984417 h 6858000"/>
              <a:gd name="connsiteX165" fmla="*/ 162007 w 5734864"/>
              <a:gd name="connsiteY165" fmla="*/ 6049043 h 6858000"/>
              <a:gd name="connsiteX166" fmla="*/ 156875 w 5734864"/>
              <a:gd name="connsiteY166" fmla="*/ 6114000 h 6858000"/>
              <a:gd name="connsiteX167" fmla="*/ 165441 w 5734864"/>
              <a:gd name="connsiteY167" fmla="*/ 6146938 h 6858000"/>
              <a:gd name="connsiteX168" fmla="*/ 165177 w 5734864"/>
              <a:gd name="connsiteY168" fmla="*/ 6150658 h 6858000"/>
              <a:gd name="connsiteX169" fmla="*/ 161772 w 5734864"/>
              <a:gd name="connsiteY169" fmla="*/ 6160011 h 6858000"/>
              <a:gd name="connsiteX170" fmla="*/ 160051 w 5734864"/>
              <a:gd name="connsiteY170" fmla="*/ 6163393 h 6858000"/>
              <a:gd name="connsiteX171" fmla="*/ 158473 w 5734864"/>
              <a:gd name="connsiteY171" fmla="*/ 6168628 h 6858000"/>
              <a:gd name="connsiteX172" fmla="*/ 158573 w 5734864"/>
              <a:gd name="connsiteY172" fmla="*/ 6168799 h 6858000"/>
              <a:gd name="connsiteX173" fmla="*/ 146463 w 5734864"/>
              <a:gd name="connsiteY173" fmla="*/ 6196671 h 6858000"/>
              <a:gd name="connsiteX174" fmla="*/ 150209 w 5734864"/>
              <a:gd name="connsiteY174" fmla="*/ 6232365 h 6858000"/>
              <a:gd name="connsiteX175" fmla="*/ 148544 w 5734864"/>
              <a:gd name="connsiteY175" fmla="*/ 6246162 h 6858000"/>
              <a:gd name="connsiteX176" fmla="*/ 148403 w 5734864"/>
              <a:gd name="connsiteY176" fmla="*/ 6253754 h 6858000"/>
              <a:gd name="connsiteX177" fmla="*/ 138880 w 5734864"/>
              <a:gd name="connsiteY177" fmla="*/ 6276449 h 6858000"/>
              <a:gd name="connsiteX178" fmla="*/ 138683 w 5734864"/>
              <a:gd name="connsiteY178" fmla="*/ 6279721 h 6858000"/>
              <a:gd name="connsiteX179" fmla="*/ 130721 w 5734864"/>
              <a:gd name="connsiteY179" fmla="*/ 6293675 h 6858000"/>
              <a:gd name="connsiteX180" fmla="*/ 120717 w 5734864"/>
              <a:gd name="connsiteY180" fmla="*/ 6313967 h 6858000"/>
              <a:gd name="connsiteX181" fmla="*/ 120841 w 5734864"/>
              <a:gd name="connsiteY181" fmla="*/ 6315437 h 6858000"/>
              <a:gd name="connsiteX182" fmla="*/ 115208 w 5734864"/>
              <a:gd name="connsiteY182" fmla="*/ 6324024 h 6858000"/>
              <a:gd name="connsiteX183" fmla="*/ 101217 w 5734864"/>
              <a:gd name="connsiteY183" fmla="*/ 6365923 h 6858000"/>
              <a:gd name="connsiteX184" fmla="*/ 74946 w 5734864"/>
              <a:gd name="connsiteY184" fmla="*/ 6556817 h 6858000"/>
              <a:gd name="connsiteX185" fmla="*/ 16001 w 5734864"/>
              <a:gd name="connsiteY185" fmla="*/ 6808678 h 6858000"/>
              <a:gd name="connsiteX186" fmla="*/ 0 w 5734864"/>
              <a:gd name="connsiteY186" fmla="*/ 6858000 h 6858000"/>
              <a:gd name="connsiteX187" fmla="*/ 5734864 w 5734864"/>
              <a:gd name="connsiteY187" fmla="*/ 6858000 h 6858000"/>
              <a:gd name="connsiteX188" fmla="*/ 5734864 w 5734864"/>
              <a:gd name="connsiteY188" fmla="*/ 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7865 w 5734864"/>
              <a:gd name="connsiteY13" fmla="*/ 1070795 h 6858000"/>
              <a:gd name="connsiteX14" fmla="*/ 862786 w 5734864"/>
              <a:gd name="connsiteY14" fmla="*/ 1238994 h 6858000"/>
              <a:gd name="connsiteX15" fmla="*/ 859345 w 5734864"/>
              <a:gd name="connsiteY15" fmla="*/ 1380427 h 6858000"/>
              <a:gd name="connsiteX16" fmla="*/ 855172 w 5734864"/>
              <a:gd name="connsiteY16" fmla="*/ 1435262 h 6858000"/>
              <a:gd name="connsiteX17" fmla="*/ 860494 w 5734864"/>
              <a:gd name="connsiteY17" fmla="*/ 1453861 h 6858000"/>
              <a:gd name="connsiteX18" fmla="*/ 853731 w 5734864"/>
              <a:gd name="connsiteY18" fmla="*/ 1467047 h 6858000"/>
              <a:gd name="connsiteX19" fmla="*/ 845847 w 5734864"/>
              <a:gd name="connsiteY19" fmla="*/ 1502307 h 6858000"/>
              <a:gd name="connsiteX20" fmla="*/ 817613 w 5734864"/>
              <a:gd name="connsiteY20" fmla="*/ 1565166 h 6858000"/>
              <a:gd name="connsiteX21" fmla="*/ 804223 w 5734864"/>
              <a:gd name="connsiteY21" fmla="*/ 1601941 h 6858000"/>
              <a:gd name="connsiteX22" fmla="*/ 791773 w 5734864"/>
              <a:gd name="connsiteY22" fmla="*/ 1627005 h 6858000"/>
              <a:gd name="connsiteX23" fmla="*/ 774645 w 5734864"/>
              <a:gd name="connsiteY23" fmla="*/ 1699922 h 6858000"/>
              <a:gd name="connsiteX24" fmla="*/ 752343 w 5734864"/>
              <a:gd name="connsiteY24" fmla="*/ 1824604 h 6858000"/>
              <a:gd name="connsiteX25" fmla="*/ 746254 w 5734864"/>
              <a:gd name="connsiteY25" fmla="*/ 1850222 h 6858000"/>
              <a:gd name="connsiteX26" fmla="*/ 728600 w 5734864"/>
              <a:gd name="connsiteY26" fmla="*/ 1869603 h 6858000"/>
              <a:gd name="connsiteX27" fmla="*/ 724396 w 5734864"/>
              <a:gd name="connsiteY27" fmla="*/ 1883104 h 6858000"/>
              <a:gd name="connsiteX28" fmla="*/ 722165 w 5734864"/>
              <a:gd name="connsiteY28" fmla="*/ 1885924 h 6858000"/>
              <a:gd name="connsiteX29" fmla="*/ 721338 w 5734864"/>
              <a:gd name="connsiteY29" fmla="*/ 1887123 h 6858000"/>
              <a:gd name="connsiteX30" fmla="*/ 714840 w 5734864"/>
              <a:gd name="connsiteY30" fmla="*/ 1902274 h 6858000"/>
              <a:gd name="connsiteX31" fmla="*/ 722847 w 5734864"/>
              <a:gd name="connsiteY31" fmla="*/ 1929891 h 6858000"/>
              <a:gd name="connsiteX32" fmla="*/ 714660 w 5734864"/>
              <a:gd name="connsiteY32" fmla="*/ 1982709 h 6858000"/>
              <a:gd name="connsiteX33" fmla="*/ 710759 w 5734864"/>
              <a:gd name="connsiteY33" fmla="*/ 2013010 h 6858000"/>
              <a:gd name="connsiteX34" fmla="*/ 697927 w 5734864"/>
              <a:gd name="connsiteY34" fmla="*/ 2069833 h 6858000"/>
              <a:gd name="connsiteX35" fmla="*/ 693594 w 5734864"/>
              <a:gd name="connsiteY35" fmla="*/ 2103731 h 6858000"/>
              <a:gd name="connsiteX36" fmla="*/ 691109 w 5734864"/>
              <a:gd name="connsiteY36" fmla="*/ 2124027 h 6858000"/>
              <a:gd name="connsiteX37" fmla="*/ 676593 w 5734864"/>
              <a:gd name="connsiteY37" fmla="*/ 2176182 h 6858000"/>
              <a:gd name="connsiteX38" fmla="*/ 633227 w 5734864"/>
              <a:gd name="connsiteY38" fmla="*/ 2258036 h 6858000"/>
              <a:gd name="connsiteX39" fmla="*/ 625564 w 5734864"/>
              <a:gd name="connsiteY39" fmla="*/ 2284567 h 6858000"/>
              <a:gd name="connsiteX40" fmla="*/ 627074 w 5734864"/>
              <a:gd name="connsiteY40" fmla="*/ 2289605 h 6858000"/>
              <a:gd name="connsiteX41" fmla="*/ 614574 w 5734864"/>
              <a:gd name="connsiteY41" fmla="*/ 2308717 h 6858000"/>
              <a:gd name="connsiteX42" fmla="*/ 606890 w 5734864"/>
              <a:gd name="connsiteY42" fmla="*/ 2320662 h 6858000"/>
              <a:gd name="connsiteX43" fmla="*/ 605558 w 5734864"/>
              <a:gd name="connsiteY43" fmla="*/ 2327897 h 6858000"/>
              <a:gd name="connsiteX44" fmla="*/ 602202 w 5734864"/>
              <a:gd name="connsiteY44" fmla="*/ 2357749 h 6858000"/>
              <a:gd name="connsiteX45" fmla="*/ 600213 w 5734864"/>
              <a:gd name="connsiteY45" fmla="*/ 2364905 h 6858000"/>
              <a:gd name="connsiteX46" fmla="*/ 597160 w 5734864"/>
              <a:gd name="connsiteY46" fmla="*/ 2388351 h 6858000"/>
              <a:gd name="connsiteX47" fmla="*/ 597982 w 5734864"/>
              <a:gd name="connsiteY47" fmla="*/ 2402296 h 6858000"/>
              <a:gd name="connsiteX48" fmla="*/ 593150 w 5734864"/>
              <a:gd name="connsiteY48" fmla="*/ 2420015 h 6858000"/>
              <a:gd name="connsiteX49" fmla="*/ 592833 w 5734864"/>
              <a:gd name="connsiteY49" fmla="*/ 2422749 h 6858000"/>
              <a:gd name="connsiteX50" fmla="*/ 594479 w 5734864"/>
              <a:gd name="connsiteY50" fmla="*/ 2426002 h 6858000"/>
              <a:gd name="connsiteX51" fmla="*/ 591963 w 5734864"/>
              <a:gd name="connsiteY51" fmla="*/ 2431950 h 6858000"/>
              <a:gd name="connsiteX52" fmla="*/ 591544 w 5734864"/>
              <a:gd name="connsiteY52" fmla="*/ 2433897 h 6858000"/>
              <a:gd name="connsiteX53" fmla="*/ 589519 w 5734864"/>
              <a:gd name="connsiteY53" fmla="*/ 2451398 h 6858000"/>
              <a:gd name="connsiteX54" fmla="*/ 590037 w 5734864"/>
              <a:gd name="connsiteY54" fmla="*/ 2455536 h 6858000"/>
              <a:gd name="connsiteX55" fmla="*/ 588179 w 5734864"/>
              <a:gd name="connsiteY55" fmla="*/ 2462981 h 6858000"/>
              <a:gd name="connsiteX56" fmla="*/ 583434 w 5734864"/>
              <a:gd name="connsiteY56" fmla="*/ 2503991 h 6858000"/>
              <a:gd name="connsiteX57" fmla="*/ 567942 w 5734864"/>
              <a:gd name="connsiteY57" fmla="*/ 2652936 h 6858000"/>
              <a:gd name="connsiteX58" fmla="*/ 573869 w 5734864"/>
              <a:gd name="connsiteY58" fmla="*/ 2670188 h 6858000"/>
              <a:gd name="connsiteX59" fmla="*/ 575243 w 5734864"/>
              <a:gd name="connsiteY59" fmla="*/ 2688114 h 6858000"/>
              <a:gd name="connsiteX60" fmla="*/ 573824 w 5734864"/>
              <a:gd name="connsiteY60" fmla="*/ 2689856 h 6858000"/>
              <a:gd name="connsiteX61" fmla="*/ 570699 w 5734864"/>
              <a:gd name="connsiteY61" fmla="*/ 2709353 h 6858000"/>
              <a:gd name="connsiteX62" fmla="*/ 573192 w 5734864"/>
              <a:gd name="connsiteY62" fmla="*/ 2714527 h 6858000"/>
              <a:gd name="connsiteX63" fmla="*/ 572044 w 5734864"/>
              <a:gd name="connsiteY63" fmla="*/ 2728187 h 6858000"/>
              <a:gd name="connsiteX64" fmla="*/ 572465 w 5734864"/>
              <a:gd name="connsiteY64" fmla="*/ 2755863 h 6858000"/>
              <a:gd name="connsiteX65" fmla="*/ 570028 w 5734864"/>
              <a:gd name="connsiteY65" fmla="*/ 2760324 h 6858000"/>
              <a:gd name="connsiteX66" fmla="*/ 566748 w 5734864"/>
              <a:gd name="connsiteY66" fmla="*/ 2800948 h 6858000"/>
              <a:gd name="connsiteX67" fmla="*/ 565509 w 5734864"/>
              <a:gd name="connsiteY67" fmla="*/ 2801167 h 6858000"/>
              <a:gd name="connsiteX68" fmla="*/ 559367 w 5734864"/>
              <a:gd name="connsiteY68" fmla="*/ 2811129 h 6858000"/>
              <a:gd name="connsiteX69" fmla="*/ 550354 w 5734864"/>
              <a:gd name="connsiteY69" fmla="*/ 2830949 h 6858000"/>
              <a:gd name="connsiteX70" fmla="*/ 514795 w 5734864"/>
              <a:gd name="connsiteY70" fmla="*/ 2872433 h 6858000"/>
              <a:gd name="connsiteX71" fmla="*/ 509875 w 5734864"/>
              <a:gd name="connsiteY71" fmla="*/ 2923099 h 6858000"/>
              <a:gd name="connsiteX72" fmla="*/ 509577 w 5734864"/>
              <a:gd name="connsiteY72" fmla="*/ 2923197 h 6858000"/>
              <a:gd name="connsiteX73" fmla="*/ 507597 w 5734864"/>
              <a:gd name="connsiteY73" fmla="*/ 2931868 h 6858000"/>
              <a:gd name="connsiteX74" fmla="*/ 507379 w 5734864"/>
              <a:gd name="connsiteY74" fmla="*/ 2938322 h 6858000"/>
              <a:gd name="connsiteX75" fmla="*/ 504725 w 5734864"/>
              <a:gd name="connsiteY75" fmla="*/ 2954519 h 6858000"/>
              <a:gd name="connsiteX76" fmla="*/ 502018 w 5734864"/>
              <a:gd name="connsiteY76" fmla="*/ 2959643 h 6858000"/>
              <a:gd name="connsiteX77" fmla="*/ 498360 w 5734864"/>
              <a:gd name="connsiteY77" fmla="*/ 2961019 h 6858000"/>
              <a:gd name="connsiteX78" fmla="*/ 498483 w 5734864"/>
              <a:gd name="connsiteY78" fmla="*/ 2962590 h 6858000"/>
              <a:gd name="connsiteX79" fmla="*/ 484403 w 5734864"/>
              <a:gd name="connsiteY79" fmla="*/ 2990538 h 6858000"/>
              <a:gd name="connsiteX80" fmla="*/ 463075 w 5734864"/>
              <a:gd name="connsiteY80" fmla="*/ 3055956 h 6858000"/>
              <a:gd name="connsiteX81" fmla="*/ 455013 w 5734864"/>
              <a:gd name="connsiteY81" fmla="*/ 3094482 h 6858000"/>
              <a:gd name="connsiteX82" fmla="*/ 428391 w 5734864"/>
              <a:gd name="connsiteY82" fmla="*/ 3198850 h 6858000"/>
              <a:gd name="connsiteX83" fmla="*/ 401440 w 5734864"/>
              <a:gd name="connsiteY83" fmla="*/ 3307560 h 6858000"/>
              <a:gd name="connsiteX84" fmla="*/ 386076 w 5734864"/>
              <a:gd name="connsiteY84" fmla="*/ 3373943 h 6858000"/>
              <a:gd name="connsiteX85" fmla="*/ 374726 w 5734864"/>
              <a:gd name="connsiteY85" fmla="*/ 3381364 h 6858000"/>
              <a:gd name="connsiteX86" fmla="*/ 369145 w 5734864"/>
              <a:gd name="connsiteY86" fmla="*/ 3383729 h 6858000"/>
              <a:gd name="connsiteX87" fmla="*/ 364294 w 5734864"/>
              <a:gd name="connsiteY87" fmla="*/ 3414159 h 6858000"/>
              <a:gd name="connsiteX88" fmla="*/ 366450 w 5734864"/>
              <a:gd name="connsiteY88" fmla="*/ 3436925 h 6858000"/>
              <a:gd name="connsiteX89" fmla="*/ 351743 w 5734864"/>
              <a:gd name="connsiteY89" fmla="*/ 3521619 h 6858000"/>
              <a:gd name="connsiteX90" fmla="*/ 345784 w 5734864"/>
              <a:gd name="connsiteY90" fmla="*/ 3603757 h 6858000"/>
              <a:gd name="connsiteX91" fmla="*/ 344198 w 5734864"/>
              <a:gd name="connsiteY91" fmla="*/ 3652424 h 6858000"/>
              <a:gd name="connsiteX92" fmla="*/ 352450 w 5734864"/>
              <a:gd name="connsiteY92" fmla="*/ 3665222 h 6858000"/>
              <a:gd name="connsiteX93" fmla="*/ 342621 w 5734864"/>
              <a:gd name="connsiteY93" fmla="*/ 3700804 h 6858000"/>
              <a:gd name="connsiteX94" fmla="*/ 341514 w 5734864"/>
              <a:gd name="connsiteY94" fmla="*/ 3734774 h 6858000"/>
              <a:gd name="connsiteX95" fmla="*/ 340607 w 5734864"/>
              <a:gd name="connsiteY95" fmla="*/ 3785153 h 6858000"/>
              <a:gd name="connsiteX96" fmla="*/ 340707 w 5734864"/>
              <a:gd name="connsiteY96" fmla="*/ 3788177 h 6858000"/>
              <a:gd name="connsiteX97" fmla="*/ 340361 w 5734864"/>
              <a:gd name="connsiteY97" fmla="*/ 3798803 h 6858000"/>
              <a:gd name="connsiteX98" fmla="*/ 339642 w 5734864"/>
              <a:gd name="connsiteY98" fmla="*/ 3838750 h 6858000"/>
              <a:gd name="connsiteX99" fmla="*/ 360295 w 5734864"/>
              <a:gd name="connsiteY99" fmla="*/ 4015196 h 6858000"/>
              <a:gd name="connsiteX100" fmla="*/ 339043 w 5734864"/>
              <a:gd name="connsiteY100" fmla="*/ 4052778 h 6858000"/>
              <a:gd name="connsiteX101" fmla="*/ 339343 w 5734864"/>
              <a:gd name="connsiteY101" fmla="*/ 4096257 h 6858000"/>
              <a:gd name="connsiteX102" fmla="*/ 340786 w 5734864"/>
              <a:gd name="connsiteY102" fmla="*/ 4321136 h 6858000"/>
              <a:gd name="connsiteX103" fmla="*/ 343158 w 5734864"/>
              <a:gd name="connsiteY103" fmla="*/ 4429174 h 6858000"/>
              <a:gd name="connsiteX104" fmla="*/ 334599 w 5734864"/>
              <a:gd name="connsiteY104" fmla="*/ 4449938 h 6858000"/>
              <a:gd name="connsiteX105" fmla="*/ 332890 w 5734864"/>
              <a:gd name="connsiteY105" fmla="*/ 4453515 h 6858000"/>
              <a:gd name="connsiteX106" fmla="*/ 331105 w 5734864"/>
              <a:gd name="connsiteY106" fmla="*/ 4467941 h 6858000"/>
              <a:gd name="connsiteX107" fmla="*/ 324289 w 5734864"/>
              <a:gd name="connsiteY107" fmla="*/ 4471861 h 6858000"/>
              <a:gd name="connsiteX108" fmla="*/ 317079 w 5734864"/>
              <a:gd name="connsiteY108" fmla="*/ 4493468 h 6858000"/>
              <a:gd name="connsiteX109" fmla="*/ 315557 w 5734864"/>
              <a:gd name="connsiteY109" fmla="*/ 4520067 h 6858000"/>
              <a:gd name="connsiteX110" fmla="*/ 315240 w 5734864"/>
              <a:gd name="connsiteY110" fmla="*/ 4536872 h 6858000"/>
              <a:gd name="connsiteX111" fmla="*/ 316200 w 5734864"/>
              <a:gd name="connsiteY111" fmla="*/ 4538297 h 6858000"/>
              <a:gd name="connsiteX112" fmla="*/ 317507 w 5734864"/>
              <a:gd name="connsiteY112" fmla="*/ 4547582 h 6858000"/>
              <a:gd name="connsiteX113" fmla="*/ 323078 w 5734864"/>
              <a:gd name="connsiteY113" fmla="*/ 4592102 h 6858000"/>
              <a:gd name="connsiteX114" fmla="*/ 328722 w 5734864"/>
              <a:gd name="connsiteY114" fmla="*/ 4667914 h 6858000"/>
              <a:gd name="connsiteX115" fmla="*/ 335597 w 5734864"/>
              <a:gd name="connsiteY115" fmla="*/ 4695035 h 6858000"/>
              <a:gd name="connsiteX116" fmla="*/ 339485 w 5734864"/>
              <a:gd name="connsiteY116" fmla="*/ 4695979 h 6858000"/>
              <a:gd name="connsiteX117" fmla="*/ 341089 w 5734864"/>
              <a:gd name="connsiteY117" fmla="*/ 4704268 h 6858000"/>
              <a:gd name="connsiteX118" fmla="*/ 342177 w 5734864"/>
              <a:gd name="connsiteY118" fmla="*/ 4706060 h 6858000"/>
              <a:gd name="connsiteX119" fmla="*/ 347751 w 5734864"/>
              <a:gd name="connsiteY119" fmla="*/ 4716754 h 6858000"/>
              <a:gd name="connsiteX120" fmla="*/ 344125 w 5734864"/>
              <a:gd name="connsiteY120" fmla="*/ 4764669 h 6858000"/>
              <a:gd name="connsiteX121" fmla="*/ 340188 w 5734864"/>
              <a:gd name="connsiteY121" fmla="*/ 4779386 h 6858000"/>
              <a:gd name="connsiteX122" fmla="*/ 335146 w 5734864"/>
              <a:gd name="connsiteY122" fmla="*/ 4787491 h 6858000"/>
              <a:gd name="connsiteX123" fmla="*/ 319124 w 5734864"/>
              <a:gd name="connsiteY123" fmla="*/ 4843514 h 6858000"/>
              <a:gd name="connsiteX124" fmla="*/ 305956 w 5734864"/>
              <a:gd name="connsiteY124" fmla="*/ 4881505 h 6858000"/>
              <a:gd name="connsiteX125" fmla="*/ 301062 w 5734864"/>
              <a:gd name="connsiteY125" fmla="*/ 4889332 h 6858000"/>
              <a:gd name="connsiteX126" fmla="*/ 302141 w 5734864"/>
              <a:gd name="connsiteY126" fmla="*/ 4899400 h 6858000"/>
              <a:gd name="connsiteX127" fmla="*/ 304424 w 5734864"/>
              <a:gd name="connsiteY127" fmla="*/ 4902664 h 6858000"/>
              <a:gd name="connsiteX128" fmla="*/ 293123 w 5734864"/>
              <a:gd name="connsiteY128" fmla="*/ 4932769 h 6858000"/>
              <a:gd name="connsiteX129" fmla="*/ 292275 w 5734864"/>
              <a:gd name="connsiteY129" fmla="*/ 4936482 h 6858000"/>
              <a:gd name="connsiteX130" fmla="*/ 288304 w 5734864"/>
              <a:gd name="connsiteY130" fmla="*/ 4962325 h 6858000"/>
              <a:gd name="connsiteX131" fmla="*/ 287420 w 5734864"/>
              <a:gd name="connsiteY131" fmla="*/ 5042193 h 6858000"/>
              <a:gd name="connsiteX132" fmla="*/ 287020 w 5734864"/>
              <a:gd name="connsiteY132" fmla="*/ 5065655 h 6858000"/>
              <a:gd name="connsiteX133" fmla="*/ 288488 w 5734864"/>
              <a:gd name="connsiteY133" fmla="*/ 5082216 h 6858000"/>
              <a:gd name="connsiteX134" fmla="*/ 282763 w 5734864"/>
              <a:gd name="connsiteY134" fmla="*/ 5127114 h 6858000"/>
              <a:gd name="connsiteX135" fmla="*/ 269316 w 5734864"/>
              <a:gd name="connsiteY135" fmla="*/ 5202682 h 6858000"/>
              <a:gd name="connsiteX136" fmla="*/ 269174 w 5734864"/>
              <a:gd name="connsiteY136" fmla="*/ 5230835 h 6858000"/>
              <a:gd name="connsiteX137" fmla="*/ 272679 w 5734864"/>
              <a:gd name="connsiteY137" fmla="*/ 5232660 h 6858000"/>
              <a:gd name="connsiteX138" fmla="*/ 272160 w 5734864"/>
              <a:gd name="connsiteY138" fmla="*/ 5241150 h 6858000"/>
              <a:gd name="connsiteX139" fmla="*/ 272760 w 5734864"/>
              <a:gd name="connsiteY139" fmla="*/ 5243156 h 6858000"/>
              <a:gd name="connsiteX140" fmla="*/ 275462 w 5734864"/>
              <a:gd name="connsiteY140" fmla="*/ 5254919 h 6858000"/>
              <a:gd name="connsiteX141" fmla="*/ 262897 w 5734864"/>
              <a:gd name="connsiteY141" fmla="*/ 5286259 h 6858000"/>
              <a:gd name="connsiteX142" fmla="*/ 252761 w 5734864"/>
              <a:gd name="connsiteY142" fmla="*/ 5357801 h 6858000"/>
              <a:gd name="connsiteX143" fmla="*/ 242360 w 5734864"/>
              <a:gd name="connsiteY143" fmla="*/ 5460080 h 6858000"/>
              <a:gd name="connsiteX144" fmla="*/ 229880 w 5734864"/>
              <a:gd name="connsiteY144" fmla="*/ 5539714 h 6858000"/>
              <a:gd name="connsiteX145" fmla="*/ 204283 w 5734864"/>
              <a:gd name="connsiteY145" fmla="*/ 5639080 h 6858000"/>
              <a:gd name="connsiteX146" fmla="*/ 198948 w 5734864"/>
              <a:gd name="connsiteY146" fmla="*/ 5710958 h 6858000"/>
              <a:gd name="connsiteX147" fmla="*/ 192367 w 5734864"/>
              <a:gd name="connsiteY147" fmla="*/ 5719859 h 6858000"/>
              <a:gd name="connsiteX148" fmla="*/ 188035 w 5734864"/>
              <a:gd name="connsiteY148" fmla="*/ 5729935 h 6858000"/>
              <a:gd name="connsiteX149" fmla="*/ 188428 w 5734864"/>
              <a:gd name="connsiteY149" fmla="*/ 5731182 h 6858000"/>
              <a:gd name="connsiteX150" fmla="*/ 181635 w 5734864"/>
              <a:gd name="connsiteY150" fmla="*/ 5753538 h 6858000"/>
              <a:gd name="connsiteX151" fmla="*/ 169744 w 5734864"/>
              <a:gd name="connsiteY151" fmla="*/ 5796307 h 6858000"/>
              <a:gd name="connsiteX152" fmla="*/ 170351 w 5734864"/>
              <a:gd name="connsiteY152" fmla="*/ 5796644 h 6858000"/>
              <a:gd name="connsiteX153" fmla="*/ 171559 w 5734864"/>
              <a:gd name="connsiteY153" fmla="*/ 5803435 h 6858000"/>
              <a:gd name="connsiteX154" fmla="*/ 172284 w 5734864"/>
              <a:gd name="connsiteY154" fmla="*/ 5816391 h 6858000"/>
              <a:gd name="connsiteX155" fmla="*/ 182542 w 5734864"/>
              <a:gd name="connsiteY155" fmla="*/ 5846382 h 6858000"/>
              <a:gd name="connsiteX156" fmla="*/ 175877 w 5734864"/>
              <a:gd name="connsiteY156" fmla="*/ 5871336 h 6858000"/>
              <a:gd name="connsiteX157" fmla="*/ 174910 w 5734864"/>
              <a:gd name="connsiteY157" fmla="*/ 5876376 h 6858000"/>
              <a:gd name="connsiteX158" fmla="*/ 175047 w 5734864"/>
              <a:gd name="connsiteY158" fmla="*/ 5876483 h 6858000"/>
              <a:gd name="connsiteX159" fmla="*/ 174335 w 5734864"/>
              <a:gd name="connsiteY159" fmla="*/ 5881814 h 6858000"/>
              <a:gd name="connsiteX160" fmla="*/ 171273 w 5734864"/>
              <a:gd name="connsiteY160" fmla="*/ 5895339 h 6858000"/>
              <a:gd name="connsiteX161" fmla="*/ 171658 w 5734864"/>
              <a:gd name="connsiteY161" fmla="*/ 5898749 h 6858000"/>
              <a:gd name="connsiteX162" fmla="*/ 174658 w 5734864"/>
              <a:gd name="connsiteY162" fmla="*/ 5919558 h 6858000"/>
              <a:gd name="connsiteX163" fmla="*/ 169099 w 5734864"/>
              <a:gd name="connsiteY163" fmla="*/ 5984417 h 6858000"/>
              <a:gd name="connsiteX164" fmla="*/ 162007 w 5734864"/>
              <a:gd name="connsiteY164" fmla="*/ 6049043 h 6858000"/>
              <a:gd name="connsiteX165" fmla="*/ 156875 w 5734864"/>
              <a:gd name="connsiteY165" fmla="*/ 6114000 h 6858000"/>
              <a:gd name="connsiteX166" fmla="*/ 165441 w 5734864"/>
              <a:gd name="connsiteY166" fmla="*/ 6146938 h 6858000"/>
              <a:gd name="connsiteX167" fmla="*/ 165177 w 5734864"/>
              <a:gd name="connsiteY167" fmla="*/ 6150658 h 6858000"/>
              <a:gd name="connsiteX168" fmla="*/ 161772 w 5734864"/>
              <a:gd name="connsiteY168" fmla="*/ 6160011 h 6858000"/>
              <a:gd name="connsiteX169" fmla="*/ 160051 w 5734864"/>
              <a:gd name="connsiteY169" fmla="*/ 6163393 h 6858000"/>
              <a:gd name="connsiteX170" fmla="*/ 158473 w 5734864"/>
              <a:gd name="connsiteY170" fmla="*/ 6168628 h 6858000"/>
              <a:gd name="connsiteX171" fmla="*/ 158573 w 5734864"/>
              <a:gd name="connsiteY171" fmla="*/ 6168799 h 6858000"/>
              <a:gd name="connsiteX172" fmla="*/ 146463 w 5734864"/>
              <a:gd name="connsiteY172" fmla="*/ 6196671 h 6858000"/>
              <a:gd name="connsiteX173" fmla="*/ 150209 w 5734864"/>
              <a:gd name="connsiteY173" fmla="*/ 6232365 h 6858000"/>
              <a:gd name="connsiteX174" fmla="*/ 148544 w 5734864"/>
              <a:gd name="connsiteY174" fmla="*/ 6246162 h 6858000"/>
              <a:gd name="connsiteX175" fmla="*/ 148403 w 5734864"/>
              <a:gd name="connsiteY175" fmla="*/ 6253754 h 6858000"/>
              <a:gd name="connsiteX176" fmla="*/ 138880 w 5734864"/>
              <a:gd name="connsiteY176" fmla="*/ 6276449 h 6858000"/>
              <a:gd name="connsiteX177" fmla="*/ 138683 w 5734864"/>
              <a:gd name="connsiteY177" fmla="*/ 6279721 h 6858000"/>
              <a:gd name="connsiteX178" fmla="*/ 130721 w 5734864"/>
              <a:gd name="connsiteY178" fmla="*/ 6293675 h 6858000"/>
              <a:gd name="connsiteX179" fmla="*/ 120717 w 5734864"/>
              <a:gd name="connsiteY179" fmla="*/ 6313967 h 6858000"/>
              <a:gd name="connsiteX180" fmla="*/ 120841 w 5734864"/>
              <a:gd name="connsiteY180" fmla="*/ 6315437 h 6858000"/>
              <a:gd name="connsiteX181" fmla="*/ 115208 w 5734864"/>
              <a:gd name="connsiteY181" fmla="*/ 6324024 h 6858000"/>
              <a:gd name="connsiteX182" fmla="*/ 101217 w 5734864"/>
              <a:gd name="connsiteY182" fmla="*/ 6365923 h 6858000"/>
              <a:gd name="connsiteX183" fmla="*/ 74946 w 5734864"/>
              <a:gd name="connsiteY183" fmla="*/ 6556817 h 6858000"/>
              <a:gd name="connsiteX184" fmla="*/ 16001 w 5734864"/>
              <a:gd name="connsiteY184" fmla="*/ 6808678 h 6858000"/>
              <a:gd name="connsiteX185" fmla="*/ 0 w 5734864"/>
              <a:gd name="connsiteY185" fmla="*/ 6858000 h 6858000"/>
              <a:gd name="connsiteX186" fmla="*/ 5734864 w 5734864"/>
              <a:gd name="connsiteY186" fmla="*/ 6858000 h 6858000"/>
              <a:gd name="connsiteX187" fmla="*/ 5734864 w 5734864"/>
              <a:gd name="connsiteY18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5734864" h="6858000">
                <a:moveTo>
                  <a:pt x="5734864" y="0"/>
                </a:moveTo>
                <a:lnTo>
                  <a:pt x="771611" y="0"/>
                </a:lnTo>
                <a:cubicBezTo>
                  <a:pt x="771634" y="16369"/>
                  <a:pt x="771656" y="32739"/>
                  <a:pt x="771679" y="49108"/>
                </a:cubicBezTo>
                <a:cubicBezTo>
                  <a:pt x="775201" y="55622"/>
                  <a:pt x="788724" y="196721"/>
                  <a:pt x="794248" y="200968"/>
                </a:cubicBezTo>
                <a:lnTo>
                  <a:pt x="801749" y="414071"/>
                </a:lnTo>
                <a:cubicBezTo>
                  <a:pt x="807329" y="440933"/>
                  <a:pt x="835107" y="598697"/>
                  <a:pt x="818548" y="585467"/>
                </a:cubicBezTo>
                <a:cubicBezTo>
                  <a:pt x="856197" y="664140"/>
                  <a:pt x="837895" y="708473"/>
                  <a:pt x="857476" y="800623"/>
                </a:cubicBezTo>
                <a:cubicBezTo>
                  <a:pt x="822401" y="857344"/>
                  <a:pt x="855723" y="824571"/>
                  <a:pt x="851083" y="878903"/>
                </a:cubicBezTo>
                <a:cubicBezTo>
                  <a:pt x="884811" y="859448"/>
                  <a:pt x="834648" y="946397"/>
                  <a:pt x="873564" y="943826"/>
                </a:cubicBezTo>
                <a:cubicBezTo>
                  <a:pt x="871487" y="953795"/>
                  <a:pt x="868248" y="963533"/>
                  <a:pt x="864705" y="973328"/>
                </a:cubicBezTo>
                <a:lnTo>
                  <a:pt x="862869" y="978457"/>
                </a:lnTo>
                <a:lnTo>
                  <a:pt x="862233" y="998041"/>
                </a:lnTo>
                <a:lnTo>
                  <a:pt x="853665" y="1004750"/>
                </a:lnTo>
                <a:lnTo>
                  <a:pt x="847865" y="1070795"/>
                </a:lnTo>
                <a:cubicBezTo>
                  <a:pt x="870234" y="1110486"/>
                  <a:pt x="833172" y="1190441"/>
                  <a:pt x="862786" y="1238994"/>
                </a:cubicBezTo>
                <a:cubicBezTo>
                  <a:pt x="864699" y="1290599"/>
                  <a:pt x="860615" y="1347716"/>
                  <a:pt x="859345" y="1380427"/>
                </a:cubicBezTo>
                <a:cubicBezTo>
                  <a:pt x="845703" y="1396391"/>
                  <a:pt x="873184" y="1435525"/>
                  <a:pt x="855172" y="1435262"/>
                </a:cubicBezTo>
                <a:lnTo>
                  <a:pt x="860494" y="1453861"/>
                </a:lnTo>
                <a:lnTo>
                  <a:pt x="853731" y="1467047"/>
                </a:lnTo>
                <a:cubicBezTo>
                  <a:pt x="846549" y="1480528"/>
                  <a:pt x="841728" y="1491093"/>
                  <a:pt x="845847" y="1502307"/>
                </a:cubicBezTo>
                <a:lnTo>
                  <a:pt x="817613" y="1565166"/>
                </a:lnTo>
                <a:cubicBezTo>
                  <a:pt x="805468" y="1557258"/>
                  <a:pt x="816534" y="1596564"/>
                  <a:pt x="804223" y="1601941"/>
                </a:cubicBezTo>
                <a:cubicBezTo>
                  <a:pt x="794287" y="1604654"/>
                  <a:pt x="795328" y="1617209"/>
                  <a:pt x="791773" y="1627005"/>
                </a:cubicBezTo>
                <a:cubicBezTo>
                  <a:pt x="781684" y="1634393"/>
                  <a:pt x="772978" y="1683187"/>
                  <a:pt x="774645" y="1699922"/>
                </a:cubicBezTo>
                <a:cubicBezTo>
                  <a:pt x="785341" y="1746767"/>
                  <a:pt x="744845" y="1787099"/>
                  <a:pt x="752343" y="1824604"/>
                </a:cubicBezTo>
                <a:cubicBezTo>
                  <a:pt x="751502" y="1834578"/>
                  <a:pt x="749297" y="1842929"/>
                  <a:pt x="746254" y="1850222"/>
                </a:cubicBezTo>
                <a:lnTo>
                  <a:pt x="728600" y="1869603"/>
                </a:lnTo>
                <a:lnTo>
                  <a:pt x="724396" y="1883104"/>
                </a:lnTo>
                <a:lnTo>
                  <a:pt x="722165" y="1885924"/>
                </a:lnTo>
                <a:lnTo>
                  <a:pt x="721338" y="1887123"/>
                </a:lnTo>
                <a:lnTo>
                  <a:pt x="714840" y="1902274"/>
                </a:lnTo>
                <a:lnTo>
                  <a:pt x="722847" y="1929891"/>
                </a:lnTo>
                <a:lnTo>
                  <a:pt x="714660" y="1982709"/>
                </a:lnTo>
                <a:cubicBezTo>
                  <a:pt x="727725" y="2006201"/>
                  <a:pt x="714739" y="1997091"/>
                  <a:pt x="710759" y="2013010"/>
                </a:cubicBezTo>
                <a:cubicBezTo>
                  <a:pt x="707970" y="2027531"/>
                  <a:pt x="700788" y="2054714"/>
                  <a:pt x="697927" y="2069833"/>
                </a:cubicBezTo>
                <a:cubicBezTo>
                  <a:pt x="685211" y="2080229"/>
                  <a:pt x="698762" y="2088241"/>
                  <a:pt x="693594" y="2103731"/>
                </a:cubicBezTo>
                <a:cubicBezTo>
                  <a:pt x="688481" y="2110649"/>
                  <a:pt x="687183" y="2115973"/>
                  <a:pt x="691109" y="2124027"/>
                </a:cubicBezTo>
                <a:cubicBezTo>
                  <a:pt x="666413" y="2155740"/>
                  <a:pt x="688031" y="2144874"/>
                  <a:pt x="676593" y="2176182"/>
                </a:cubicBezTo>
                <a:cubicBezTo>
                  <a:pt x="665190" y="2202944"/>
                  <a:pt x="656416" y="2233857"/>
                  <a:pt x="633227" y="2258036"/>
                </a:cubicBezTo>
                <a:cubicBezTo>
                  <a:pt x="626930" y="2262191"/>
                  <a:pt x="623498" y="2274069"/>
                  <a:pt x="625564" y="2284567"/>
                </a:cubicBezTo>
                <a:cubicBezTo>
                  <a:pt x="625918" y="2286374"/>
                  <a:pt x="626427" y="2288071"/>
                  <a:pt x="627074" y="2289605"/>
                </a:cubicBezTo>
                <a:cubicBezTo>
                  <a:pt x="619029" y="2296628"/>
                  <a:pt x="616453" y="2303188"/>
                  <a:pt x="614574" y="2308717"/>
                </a:cubicBezTo>
                <a:lnTo>
                  <a:pt x="606890" y="2320662"/>
                </a:lnTo>
                <a:lnTo>
                  <a:pt x="605558" y="2327897"/>
                </a:lnTo>
                <a:lnTo>
                  <a:pt x="602202" y="2357749"/>
                </a:lnTo>
                <a:lnTo>
                  <a:pt x="600213" y="2364905"/>
                </a:lnTo>
                <a:lnTo>
                  <a:pt x="597160" y="2388351"/>
                </a:lnTo>
                <a:lnTo>
                  <a:pt x="597982" y="2402296"/>
                </a:lnTo>
                <a:lnTo>
                  <a:pt x="593150" y="2420015"/>
                </a:lnTo>
                <a:cubicBezTo>
                  <a:pt x="593044" y="2420926"/>
                  <a:pt x="592939" y="2421838"/>
                  <a:pt x="592833" y="2422749"/>
                </a:cubicBezTo>
                <a:lnTo>
                  <a:pt x="594479" y="2426002"/>
                </a:lnTo>
                <a:cubicBezTo>
                  <a:pt x="594168" y="2427683"/>
                  <a:pt x="593118" y="2429721"/>
                  <a:pt x="591963" y="2431950"/>
                </a:cubicBezTo>
                <a:cubicBezTo>
                  <a:pt x="591823" y="2432599"/>
                  <a:pt x="591684" y="2433248"/>
                  <a:pt x="591544" y="2433897"/>
                </a:cubicBezTo>
                <a:lnTo>
                  <a:pt x="589519" y="2451398"/>
                </a:lnTo>
                <a:cubicBezTo>
                  <a:pt x="589692" y="2452777"/>
                  <a:pt x="589864" y="2454157"/>
                  <a:pt x="590037" y="2455536"/>
                </a:cubicBezTo>
                <a:lnTo>
                  <a:pt x="588179" y="2462981"/>
                </a:lnTo>
                <a:lnTo>
                  <a:pt x="583434" y="2503991"/>
                </a:lnTo>
                <a:cubicBezTo>
                  <a:pt x="576530" y="2566058"/>
                  <a:pt x="570433" y="2625224"/>
                  <a:pt x="567942" y="2652936"/>
                </a:cubicBezTo>
                <a:cubicBezTo>
                  <a:pt x="570864" y="2658290"/>
                  <a:pt x="572739" y="2664095"/>
                  <a:pt x="573869" y="2670188"/>
                </a:cubicBezTo>
                <a:lnTo>
                  <a:pt x="575243" y="2688114"/>
                </a:lnTo>
                <a:lnTo>
                  <a:pt x="573824" y="2689856"/>
                </a:lnTo>
                <a:cubicBezTo>
                  <a:pt x="569972" y="2698471"/>
                  <a:pt x="569572" y="2704494"/>
                  <a:pt x="570699" y="2709353"/>
                </a:cubicBezTo>
                <a:lnTo>
                  <a:pt x="573192" y="2714527"/>
                </a:lnTo>
                <a:cubicBezTo>
                  <a:pt x="572809" y="2719080"/>
                  <a:pt x="572427" y="2723634"/>
                  <a:pt x="572044" y="2728187"/>
                </a:cubicBezTo>
                <a:cubicBezTo>
                  <a:pt x="572184" y="2737412"/>
                  <a:pt x="572325" y="2746638"/>
                  <a:pt x="572465" y="2755863"/>
                </a:cubicBezTo>
                <a:lnTo>
                  <a:pt x="570028" y="2760324"/>
                </a:lnTo>
                <a:lnTo>
                  <a:pt x="566748" y="2800948"/>
                </a:lnTo>
                <a:lnTo>
                  <a:pt x="565509" y="2801167"/>
                </a:lnTo>
                <a:cubicBezTo>
                  <a:pt x="562655" y="2802587"/>
                  <a:pt x="560408" y="2805381"/>
                  <a:pt x="559367" y="2811129"/>
                </a:cubicBezTo>
                <a:cubicBezTo>
                  <a:pt x="543471" y="2797318"/>
                  <a:pt x="552020" y="2812773"/>
                  <a:pt x="550354" y="2830949"/>
                </a:cubicBezTo>
                <a:cubicBezTo>
                  <a:pt x="525292" y="2813553"/>
                  <a:pt x="531129" y="2868192"/>
                  <a:pt x="514795" y="2872433"/>
                </a:cubicBezTo>
                <a:lnTo>
                  <a:pt x="509875" y="2923099"/>
                </a:lnTo>
                <a:lnTo>
                  <a:pt x="509577" y="2923197"/>
                </a:lnTo>
                <a:cubicBezTo>
                  <a:pt x="508704" y="2924865"/>
                  <a:pt x="508038" y="2927556"/>
                  <a:pt x="507597" y="2931868"/>
                </a:cubicBezTo>
                <a:cubicBezTo>
                  <a:pt x="507524" y="2934019"/>
                  <a:pt x="507452" y="2936171"/>
                  <a:pt x="507379" y="2938322"/>
                </a:cubicBezTo>
                <a:lnTo>
                  <a:pt x="504725" y="2954519"/>
                </a:lnTo>
                <a:lnTo>
                  <a:pt x="502018" y="2959643"/>
                </a:lnTo>
                <a:lnTo>
                  <a:pt x="498360" y="2961019"/>
                </a:lnTo>
                <a:lnTo>
                  <a:pt x="498483" y="2962590"/>
                </a:lnTo>
                <a:cubicBezTo>
                  <a:pt x="502388" y="2975027"/>
                  <a:pt x="510202" y="2980016"/>
                  <a:pt x="484403" y="2990538"/>
                </a:cubicBezTo>
                <a:cubicBezTo>
                  <a:pt x="489425" y="3018352"/>
                  <a:pt x="474337" y="3021029"/>
                  <a:pt x="463075" y="3055956"/>
                </a:cubicBezTo>
                <a:cubicBezTo>
                  <a:pt x="469487" y="3072485"/>
                  <a:pt x="464165" y="3083955"/>
                  <a:pt x="455013" y="3094482"/>
                </a:cubicBezTo>
                <a:cubicBezTo>
                  <a:pt x="453131" y="3130054"/>
                  <a:pt x="437643" y="3160106"/>
                  <a:pt x="428391" y="3198850"/>
                </a:cubicBezTo>
                <a:lnTo>
                  <a:pt x="401440" y="3307560"/>
                </a:lnTo>
                <a:lnTo>
                  <a:pt x="386076" y="3373943"/>
                </a:lnTo>
                <a:cubicBezTo>
                  <a:pt x="386236" y="3376061"/>
                  <a:pt x="380537" y="3378856"/>
                  <a:pt x="374726" y="3381364"/>
                </a:cubicBezTo>
                <a:lnTo>
                  <a:pt x="369145" y="3383729"/>
                </a:lnTo>
                <a:lnTo>
                  <a:pt x="364294" y="3414159"/>
                </a:lnTo>
                <a:lnTo>
                  <a:pt x="366450" y="3436925"/>
                </a:lnTo>
                <a:lnTo>
                  <a:pt x="351743" y="3521619"/>
                </a:lnTo>
                <a:lnTo>
                  <a:pt x="345784" y="3603757"/>
                </a:lnTo>
                <a:cubicBezTo>
                  <a:pt x="345255" y="3619979"/>
                  <a:pt x="344727" y="3636202"/>
                  <a:pt x="344198" y="3652424"/>
                </a:cubicBezTo>
                <a:lnTo>
                  <a:pt x="352450" y="3665222"/>
                </a:lnTo>
                <a:lnTo>
                  <a:pt x="342621" y="3700804"/>
                </a:lnTo>
                <a:lnTo>
                  <a:pt x="341514" y="3734774"/>
                </a:lnTo>
                <a:cubicBezTo>
                  <a:pt x="341212" y="3751567"/>
                  <a:pt x="340909" y="3768360"/>
                  <a:pt x="340607" y="3785153"/>
                </a:cubicBezTo>
                <a:cubicBezTo>
                  <a:pt x="340640" y="3786161"/>
                  <a:pt x="340674" y="3787169"/>
                  <a:pt x="340707" y="3788177"/>
                </a:cubicBezTo>
                <a:cubicBezTo>
                  <a:pt x="340592" y="3791719"/>
                  <a:pt x="340476" y="3795261"/>
                  <a:pt x="340361" y="3798803"/>
                </a:cubicBezTo>
                <a:cubicBezTo>
                  <a:pt x="340121" y="3812119"/>
                  <a:pt x="339882" y="3825434"/>
                  <a:pt x="339642" y="3838750"/>
                </a:cubicBezTo>
                <a:cubicBezTo>
                  <a:pt x="337363" y="3949044"/>
                  <a:pt x="361794" y="3960437"/>
                  <a:pt x="360295" y="4015196"/>
                </a:cubicBezTo>
                <a:lnTo>
                  <a:pt x="339043" y="4052778"/>
                </a:lnTo>
                <a:lnTo>
                  <a:pt x="339343" y="4096257"/>
                </a:lnTo>
                <a:cubicBezTo>
                  <a:pt x="362058" y="4159145"/>
                  <a:pt x="332404" y="4250479"/>
                  <a:pt x="340786" y="4321136"/>
                </a:cubicBezTo>
                <a:cubicBezTo>
                  <a:pt x="341421" y="4376624"/>
                  <a:pt x="344189" y="4407708"/>
                  <a:pt x="343158" y="4429174"/>
                </a:cubicBezTo>
                <a:cubicBezTo>
                  <a:pt x="340948" y="4436304"/>
                  <a:pt x="337887" y="4443121"/>
                  <a:pt x="334599" y="4449938"/>
                </a:cubicBezTo>
                <a:lnTo>
                  <a:pt x="332890" y="4453515"/>
                </a:lnTo>
                <a:lnTo>
                  <a:pt x="331105" y="4467941"/>
                </a:lnTo>
                <a:lnTo>
                  <a:pt x="324289" y="4471861"/>
                </a:lnTo>
                <a:lnTo>
                  <a:pt x="317079" y="4493468"/>
                </a:lnTo>
                <a:cubicBezTo>
                  <a:pt x="315353" y="4501584"/>
                  <a:pt x="314639" y="4510343"/>
                  <a:pt x="315557" y="4520067"/>
                </a:cubicBezTo>
                <a:cubicBezTo>
                  <a:pt x="315451" y="4525669"/>
                  <a:pt x="315346" y="4531270"/>
                  <a:pt x="315240" y="4536872"/>
                </a:cubicBezTo>
                <a:lnTo>
                  <a:pt x="316200" y="4538297"/>
                </a:lnTo>
                <a:cubicBezTo>
                  <a:pt x="316738" y="4541182"/>
                  <a:pt x="316785" y="4544563"/>
                  <a:pt x="317507" y="4547582"/>
                </a:cubicBezTo>
                <a:cubicBezTo>
                  <a:pt x="322716" y="4552468"/>
                  <a:pt x="324912" y="4582137"/>
                  <a:pt x="323078" y="4592102"/>
                </a:cubicBezTo>
                <a:cubicBezTo>
                  <a:pt x="314597" y="4619728"/>
                  <a:pt x="334923" y="4645745"/>
                  <a:pt x="328722" y="4667914"/>
                </a:cubicBezTo>
                <a:cubicBezTo>
                  <a:pt x="330810" y="4685069"/>
                  <a:pt x="333803" y="4690356"/>
                  <a:pt x="335597" y="4695035"/>
                </a:cubicBezTo>
                <a:lnTo>
                  <a:pt x="339485" y="4695979"/>
                </a:lnTo>
                <a:lnTo>
                  <a:pt x="341089" y="4704268"/>
                </a:lnTo>
                <a:lnTo>
                  <a:pt x="342177" y="4706060"/>
                </a:lnTo>
                <a:cubicBezTo>
                  <a:pt x="344268" y="4709474"/>
                  <a:pt x="346234" y="4712931"/>
                  <a:pt x="347751" y="4716754"/>
                </a:cubicBezTo>
                <a:lnTo>
                  <a:pt x="344125" y="4764669"/>
                </a:lnTo>
                <a:lnTo>
                  <a:pt x="340188" y="4779386"/>
                </a:lnTo>
                <a:lnTo>
                  <a:pt x="335146" y="4787491"/>
                </a:lnTo>
                <a:lnTo>
                  <a:pt x="319124" y="4843514"/>
                </a:lnTo>
                <a:lnTo>
                  <a:pt x="305956" y="4881505"/>
                </a:lnTo>
                <a:lnTo>
                  <a:pt x="301062" y="4889332"/>
                </a:lnTo>
                <a:lnTo>
                  <a:pt x="302141" y="4899400"/>
                </a:lnTo>
                <a:cubicBezTo>
                  <a:pt x="302767" y="4900706"/>
                  <a:pt x="303536" y="4901803"/>
                  <a:pt x="304424" y="4902664"/>
                </a:cubicBezTo>
                <a:lnTo>
                  <a:pt x="293123" y="4932769"/>
                </a:lnTo>
                <a:lnTo>
                  <a:pt x="292275" y="4936482"/>
                </a:lnTo>
                <a:lnTo>
                  <a:pt x="288304" y="4962325"/>
                </a:lnTo>
                <a:cubicBezTo>
                  <a:pt x="288009" y="4988948"/>
                  <a:pt x="287715" y="5015570"/>
                  <a:pt x="287420" y="5042193"/>
                </a:cubicBezTo>
                <a:cubicBezTo>
                  <a:pt x="295373" y="5039737"/>
                  <a:pt x="281659" y="5060438"/>
                  <a:pt x="287020" y="5065655"/>
                </a:cubicBezTo>
                <a:cubicBezTo>
                  <a:pt x="291675" y="5068928"/>
                  <a:pt x="288601" y="5075970"/>
                  <a:pt x="288488" y="5082216"/>
                </a:cubicBezTo>
                <a:cubicBezTo>
                  <a:pt x="292282" y="5088207"/>
                  <a:pt x="287008" y="5117775"/>
                  <a:pt x="282763" y="5127114"/>
                </a:cubicBezTo>
                <a:cubicBezTo>
                  <a:pt x="267723" y="5152218"/>
                  <a:pt x="280799" y="5182399"/>
                  <a:pt x="269316" y="5202682"/>
                </a:cubicBezTo>
                <a:cubicBezTo>
                  <a:pt x="267050" y="5219969"/>
                  <a:pt x="268614" y="5225841"/>
                  <a:pt x="269174" y="5230835"/>
                </a:cubicBezTo>
                <a:lnTo>
                  <a:pt x="272679" y="5232660"/>
                </a:lnTo>
                <a:lnTo>
                  <a:pt x="272160" y="5241150"/>
                </a:lnTo>
                <a:lnTo>
                  <a:pt x="272760" y="5243156"/>
                </a:lnTo>
                <a:cubicBezTo>
                  <a:pt x="273922" y="5246984"/>
                  <a:pt x="274952" y="5250824"/>
                  <a:pt x="275462" y="5254919"/>
                </a:cubicBezTo>
                <a:cubicBezTo>
                  <a:pt x="258407" y="5258851"/>
                  <a:pt x="276976" y="5290392"/>
                  <a:pt x="262897" y="5286259"/>
                </a:cubicBezTo>
                <a:cubicBezTo>
                  <a:pt x="262724" y="5309439"/>
                  <a:pt x="239612" y="5337531"/>
                  <a:pt x="252761" y="5357801"/>
                </a:cubicBezTo>
                <a:cubicBezTo>
                  <a:pt x="248775" y="5392256"/>
                  <a:pt x="247799" y="5423412"/>
                  <a:pt x="242360" y="5460080"/>
                </a:cubicBezTo>
                <a:cubicBezTo>
                  <a:pt x="232632" y="5488478"/>
                  <a:pt x="242025" y="5519143"/>
                  <a:pt x="229880" y="5539714"/>
                </a:cubicBezTo>
                <a:cubicBezTo>
                  <a:pt x="230558" y="5572454"/>
                  <a:pt x="222150" y="5613340"/>
                  <a:pt x="204283" y="5639080"/>
                </a:cubicBezTo>
                <a:cubicBezTo>
                  <a:pt x="201596" y="5674226"/>
                  <a:pt x="191051" y="5680198"/>
                  <a:pt x="198948" y="5710958"/>
                </a:cubicBezTo>
                <a:cubicBezTo>
                  <a:pt x="196338" y="5713534"/>
                  <a:pt x="194185" y="5716550"/>
                  <a:pt x="192367" y="5719859"/>
                </a:cubicBezTo>
                <a:lnTo>
                  <a:pt x="188035" y="5729935"/>
                </a:lnTo>
                <a:lnTo>
                  <a:pt x="188428" y="5731182"/>
                </a:lnTo>
                <a:lnTo>
                  <a:pt x="181635" y="5753538"/>
                </a:lnTo>
                <a:lnTo>
                  <a:pt x="169744" y="5796307"/>
                </a:lnTo>
                <a:lnTo>
                  <a:pt x="170351" y="5796644"/>
                </a:lnTo>
                <a:cubicBezTo>
                  <a:pt x="171558" y="5797954"/>
                  <a:pt x="172173" y="5799948"/>
                  <a:pt x="171559" y="5803435"/>
                </a:cubicBezTo>
                <a:cubicBezTo>
                  <a:pt x="182664" y="5798231"/>
                  <a:pt x="175075" y="5805646"/>
                  <a:pt x="172284" y="5816391"/>
                </a:cubicBezTo>
                <a:cubicBezTo>
                  <a:pt x="188911" y="5810703"/>
                  <a:pt x="174844" y="5841128"/>
                  <a:pt x="182542" y="5846382"/>
                </a:cubicBezTo>
                <a:cubicBezTo>
                  <a:pt x="180118" y="5854404"/>
                  <a:pt x="177856" y="5862781"/>
                  <a:pt x="175877" y="5871336"/>
                </a:cubicBezTo>
                <a:lnTo>
                  <a:pt x="174910" y="5876376"/>
                </a:lnTo>
                <a:lnTo>
                  <a:pt x="175047" y="5876483"/>
                </a:lnTo>
                <a:cubicBezTo>
                  <a:pt x="175167" y="5877594"/>
                  <a:pt x="174973" y="5879257"/>
                  <a:pt x="174335" y="5881814"/>
                </a:cubicBezTo>
                <a:lnTo>
                  <a:pt x="171273" y="5895339"/>
                </a:lnTo>
                <a:cubicBezTo>
                  <a:pt x="171401" y="5896476"/>
                  <a:pt x="171530" y="5897612"/>
                  <a:pt x="171658" y="5898749"/>
                </a:cubicBezTo>
                <a:lnTo>
                  <a:pt x="174658" y="5919558"/>
                </a:lnTo>
                <a:cubicBezTo>
                  <a:pt x="173958" y="5933601"/>
                  <a:pt x="171208" y="5962838"/>
                  <a:pt x="169099" y="5984417"/>
                </a:cubicBezTo>
                <a:cubicBezTo>
                  <a:pt x="162916" y="6005205"/>
                  <a:pt x="164971" y="6025162"/>
                  <a:pt x="162007" y="6049043"/>
                </a:cubicBezTo>
                <a:cubicBezTo>
                  <a:pt x="150795" y="6073830"/>
                  <a:pt x="160091" y="6088483"/>
                  <a:pt x="156875" y="6114000"/>
                </a:cubicBezTo>
                <a:cubicBezTo>
                  <a:pt x="141597" y="6134477"/>
                  <a:pt x="163381" y="6133378"/>
                  <a:pt x="165441" y="6146938"/>
                </a:cubicBezTo>
                <a:lnTo>
                  <a:pt x="165177" y="6150658"/>
                </a:lnTo>
                <a:lnTo>
                  <a:pt x="161772" y="6160011"/>
                </a:lnTo>
                <a:lnTo>
                  <a:pt x="160051" y="6163393"/>
                </a:lnTo>
                <a:cubicBezTo>
                  <a:pt x="159032" y="6165775"/>
                  <a:pt x="158564" y="6167421"/>
                  <a:pt x="158473" y="6168628"/>
                </a:cubicBezTo>
                <a:cubicBezTo>
                  <a:pt x="158506" y="6168685"/>
                  <a:pt x="158540" y="6168742"/>
                  <a:pt x="158573" y="6168799"/>
                </a:cubicBezTo>
                <a:lnTo>
                  <a:pt x="146463" y="6196671"/>
                </a:lnTo>
                <a:cubicBezTo>
                  <a:pt x="152348" y="6205503"/>
                  <a:pt x="134460" y="6231012"/>
                  <a:pt x="150209" y="6232365"/>
                </a:cubicBezTo>
                <a:cubicBezTo>
                  <a:pt x="145821" y="6242321"/>
                  <a:pt x="137774" y="6246719"/>
                  <a:pt x="148544" y="6246162"/>
                </a:cubicBezTo>
                <a:cubicBezTo>
                  <a:pt x="147378" y="6249522"/>
                  <a:pt x="147566" y="6251866"/>
                  <a:pt x="148403" y="6253754"/>
                </a:cubicBezTo>
                <a:lnTo>
                  <a:pt x="138880" y="6276449"/>
                </a:lnTo>
                <a:cubicBezTo>
                  <a:pt x="138814" y="6277540"/>
                  <a:pt x="138749" y="6278630"/>
                  <a:pt x="138683" y="6279721"/>
                </a:cubicBezTo>
                <a:lnTo>
                  <a:pt x="130721" y="6293675"/>
                </a:lnTo>
                <a:lnTo>
                  <a:pt x="120717" y="6313967"/>
                </a:lnTo>
                <a:cubicBezTo>
                  <a:pt x="120758" y="6314457"/>
                  <a:pt x="120800" y="6314947"/>
                  <a:pt x="120841" y="6315437"/>
                </a:cubicBezTo>
                <a:lnTo>
                  <a:pt x="115208" y="6324024"/>
                </a:lnTo>
                <a:cubicBezTo>
                  <a:pt x="113007" y="6326672"/>
                  <a:pt x="103991" y="6364381"/>
                  <a:pt x="101217" y="6365923"/>
                </a:cubicBezTo>
                <a:lnTo>
                  <a:pt x="74946" y="6556817"/>
                </a:lnTo>
                <a:cubicBezTo>
                  <a:pt x="55357" y="6665926"/>
                  <a:pt x="35695" y="6744075"/>
                  <a:pt x="16001" y="6808678"/>
                </a:cubicBezTo>
                <a:lnTo>
                  <a:pt x="0" y="6858000"/>
                </a:lnTo>
                <a:lnTo>
                  <a:pt x="5734864" y="6858000"/>
                </a:lnTo>
                <a:lnTo>
                  <a:pt x="5734864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05B0559-A2D8-AB11-C24B-B2676D04DC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3408" y="992094"/>
            <a:ext cx="3616913" cy="279516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1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ALTA DISPONIBILIDAD</a:t>
            </a:r>
          </a:p>
        </p:txBody>
      </p:sp>
      <p:pic>
        <p:nvPicPr>
          <p:cNvPr id="5" name="Marcador de contenido 4" descr="Diagrama&#10;&#10;Descripción generada automáticamente">
            <a:extLst>
              <a:ext uri="{FF2B5EF4-FFF2-40B4-BE49-F238E27FC236}">
                <a16:creationId xmlns:a16="http://schemas.microsoft.com/office/drawing/2014/main" id="{225A8191-1539-5CD8-48D1-89936CC8A1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4801" y="578738"/>
            <a:ext cx="5670549" cy="5670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21825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 descr="Diagrama&#10;&#10;Descripción generada automáticamente">
            <a:extLst>
              <a:ext uri="{FF2B5EF4-FFF2-40B4-BE49-F238E27FC236}">
                <a16:creationId xmlns:a16="http://schemas.microsoft.com/office/drawing/2014/main" id="{B4320320-3643-8B4D-BBA6-BEF064182F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3859" y="643466"/>
            <a:ext cx="5864281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5724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Marcador de contenido 4" descr="Diagrama, Esquemático&#10;&#10;Descripción generada automáticamente">
            <a:extLst>
              <a:ext uri="{FF2B5EF4-FFF2-40B4-BE49-F238E27FC236}">
                <a16:creationId xmlns:a16="http://schemas.microsoft.com/office/drawing/2014/main" id="{B06FCECE-FE1E-BDAD-B8D8-7C3F90A54A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52" r="1" b="22142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0221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914257E-1E2A-4AC7-89EC-1FB65C9C0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03E1C8F1-97F5-489C-8308-958F096572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1269336" cy="2008639"/>
          </a:xfrm>
          <a:custGeom>
            <a:avLst/>
            <a:gdLst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174645 w 11269336"/>
              <a:gd name="connsiteY140" fmla="*/ 2088358 h 2323145"/>
              <a:gd name="connsiteX141" fmla="*/ 5092476 w 11269336"/>
              <a:gd name="connsiteY141" fmla="*/ 2100737 h 2323145"/>
              <a:gd name="connsiteX142" fmla="*/ 5060738 w 11269336"/>
              <a:gd name="connsiteY142" fmla="*/ 2083274 h 2323145"/>
              <a:gd name="connsiteX143" fmla="*/ 4860988 w 11269336"/>
              <a:gd name="connsiteY143" fmla="*/ 2135698 h 2323145"/>
              <a:gd name="connsiteX144" fmla="*/ 4807902 w 11269336"/>
              <a:gd name="connsiteY144" fmla="*/ 2138894 h 2323145"/>
              <a:gd name="connsiteX145" fmla="*/ 4765388 w 11269336"/>
              <a:gd name="connsiteY145" fmla="*/ 2162525 h 2323145"/>
              <a:gd name="connsiteX146" fmla="*/ 4745033 w 11269336"/>
              <a:gd name="connsiteY146" fmla="*/ 2158859 h 2323145"/>
              <a:gd name="connsiteX147" fmla="*/ 4741475 w 11269336"/>
              <a:gd name="connsiteY147" fmla="*/ 2157998 h 2323145"/>
              <a:gd name="connsiteX148" fmla="*/ 4728247 w 11269336"/>
              <a:gd name="connsiteY148" fmla="*/ 2159526 h 2323145"/>
              <a:gd name="connsiteX149" fmla="*/ 4723263 w 11269336"/>
              <a:gd name="connsiteY149" fmla="*/ 2153742 h 2323145"/>
              <a:gd name="connsiteX150" fmla="*/ 4702453 w 11269336"/>
              <a:gd name="connsiteY150" fmla="*/ 2151586 h 2323145"/>
              <a:gd name="connsiteX151" fmla="*/ 4678455 w 11269336"/>
              <a:gd name="connsiteY151" fmla="*/ 2156131 h 2323145"/>
              <a:gd name="connsiteX152" fmla="*/ 4593061 w 11269336"/>
              <a:gd name="connsiteY152" fmla="*/ 2171597 h 2323145"/>
              <a:gd name="connsiteX153" fmla="*/ 4579902 w 11269336"/>
              <a:gd name="connsiteY153" fmla="*/ 2177927 h 2323145"/>
              <a:gd name="connsiteX154" fmla="*/ 4533444 w 11269336"/>
              <a:gd name="connsiteY154" fmla="*/ 2181200 h 2323145"/>
              <a:gd name="connsiteX155" fmla="*/ 4492832 w 11269336"/>
              <a:gd name="connsiteY155" fmla="*/ 2188033 h 2323145"/>
              <a:gd name="connsiteX156" fmla="*/ 4467257 w 11269336"/>
              <a:gd name="connsiteY156" fmla="*/ 2196121 h 2323145"/>
              <a:gd name="connsiteX157" fmla="*/ 4459937 w 11269336"/>
              <a:gd name="connsiteY157" fmla="*/ 2195182 h 2323145"/>
              <a:gd name="connsiteX158" fmla="*/ 4433312 w 11269336"/>
              <a:gd name="connsiteY158" fmla="*/ 2199004 h 2323145"/>
              <a:gd name="connsiteX159" fmla="*/ 4420601 w 11269336"/>
              <a:gd name="connsiteY159" fmla="*/ 2205158 h 2323145"/>
              <a:gd name="connsiteX160" fmla="*/ 4405765 w 11269336"/>
              <a:gd name="connsiteY160" fmla="*/ 2199902 h 2323145"/>
              <a:gd name="connsiteX161" fmla="*/ 4401354 w 11269336"/>
              <a:gd name="connsiteY161" fmla="*/ 2194745 h 2323145"/>
              <a:gd name="connsiteX162" fmla="*/ 4383151 w 11269336"/>
              <a:gd name="connsiteY162" fmla="*/ 2201140 h 2323145"/>
              <a:gd name="connsiteX163" fmla="*/ 4366646 w 11269336"/>
              <a:gd name="connsiteY163" fmla="*/ 2198564 h 2323145"/>
              <a:gd name="connsiteX164" fmla="*/ 4354009 w 11269336"/>
              <a:gd name="connsiteY164" fmla="*/ 2204984 h 2323145"/>
              <a:gd name="connsiteX165" fmla="*/ 4348284 w 11269336"/>
              <a:gd name="connsiteY165" fmla="*/ 2205270 h 2323145"/>
              <a:gd name="connsiteX166" fmla="*/ 4333906 w 11269336"/>
              <a:gd name="connsiteY166" fmla="*/ 2205251 h 2323145"/>
              <a:gd name="connsiteX167" fmla="*/ 4308819 w 11269336"/>
              <a:gd name="connsiteY167" fmla="*/ 2203822 h 2323145"/>
              <a:gd name="connsiteX168" fmla="*/ 4301210 w 11269336"/>
              <a:gd name="connsiteY168" fmla="*/ 2204456 h 2323145"/>
              <a:gd name="connsiteX169" fmla="*/ 4283095 w 11269336"/>
              <a:gd name="connsiteY169" fmla="*/ 2198177 h 2323145"/>
              <a:gd name="connsiteX170" fmla="*/ 4250119 w 11269336"/>
              <a:gd name="connsiteY170" fmla="*/ 2196342 h 2323145"/>
              <a:gd name="connsiteX171" fmla="*/ 4189203 w 11269336"/>
              <a:gd name="connsiteY171" fmla="*/ 2178994 h 2323145"/>
              <a:gd name="connsiteX172" fmla="*/ 4154035 w 11269336"/>
              <a:gd name="connsiteY172" fmla="*/ 2171950 h 2323145"/>
              <a:gd name="connsiteX173" fmla="*/ 4129569 w 11269336"/>
              <a:gd name="connsiteY173" fmla="*/ 2163850 h 2323145"/>
              <a:gd name="connsiteX174" fmla="*/ 4061250 w 11269336"/>
              <a:gd name="connsiteY174" fmla="*/ 2159236 h 2323145"/>
              <a:gd name="connsiteX175" fmla="*/ 3945480 w 11269336"/>
              <a:gd name="connsiteY175" fmla="*/ 2158279 h 2323145"/>
              <a:gd name="connsiteX176" fmla="*/ 3921468 w 11269336"/>
              <a:gd name="connsiteY176" fmla="*/ 2156588 h 2323145"/>
              <a:gd name="connsiteX177" fmla="*/ 3903348 w 11269336"/>
              <a:gd name="connsiteY177" fmla="*/ 2149220 h 2323145"/>
              <a:gd name="connsiteX178" fmla="*/ 3901342 w 11269336"/>
              <a:gd name="connsiteY178" fmla="*/ 2142355 h 2323145"/>
              <a:gd name="connsiteX179" fmla="*/ 3888539 w 11269336"/>
              <a:gd name="connsiteY179" fmla="*/ 2140476 h 2323145"/>
              <a:gd name="connsiteX180" fmla="*/ 3885662 w 11269336"/>
              <a:gd name="connsiteY180" fmla="*/ 2138740 h 2323145"/>
              <a:gd name="connsiteX181" fmla="*/ 3868627 w 11269336"/>
              <a:gd name="connsiteY181" fmla="*/ 2130023 h 2323145"/>
              <a:gd name="connsiteX182" fmla="*/ 3819177 w 11269336"/>
              <a:gd name="connsiteY182" fmla="*/ 2142111 h 2323145"/>
              <a:gd name="connsiteX183" fmla="*/ 3769100 w 11269336"/>
              <a:gd name="connsiteY183" fmla="*/ 2131731 h 2323145"/>
              <a:gd name="connsiteX184" fmla="*/ 3562752 w 11269336"/>
              <a:gd name="connsiteY184" fmla="*/ 2131785 h 2323145"/>
              <a:gd name="connsiteX185" fmla="*/ 3541402 w 11269336"/>
              <a:gd name="connsiteY185" fmla="*/ 2106821 h 2323145"/>
              <a:gd name="connsiteX186" fmla="*/ 3460591 w 11269336"/>
              <a:gd name="connsiteY186" fmla="*/ 2097951 h 2323145"/>
              <a:gd name="connsiteX187" fmla="*/ 3320348 w 11269336"/>
              <a:gd name="connsiteY187" fmla="*/ 2130191 h 2323145"/>
              <a:gd name="connsiteX188" fmla="*/ 3170922 w 11269336"/>
              <a:gd name="connsiteY188" fmla="*/ 2115957 h 2323145"/>
              <a:gd name="connsiteX189" fmla="*/ 3156256 w 11269336"/>
              <a:gd name="connsiteY189" fmla="*/ 2124773 h 2323145"/>
              <a:gd name="connsiteX190" fmla="*/ 3140298 w 11269336"/>
              <a:gd name="connsiteY190" fmla="*/ 2129182 h 2323145"/>
              <a:gd name="connsiteX191" fmla="*/ 3138514 w 11269336"/>
              <a:gd name="connsiteY191" fmla="*/ 2128069 h 2323145"/>
              <a:gd name="connsiteX192" fmla="*/ 3120467 w 11269336"/>
              <a:gd name="connsiteY192" fmla="*/ 2128281 h 2323145"/>
              <a:gd name="connsiteX193" fmla="*/ 3116175 w 11269336"/>
              <a:gd name="connsiteY193" fmla="*/ 2131633 h 2323145"/>
              <a:gd name="connsiteX194" fmla="*/ 3103685 w 11269336"/>
              <a:gd name="connsiteY194" fmla="*/ 2132814 h 2323145"/>
              <a:gd name="connsiteX195" fmla="*/ 3078794 w 11269336"/>
              <a:gd name="connsiteY195" fmla="*/ 2137935 h 2323145"/>
              <a:gd name="connsiteX196" fmla="*/ 3074407 w 11269336"/>
              <a:gd name="connsiteY196" fmla="*/ 2136274 h 2323145"/>
              <a:gd name="connsiteX197" fmla="*/ 3037285 w 11269336"/>
              <a:gd name="connsiteY197" fmla="*/ 2139919 h 2323145"/>
              <a:gd name="connsiteX198" fmla="*/ 3036901 w 11269336"/>
              <a:gd name="connsiteY198" fmla="*/ 2138726 h 2323145"/>
              <a:gd name="connsiteX199" fmla="*/ 3026996 w 11269336"/>
              <a:gd name="connsiteY199" fmla="*/ 2134322 h 2323145"/>
              <a:gd name="connsiteX200" fmla="*/ 3007772 w 11269336"/>
              <a:gd name="connsiteY200" fmla="*/ 2128742 h 2323145"/>
              <a:gd name="connsiteX201" fmla="*/ 2965030 w 11269336"/>
              <a:gd name="connsiteY201" fmla="*/ 2100494 h 2323145"/>
              <a:gd name="connsiteX202" fmla="*/ 2926342 w 11269336"/>
              <a:gd name="connsiteY202" fmla="*/ 2104155 h 2323145"/>
              <a:gd name="connsiteX203" fmla="*/ 2918608 w 11269336"/>
              <a:gd name="connsiteY203" fmla="*/ 2104215 h 2323145"/>
              <a:gd name="connsiteX204" fmla="*/ 2918475 w 11269336"/>
              <a:gd name="connsiteY204" fmla="*/ 2103937 h 2323145"/>
              <a:gd name="connsiteX205" fmla="*/ 2910360 w 11269336"/>
              <a:gd name="connsiteY205" fmla="*/ 2103444 h 2323145"/>
              <a:gd name="connsiteX206" fmla="*/ 2904507 w 11269336"/>
              <a:gd name="connsiteY206" fmla="*/ 2104326 h 2323145"/>
              <a:gd name="connsiteX207" fmla="*/ 2889503 w 11269336"/>
              <a:gd name="connsiteY207" fmla="*/ 2104443 h 2323145"/>
              <a:gd name="connsiteX208" fmla="*/ 2884480 w 11269336"/>
              <a:gd name="connsiteY208" fmla="*/ 2102626 h 2323145"/>
              <a:gd name="connsiteX209" fmla="*/ 2882689 w 11269336"/>
              <a:gd name="connsiteY209" fmla="*/ 2099228 h 2323145"/>
              <a:gd name="connsiteX210" fmla="*/ 2881291 w 11269336"/>
              <a:gd name="connsiteY210" fmla="*/ 2099618 h 2323145"/>
              <a:gd name="connsiteX211" fmla="*/ 2853979 w 11269336"/>
              <a:gd name="connsiteY211" fmla="*/ 2090388 h 2323145"/>
              <a:gd name="connsiteX212" fmla="*/ 2791790 w 11269336"/>
              <a:gd name="connsiteY212" fmla="*/ 2080332 h 2323145"/>
              <a:gd name="connsiteX213" fmla="*/ 2755844 w 11269336"/>
              <a:gd name="connsiteY213" fmla="*/ 2078874 h 2323145"/>
              <a:gd name="connsiteX214" fmla="*/ 2657742 w 11269336"/>
              <a:gd name="connsiteY214" fmla="*/ 2070179 h 2323145"/>
              <a:gd name="connsiteX215" fmla="*/ 2559549 w 11269336"/>
              <a:gd name="connsiteY215" fmla="*/ 2057873 h 2323145"/>
              <a:gd name="connsiteX216" fmla="*/ 2512054 w 11269336"/>
              <a:gd name="connsiteY216" fmla="*/ 2031671 h 2323145"/>
              <a:gd name="connsiteX217" fmla="*/ 2506437 w 11269336"/>
              <a:gd name="connsiteY217" fmla="*/ 2030918 h 2323145"/>
              <a:gd name="connsiteX218" fmla="*/ 2491752 w 11269336"/>
              <a:gd name="connsiteY218" fmla="*/ 2033906 h 2323145"/>
              <a:gd name="connsiteX219" fmla="*/ 2486338 w 11269336"/>
              <a:gd name="connsiteY219" fmla="*/ 2035862 h 2323145"/>
              <a:gd name="connsiteX220" fmla="*/ 2478186 w 11269336"/>
              <a:gd name="connsiteY220" fmla="*/ 2036953 h 2323145"/>
              <a:gd name="connsiteX221" fmla="*/ 2477950 w 11269336"/>
              <a:gd name="connsiteY221" fmla="*/ 2036715 h 2323145"/>
              <a:gd name="connsiteX222" fmla="*/ 2470381 w 11269336"/>
              <a:gd name="connsiteY222" fmla="*/ 2038256 h 2323145"/>
              <a:gd name="connsiteX223" fmla="*/ 2433781 w 11269336"/>
              <a:gd name="connsiteY223" fmla="*/ 2049140 h 2323145"/>
              <a:gd name="connsiteX224" fmla="*/ 2381172 w 11269336"/>
              <a:gd name="connsiteY224" fmla="*/ 2030645 h 2323145"/>
              <a:gd name="connsiteX225" fmla="*/ 2360198 w 11269336"/>
              <a:gd name="connsiteY225" fmla="*/ 2029059 h 2323145"/>
              <a:gd name="connsiteX226" fmla="*/ 2348815 w 11269336"/>
              <a:gd name="connsiteY226" fmla="*/ 2026798 h 2323145"/>
              <a:gd name="connsiteX227" fmla="*/ 2347988 w 11269336"/>
              <a:gd name="connsiteY227" fmla="*/ 2025745 h 2323145"/>
              <a:gd name="connsiteX228" fmla="*/ 2312920 w 11269336"/>
              <a:gd name="connsiteY228" fmla="*/ 2036311 h 2323145"/>
              <a:gd name="connsiteX229" fmla="*/ 2307986 w 11269336"/>
              <a:gd name="connsiteY229" fmla="*/ 2035583 h 2323145"/>
              <a:gd name="connsiteX230" fmla="*/ 2285481 w 11269336"/>
              <a:gd name="connsiteY230" fmla="*/ 2045197 h 2323145"/>
              <a:gd name="connsiteX231" fmla="*/ 2273666 w 11269336"/>
              <a:gd name="connsiteY231" fmla="*/ 2048710 h 2323145"/>
              <a:gd name="connsiteX232" fmla="*/ 2270719 w 11269336"/>
              <a:gd name="connsiteY232" fmla="*/ 2052702 h 2323145"/>
              <a:gd name="connsiteX233" fmla="*/ 2253080 w 11269336"/>
              <a:gd name="connsiteY233" fmla="*/ 2056363 h 2323145"/>
              <a:gd name="connsiteX234" fmla="*/ 2250906 w 11269336"/>
              <a:gd name="connsiteY234" fmla="*/ 2055654 h 2323145"/>
              <a:gd name="connsiteX235" fmla="*/ 2236905 w 11269336"/>
              <a:gd name="connsiteY235" fmla="*/ 2062882 h 2323145"/>
              <a:gd name="connsiteX236" fmla="*/ 2225830 w 11269336"/>
              <a:gd name="connsiteY236" fmla="*/ 2074027 h 2323145"/>
              <a:gd name="connsiteX237" fmla="*/ 2073776 w 11269336"/>
              <a:gd name="connsiteY237" fmla="*/ 2089244 h 2323145"/>
              <a:gd name="connsiteX238" fmla="*/ 1948256 w 11269336"/>
              <a:gd name="connsiteY238" fmla="*/ 2146616 h 2323145"/>
              <a:gd name="connsiteX239" fmla="*/ 1865582 w 11269336"/>
              <a:gd name="connsiteY239" fmla="*/ 2153738 h 2323145"/>
              <a:gd name="connsiteX240" fmla="*/ 1835210 w 11269336"/>
              <a:gd name="connsiteY240" fmla="*/ 2134244 h 2323145"/>
              <a:gd name="connsiteX241" fmla="*/ 1632661 w 11269336"/>
              <a:gd name="connsiteY241" fmla="*/ 2173882 h 2323145"/>
              <a:gd name="connsiteX242" fmla="*/ 1579590 w 11269336"/>
              <a:gd name="connsiteY242" fmla="*/ 2173680 h 2323145"/>
              <a:gd name="connsiteX243" fmla="*/ 1535601 w 11269336"/>
              <a:gd name="connsiteY243" fmla="*/ 2194590 h 2323145"/>
              <a:gd name="connsiteX244" fmla="*/ 1515594 w 11269336"/>
              <a:gd name="connsiteY244" fmla="*/ 2189622 h 2323145"/>
              <a:gd name="connsiteX245" fmla="*/ 1512113 w 11269336"/>
              <a:gd name="connsiteY245" fmla="*/ 2188534 h 2323145"/>
              <a:gd name="connsiteX246" fmla="*/ 1498838 w 11269336"/>
              <a:gd name="connsiteY246" fmla="*/ 2189213 h 2323145"/>
              <a:gd name="connsiteX247" fmla="*/ 1494279 w 11269336"/>
              <a:gd name="connsiteY247" fmla="*/ 2183112 h 2323145"/>
              <a:gd name="connsiteX248" fmla="*/ 1473714 w 11269336"/>
              <a:gd name="connsiteY248" fmla="*/ 2179625 h 2323145"/>
              <a:gd name="connsiteX249" fmla="*/ 1449503 w 11269336"/>
              <a:gd name="connsiteY249" fmla="*/ 2182633 h 2323145"/>
              <a:gd name="connsiteX250" fmla="*/ 1335495 w 11269336"/>
              <a:gd name="connsiteY250" fmla="*/ 2203940 h 2323145"/>
              <a:gd name="connsiteX251" fmla="*/ 1266687 w 11269336"/>
              <a:gd name="connsiteY251" fmla="*/ 2212688 h 2323145"/>
              <a:gd name="connsiteX252" fmla="*/ 1239614 w 11269336"/>
              <a:gd name="connsiteY252" fmla="*/ 2209727 h 2323145"/>
              <a:gd name="connsiteX253" fmla="*/ 1202436 w 11269336"/>
              <a:gd name="connsiteY253" fmla="*/ 2209817 h 2323145"/>
              <a:gd name="connsiteX254" fmla="*/ 1136097 w 11269336"/>
              <a:gd name="connsiteY254" fmla="*/ 2205112 h 2323145"/>
              <a:gd name="connsiteX255" fmla="*/ 1048229 w 11269336"/>
              <a:gd name="connsiteY255" fmla="*/ 2207249 h 2323145"/>
              <a:gd name="connsiteX256" fmla="*/ 988232 w 11269336"/>
              <a:gd name="connsiteY256" fmla="*/ 2235635 h 2323145"/>
              <a:gd name="connsiteX257" fmla="*/ 981959 w 11269336"/>
              <a:gd name="connsiteY257" fmla="*/ 2231607 h 2323145"/>
              <a:gd name="connsiteX258" fmla="*/ 938600 w 11269336"/>
              <a:gd name="connsiteY258" fmla="*/ 2238113 h 2323145"/>
              <a:gd name="connsiteX259" fmla="*/ 791788 w 11269336"/>
              <a:gd name="connsiteY259" fmla="*/ 2293224 h 2323145"/>
              <a:gd name="connsiteX260" fmla="*/ 706914 w 11269336"/>
              <a:gd name="connsiteY260" fmla="*/ 2305046 h 2323145"/>
              <a:gd name="connsiteX261" fmla="*/ 675971 w 11269336"/>
              <a:gd name="connsiteY261" fmla="*/ 2304030 h 2323145"/>
              <a:gd name="connsiteX262" fmla="*/ 624180 w 11269336"/>
              <a:gd name="connsiteY262" fmla="*/ 2302650 h 2323145"/>
              <a:gd name="connsiteX263" fmla="*/ 583453 w 11269336"/>
              <a:gd name="connsiteY263" fmla="*/ 2288788 h 2323145"/>
              <a:gd name="connsiteX264" fmla="*/ 540946 w 11269336"/>
              <a:gd name="connsiteY264" fmla="*/ 2292721 h 2323145"/>
              <a:gd name="connsiteX265" fmla="*/ 533680 w 11269336"/>
              <a:gd name="connsiteY265" fmla="*/ 2310233 h 2323145"/>
              <a:gd name="connsiteX266" fmla="*/ 487366 w 11269336"/>
              <a:gd name="connsiteY266" fmla="*/ 2309053 h 2323145"/>
              <a:gd name="connsiteX267" fmla="*/ 416820 w 11269336"/>
              <a:gd name="connsiteY267" fmla="*/ 2305443 h 2323145"/>
              <a:gd name="connsiteX268" fmla="*/ 376805 w 11269336"/>
              <a:gd name="connsiteY268" fmla="*/ 2307647 h 2323145"/>
              <a:gd name="connsiteX269" fmla="*/ 266777 w 11269336"/>
              <a:gd name="connsiteY269" fmla="*/ 2309012 h 2323145"/>
              <a:gd name="connsiteX270" fmla="*/ 156013 w 11269336"/>
              <a:gd name="connsiteY270" fmla="*/ 2306832 h 2323145"/>
              <a:gd name="connsiteX271" fmla="*/ 87258 w 11269336"/>
              <a:gd name="connsiteY271" fmla="*/ 2285511 h 2323145"/>
              <a:gd name="connsiteX272" fmla="*/ 23798 w 11269336"/>
              <a:gd name="connsiteY272" fmla="*/ 2281822 h 2323145"/>
              <a:gd name="connsiteX273" fmla="*/ 0 w 11269336"/>
              <a:gd name="connsiteY273" fmla="*/ 2285369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092476 w 11269336"/>
              <a:gd name="connsiteY140" fmla="*/ 2100737 h 2323145"/>
              <a:gd name="connsiteX141" fmla="*/ 5060738 w 11269336"/>
              <a:gd name="connsiteY141" fmla="*/ 2083274 h 2323145"/>
              <a:gd name="connsiteX142" fmla="*/ 4860988 w 11269336"/>
              <a:gd name="connsiteY142" fmla="*/ 2135698 h 2323145"/>
              <a:gd name="connsiteX143" fmla="*/ 4807902 w 11269336"/>
              <a:gd name="connsiteY143" fmla="*/ 2138894 h 2323145"/>
              <a:gd name="connsiteX144" fmla="*/ 4765388 w 11269336"/>
              <a:gd name="connsiteY144" fmla="*/ 2162525 h 2323145"/>
              <a:gd name="connsiteX145" fmla="*/ 4745033 w 11269336"/>
              <a:gd name="connsiteY145" fmla="*/ 2158859 h 2323145"/>
              <a:gd name="connsiteX146" fmla="*/ 4741475 w 11269336"/>
              <a:gd name="connsiteY146" fmla="*/ 2157998 h 2323145"/>
              <a:gd name="connsiteX147" fmla="*/ 4728247 w 11269336"/>
              <a:gd name="connsiteY147" fmla="*/ 2159526 h 2323145"/>
              <a:gd name="connsiteX148" fmla="*/ 4723263 w 11269336"/>
              <a:gd name="connsiteY148" fmla="*/ 2153742 h 2323145"/>
              <a:gd name="connsiteX149" fmla="*/ 4702453 w 11269336"/>
              <a:gd name="connsiteY149" fmla="*/ 2151586 h 2323145"/>
              <a:gd name="connsiteX150" fmla="*/ 4678455 w 11269336"/>
              <a:gd name="connsiteY150" fmla="*/ 2156131 h 2323145"/>
              <a:gd name="connsiteX151" fmla="*/ 4593061 w 11269336"/>
              <a:gd name="connsiteY151" fmla="*/ 2171597 h 2323145"/>
              <a:gd name="connsiteX152" fmla="*/ 4579902 w 11269336"/>
              <a:gd name="connsiteY152" fmla="*/ 2177927 h 2323145"/>
              <a:gd name="connsiteX153" fmla="*/ 4533444 w 11269336"/>
              <a:gd name="connsiteY153" fmla="*/ 2181200 h 2323145"/>
              <a:gd name="connsiteX154" fmla="*/ 4492832 w 11269336"/>
              <a:gd name="connsiteY154" fmla="*/ 2188033 h 2323145"/>
              <a:gd name="connsiteX155" fmla="*/ 4467257 w 11269336"/>
              <a:gd name="connsiteY155" fmla="*/ 2196121 h 2323145"/>
              <a:gd name="connsiteX156" fmla="*/ 4459937 w 11269336"/>
              <a:gd name="connsiteY156" fmla="*/ 2195182 h 2323145"/>
              <a:gd name="connsiteX157" fmla="*/ 4433312 w 11269336"/>
              <a:gd name="connsiteY157" fmla="*/ 2199004 h 2323145"/>
              <a:gd name="connsiteX158" fmla="*/ 4420601 w 11269336"/>
              <a:gd name="connsiteY158" fmla="*/ 2205158 h 2323145"/>
              <a:gd name="connsiteX159" fmla="*/ 4405765 w 11269336"/>
              <a:gd name="connsiteY159" fmla="*/ 2199902 h 2323145"/>
              <a:gd name="connsiteX160" fmla="*/ 4401354 w 11269336"/>
              <a:gd name="connsiteY160" fmla="*/ 2194745 h 2323145"/>
              <a:gd name="connsiteX161" fmla="*/ 4383151 w 11269336"/>
              <a:gd name="connsiteY161" fmla="*/ 2201140 h 2323145"/>
              <a:gd name="connsiteX162" fmla="*/ 4366646 w 11269336"/>
              <a:gd name="connsiteY162" fmla="*/ 2198564 h 2323145"/>
              <a:gd name="connsiteX163" fmla="*/ 4354009 w 11269336"/>
              <a:gd name="connsiteY163" fmla="*/ 2204984 h 2323145"/>
              <a:gd name="connsiteX164" fmla="*/ 4348284 w 11269336"/>
              <a:gd name="connsiteY164" fmla="*/ 2205270 h 2323145"/>
              <a:gd name="connsiteX165" fmla="*/ 4333906 w 11269336"/>
              <a:gd name="connsiteY165" fmla="*/ 2205251 h 2323145"/>
              <a:gd name="connsiteX166" fmla="*/ 4308819 w 11269336"/>
              <a:gd name="connsiteY166" fmla="*/ 2203822 h 2323145"/>
              <a:gd name="connsiteX167" fmla="*/ 4301210 w 11269336"/>
              <a:gd name="connsiteY167" fmla="*/ 2204456 h 2323145"/>
              <a:gd name="connsiteX168" fmla="*/ 4283095 w 11269336"/>
              <a:gd name="connsiteY168" fmla="*/ 2198177 h 2323145"/>
              <a:gd name="connsiteX169" fmla="*/ 4250119 w 11269336"/>
              <a:gd name="connsiteY169" fmla="*/ 2196342 h 2323145"/>
              <a:gd name="connsiteX170" fmla="*/ 4189203 w 11269336"/>
              <a:gd name="connsiteY170" fmla="*/ 2178994 h 2323145"/>
              <a:gd name="connsiteX171" fmla="*/ 4154035 w 11269336"/>
              <a:gd name="connsiteY171" fmla="*/ 2171950 h 2323145"/>
              <a:gd name="connsiteX172" fmla="*/ 4129569 w 11269336"/>
              <a:gd name="connsiteY172" fmla="*/ 2163850 h 2323145"/>
              <a:gd name="connsiteX173" fmla="*/ 4061250 w 11269336"/>
              <a:gd name="connsiteY173" fmla="*/ 2159236 h 2323145"/>
              <a:gd name="connsiteX174" fmla="*/ 3945480 w 11269336"/>
              <a:gd name="connsiteY174" fmla="*/ 2158279 h 2323145"/>
              <a:gd name="connsiteX175" fmla="*/ 3921468 w 11269336"/>
              <a:gd name="connsiteY175" fmla="*/ 2156588 h 2323145"/>
              <a:gd name="connsiteX176" fmla="*/ 3903348 w 11269336"/>
              <a:gd name="connsiteY176" fmla="*/ 2149220 h 2323145"/>
              <a:gd name="connsiteX177" fmla="*/ 3901342 w 11269336"/>
              <a:gd name="connsiteY177" fmla="*/ 2142355 h 2323145"/>
              <a:gd name="connsiteX178" fmla="*/ 3888539 w 11269336"/>
              <a:gd name="connsiteY178" fmla="*/ 2140476 h 2323145"/>
              <a:gd name="connsiteX179" fmla="*/ 3885662 w 11269336"/>
              <a:gd name="connsiteY179" fmla="*/ 2138740 h 2323145"/>
              <a:gd name="connsiteX180" fmla="*/ 3868627 w 11269336"/>
              <a:gd name="connsiteY180" fmla="*/ 2130023 h 2323145"/>
              <a:gd name="connsiteX181" fmla="*/ 3819177 w 11269336"/>
              <a:gd name="connsiteY181" fmla="*/ 2142111 h 2323145"/>
              <a:gd name="connsiteX182" fmla="*/ 3769100 w 11269336"/>
              <a:gd name="connsiteY182" fmla="*/ 2131731 h 2323145"/>
              <a:gd name="connsiteX183" fmla="*/ 3562752 w 11269336"/>
              <a:gd name="connsiteY183" fmla="*/ 2131785 h 2323145"/>
              <a:gd name="connsiteX184" fmla="*/ 3541402 w 11269336"/>
              <a:gd name="connsiteY184" fmla="*/ 2106821 h 2323145"/>
              <a:gd name="connsiteX185" fmla="*/ 3460591 w 11269336"/>
              <a:gd name="connsiteY185" fmla="*/ 2097951 h 2323145"/>
              <a:gd name="connsiteX186" fmla="*/ 3320348 w 11269336"/>
              <a:gd name="connsiteY186" fmla="*/ 2130191 h 2323145"/>
              <a:gd name="connsiteX187" fmla="*/ 3170922 w 11269336"/>
              <a:gd name="connsiteY187" fmla="*/ 2115957 h 2323145"/>
              <a:gd name="connsiteX188" fmla="*/ 3156256 w 11269336"/>
              <a:gd name="connsiteY188" fmla="*/ 2124773 h 2323145"/>
              <a:gd name="connsiteX189" fmla="*/ 3140298 w 11269336"/>
              <a:gd name="connsiteY189" fmla="*/ 2129182 h 2323145"/>
              <a:gd name="connsiteX190" fmla="*/ 3138514 w 11269336"/>
              <a:gd name="connsiteY190" fmla="*/ 2128069 h 2323145"/>
              <a:gd name="connsiteX191" fmla="*/ 3120467 w 11269336"/>
              <a:gd name="connsiteY191" fmla="*/ 2128281 h 2323145"/>
              <a:gd name="connsiteX192" fmla="*/ 3116175 w 11269336"/>
              <a:gd name="connsiteY192" fmla="*/ 2131633 h 2323145"/>
              <a:gd name="connsiteX193" fmla="*/ 3103685 w 11269336"/>
              <a:gd name="connsiteY193" fmla="*/ 2132814 h 2323145"/>
              <a:gd name="connsiteX194" fmla="*/ 3078794 w 11269336"/>
              <a:gd name="connsiteY194" fmla="*/ 2137935 h 2323145"/>
              <a:gd name="connsiteX195" fmla="*/ 3074407 w 11269336"/>
              <a:gd name="connsiteY195" fmla="*/ 2136274 h 2323145"/>
              <a:gd name="connsiteX196" fmla="*/ 3037285 w 11269336"/>
              <a:gd name="connsiteY196" fmla="*/ 2139919 h 2323145"/>
              <a:gd name="connsiteX197" fmla="*/ 3036901 w 11269336"/>
              <a:gd name="connsiteY197" fmla="*/ 2138726 h 2323145"/>
              <a:gd name="connsiteX198" fmla="*/ 3026996 w 11269336"/>
              <a:gd name="connsiteY198" fmla="*/ 2134322 h 2323145"/>
              <a:gd name="connsiteX199" fmla="*/ 3007772 w 11269336"/>
              <a:gd name="connsiteY199" fmla="*/ 2128742 h 2323145"/>
              <a:gd name="connsiteX200" fmla="*/ 2965030 w 11269336"/>
              <a:gd name="connsiteY200" fmla="*/ 2100494 h 2323145"/>
              <a:gd name="connsiteX201" fmla="*/ 2926342 w 11269336"/>
              <a:gd name="connsiteY201" fmla="*/ 2104155 h 2323145"/>
              <a:gd name="connsiteX202" fmla="*/ 2918608 w 11269336"/>
              <a:gd name="connsiteY202" fmla="*/ 2104215 h 2323145"/>
              <a:gd name="connsiteX203" fmla="*/ 2918475 w 11269336"/>
              <a:gd name="connsiteY203" fmla="*/ 2103937 h 2323145"/>
              <a:gd name="connsiteX204" fmla="*/ 2910360 w 11269336"/>
              <a:gd name="connsiteY204" fmla="*/ 2103444 h 2323145"/>
              <a:gd name="connsiteX205" fmla="*/ 2904507 w 11269336"/>
              <a:gd name="connsiteY205" fmla="*/ 2104326 h 2323145"/>
              <a:gd name="connsiteX206" fmla="*/ 2889503 w 11269336"/>
              <a:gd name="connsiteY206" fmla="*/ 2104443 h 2323145"/>
              <a:gd name="connsiteX207" fmla="*/ 2884480 w 11269336"/>
              <a:gd name="connsiteY207" fmla="*/ 2102626 h 2323145"/>
              <a:gd name="connsiteX208" fmla="*/ 2882689 w 11269336"/>
              <a:gd name="connsiteY208" fmla="*/ 2099228 h 2323145"/>
              <a:gd name="connsiteX209" fmla="*/ 2881291 w 11269336"/>
              <a:gd name="connsiteY209" fmla="*/ 2099618 h 2323145"/>
              <a:gd name="connsiteX210" fmla="*/ 2853979 w 11269336"/>
              <a:gd name="connsiteY210" fmla="*/ 2090388 h 2323145"/>
              <a:gd name="connsiteX211" fmla="*/ 2791790 w 11269336"/>
              <a:gd name="connsiteY211" fmla="*/ 2080332 h 2323145"/>
              <a:gd name="connsiteX212" fmla="*/ 2755844 w 11269336"/>
              <a:gd name="connsiteY212" fmla="*/ 2078874 h 2323145"/>
              <a:gd name="connsiteX213" fmla="*/ 2657742 w 11269336"/>
              <a:gd name="connsiteY213" fmla="*/ 2070179 h 2323145"/>
              <a:gd name="connsiteX214" fmla="*/ 2559549 w 11269336"/>
              <a:gd name="connsiteY214" fmla="*/ 2057873 h 2323145"/>
              <a:gd name="connsiteX215" fmla="*/ 2512054 w 11269336"/>
              <a:gd name="connsiteY215" fmla="*/ 2031671 h 2323145"/>
              <a:gd name="connsiteX216" fmla="*/ 2506437 w 11269336"/>
              <a:gd name="connsiteY216" fmla="*/ 2030918 h 2323145"/>
              <a:gd name="connsiteX217" fmla="*/ 2491752 w 11269336"/>
              <a:gd name="connsiteY217" fmla="*/ 2033906 h 2323145"/>
              <a:gd name="connsiteX218" fmla="*/ 2486338 w 11269336"/>
              <a:gd name="connsiteY218" fmla="*/ 2035862 h 2323145"/>
              <a:gd name="connsiteX219" fmla="*/ 2478186 w 11269336"/>
              <a:gd name="connsiteY219" fmla="*/ 2036953 h 2323145"/>
              <a:gd name="connsiteX220" fmla="*/ 2477950 w 11269336"/>
              <a:gd name="connsiteY220" fmla="*/ 2036715 h 2323145"/>
              <a:gd name="connsiteX221" fmla="*/ 2470381 w 11269336"/>
              <a:gd name="connsiteY221" fmla="*/ 2038256 h 2323145"/>
              <a:gd name="connsiteX222" fmla="*/ 2433781 w 11269336"/>
              <a:gd name="connsiteY222" fmla="*/ 2049140 h 2323145"/>
              <a:gd name="connsiteX223" fmla="*/ 2381172 w 11269336"/>
              <a:gd name="connsiteY223" fmla="*/ 2030645 h 2323145"/>
              <a:gd name="connsiteX224" fmla="*/ 2360198 w 11269336"/>
              <a:gd name="connsiteY224" fmla="*/ 2029059 h 2323145"/>
              <a:gd name="connsiteX225" fmla="*/ 2348815 w 11269336"/>
              <a:gd name="connsiteY225" fmla="*/ 2026798 h 2323145"/>
              <a:gd name="connsiteX226" fmla="*/ 2347988 w 11269336"/>
              <a:gd name="connsiteY226" fmla="*/ 2025745 h 2323145"/>
              <a:gd name="connsiteX227" fmla="*/ 2312920 w 11269336"/>
              <a:gd name="connsiteY227" fmla="*/ 2036311 h 2323145"/>
              <a:gd name="connsiteX228" fmla="*/ 2307986 w 11269336"/>
              <a:gd name="connsiteY228" fmla="*/ 2035583 h 2323145"/>
              <a:gd name="connsiteX229" fmla="*/ 2285481 w 11269336"/>
              <a:gd name="connsiteY229" fmla="*/ 2045197 h 2323145"/>
              <a:gd name="connsiteX230" fmla="*/ 2273666 w 11269336"/>
              <a:gd name="connsiteY230" fmla="*/ 2048710 h 2323145"/>
              <a:gd name="connsiteX231" fmla="*/ 2270719 w 11269336"/>
              <a:gd name="connsiteY231" fmla="*/ 2052702 h 2323145"/>
              <a:gd name="connsiteX232" fmla="*/ 2253080 w 11269336"/>
              <a:gd name="connsiteY232" fmla="*/ 2056363 h 2323145"/>
              <a:gd name="connsiteX233" fmla="*/ 2250906 w 11269336"/>
              <a:gd name="connsiteY233" fmla="*/ 2055654 h 2323145"/>
              <a:gd name="connsiteX234" fmla="*/ 2236905 w 11269336"/>
              <a:gd name="connsiteY234" fmla="*/ 2062882 h 2323145"/>
              <a:gd name="connsiteX235" fmla="*/ 2225830 w 11269336"/>
              <a:gd name="connsiteY235" fmla="*/ 2074027 h 2323145"/>
              <a:gd name="connsiteX236" fmla="*/ 2073776 w 11269336"/>
              <a:gd name="connsiteY236" fmla="*/ 2089244 h 2323145"/>
              <a:gd name="connsiteX237" fmla="*/ 1948256 w 11269336"/>
              <a:gd name="connsiteY237" fmla="*/ 2146616 h 2323145"/>
              <a:gd name="connsiteX238" fmla="*/ 1865582 w 11269336"/>
              <a:gd name="connsiteY238" fmla="*/ 2153738 h 2323145"/>
              <a:gd name="connsiteX239" fmla="*/ 1835210 w 11269336"/>
              <a:gd name="connsiteY239" fmla="*/ 2134244 h 2323145"/>
              <a:gd name="connsiteX240" fmla="*/ 1632661 w 11269336"/>
              <a:gd name="connsiteY240" fmla="*/ 2173882 h 2323145"/>
              <a:gd name="connsiteX241" fmla="*/ 1579590 w 11269336"/>
              <a:gd name="connsiteY241" fmla="*/ 2173680 h 2323145"/>
              <a:gd name="connsiteX242" fmla="*/ 1535601 w 11269336"/>
              <a:gd name="connsiteY242" fmla="*/ 2194590 h 2323145"/>
              <a:gd name="connsiteX243" fmla="*/ 1515594 w 11269336"/>
              <a:gd name="connsiteY243" fmla="*/ 2189622 h 2323145"/>
              <a:gd name="connsiteX244" fmla="*/ 1512113 w 11269336"/>
              <a:gd name="connsiteY244" fmla="*/ 2188534 h 2323145"/>
              <a:gd name="connsiteX245" fmla="*/ 1498838 w 11269336"/>
              <a:gd name="connsiteY245" fmla="*/ 2189213 h 2323145"/>
              <a:gd name="connsiteX246" fmla="*/ 1494279 w 11269336"/>
              <a:gd name="connsiteY246" fmla="*/ 2183112 h 2323145"/>
              <a:gd name="connsiteX247" fmla="*/ 1473714 w 11269336"/>
              <a:gd name="connsiteY247" fmla="*/ 2179625 h 2323145"/>
              <a:gd name="connsiteX248" fmla="*/ 1449503 w 11269336"/>
              <a:gd name="connsiteY248" fmla="*/ 2182633 h 2323145"/>
              <a:gd name="connsiteX249" fmla="*/ 1335495 w 11269336"/>
              <a:gd name="connsiteY249" fmla="*/ 2203940 h 2323145"/>
              <a:gd name="connsiteX250" fmla="*/ 1266687 w 11269336"/>
              <a:gd name="connsiteY250" fmla="*/ 2212688 h 2323145"/>
              <a:gd name="connsiteX251" fmla="*/ 1239614 w 11269336"/>
              <a:gd name="connsiteY251" fmla="*/ 2209727 h 2323145"/>
              <a:gd name="connsiteX252" fmla="*/ 1202436 w 11269336"/>
              <a:gd name="connsiteY252" fmla="*/ 2209817 h 2323145"/>
              <a:gd name="connsiteX253" fmla="*/ 1136097 w 11269336"/>
              <a:gd name="connsiteY253" fmla="*/ 2205112 h 2323145"/>
              <a:gd name="connsiteX254" fmla="*/ 1048229 w 11269336"/>
              <a:gd name="connsiteY254" fmla="*/ 2207249 h 2323145"/>
              <a:gd name="connsiteX255" fmla="*/ 988232 w 11269336"/>
              <a:gd name="connsiteY255" fmla="*/ 2235635 h 2323145"/>
              <a:gd name="connsiteX256" fmla="*/ 981959 w 11269336"/>
              <a:gd name="connsiteY256" fmla="*/ 2231607 h 2323145"/>
              <a:gd name="connsiteX257" fmla="*/ 938600 w 11269336"/>
              <a:gd name="connsiteY257" fmla="*/ 2238113 h 2323145"/>
              <a:gd name="connsiteX258" fmla="*/ 791788 w 11269336"/>
              <a:gd name="connsiteY258" fmla="*/ 2293224 h 2323145"/>
              <a:gd name="connsiteX259" fmla="*/ 706914 w 11269336"/>
              <a:gd name="connsiteY259" fmla="*/ 2305046 h 2323145"/>
              <a:gd name="connsiteX260" fmla="*/ 675971 w 11269336"/>
              <a:gd name="connsiteY260" fmla="*/ 2304030 h 2323145"/>
              <a:gd name="connsiteX261" fmla="*/ 624180 w 11269336"/>
              <a:gd name="connsiteY261" fmla="*/ 2302650 h 2323145"/>
              <a:gd name="connsiteX262" fmla="*/ 583453 w 11269336"/>
              <a:gd name="connsiteY262" fmla="*/ 2288788 h 2323145"/>
              <a:gd name="connsiteX263" fmla="*/ 540946 w 11269336"/>
              <a:gd name="connsiteY263" fmla="*/ 2292721 h 2323145"/>
              <a:gd name="connsiteX264" fmla="*/ 533680 w 11269336"/>
              <a:gd name="connsiteY264" fmla="*/ 2310233 h 2323145"/>
              <a:gd name="connsiteX265" fmla="*/ 487366 w 11269336"/>
              <a:gd name="connsiteY265" fmla="*/ 2309053 h 2323145"/>
              <a:gd name="connsiteX266" fmla="*/ 416820 w 11269336"/>
              <a:gd name="connsiteY266" fmla="*/ 2305443 h 2323145"/>
              <a:gd name="connsiteX267" fmla="*/ 376805 w 11269336"/>
              <a:gd name="connsiteY267" fmla="*/ 2307647 h 2323145"/>
              <a:gd name="connsiteX268" fmla="*/ 266777 w 11269336"/>
              <a:gd name="connsiteY268" fmla="*/ 2309012 h 2323145"/>
              <a:gd name="connsiteX269" fmla="*/ 156013 w 11269336"/>
              <a:gd name="connsiteY269" fmla="*/ 2306832 h 2323145"/>
              <a:gd name="connsiteX270" fmla="*/ 87258 w 11269336"/>
              <a:gd name="connsiteY270" fmla="*/ 2285511 h 2323145"/>
              <a:gd name="connsiteX271" fmla="*/ 23798 w 11269336"/>
              <a:gd name="connsiteY271" fmla="*/ 2281822 h 2323145"/>
              <a:gd name="connsiteX272" fmla="*/ 0 w 11269336"/>
              <a:gd name="connsiteY272" fmla="*/ 2285369 h 2323145"/>
              <a:gd name="connsiteX273" fmla="*/ 0 w 11269336"/>
              <a:gd name="connsiteY27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092476 w 11269336"/>
              <a:gd name="connsiteY139" fmla="*/ 2100737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988232 w 11269336"/>
              <a:gd name="connsiteY252" fmla="*/ 2235635 h 2323145"/>
              <a:gd name="connsiteX253" fmla="*/ 981959 w 11269336"/>
              <a:gd name="connsiteY253" fmla="*/ 2231607 h 2323145"/>
              <a:gd name="connsiteX254" fmla="*/ 938600 w 11269336"/>
              <a:gd name="connsiteY254" fmla="*/ 2238113 h 2323145"/>
              <a:gd name="connsiteX255" fmla="*/ 791788 w 11269336"/>
              <a:gd name="connsiteY255" fmla="*/ 2293224 h 2323145"/>
              <a:gd name="connsiteX256" fmla="*/ 706914 w 11269336"/>
              <a:gd name="connsiteY256" fmla="*/ 2305046 h 2323145"/>
              <a:gd name="connsiteX257" fmla="*/ 675971 w 11269336"/>
              <a:gd name="connsiteY257" fmla="*/ 2304030 h 2323145"/>
              <a:gd name="connsiteX258" fmla="*/ 624180 w 11269336"/>
              <a:gd name="connsiteY258" fmla="*/ 2302650 h 2323145"/>
              <a:gd name="connsiteX259" fmla="*/ 583453 w 11269336"/>
              <a:gd name="connsiteY259" fmla="*/ 2288788 h 2323145"/>
              <a:gd name="connsiteX260" fmla="*/ 540946 w 11269336"/>
              <a:gd name="connsiteY260" fmla="*/ 2292721 h 2323145"/>
              <a:gd name="connsiteX261" fmla="*/ 533680 w 11269336"/>
              <a:gd name="connsiteY261" fmla="*/ 2310233 h 2323145"/>
              <a:gd name="connsiteX262" fmla="*/ 487366 w 11269336"/>
              <a:gd name="connsiteY262" fmla="*/ 2309053 h 2323145"/>
              <a:gd name="connsiteX263" fmla="*/ 416820 w 11269336"/>
              <a:gd name="connsiteY263" fmla="*/ 2305443 h 2323145"/>
              <a:gd name="connsiteX264" fmla="*/ 376805 w 11269336"/>
              <a:gd name="connsiteY264" fmla="*/ 2307647 h 2323145"/>
              <a:gd name="connsiteX265" fmla="*/ 266777 w 11269336"/>
              <a:gd name="connsiteY265" fmla="*/ 2309012 h 2323145"/>
              <a:gd name="connsiteX266" fmla="*/ 156013 w 11269336"/>
              <a:gd name="connsiteY266" fmla="*/ 2306832 h 2323145"/>
              <a:gd name="connsiteX267" fmla="*/ 87258 w 11269336"/>
              <a:gd name="connsiteY267" fmla="*/ 2285511 h 2323145"/>
              <a:gd name="connsiteX268" fmla="*/ 23798 w 11269336"/>
              <a:gd name="connsiteY268" fmla="*/ 2281822 h 2323145"/>
              <a:gd name="connsiteX269" fmla="*/ 0 w 11269336"/>
              <a:gd name="connsiteY269" fmla="*/ 2285369 h 2323145"/>
              <a:gd name="connsiteX270" fmla="*/ 0 w 11269336"/>
              <a:gd name="connsiteY27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266687 w 11269336"/>
              <a:gd name="connsiteY247" fmla="*/ 2212688 h 2323145"/>
              <a:gd name="connsiteX248" fmla="*/ 1239614 w 11269336"/>
              <a:gd name="connsiteY248" fmla="*/ 2209727 h 2323145"/>
              <a:gd name="connsiteX249" fmla="*/ 1202436 w 11269336"/>
              <a:gd name="connsiteY249" fmla="*/ 2209817 h 2323145"/>
              <a:gd name="connsiteX250" fmla="*/ 1136097 w 11269336"/>
              <a:gd name="connsiteY250" fmla="*/ 2205112 h 2323145"/>
              <a:gd name="connsiteX251" fmla="*/ 988232 w 11269336"/>
              <a:gd name="connsiteY251" fmla="*/ 2235635 h 2323145"/>
              <a:gd name="connsiteX252" fmla="*/ 981959 w 11269336"/>
              <a:gd name="connsiteY252" fmla="*/ 2231607 h 2323145"/>
              <a:gd name="connsiteX253" fmla="*/ 938600 w 11269336"/>
              <a:gd name="connsiteY253" fmla="*/ 2238113 h 2323145"/>
              <a:gd name="connsiteX254" fmla="*/ 791788 w 11269336"/>
              <a:gd name="connsiteY254" fmla="*/ 2293224 h 2323145"/>
              <a:gd name="connsiteX255" fmla="*/ 706914 w 11269336"/>
              <a:gd name="connsiteY255" fmla="*/ 2305046 h 2323145"/>
              <a:gd name="connsiteX256" fmla="*/ 675971 w 11269336"/>
              <a:gd name="connsiteY256" fmla="*/ 2304030 h 2323145"/>
              <a:gd name="connsiteX257" fmla="*/ 624180 w 11269336"/>
              <a:gd name="connsiteY257" fmla="*/ 2302650 h 2323145"/>
              <a:gd name="connsiteX258" fmla="*/ 583453 w 11269336"/>
              <a:gd name="connsiteY258" fmla="*/ 2288788 h 2323145"/>
              <a:gd name="connsiteX259" fmla="*/ 540946 w 11269336"/>
              <a:gd name="connsiteY259" fmla="*/ 2292721 h 2323145"/>
              <a:gd name="connsiteX260" fmla="*/ 533680 w 11269336"/>
              <a:gd name="connsiteY260" fmla="*/ 2310233 h 2323145"/>
              <a:gd name="connsiteX261" fmla="*/ 487366 w 11269336"/>
              <a:gd name="connsiteY261" fmla="*/ 2309053 h 2323145"/>
              <a:gd name="connsiteX262" fmla="*/ 416820 w 11269336"/>
              <a:gd name="connsiteY262" fmla="*/ 2305443 h 2323145"/>
              <a:gd name="connsiteX263" fmla="*/ 376805 w 11269336"/>
              <a:gd name="connsiteY263" fmla="*/ 2307647 h 2323145"/>
              <a:gd name="connsiteX264" fmla="*/ 266777 w 11269336"/>
              <a:gd name="connsiteY264" fmla="*/ 2309012 h 2323145"/>
              <a:gd name="connsiteX265" fmla="*/ 156013 w 11269336"/>
              <a:gd name="connsiteY265" fmla="*/ 2306832 h 2323145"/>
              <a:gd name="connsiteX266" fmla="*/ 87258 w 11269336"/>
              <a:gd name="connsiteY266" fmla="*/ 2285511 h 2323145"/>
              <a:gd name="connsiteX267" fmla="*/ 23798 w 11269336"/>
              <a:gd name="connsiteY267" fmla="*/ 2281822 h 2323145"/>
              <a:gd name="connsiteX268" fmla="*/ 0 w 11269336"/>
              <a:gd name="connsiteY268" fmla="*/ 2285369 h 2323145"/>
              <a:gd name="connsiteX269" fmla="*/ 0 w 11269336"/>
              <a:gd name="connsiteY26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197391 w 11269336"/>
              <a:gd name="connsiteY54" fmla="*/ 1107746 h 2323145"/>
              <a:gd name="connsiteX55" fmla="*/ 8081474 w 11269336"/>
              <a:gd name="connsiteY55" fmla="*/ 1130125 h 2323145"/>
              <a:gd name="connsiteX56" fmla="*/ 8053585 w 11269336"/>
              <a:gd name="connsiteY56" fmla="*/ 1129169 h 2323145"/>
              <a:gd name="connsiteX57" fmla="*/ 8038422 w 11269336"/>
              <a:gd name="connsiteY57" fmla="*/ 1119092 h 2323145"/>
              <a:gd name="connsiteX58" fmla="*/ 8029450 w 11269336"/>
              <a:gd name="connsiteY58" fmla="*/ 1125592 h 2323145"/>
              <a:gd name="connsiteX59" fmla="*/ 7959552 w 11269336"/>
              <a:gd name="connsiteY59" fmla="*/ 1140188 h 2323145"/>
              <a:gd name="connsiteX60" fmla="*/ 7914188 w 11269336"/>
              <a:gd name="connsiteY60" fmla="*/ 1150862 h 2323145"/>
              <a:gd name="connsiteX61" fmla="*/ 7914918 w 11269336"/>
              <a:gd name="connsiteY61" fmla="*/ 1168758 h 2323145"/>
              <a:gd name="connsiteX62" fmla="*/ 7875510 w 11269336"/>
              <a:gd name="connsiteY62" fmla="*/ 1183153 h 2323145"/>
              <a:gd name="connsiteX63" fmla="*/ 7829932 w 11269336"/>
              <a:gd name="connsiteY63" fmla="*/ 1180782 h 2323145"/>
              <a:gd name="connsiteX64" fmla="*/ 7779182 w 11269336"/>
              <a:gd name="connsiteY64" fmla="*/ 1192665 h 2323145"/>
              <a:gd name="connsiteX65" fmla="*/ 7748774 w 11269336"/>
              <a:gd name="connsiteY65" fmla="*/ 1199586 h 2323145"/>
              <a:gd name="connsiteX66" fmla="*/ 7671846 w 11269336"/>
              <a:gd name="connsiteY66" fmla="*/ 1231966 h 2323145"/>
              <a:gd name="connsiteX67" fmla="*/ 7554146 w 11269336"/>
              <a:gd name="connsiteY67" fmla="*/ 1319748 h 2323145"/>
              <a:gd name="connsiteX68" fmla="*/ 7515052 w 11269336"/>
              <a:gd name="connsiteY68" fmla="*/ 1336718 h 2323145"/>
              <a:gd name="connsiteX69" fmla="*/ 7507193 w 11269336"/>
              <a:gd name="connsiteY69" fmla="*/ 1334617 h 2323145"/>
              <a:gd name="connsiteX70" fmla="*/ 7461694 w 11269336"/>
              <a:gd name="connsiteY70" fmla="*/ 1375866 h 2323145"/>
              <a:gd name="connsiteX71" fmla="*/ 7377571 w 11269336"/>
              <a:gd name="connsiteY71" fmla="*/ 1400128 h 2323145"/>
              <a:gd name="connsiteX72" fmla="*/ 7311261 w 11269336"/>
              <a:gd name="connsiteY72" fmla="*/ 1412652 h 2323145"/>
              <a:gd name="connsiteX73" fmla="*/ 7275307 w 11269336"/>
              <a:gd name="connsiteY73" fmla="*/ 1422171 h 2323145"/>
              <a:gd name="connsiteX74" fmla="*/ 7247783 w 11269336"/>
              <a:gd name="connsiteY74" fmla="*/ 1426330 h 2323145"/>
              <a:gd name="connsiteX75" fmla="*/ 7185047 w 11269336"/>
              <a:gd name="connsiteY75" fmla="*/ 1451812 h 2323145"/>
              <a:gd name="connsiteX76" fmla="*/ 7084117 w 11269336"/>
              <a:gd name="connsiteY76" fmla="*/ 1500281 h 2323145"/>
              <a:gd name="connsiteX77" fmla="*/ 7062011 w 11269336"/>
              <a:gd name="connsiteY77" fmla="*/ 1509183 h 2323145"/>
              <a:gd name="connsiteX78" fmla="*/ 7040555 w 11269336"/>
              <a:gd name="connsiteY78" fmla="*/ 1511207 h 2323145"/>
              <a:gd name="connsiteX79" fmla="*/ 7033438 w 11269336"/>
              <a:gd name="connsiteY79" fmla="*/ 1506772 h 2323145"/>
              <a:gd name="connsiteX80" fmla="*/ 7020886 w 11269336"/>
              <a:gd name="connsiteY80" fmla="*/ 1510764 h 2323145"/>
              <a:gd name="connsiteX81" fmla="*/ 7017033 w 11269336"/>
              <a:gd name="connsiteY81" fmla="*/ 1510650 h 2323145"/>
              <a:gd name="connsiteX82" fmla="*/ 6995460 w 11269336"/>
              <a:gd name="connsiteY82" fmla="*/ 1511173 h 2323145"/>
              <a:gd name="connsiteX83" fmla="*/ 6962144 w 11269336"/>
              <a:gd name="connsiteY83" fmla="*/ 1541508 h 2323145"/>
              <a:gd name="connsiteX84" fmla="*/ 6910674 w 11269336"/>
              <a:gd name="connsiteY84" fmla="*/ 1554793 h 2323145"/>
              <a:gd name="connsiteX85" fmla="*/ 6732152 w 11269336"/>
              <a:gd name="connsiteY85" fmla="*/ 1642538 h 2323145"/>
              <a:gd name="connsiteX86" fmla="*/ 6694106 w 11269336"/>
              <a:gd name="connsiteY86" fmla="*/ 1632377 h 2323145"/>
              <a:gd name="connsiteX87" fmla="*/ 6617223 w 11269336"/>
              <a:gd name="connsiteY87" fmla="*/ 1659889 h 2323145"/>
              <a:gd name="connsiteX88" fmla="*/ 6521138 w 11269336"/>
              <a:gd name="connsiteY88" fmla="*/ 1744340 h 2323145"/>
              <a:gd name="connsiteX89" fmla="*/ 6380677 w 11269336"/>
              <a:gd name="connsiteY89" fmla="*/ 1796883 h 2323145"/>
              <a:gd name="connsiteX90" fmla="*/ 6374897 w 11269336"/>
              <a:gd name="connsiteY90" fmla="*/ 1809910 h 2323145"/>
              <a:gd name="connsiteX91" fmla="*/ 6364545 w 11269336"/>
              <a:gd name="connsiteY91" fmla="*/ 1820090 h 2323145"/>
              <a:gd name="connsiteX92" fmla="*/ 6362126 w 11269336"/>
              <a:gd name="connsiteY92" fmla="*/ 1819991 h 2323145"/>
              <a:gd name="connsiteX93" fmla="*/ 6346673 w 11269336"/>
              <a:gd name="connsiteY93" fmla="*/ 1827824 h 2323145"/>
              <a:gd name="connsiteX94" fmla="*/ 6345588 w 11269336"/>
              <a:gd name="connsiteY94" fmla="*/ 1832232 h 2323145"/>
              <a:gd name="connsiteX95" fmla="*/ 6335708 w 11269336"/>
              <a:gd name="connsiteY95" fmla="*/ 1838451 h 2323145"/>
              <a:gd name="connsiteX96" fmla="*/ 6318182 w 11269336"/>
              <a:gd name="connsiteY96" fmla="*/ 1852975 h 2323145"/>
              <a:gd name="connsiteX97" fmla="*/ 6313084 w 11269336"/>
              <a:gd name="connsiteY97" fmla="*/ 1853561 h 2323145"/>
              <a:gd name="connsiteX98" fmla="*/ 6283816 w 11269336"/>
              <a:gd name="connsiteY98" fmla="*/ 1872148 h 2323145"/>
              <a:gd name="connsiteX99" fmla="*/ 6282550 w 11269336"/>
              <a:gd name="connsiteY99" fmla="*/ 1871392 h 2323145"/>
              <a:gd name="connsiteX100" fmla="*/ 6270527 w 11269336"/>
              <a:gd name="connsiteY100" fmla="*/ 1872208 h 2323145"/>
              <a:gd name="connsiteX101" fmla="*/ 6249518 w 11269336"/>
              <a:gd name="connsiteY101" fmla="*/ 1876079 h 2323145"/>
              <a:gd name="connsiteX102" fmla="*/ 6190386 w 11269336"/>
              <a:gd name="connsiteY102" fmla="*/ 1872478 h 2323145"/>
              <a:gd name="connsiteX103" fmla="*/ 6159777 w 11269336"/>
              <a:gd name="connsiteY103" fmla="*/ 1891745 h 2323145"/>
              <a:gd name="connsiteX104" fmla="*/ 6153131 w 11269336"/>
              <a:gd name="connsiteY104" fmla="*/ 1895079 h 2323145"/>
              <a:gd name="connsiteX105" fmla="*/ 6152798 w 11269336"/>
              <a:gd name="connsiteY105" fmla="*/ 1894920 h 2323145"/>
              <a:gd name="connsiteX106" fmla="*/ 6145388 w 11269336"/>
              <a:gd name="connsiteY106" fmla="*/ 1897990 h 2323145"/>
              <a:gd name="connsiteX107" fmla="*/ 6141014 w 11269336"/>
              <a:gd name="connsiteY107" fmla="*/ 1901155 h 2323145"/>
              <a:gd name="connsiteX108" fmla="*/ 6128122 w 11269336"/>
              <a:gd name="connsiteY108" fmla="*/ 1907623 h 2323145"/>
              <a:gd name="connsiteX109" fmla="*/ 6122351 w 11269336"/>
              <a:gd name="connsiteY109" fmla="*/ 1908359 h 2323145"/>
              <a:gd name="connsiteX110" fmla="*/ 6064750 w 11269336"/>
              <a:gd name="connsiteY110" fmla="*/ 1896394 h 2323145"/>
              <a:gd name="connsiteX111" fmla="*/ 5964230 w 11269336"/>
              <a:gd name="connsiteY111" fmla="*/ 1910038 h 2323145"/>
              <a:gd name="connsiteX112" fmla="*/ 5865399 w 11269336"/>
              <a:gd name="connsiteY112" fmla="*/ 1926966 h 2323145"/>
              <a:gd name="connsiteX113" fmla="*/ 5829951 w 11269336"/>
              <a:gd name="connsiteY113" fmla="*/ 1934755 h 2323145"/>
              <a:gd name="connsiteX114" fmla="*/ 5765285 w 11269336"/>
              <a:gd name="connsiteY114" fmla="*/ 1941322 h 2323145"/>
              <a:gd name="connsiteX115" fmla="*/ 5734750 w 11269336"/>
              <a:gd name="connsiteY115" fmla="*/ 1939793 h 2323145"/>
              <a:gd name="connsiteX116" fmla="*/ 5733569 w 11269336"/>
              <a:gd name="connsiteY116" fmla="*/ 1940505 h 2323145"/>
              <a:gd name="connsiteX117" fmla="*/ 5730329 w 11269336"/>
              <a:gd name="connsiteY117" fmla="*/ 1937845 h 2323145"/>
              <a:gd name="connsiteX118" fmla="*/ 5724661 w 11269336"/>
              <a:gd name="connsiteY118" fmla="*/ 1937455 h 2323145"/>
              <a:gd name="connsiteX119" fmla="*/ 5710186 w 11269336"/>
              <a:gd name="connsiteY119" fmla="*/ 1941370 h 2323145"/>
              <a:gd name="connsiteX120" fmla="*/ 5704910 w 11269336"/>
              <a:gd name="connsiteY120" fmla="*/ 1943663 h 2323145"/>
              <a:gd name="connsiteX121" fmla="*/ 5696836 w 11269336"/>
              <a:gd name="connsiteY121" fmla="*/ 1945271 h 2323145"/>
              <a:gd name="connsiteX122" fmla="*/ 5696583 w 11269336"/>
              <a:gd name="connsiteY122" fmla="*/ 1945050 h 2323145"/>
              <a:gd name="connsiteX123" fmla="*/ 5689123 w 11269336"/>
              <a:gd name="connsiteY123" fmla="*/ 1947067 h 2323145"/>
              <a:gd name="connsiteX124" fmla="*/ 5653291 w 11269336"/>
              <a:gd name="connsiteY124" fmla="*/ 1960245 h 2323145"/>
              <a:gd name="connsiteX125" fmla="*/ 5599385 w 11269336"/>
              <a:gd name="connsiteY125" fmla="*/ 1945198 h 2323145"/>
              <a:gd name="connsiteX126" fmla="*/ 5578300 w 11269336"/>
              <a:gd name="connsiteY126" fmla="*/ 1944963 h 2323145"/>
              <a:gd name="connsiteX127" fmla="*/ 5566758 w 11269336"/>
              <a:gd name="connsiteY127" fmla="*/ 1943441 h 2323145"/>
              <a:gd name="connsiteX128" fmla="*/ 5565857 w 11269336"/>
              <a:gd name="connsiteY128" fmla="*/ 1942445 h 2323145"/>
              <a:gd name="connsiteX129" fmla="*/ 5531534 w 11269336"/>
              <a:gd name="connsiteY129" fmla="*/ 1955208 h 2323145"/>
              <a:gd name="connsiteX130" fmla="*/ 5526552 w 11269336"/>
              <a:gd name="connsiteY130" fmla="*/ 1954799 h 2323145"/>
              <a:gd name="connsiteX131" fmla="*/ 5504723 w 11269336"/>
              <a:gd name="connsiteY131" fmla="*/ 1965811 h 2323145"/>
              <a:gd name="connsiteX132" fmla="*/ 5493156 w 11269336"/>
              <a:gd name="connsiteY132" fmla="*/ 1970063 h 2323145"/>
              <a:gd name="connsiteX133" fmla="*/ 5490486 w 11269336"/>
              <a:gd name="connsiteY133" fmla="*/ 1974227 h 2323145"/>
              <a:gd name="connsiteX134" fmla="*/ 5473107 w 11269336"/>
              <a:gd name="connsiteY134" fmla="*/ 1979001 h 2323145"/>
              <a:gd name="connsiteX135" fmla="*/ 5470885 w 11269336"/>
              <a:gd name="connsiteY135" fmla="*/ 1978432 h 2323145"/>
              <a:gd name="connsiteX136" fmla="*/ 5457393 w 11269336"/>
              <a:gd name="connsiteY136" fmla="*/ 1986525 h 2323145"/>
              <a:gd name="connsiteX137" fmla="*/ 5447102 w 11269336"/>
              <a:gd name="connsiteY137" fmla="*/ 1998329 h 2323145"/>
              <a:gd name="connsiteX138" fmla="*/ 5159151 w 11269336"/>
              <a:gd name="connsiteY138" fmla="*/ 2029640 h 2323145"/>
              <a:gd name="connsiteX139" fmla="*/ 5041688 w 11269336"/>
              <a:gd name="connsiteY139" fmla="*/ 2022334 h 2323145"/>
              <a:gd name="connsiteX140" fmla="*/ 4860988 w 11269336"/>
              <a:gd name="connsiteY140" fmla="*/ 2135698 h 2323145"/>
              <a:gd name="connsiteX141" fmla="*/ 4807902 w 11269336"/>
              <a:gd name="connsiteY141" fmla="*/ 2138894 h 2323145"/>
              <a:gd name="connsiteX142" fmla="*/ 4765388 w 11269336"/>
              <a:gd name="connsiteY142" fmla="*/ 2162525 h 2323145"/>
              <a:gd name="connsiteX143" fmla="*/ 4745033 w 11269336"/>
              <a:gd name="connsiteY143" fmla="*/ 2158859 h 2323145"/>
              <a:gd name="connsiteX144" fmla="*/ 4741475 w 11269336"/>
              <a:gd name="connsiteY144" fmla="*/ 2157998 h 2323145"/>
              <a:gd name="connsiteX145" fmla="*/ 4728247 w 11269336"/>
              <a:gd name="connsiteY145" fmla="*/ 2159526 h 2323145"/>
              <a:gd name="connsiteX146" fmla="*/ 4723263 w 11269336"/>
              <a:gd name="connsiteY146" fmla="*/ 2153742 h 2323145"/>
              <a:gd name="connsiteX147" fmla="*/ 4702453 w 11269336"/>
              <a:gd name="connsiteY147" fmla="*/ 2151586 h 2323145"/>
              <a:gd name="connsiteX148" fmla="*/ 4678455 w 11269336"/>
              <a:gd name="connsiteY148" fmla="*/ 2156131 h 2323145"/>
              <a:gd name="connsiteX149" fmla="*/ 4593061 w 11269336"/>
              <a:gd name="connsiteY149" fmla="*/ 2171597 h 2323145"/>
              <a:gd name="connsiteX150" fmla="*/ 4579902 w 11269336"/>
              <a:gd name="connsiteY150" fmla="*/ 2177927 h 2323145"/>
              <a:gd name="connsiteX151" fmla="*/ 4533444 w 11269336"/>
              <a:gd name="connsiteY151" fmla="*/ 2181200 h 2323145"/>
              <a:gd name="connsiteX152" fmla="*/ 4492832 w 11269336"/>
              <a:gd name="connsiteY152" fmla="*/ 2188033 h 2323145"/>
              <a:gd name="connsiteX153" fmla="*/ 4467257 w 11269336"/>
              <a:gd name="connsiteY153" fmla="*/ 2196121 h 2323145"/>
              <a:gd name="connsiteX154" fmla="*/ 4459937 w 11269336"/>
              <a:gd name="connsiteY154" fmla="*/ 2195182 h 2323145"/>
              <a:gd name="connsiteX155" fmla="*/ 4433312 w 11269336"/>
              <a:gd name="connsiteY155" fmla="*/ 2199004 h 2323145"/>
              <a:gd name="connsiteX156" fmla="*/ 4420601 w 11269336"/>
              <a:gd name="connsiteY156" fmla="*/ 2205158 h 2323145"/>
              <a:gd name="connsiteX157" fmla="*/ 4405765 w 11269336"/>
              <a:gd name="connsiteY157" fmla="*/ 2199902 h 2323145"/>
              <a:gd name="connsiteX158" fmla="*/ 4401354 w 11269336"/>
              <a:gd name="connsiteY158" fmla="*/ 2194745 h 2323145"/>
              <a:gd name="connsiteX159" fmla="*/ 4383151 w 11269336"/>
              <a:gd name="connsiteY159" fmla="*/ 2201140 h 2323145"/>
              <a:gd name="connsiteX160" fmla="*/ 4366646 w 11269336"/>
              <a:gd name="connsiteY160" fmla="*/ 2198564 h 2323145"/>
              <a:gd name="connsiteX161" fmla="*/ 4354009 w 11269336"/>
              <a:gd name="connsiteY161" fmla="*/ 2204984 h 2323145"/>
              <a:gd name="connsiteX162" fmla="*/ 4348284 w 11269336"/>
              <a:gd name="connsiteY162" fmla="*/ 2205270 h 2323145"/>
              <a:gd name="connsiteX163" fmla="*/ 4333906 w 11269336"/>
              <a:gd name="connsiteY163" fmla="*/ 2205251 h 2323145"/>
              <a:gd name="connsiteX164" fmla="*/ 4308819 w 11269336"/>
              <a:gd name="connsiteY164" fmla="*/ 2203822 h 2323145"/>
              <a:gd name="connsiteX165" fmla="*/ 4301210 w 11269336"/>
              <a:gd name="connsiteY165" fmla="*/ 2204456 h 2323145"/>
              <a:gd name="connsiteX166" fmla="*/ 4283095 w 11269336"/>
              <a:gd name="connsiteY166" fmla="*/ 2198177 h 2323145"/>
              <a:gd name="connsiteX167" fmla="*/ 4250119 w 11269336"/>
              <a:gd name="connsiteY167" fmla="*/ 2196342 h 2323145"/>
              <a:gd name="connsiteX168" fmla="*/ 4189203 w 11269336"/>
              <a:gd name="connsiteY168" fmla="*/ 2178994 h 2323145"/>
              <a:gd name="connsiteX169" fmla="*/ 4154035 w 11269336"/>
              <a:gd name="connsiteY169" fmla="*/ 2171950 h 2323145"/>
              <a:gd name="connsiteX170" fmla="*/ 4129569 w 11269336"/>
              <a:gd name="connsiteY170" fmla="*/ 2163850 h 2323145"/>
              <a:gd name="connsiteX171" fmla="*/ 4061250 w 11269336"/>
              <a:gd name="connsiteY171" fmla="*/ 2159236 h 2323145"/>
              <a:gd name="connsiteX172" fmla="*/ 3945480 w 11269336"/>
              <a:gd name="connsiteY172" fmla="*/ 2158279 h 2323145"/>
              <a:gd name="connsiteX173" fmla="*/ 3921468 w 11269336"/>
              <a:gd name="connsiteY173" fmla="*/ 2156588 h 2323145"/>
              <a:gd name="connsiteX174" fmla="*/ 3903348 w 11269336"/>
              <a:gd name="connsiteY174" fmla="*/ 2149220 h 2323145"/>
              <a:gd name="connsiteX175" fmla="*/ 3901342 w 11269336"/>
              <a:gd name="connsiteY175" fmla="*/ 2142355 h 2323145"/>
              <a:gd name="connsiteX176" fmla="*/ 3888539 w 11269336"/>
              <a:gd name="connsiteY176" fmla="*/ 2140476 h 2323145"/>
              <a:gd name="connsiteX177" fmla="*/ 3885662 w 11269336"/>
              <a:gd name="connsiteY177" fmla="*/ 2138740 h 2323145"/>
              <a:gd name="connsiteX178" fmla="*/ 3868627 w 11269336"/>
              <a:gd name="connsiteY178" fmla="*/ 2130023 h 2323145"/>
              <a:gd name="connsiteX179" fmla="*/ 3819177 w 11269336"/>
              <a:gd name="connsiteY179" fmla="*/ 2142111 h 2323145"/>
              <a:gd name="connsiteX180" fmla="*/ 3769100 w 11269336"/>
              <a:gd name="connsiteY180" fmla="*/ 2131731 h 2323145"/>
              <a:gd name="connsiteX181" fmla="*/ 3562752 w 11269336"/>
              <a:gd name="connsiteY181" fmla="*/ 2131785 h 2323145"/>
              <a:gd name="connsiteX182" fmla="*/ 3541402 w 11269336"/>
              <a:gd name="connsiteY182" fmla="*/ 2106821 h 2323145"/>
              <a:gd name="connsiteX183" fmla="*/ 3365341 w 11269336"/>
              <a:gd name="connsiteY183" fmla="*/ 2077638 h 2323145"/>
              <a:gd name="connsiteX184" fmla="*/ 3170922 w 11269336"/>
              <a:gd name="connsiteY184" fmla="*/ 2115957 h 2323145"/>
              <a:gd name="connsiteX185" fmla="*/ 3156256 w 11269336"/>
              <a:gd name="connsiteY185" fmla="*/ 2124773 h 2323145"/>
              <a:gd name="connsiteX186" fmla="*/ 3140298 w 11269336"/>
              <a:gd name="connsiteY186" fmla="*/ 2129182 h 2323145"/>
              <a:gd name="connsiteX187" fmla="*/ 3138514 w 11269336"/>
              <a:gd name="connsiteY187" fmla="*/ 2128069 h 2323145"/>
              <a:gd name="connsiteX188" fmla="*/ 3120467 w 11269336"/>
              <a:gd name="connsiteY188" fmla="*/ 2128281 h 2323145"/>
              <a:gd name="connsiteX189" fmla="*/ 3116175 w 11269336"/>
              <a:gd name="connsiteY189" fmla="*/ 2131633 h 2323145"/>
              <a:gd name="connsiteX190" fmla="*/ 3103685 w 11269336"/>
              <a:gd name="connsiteY190" fmla="*/ 2132814 h 2323145"/>
              <a:gd name="connsiteX191" fmla="*/ 3078794 w 11269336"/>
              <a:gd name="connsiteY191" fmla="*/ 2137935 h 2323145"/>
              <a:gd name="connsiteX192" fmla="*/ 3074407 w 11269336"/>
              <a:gd name="connsiteY192" fmla="*/ 2136274 h 2323145"/>
              <a:gd name="connsiteX193" fmla="*/ 3037285 w 11269336"/>
              <a:gd name="connsiteY193" fmla="*/ 2139919 h 2323145"/>
              <a:gd name="connsiteX194" fmla="*/ 3036901 w 11269336"/>
              <a:gd name="connsiteY194" fmla="*/ 2138726 h 2323145"/>
              <a:gd name="connsiteX195" fmla="*/ 3026996 w 11269336"/>
              <a:gd name="connsiteY195" fmla="*/ 2134322 h 2323145"/>
              <a:gd name="connsiteX196" fmla="*/ 3007772 w 11269336"/>
              <a:gd name="connsiteY196" fmla="*/ 2128742 h 2323145"/>
              <a:gd name="connsiteX197" fmla="*/ 2965030 w 11269336"/>
              <a:gd name="connsiteY197" fmla="*/ 2100494 h 2323145"/>
              <a:gd name="connsiteX198" fmla="*/ 2926342 w 11269336"/>
              <a:gd name="connsiteY198" fmla="*/ 2104155 h 2323145"/>
              <a:gd name="connsiteX199" fmla="*/ 2918608 w 11269336"/>
              <a:gd name="connsiteY199" fmla="*/ 2104215 h 2323145"/>
              <a:gd name="connsiteX200" fmla="*/ 2918475 w 11269336"/>
              <a:gd name="connsiteY200" fmla="*/ 2103937 h 2323145"/>
              <a:gd name="connsiteX201" fmla="*/ 2910360 w 11269336"/>
              <a:gd name="connsiteY201" fmla="*/ 2103444 h 2323145"/>
              <a:gd name="connsiteX202" fmla="*/ 2904507 w 11269336"/>
              <a:gd name="connsiteY202" fmla="*/ 2104326 h 2323145"/>
              <a:gd name="connsiteX203" fmla="*/ 2889503 w 11269336"/>
              <a:gd name="connsiteY203" fmla="*/ 2104443 h 2323145"/>
              <a:gd name="connsiteX204" fmla="*/ 2884480 w 11269336"/>
              <a:gd name="connsiteY204" fmla="*/ 2102626 h 2323145"/>
              <a:gd name="connsiteX205" fmla="*/ 2882689 w 11269336"/>
              <a:gd name="connsiteY205" fmla="*/ 2099228 h 2323145"/>
              <a:gd name="connsiteX206" fmla="*/ 2881291 w 11269336"/>
              <a:gd name="connsiteY206" fmla="*/ 2099618 h 2323145"/>
              <a:gd name="connsiteX207" fmla="*/ 2853979 w 11269336"/>
              <a:gd name="connsiteY207" fmla="*/ 2090388 h 2323145"/>
              <a:gd name="connsiteX208" fmla="*/ 2791790 w 11269336"/>
              <a:gd name="connsiteY208" fmla="*/ 2080332 h 2323145"/>
              <a:gd name="connsiteX209" fmla="*/ 2755844 w 11269336"/>
              <a:gd name="connsiteY209" fmla="*/ 2078874 h 2323145"/>
              <a:gd name="connsiteX210" fmla="*/ 2657742 w 11269336"/>
              <a:gd name="connsiteY210" fmla="*/ 2070179 h 2323145"/>
              <a:gd name="connsiteX211" fmla="*/ 2559549 w 11269336"/>
              <a:gd name="connsiteY211" fmla="*/ 2057873 h 2323145"/>
              <a:gd name="connsiteX212" fmla="*/ 2512054 w 11269336"/>
              <a:gd name="connsiteY212" fmla="*/ 2031671 h 2323145"/>
              <a:gd name="connsiteX213" fmla="*/ 2506437 w 11269336"/>
              <a:gd name="connsiteY213" fmla="*/ 2030918 h 2323145"/>
              <a:gd name="connsiteX214" fmla="*/ 2491752 w 11269336"/>
              <a:gd name="connsiteY214" fmla="*/ 2033906 h 2323145"/>
              <a:gd name="connsiteX215" fmla="*/ 2486338 w 11269336"/>
              <a:gd name="connsiteY215" fmla="*/ 2035862 h 2323145"/>
              <a:gd name="connsiteX216" fmla="*/ 2478186 w 11269336"/>
              <a:gd name="connsiteY216" fmla="*/ 2036953 h 2323145"/>
              <a:gd name="connsiteX217" fmla="*/ 2477950 w 11269336"/>
              <a:gd name="connsiteY217" fmla="*/ 2036715 h 2323145"/>
              <a:gd name="connsiteX218" fmla="*/ 2470381 w 11269336"/>
              <a:gd name="connsiteY218" fmla="*/ 2038256 h 2323145"/>
              <a:gd name="connsiteX219" fmla="*/ 2433781 w 11269336"/>
              <a:gd name="connsiteY219" fmla="*/ 2049140 h 2323145"/>
              <a:gd name="connsiteX220" fmla="*/ 2381172 w 11269336"/>
              <a:gd name="connsiteY220" fmla="*/ 2030645 h 2323145"/>
              <a:gd name="connsiteX221" fmla="*/ 2360198 w 11269336"/>
              <a:gd name="connsiteY221" fmla="*/ 2029059 h 2323145"/>
              <a:gd name="connsiteX222" fmla="*/ 2348815 w 11269336"/>
              <a:gd name="connsiteY222" fmla="*/ 2026798 h 2323145"/>
              <a:gd name="connsiteX223" fmla="*/ 2347988 w 11269336"/>
              <a:gd name="connsiteY223" fmla="*/ 2025745 h 2323145"/>
              <a:gd name="connsiteX224" fmla="*/ 2312920 w 11269336"/>
              <a:gd name="connsiteY224" fmla="*/ 2036311 h 2323145"/>
              <a:gd name="connsiteX225" fmla="*/ 2307986 w 11269336"/>
              <a:gd name="connsiteY225" fmla="*/ 2035583 h 2323145"/>
              <a:gd name="connsiteX226" fmla="*/ 2285481 w 11269336"/>
              <a:gd name="connsiteY226" fmla="*/ 2045197 h 2323145"/>
              <a:gd name="connsiteX227" fmla="*/ 2273666 w 11269336"/>
              <a:gd name="connsiteY227" fmla="*/ 2048710 h 2323145"/>
              <a:gd name="connsiteX228" fmla="*/ 2270719 w 11269336"/>
              <a:gd name="connsiteY228" fmla="*/ 2052702 h 2323145"/>
              <a:gd name="connsiteX229" fmla="*/ 2253080 w 11269336"/>
              <a:gd name="connsiteY229" fmla="*/ 2056363 h 2323145"/>
              <a:gd name="connsiteX230" fmla="*/ 2250906 w 11269336"/>
              <a:gd name="connsiteY230" fmla="*/ 2055654 h 2323145"/>
              <a:gd name="connsiteX231" fmla="*/ 2236905 w 11269336"/>
              <a:gd name="connsiteY231" fmla="*/ 2062882 h 2323145"/>
              <a:gd name="connsiteX232" fmla="*/ 2225830 w 11269336"/>
              <a:gd name="connsiteY232" fmla="*/ 2074027 h 2323145"/>
              <a:gd name="connsiteX233" fmla="*/ 2073776 w 11269336"/>
              <a:gd name="connsiteY233" fmla="*/ 2089244 h 2323145"/>
              <a:gd name="connsiteX234" fmla="*/ 1948256 w 11269336"/>
              <a:gd name="connsiteY234" fmla="*/ 2146616 h 2323145"/>
              <a:gd name="connsiteX235" fmla="*/ 1865582 w 11269336"/>
              <a:gd name="connsiteY235" fmla="*/ 2153738 h 2323145"/>
              <a:gd name="connsiteX236" fmla="*/ 1835210 w 11269336"/>
              <a:gd name="connsiteY236" fmla="*/ 2134244 h 2323145"/>
              <a:gd name="connsiteX237" fmla="*/ 1632661 w 11269336"/>
              <a:gd name="connsiteY237" fmla="*/ 2173882 h 2323145"/>
              <a:gd name="connsiteX238" fmla="*/ 1579590 w 11269336"/>
              <a:gd name="connsiteY238" fmla="*/ 2173680 h 2323145"/>
              <a:gd name="connsiteX239" fmla="*/ 1535601 w 11269336"/>
              <a:gd name="connsiteY239" fmla="*/ 2194590 h 2323145"/>
              <a:gd name="connsiteX240" fmla="*/ 1515594 w 11269336"/>
              <a:gd name="connsiteY240" fmla="*/ 2189622 h 2323145"/>
              <a:gd name="connsiteX241" fmla="*/ 1512113 w 11269336"/>
              <a:gd name="connsiteY241" fmla="*/ 2188534 h 2323145"/>
              <a:gd name="connsiteX242" fmla="*/ 1498838 w 11269336"/>
              <a:gd name="connsiteY242" fmla="*/ 2189213 h 2323145"/>
              <a:gd name="connsiteX243" fmla="*/ 1494279 w 11269336"/>
              <a:gd name="connsiteY243" fmla="*/ 2183112 h 2323145"/>
              <a:gd name="connsiteX244" fmla="*/ 1473714 w 11269336"/>
              <a:gd name="connsiteY244" fmla="*/ 2179625 h 2323145"/>
              <a:gd name="connsiteX245" fmla="*/ 1449503 w 11269336"/>
              <a:gd name="connsiteY245" fmla="*/ 2182633 h 2323145"/>
              <a:gd name="connsiteX246" fmla="*/ 1266687 w 11269336"/>
              <a:gd name="connsiteY246" fmla="*/ 2212688 h 2323145"/>
              <a:gd name="connsiteX247" fmla="*/ 1239614 w 11269336"/>
              <a:gd name="connsiteY247" fmla="*/ 2209727 h 2323145"/>
              <a:gd name="connsiteX248" fmla="*/ 1202436 w 11269336"/>
              <a:gd name="connsiteY248" fmla="*/ 2209817 h 2323145"/>
              <a:gd name="connsiteX249" fmla="*/ 1136097 w 11269336"/>
              <a:gd name="connsiteY249" fmla="*/ 2205112 h 2323145"/>
              <a:gd name="connsiteX250" fmla="*/ 988232 w 11269336"/>
              <a:gd name="connsiteY250" fmla="*/ 2235635 h 2323145"/>
              <a:gd name="connsiteX251" fmla="*/ 981959 w 11269336"/>
              <a:gd name="connsiteY251" fmla="*/ 2231607 h 2323145"/>
              <a:gd name="connsiteX252" fmla="*/ 938600 w 11269336"/>
              <a:gd name="connsiteY252" fmla="*/ 2238113 h 2323145"/>
              <a:gd name="connsiteX253" fmla="*/ 791788 w 11269336"/>
              <a:gd name="connsiteY253" fmla="*/ 2293224 h 2323145"/>
              <a:gd name="connsiteX254" fmla="*/ 706914 w 11269336"/>
              <a:gd name="connsiteY254" fmla="*/ 2305046 h 2323145"/>
              <a:gd name="connsiteX255" fmla="*/ 675971 w 11269336"/>
              <a:gd name="connsiteY255" fmla="*/ 2304030 h 2323145"/>
              <a:gd name="connsiteX256" fmla="*/ 624180 w 11269336"/>
              <a:gd name="connsiteY256" fmla="*/ 2302650 h 2323145"/>
              <a:gd name="connsiteX257" fmla="*/ 583453 w 11269336"/>
              <a:gd name="connsiteY257" fmla="*/ 2288788 h 2323145"/>
              <a:gd name="connsiteX258" fmla="*/ 540946 w 11269336"/>
              <a:gd name="connsiteY258" fmla="*/ 2292721 h 2323145"/>
              <a:gd name="connsiteX259" fmla="*/ 533680 w 11269336"/>
              <a:gd name="connsiteY259" fmla="*/ 2310233 h 2323145"/>
              <a:gd name="connsiteX260" fmla="*/ 487366 w 11269336"/>
              <a:gd name="connsiteY260" fmla="*/ 2309053 h 2323145"/>
              <a:gd name="connsiteX261" fmla="*/ 416820 w 11269336"/>
              <a:gd name="connsiteY261" fmla="*/ 2305443 h 2323145"/>
              <a:gd name="connsiteX262" fmla="*/ 376805 w 11269336"/>
              <a:gd name="connsiteY262" fmla="*/ 2307647 h 2323145"/>
              <a:gd name="connsiteX263" fmla="*/ 266777 w 11269336"/>
              <a:gd name="connsiteY263" fmla="*/ 2309012 h 2323145"/>
              <a:gd name="connsiteX264" fmla="*/ 156013 w 11269336"/>
              <a:gd name="connsiteY264" fmla="*/ 2306832 h 2323145"/>
              <a:gd name="connsiteX265" fmla="*/ 87258 w 11269336"/>
              <a:gd name="connsiteY265" fmla="*/ 2285511 h 2323145"/>
              <a:gd name="connsiteX266" fmla="*/ 23798 w 11269336"/>
              <a:gd name="connsiteY266" fmla="*/ 2281822 h 2323145"/>
              <a:gd name="connsiteX267" fmla="*/ 0 w 11269336"/>
              <a:gd name="connsiteY267" fmla="*/ 2285369 h 2323145"/>
              <a:gd name="connsiteX268" fmla="*/ 0 w 11269336"/>
              <a:gd name="connsiteY26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795998 w 11269336"/>
              <a:gd name="connsiteY32" fmla="*/ 863337 h 2323145"/>
              <a:gd name="connsiteX33" fmla="*/ 8776970 w 11269336"/>
              <a:gd name="connsiteY33" fmla="*/ 885177 h 2323145"/>
              <a:gd name="connsiteX34" fmla="*/ 8755719 w 11269336"/>
              <a:gd name="connsiteY34" fmla="*/ 889754 h 2323145"/>
              <a:gd name="connsiteX35" fmla="*/ 8743257 w 11269336"/>
              <a:gd name="connsiteY35" fmla="*/ 904723 h 2323145"/>
              <a:gd name="connsiteX36" fmla="*/ 8721366 w 11269336"/>
              <a:gd name="connsiteY36" fmla="*/ 904711 h 2323145"/>
              <a:gd name="connsiteX37" fmla="*/ 8678353 w 11269336"/>
              <a:gd name="connsiteY37" fmla="*/ 926318 h 2323145"/>
              <a:gd name="connsiteX38" fmla="*/ 8636849 w 11269336"/>
              <a:gd name="connsiteY38" fmla="*/ 937900 h 2323145"/>
              <a:gd name="connsiteX39" fmla="*/ 8620213 w 11269336"/>
              <a:gd name="connsiteY39" fmla="*/ 943068 h 2323145"/>
              <a:gd name="connsiteX40" fmla="*/ 8612581 w 11269336"/>
              <a:gd name="connsiteY40" fmla="*/ 952695 h 2323145"/>
              <a:gd name="connsiteX41" fmla="*/ 8589038 w 11269336"/>
              <a:gd name="connsiteY41" fmla="*/ 963892 h 2323145"/>
              <a:gd name="connsiteX42" fmla="*/ 8579950 w 11269336"/>
              <a:gd name="connsiteY42" fmla="*/ 960899 h 2323145"/>
              <a:gd name="connsiteX43" fmla="*/ 8579319 w 11269336"/>
              <a:gd name="connsiteY43" fmla="*/ 965630 h 2323145"/>
              <a:gd name="connsiteX44" fmla="*/ 8547429 w 11269336"/>
              <a:gd name="connsiteY44" fmla="*/ 984506 h 2323145"/>
              <a:gd name="connsiteX45" fmla="*/ 8478704 w 11269336"/>
              <a:gd name="connsiteY45" fmla="*/ 1025490 h 2323145"/>
              <a:gd name="connsiteX46" fmla="*/ 8461421 w 11269336"/>
              <a:gd name="connsiteY46" fmla="*/ 1035512 h 2323145"/>
              <a:gd name="connsiteX47" fmla="*/ 8445003 w 11269336"/>
              <a:gd name="connsiteY47" fmla="*/ 1036851 h 2323145"/>
              <a:gd name="connsiteX48" fmla="*/ 8357350 w 11269336"/>
              <a:gd name="connsiteY48" fmla="*/ 1060213 h 2323145"/>
              <a:gd name="connsiteX49" fmla="*/ 8335565 w 11269336"/>
              <a:gd name="connsiteY49" fmla="*/ 1061151 h 2323145"/>
              <a:gd name="connsiteX50" fmla="*/ 8325267 w 11269336"/>
              <a:gd name="connsiteY50" fmla="*/ 1055919 h 2323145"/>
              <a:gd name="connsiteX51" fmla="*/ 8293586 w 11269336"/>
              <a:gd name="connsiteY51" fmla="*/ 1076144 h 2323145"/>
              <a:gd name="connsiteX52" fmla="*/ 8242405 w 11269336"/>
              <a:gd name="connsiteY52" fmla="*/ 1095960 h 2323145"/>
              <a:gd name="connsiteX53" fmla="*/ 8197391 w 11269336"/>
              <a:gd name="connsiteY53" fmla="*/ 1107746 h 2323145"/>
              <a:gd name="connsiteX54" fmla="*/ 8081474 w 11269336"/>
              <a:gd name="connsiteY54" fmla="*/ 1130125 h 2323145"/>
              <a:gd name="connsiteX55" fmla="*/ 8053585 w 11269336"/>
              <a:gd name="connsiteY55" fmla="*/ 1129169 h 2323145"/>
              <a:gd name="connsiteX56" fmla="*/ 8038422 w 11269336"/>
              <a:gd name="connsiteY56" fmla="*/ 1119092 h 2323145"/>
              <a:gd name="connsiteX57" fmla="*/ 8029450 w 11269336"/>
              <a:gd name="connsiteY57" fmla="*/ 1125592 h 2323145"/>
              <a:gd name="connsiteX58" fmla="*/ 7959552 w 11269336"/>
              <a:gd name="connsiteY58" fmla="*/ 1140188 h 2323145"/>
              <a:gd name="connsiteX59" fmla="*/ 7914188 w 11269336"/>
              <a:gd name="connsiteY59" fmla="*/ 1150862 h 2323145"/>
              <a:gd name="connsiteX60" fmla="*/ 7914918 w 11269336"/>
              <a:gd name="connsiteY60" fmla="*/ 1168758 h 2323145"/>
              <a:gd name="connsiteX61" fmla="*/ 7875510 w 11269336"/>
              <a:gd name="connsiteY61" fmla="*/ 1183153 h 2323145"/>
              <a:gd name="connsiteX62" fmla="*/ 7829932 w 11269336"/>
              <a:gd name="connsiteY62" fmla="*/ 1180782 h 2323145"/>
              <a:gd name="connsiteX63" fmla="*/ 7779182 w 11269336"/>
              <a:gd name="connsiteY63" fmla="*/ 1192665 h 2323145"/>
              <a:gd name="connsiteX64" fmla="*/ 7748774 w 11269336"/>
              <a:gd name="connsiteY64" fmla="*/ 1199586 h 2323145"/>
              <a:gd name="connsiteX65" fmla="*/ 7671846 w 11269336"/>
              <a:gd name="connsiteY65" fmla="*/ 1231966 h 2323145"/>
              <a:gd name="connsiteX66" fmla="*/ 7554146 w 11269336"/>
              <a:gd name="connsiteY66" fmla="*/ 1319748 h 2323145"/>
              <a:gd name="connsiteX67" fmla="*/ 7515052 w 11269336"/>
              <a:gd name="connsiteY67" fmla="*/ 1336718 h 2323145"/>
              <a:gd name="connsiteX68" fmla="*/ 7507193 w 11269336"/>
              <a:gd name="connsiteY68" fmla="*/ 1334617 h 2323145"/>
              <a:gd name="connsiteX69" fmla="*/ 7461694 w 11269336"/>
              <a:gd name="connsiteY69" fmla="*/ 1375866 h 2323145"/>
              <a:gd name="connsiteX70" fmla="*/ 7377571 w 11269336"/>
              <a:gd name="connsiteY70" fmla="*/ 1400128 h 2323145"/>
              <a:gd name="connsiteX71" fmla="*/ 7311261 w 11269336"/>
              <a:gd name="connsiteY71" fmla="*/ 1412652 h 2323145"/>
              <a:gd name="connsiteX72" fmla="*/ 7275307 w 11269336"/>
              <a:gd name="connsiteY72" fmla="*/ 1422171 h 2323145"/>
              <a:gd name="connsiteX73" fmla="*/ 7247783 w 11269336"/>
              <a:gd name="connsiteY73" fmla="*/ 1426330 h 2323145"/>
              <a:gd name="connsiteX74" fmla="*/ 7185047 w 11269336"/>
              <a:gd name="connsiteY74" fmla="*/ 1451812 h 2323145"/>
              <a:gd name="connsiteX75" fmla="*/ 7084117 w 11269336"/>
              <a:gd name="connsiteY75" fmla="*/ 1500281 h 2323145"/>
              <a:gd name="connsiteX76" fmla="*/ 7062011 w 11269336"/>
              <a:gd name="connsiteY76" fmla="*/ 1509183 h 2323145"/>
              <a:gd name="connsiteX77" fmla="*/ 7040555 w 11269336"/>
              <a:gd name="connsiteY77" fmla="*/ 1511207 h 2323145"/>
              <a:gd name="connsiteX78" fmla="*/ 7033438 w 11269336"/>
              <a:gd name="connsiteY78" fmla="*/ 1506772 h 2323145"/>
              <a:gd name="connsiteX79" fmla="*/ 7020886 w 11269336"/>
              <a:gd name="connsiteY79" fmla="*/ 1510764 h 2323145"/>
              <a:gd name="connsiteX80" fmla="*/ 7017033 w 11269336"/>
              <a:gd name="connsiteY80" fmla="*/ 1510650 h 2323145"/>
              <a:gd name="connsiteX81" fmla="*/ 6995460 w 11269336"/>
              <a:gd name="connsiteY81" fmla="*/ 1511173 h 2323145"/>
              <a:gd name="connsiteX82" fmla="*/ 6962144 w 11269336"/>
              <a:gd name="connsiteY82" fmla="*/ 1541508 h 2323145"/>
              <a:gd name="connsiteX83" fmla="*/ 6910674 w 11269336"/>
              <a:gd name="connsiteY83" fmla="*/ 1554793 h 2323145"/>
              <a:gd name="connsiteX84" fmla="*/ 6732152 w 11269336"/>
              <a:gd name="connsiteY84" fmla="*/ 1642538 h 2323145"/>
              <a:gd name="connsiteX85" fmla="*/ 6694106 w 11269336"/>
              <a:gd name="connsiteY85" fmla="*/ 1632377 h 2323145"/>
              <a:gd name="connsiteX86" fmla="*/ 6617223 w 11269336"/>
              <a:gd name="connsiteY86" fmla="*/ 1659889 h 2323145"/>
              <a:gd name="connsiteX87" fmla="*/ 6521138 w 11269336"/>
              <a:gd name="connsiteY87" fmla="*/ 1744340 h 2323145"/>
              <a:gd name="connsiteX88" fmla="*/ 6380677 w 11269336"/>
              <a:gd name="connsiteY88" fmla="*/ 1796883 h 2323145"/>
              <a:gd name="connsiteX89" fmla="*/ 6374897 w 11269336"/>
              <a:gd name="connsiteY89" fmla="*/ 1809910 h 2323145"/>
              <a:gd name="connsiteX90" fmla="*/ 6364545 w 11269336"/>
              <a:gd name="connsiteY90" fmla="*/ 1820090 h 2323145"/>
              <a:gd name="connsiteX91" fmla="*/ 6362126 w 11269336"/>
              <a:gd name="connsiteY91" fmla="*/ 1819991 h 2323145"/>
              <a:gd name="connsiteX92" fmla="*/ 6346673 w 11269336"/>
              <a:gd name="connsiteY92" fmla="*/ 1827824 h 2323145"/>
              <a:gd name="connsiteX93" fmla="*/ 6345588 w 11269336"/>
              <a:gd name="connsiteY93" fmla="*/ 1832232 h 2323145"/>
              <a:gd name="connsiteX94" fmla="*/ 6335708 w 11269336"/>
              <a:gd name="connsiteY94" fmla="*/ 1838451 h 2323145"/>
              <a:gd name="connsiteX95" fmla="*/ 6318182 w 11269336"/>
              <a:gd name="connsiteY95" fmla="*/ 1852975 h 2323145"/>
              <a:gd name="connsiteX96" fmla="*/ 6313084 w 11269336"/>
              <a:gd name="connsiteY96" fmla="*/ 1853561 h 2323145"/>
              <a:gd name="connsiteX97" fmla="*/ 6283816 w 11269336"/>
              <a:gd name="connsiteY97" fmla="*/ 1872148 h 2323145"/>
              <a:gd name="connsiteX98" fmla="*/ 6282550 w 11269336"/>
              <a:gd name="connsiteY98" fmla="*/ 1871392 h 2323145"/>
              <a:gd name="connsiteX99" fmla="*/ 6270527 w 11269336"/>
              <a:gd name="connsiteY99" fmla="*/ 1872208 h 2323145"/>
              <a:gd name="connsiteX100" fmla="*/ 6249518 w 11269336"/>
              <a:gd name="connsiteY100" fmla="*/ 1876079 h 2323145"/>
              <a:gd name="connsiteX101" fmla="*/ 6190386 w 11269336"/>
              <a:gd name="connsiteY101" fmla="*/ 1872478 h 2323145"/>
              <a:gd name="connsiteX102" fmla="*/ 6159777 w 11269336"/>
              <a:gd name="connsiteY102" fmla="*/ 1891745 h 2323145"/>
              <a:gd name="connsiteX103" fmla="*/ 6153131 w 11269336"/>
              <a:gd name="connsiteY103" fmla="*/ 1895079 h 2323145"/>
              <a:gd name="connsiteX104" fmla="*/ 6152798 w 11269336"/>
              <a:gd name="connsiteY104" fmla="*/ 1894920 h 2323145"/>
              <a:gd name="connsiteX105" fmla="*/ 6145388 w 11269336"/>
              <a:gd name="connsiteY105" fmla="*/ 1897990 h 2323145"/>
              <a:gd name="connsiteX106" fmla="*/ 6141014 w 11269336"/>
              <a:gd name="connsiteY106" fmla="*/ 1901155 h 2323145"/>
              <a:gd name="connsiteX107" fmla="*/ 6128122 w 11269336"/>
              <a:gd name="connsiteY107" fmla="*/ 1907623 h 2323145"/>
              <a:gd name="connsiteX108" fmla="*/ 6122351 w 11269336"/>
              <a:gd name="connsiteY108" fmla="*/ 1908359 h 2323145"/>
              <a:gd name="connsiteX109" fmla="*/ 6064750 w 11269336"/>
              <a:gd name="connsiteY109" fmla="*/ 1896394 h 2323145"/>
              <a:gd name="connsiteX110" fmla="*/ 5964230 w 11269336"/>
              <a:gd name="connsiteY110" fmla="*/ 1910038 h 2323145"/>
              <a:gd name="connsiteX111" fmla="*/ 5865399 w 11269336"/>
              <a:gd name="connsiteY111" fmla="*/ 1926966 h 2323145"/>
              <a:gd name="connsiteX112" fmla="*/ 5829951 w 11269336"/>
              <a:gd name="connsiteY112" fmla="*/ 1934755 h 2323145"/>
              <a:gd name="connsiteX113" fmla="*/ 5765285 w 11269336"/>
              <a:gd name="connsiteY113" fmla="*/ 1941322 h 2323145"/>
              <a:gd name="connsiteX114" fmla="*/ 5734750 w 11269336"/>
              <a:gd name="connsiteY114" fmla="*/ 1939793 h 2323145"/>
              <a:gd name="connsiteX115" fmla="*/ 5733569 w 11269336"/>
              <a:gd name="connsiteY115" fmla="*/ 1940505 h 2323145"/>
              <a:gd name="connsiteX116" fmla="*/ 5730329 w 11269336"/>
              <a:gd name="connsiteY116" fmla="*/ 1937845 h 2323145"/>
              <a:gd name="connsiteX117" fmla="*/ 5724661 w 11269336"/>
              <a:gd name="connsiteY117" fmla="*/ 1937455 h 2323145"/>
              <a:gd name="connsiteX118" fmla="*/ 5710186 w 11269336"/>
              <a:gd name="connsiteY118" fmla="*/ 1941370 h 2323145"/>
              <a:gd name="connsiteX119" fmla="*/ 5704910 w 11269336"/>
              <a:gd name="connsiteY119" fmla="*/ 1943663 h 2323145"/>
              <a:gd name="connsiteX120" fmla="*/ 5696836 w 11269336"/>
              <a:gd name="connsiteY120" fmla="*/ 1945271 h 2323145"/>
              <a:gd name="connsiteX121" fmla="*/ 5696583 w 11269336"/>
              <a:gd name="connsiteY121" fmla="*/ 1945050 h 2323145"/>
              <a:gd name="connsiteX122" fmla="*/ 5689123 w 11269336"/>
              <a:gd name="connsiteY122" fmla="*/ 1947067 h 2323145"/>
              <a:gd name="connsiteX123" fmla="*/ 5653291 w 11269336"/>
              <a:gd name="connsiteY123" fmla="*/ 1960245 h 2323145"/>
              <a:gd name="connsiteX124" fmla="*/ 5599385 w 11269336"/>
              <a:gd name="connsiteY124" fmla="*/ 1945198 h 2323145"/>
              <a:gd name="connsiteX125" fmla="*/ 5578300 w 11269336"/>
              <a:gd name="connsiteY125" fmla="*/ 1944963 h 2323145"/>
              <a:gd name="connsiteX126" fmla="*/ 5566758 w 11269336"/>
              <a:gd name="connsiteY126" fmla="*/ 1943441 h 2323145"/>
              <a:gd name="connsiteX127" fmla="*/ 5565857 w 11269336"/>
              <a:gd name="connsiteY127" fmla="*/ 1942445 h 2323145"/>
              <a:gd name="connsiteX128" fmla="*/ 5531534 w 11269336"/>
              <a:gd name="connsiteY128" fmla="*/ 1955208 h 2323145"/>
              <a:gd name="connsiteX129" fmla="*/ 5526552 w 11269336"/>
              <a:gd name="connsiteY129" fmla="*/ 1954799 h 2323145"/>
              <a:gd name="connsiteX130" fmla="*/ 5504723 w 11269336"/>
              <a:gd name="connsiteY130" fmla="*/ 1965811 h 2323145"/>
              <a:gd name="connsiteX131" fmla="*/ 5493156 w 11269336"/>
              <a:gd name="connsiteY131" fmla="*/ 1970063 h 2323145"/>
              <a:gd name="connsiteX132" fmla="*/ 5490486 w 11269336"/>
              <a:gd name="connsiteY132" fmla="*/ 1974227 h 2323145"/>
              <a:gd name="connsiteX133" fmla="*/ 5473107 w 11269336"/>
              <a:gd name="connsiteY133" fmla="*/ 1979001 h 2323145"/>
              <a:gd name="connsiteX134" fmla="*/ 5470885 w 11269336"/>
              <a:gd name="connsiteY134" fmla="*/ 1978432 h 2323145"/>
              <a:gd name="connsiteX135" fmla="*/ 5457393 w 11269336"/>
              <a:gd name="connsiteY135" fmla="*/ 1986525 h 2323145"/>
              <a:gd name="connsiteX136" fmla="*/ 5447102 w 11269336"/>
              <a:gd name="connsiteY136" fmla="*/ 1998329 h 2323145"/>
              <a:gd name="connsiteX137" fmla="*/ 5159151 w 11269336"/>
              <a:gd name="connsiteY137" fmla="*/ 2029640 h 2323145"/>
              <a:gd name="connsiteX138" fmla="*/ 5041688 w 11269336"/>
              <a:gd name="connsiteY138" fmla="*/ 2022334 h 2323145"/>
              <a:gd name="connsiteX139" fmla="*/ 4860988 w 11269336"/>
              <a:gd name="connsiteY139" fmla="*/ 2135698 h 2323145"/>
              <a:gd name="connsiteX140" fmla="*/ 4807902 w 11269336"/>
              <a:gd name="connsiteY140" fmla="*/ 2138894 h 2323145"/>
              <a:gd name="connsiteX141" fmla="*/ 4765388 w 11269336"/>
              <a:gd name="connsiteY141" fmla="*/ 2162525 h 2323145"/>
              <a:gd name="connsiteX142" fmla="*/ 4745033 w 11269336"/>
              <a:gd name="connsiteY142" fmla="*/ 2158859 h 2323145"/>
              <a:gd name="connsiteX143" fmla="*/ 4741475 w 11269336"/>
              <a:gd name="connsiteY143" fmla="*/ 2157998 h 2323145"/>
              <a:gd name="connsiteX144" fmla="*/ 4728247 w 11269336"/>
              <a:gd name="connsiteY144" fmla="*/ 2159526 h 2323145"/>
              <a:gd name="connsiteX145" fmla="*/ 4723263 w 11269336"/>
              <a:gd name="connsiteY145" fmla="*/ 2153742 h 2323145"/>
              <a:gd name="connsiteX146" fmla="*/ 4702453 w 11269336"/>
              <a:gd name="connsiteY146" fmla="*/ 2151586 h 2323145"/>
              <a:gd name="connsiteX147" fmla="*/ 4678455 w 11269336"/>
              <a:gd name="connsiteY147" fmla="*/ 2156131 h 2323145"/>
              <a:gd name="connsiteX148" fmla="*/ 4593061 w 11269336"/>
              <a:gd name="connsiteY148" fmla="*/ 2171597 h 2323145"/>
              <a:gd name="connsiteX149" fmla="*/ 4579902 w 11269336"/>
              <a:gd name="connsiteY149" fmla="*/ 2177927 h 2323145"/>
              <a:gd name="connsiteX150" fmla="*/ 4533444 w 11269336"/>
              <a:gd name="connsiteY150" fmla="*/ 2181200 h 2323145"/>
              <a:gd name="connsiteX151" fmla="*/ 4492832 w 11269336"/>
              <a:gd name="connsiteY151" fmla="*/ 2188033 h 2323145"/>
              <a:gd name="connsiteX152" fmla="*/ 4467257 w 11269336"/>
              <a:gd name="connsiteY152" fmla="*/ 2196121 h 2323145"/>
              <a:gd name="connsiteX153" fmla="*/ 4459937 w 11269336"/>
              <a:gd name="connsiteY153" fmla="*/ 2195182 h 2323145"/>
              <a:gd name="connsiteX154" fmla="*/ 4433312 w 11269336"/>
              <a:gd name="connsiteY154" fmla="*/ 2199004 h 2323145"/>
              <a:gd name="connsiteX155" fmla="*/ 4420601 w 11269336"/>
              <a:gd name="connsiteY155" fmla="*/ 2205158 h 2323145"/>
              <a:gd name="connsiteX156" fmla="*/ 4405765 w 11269336"/>
              <a:gd name="connsiteY156" fmla="*/ 2199902 h 2323145"/>
              <a:gd name="connsiteX157" fmla="*/ 4401354 w 11269336"/>
              <a:gd name="connsiteY157" fmla="*/ 2194745 h 2323145"/>
              <a:gd name="connsiteX158" fmla="*/ 4383151 w 11269336"/>
              <a:gd name="connsiteY158" fmla="*/ 2201140 h 2323145"/>
              <a:gd name="connsiteX159" fmla="*/ 4366646 w 11269336"/>
              <a:gd name="connsiteY159" fmla="*/ 2198564 h 2323145"/>
              <a:gd name="connsiteX160" fmla="*/ 4354009 w 11269336"/>
              <a:gd name="connsiteY160" fmla="*/ 2204984 h 2323145"/>
              <a:gd name="connsiteX161" fmla="*/ 4348284 w 11269336"/>
              <a:gd name="connsiteY161" fmla="*/ 2205270 h 2323145"/>
              <a:gd name="connsiteX162" fmla="*/ 4333906 w 11269336"/>
              <a:gd name="connsiteY162" fmla="*/ 2205251 h 2323145"/>
              <a:gd name="connsiteX163" fmla="*/ 4308819 w 11269336"/>
              <a:gd name="connsiteY163" fmla="*/ 2203822 h 2323145"/>
              <a:gd name="connsiteX164" fmla="*/ 4301210 w 11269336"/>
              <a:gd name="connsiteY164" fmla="*/ 2204456 h 2323145"/>
              <a:gd name="connsiteX165" fmla="*/ 4283095 w 11269336"/>
              <a:gd name="connsiteY165" fmla="*/ 2198177 h 2323145"/>
              <a:gd name="connsiteX166" fmla="*/ 4250119 w 11269336"/>
              <a:gd name="connsiteY166" fmla="*/ 2196342 h 2323145"/>
              <a:gd name="connsiteX167" fmla="*/ 4189203 w 11269336"/>
              <a:gd name="connsiteY167" fmla="*/ 2178994 h 2323145"/>
              <a:gd name="connsiteX168" fmla="*/ 4154035 w 11269336"/>
              <a:gd name="connsiteY168" fmla="*/ 2171950 h 2323145"/>
              <a:gd name="connsiteX169" fmla="*/ 4129569 w 11269336"/>
              <a:gd name="connsiteY169" fmla="*/ 2163850 h 2323145"/>
              <a:gd name="connsiteX170" fmla="*/ 4061250 w 11269336"/>
              <a:gd name="connsiteY170" fmla="*/ 2159236 h 2323145"/>
              <a:gd name="connsiteX171" fmla="*/ 3945480 w 11269336"/>
              <a:gd name="connsiteY171" fmla="*/ 2158279 h 2323145"/>
              <a:gd name="connsiteX172" fmla="*/ 3921468 w 11269336"/>
              <a:gd name="connsiteY172" fmla="*/ 2156588 h 2323145"/>
              <a:gd name="connsiteX173" fmla="*/ 3903348 w 11269336"/>
              <a:gd name="connsiteY173" fmla="*/ 2149220 h 2323145"/>
              <a:gd name="connsiteX174" fmla="*/ 3901342 w 11269336"/>
              <a:gd name="connsiteY174" fmla="*/ 2142355 h 2323145"/>
              <a:gd name="connsiteX175" fmla="*/ 3888539 w 11269336"/>
              <a:gd name="connsiteY175" fmla="*/ 2140476 h 2323145"/>
              <a:gd name="connsiteX176" fmla="*/ 3885662 w 11269336"/>
              <a:gd name="connsiteY176" fmla="*/ 2138740 h 2323145"/>
              <a:gd name="connsiteX177" fmla="*/ 3868627 w 11269336"/>
              <a:gd name="connsiteY177" fmla="*/ 2130023 h 2323145"/>
              <a:gd name="connsiteX178" fmla="*/ 3819177 w 11269336"/>
              <a:gd name="connsiteY178" fmla="*/ 2142111 h 2323145"/>
              <a:gd name="connsiteX179" fmla="*/ 3769100 w 11269336"/>
              <a:gd name="connsiteY179" fmla="*/ 2131731 h 2323145"/>
              <a:gd name="connsiteX180" fmla="*/ 3562752 w 11269336"/>
              <a:gd name="connsiteY180" fmla="*/ 2131785 h 2323145"/>
              <a:gd name="connsiteX181" fmla="*/ 3541402 w 11269336"/>
              <a:gd name="connsiteY181" fmla="*/ 2106821 h 2323145"/>
              <a:gd name="connsiteX182" fmla="*/ 3365341 w 11269336"/>
              <a:gd name="connsiteY182" fmla="*/ 2077638 h 2323145"/>
              <a:gd name="connsiteX183" fmla="*/ 3170922 w 11269336"/>
              <a:gd name="connsiteY183" fmla="*/ 2115957 h 2323145"/>
              <a:gd name="connsiteX184" fmla="*/ 3156256 w 11269336"/>
              <a:gd name="connsiteY184" fmla="*/ 2124773 h 2323145"/>
              <a:gd name="connsiteX185" fmla="*/ 3140298 w 11269336"/>
              <a:gd name="connsiteY185" fmla="*/ 2129182 h 2323145"/>
              <a:gd name="connsiteX186" fmla="*/ 3138514 w 11269336"/>
              <a:gd name="connsiteY186" fmla="*/ 2128069 h 2323145"/>
              <a:gd name="connsiteX187" fmla="*/ 3120467 w 11269336"/>
              <a:gd name="connsiteY187" fmla="*/ 2128281 h 2323145"/>
              <a:gd name="connsiteX188" fmla="*/ 3116175 w 11269336"/>
              <a:gd name="connsiteY188" fmla="*/ 2131633 h 2323145"/>
              <a:gd name="connsiteX189" fmla="*/ 3103685 w 11269336"/>
              <a:gd name="connsiteY189" fmla="*/ 2132814 h 2323145"/>
              <a:gd name="connsiteX190" fmla="*/ 3078794 w 11269336"/>
              <a:gd name="connsiteY190" fmla="*/ 2137935 h 2323145"/>
              <a:gd name="connsiteX191" fmla="*/ 3074407 w 11269336"/>
              <a:gd name="connsiteY191" fmla="*/ 2136274 h 2323145"/>
              <a:gd name="connsiteX192" fmla="*/ 3037285 w 11269336"/>
              <a:gd name="connsiteY192" fmla="*/ 2139919 h 2323145"/>
              <a:gd name="connsiteX193" fmla="*/ 3036901 w 11269336"/>
              <a:gd name="connsiteY193" fmla="*/ 2138726 h 2323145"/>
              <a:gd name="connsiteX194" fmla="*/ 3026996 w 11269336"/>
              <a:gd name="connsiteY194" fmla="*/ 2134322 h 2323145"/>
              <a:gd name="connsiteX195" fmla="*/ 3007772 w 11269336"/>
              <a:gd name="connsiteY195" fmla="*/ 2128742 h 2323145"/>
              <a:gd name="connsiteX196" fmla="*/ 2965030 w 11269336"/>
              <a:gd name="connsiteY196" fmla="*/ 2100494 h 2323145"/>
              <a:gd name="connsiteX197" fmla="*/ 2926342 w 11269336"/>
              <a:gd name="connsiteY197" fmla="*/ 2104155 h 2323145"/>
              <a:gd name="connsiteX198" fmla="*/ 2918608 w 11269336"/>
              <a:gd name="connsiteY198" fmla="*/ 2104215 h 2323145"/>
              <a:gd name="connsiteX199" fmla="*/ 2918475 w 11269336"/>
              <a:gd name="connsiteY199" fmla="*/ 2103937 h 2323145"/>
              <a:gd name="connsiteX200" fmla="*/ 2910360 w 11269336"/>
              <a:gd name="connsiteY200" fmla="*/ 2103444 h 2323145"/>
              <a:gd name="connsiteX201" fmla="*/ 2904507 w 11269336"/>
              <a:gd name="connsiteY201" fmla="*/ 2104326 h 2323145"/>
              <a:gd name="connsiteX202" fmla="*/ 2889503 w 11269336"/>
              <a:gd name="connsiteY202" fmla="*/ 2104443 h 2323145"/>
              <a:gd name="connsiteX203" fmla="*/ 2884480 w 11269336"/>
              <a:gd name="connsiteY203" fmla="*/ 2102626 h 2323145"/>
              <a:gd name="connsiteX204" fmla="*/ 2882689 w 11269336"/>
              <a:gd name="connsiteY204" fmla="*/ 2099228 h 2323145"/>
              <a:gd name="connsiteX205" fmla="*/ 2881291 w 11269336"/>
              <a:gd name="connsiteY205" fmla="*/ 2099618 h 2323145"/>
              <a:gd name="connsiteX206" fmla="*/ 2853979 w 11269336"/>
              <a:gd name="connsiteY206" fmla="*/ 2090388 h 2323145"/>
              <a:gd name="connsiteX207" fmla="*/ 2791790 w 11269336"/>
              <a:gd name="connsiteY207" fmla="*/ 2080332 h 2323145"/>
              <a:gd name="connsiteX208" fmla="*/ 2755844 w 11269336"/>
              <a:gd name="connsiteY208" fmla="*/ 2078874 h 2323145"/>
              <a:gd name="connsiteX209" fmla="*/ 2657742 w 11269336"/>
              <a:gd name="connsiteY209" fmla="*/ 2070179 h 2323145"/>
              <a:gd name="connsiteX210" fmla="*/ 2559549 w 11269336"/>
              <a:gd name="connsiteY210" fmla="*/ 2057873 h 2323145"/>
              <a:gd name="connsiteX211" fmla="*/ 2512054 w 11269336"/>
              <a:gd name="connsiteY211" fmla="*/ 2031671 h 2323145"/>
              <a:gd name="connsiteX212" fmla="*/ 2506437 w 11269336"/>
              <a:gd name="connsiteY212" fmla="*/ 2030918 h 2323145"/>
              <a:gd name="connsiteX213" fmla="*/ 2491752 w 11269336"/>
              <a:gd name="connsiteY213" fmla="*/ 2033906 h 2323145"/>
              <a:gd name="connsiteX214" fmla="*/ 2486338 w 11269336"/>
              <a:gd name="connsiteY214" fmla="*/ 2035862 h 2323145"/>
              <a:gd name="connsiteX215" fmla="*/ 2478186 w 11269336"/>
              <a:gd name="connsiteY215" fmla="*/ 2036953 h 2323145"/>
              <a:gd name="connsiteX216" fmla="*/ 2477950 w 11269336"/>
              <a:gd name="connsiteY216" fmla="*/ 2036715 h 2323145"/>
              <a:gd name="connsiteX217" fmla="*/ 2470381 w 11269336"/>
              <a:gd name="connsiteY217" fmla="*/ 2038256 h 2323145"/>
              <a:gd name="connsiteX218" fmla="*/ 2433781 w 11269336"/>
              <a:gd name="connsiteY218" fmla="*/ 2049140 h 2323145"/>
              <a:gd name="connsiteX219" fmla="*/ 2381172 w 11269336"/>
              <a:gd name="connsiteY219" fmla="*/ 2030645 h 2323145"/>
              <a:gd name="connsiteX220" fmla="*/ 2360198 w 11269336"/>
              <a:gd name="connsiteY220" fmla="*/ 2029059 h 2323145"/>
              <a:gd name="connsiteX221" fmla="*/ 2348815 w 11269336"/>
              <a:gd name="connsiteY221" fmla="*/ 2026798 h 2323145"/>
              <a:gd name="connsiteX222" fmla="*/ 2347988 w 11269336"/>
              <a:gd name="connsiteY222" fmla="*/ 2025745 h 2323145"/>
              <a:gd name="connsiteX223" fmla="*/ 2312920 w 11269336"/>
              <a:gd name="connsiteY223" fmla="*/ 2036311 h 2323145"/>
              <a:gd name="connsiteX224" fmla="*/ 2307986 w 11269336"/>
              <a:gd name="connsiteY224" fmla="*/ 2035583 h 2323145"/>
              <a:gd name="connsiteX225" fmla="*/ 2285481 w 11269336"/>
              <a:gd name="connsiteY225" fmla="*/ 2045197 h 2323145"/>
              <a:gd name="connsiteX226" fmla="*/ 2273666 w 11269336"/>
              <a:gd name="connsiteY226" fmla="*/ 2048710 h 2323145"/>
              <a:gd name="connsiteX227" fmla="*/ 2270719 w 11269336"/>
              <a:gd name="connsiteY227" fmla="*/ 2052702 h 2323145"/>
              <a:gd name="connsiteX228" fmla="*/ 2253080 w 11269336"/>
              <a:gd name="connsiteY228" fmla="*/ 2056363 h 2323145"/>
              <a:gd name="connsiteX229" fmla="*/ 2250906 w 11269336"/>
              <a:gd name="connsiteY229" fmla="*/ 2055654 h 2323145"/>
              <a:gd name="connsiteX230" fmla="*/ 2236905 w 11269336"/>
              <a:gd name="connsiteY230" fmla="*/ 2062882 h 2323145"/>
              <a:gd name="connsiteX231" fmla="*/ 2225830 w 11269336"/>
              <a:gd name="connsiteY231" fmla="*/ 2074027 h 2323145"/>
              <a:gd name="connsiteX232" fmla="*/ 2073776 w 11269336"/>
              <a:gd name="connsiteY232" fmla="*/ 2089244 h 2323145"/>
              <a:gd name="connsiteX233" fmla="*/ 1948256 w 11269336"/>
              <a:gd name="connsiteY233" fmla="*/ 2146616 h 2323145"/>
              <a:gd name="connsiteX234" fmla="*/ 1865582 w 11269336"/>
              <a:gd name="connsiteY234" fmla="*/ 2153738 h 2323145"/>
              <a:gd name="connsiteX235" fmla="*/ 1835210 w 11269336"/>
              <a:gd name="connsiteY235" fmla="*/ 2134244 h 2323145"/>
              <a:gd name="connsiteX236" fmla="*/ 1632661 w 11269336"/>
              <a:gd name="connsiteY236" fmla="*/ 2173882 h 2323145"/>
              <a:gd name="connsiteX237" fmla="*/ 1579590 w 11269336"/>
              <a:gd name="connsiteY237" fmla="*/ 2173680 h 2323145"/>
              <a:gd name="connsiteX238" fmla="*/ 1535601 w 11269336"/>
              <a:gd name="connsiteY238" fmla="*/ 2194590 h 2323145"/>
              <a:gd name="connsiteX239" fmla="*/ 1515594 w 11269336"/>
              <a:gd name="connsiteY239" fmla="*/ 2189622 h 2323145"/>
              <a:gd name="connsiteX240" fmla="*/ 1512113 w 11269336"/>
              <a:gd name="connsiteY240" fmla="*/ 2188534 h 2323145"/>
              <a:gd name="connsiteX241" fmla="*/ 1498838 w 11269336"/>
              <a:gd name="connsiteY241" fmla="*/ 2189213 h 2323145"/>
              <a:gd name="connsiteX242" fmla="*/ 1494279 w 11269336"/>
              <a:gd name="connsiteY242" fmla="*/ 2183112 h 2323145"/>
              <a:gd name="connsiteX243" fmla="*/ 1473714 w 11269336"/>
              <a:gd name="connsiteY243" fmla="*/ 2179625 h 2323145"/>
              <a:gd name="connsiteX244" fmla="*/ 1449503 w 11269336"/>
              <a:gd name="connsiteY244" fmla="*/ 2182633 h 2323145"/>
              <a:gd name="connsiteX245" fmla="*/ 1266687 w 11269336"/>
              <a:gd name="connsiteY245" fmla="*/ 2212688 h 2323145"/>
              <a:gd name="connsiteX246" fmla="*/ 1239614 w 11269336"/>
              <a:gd name="connsiteY246" fmla="*/ 2209727 h 2323145"/>
              <a:gd name="connsiteX247" fmla="*/ 1202436 w 11269336"/>
              <a:gd name="connsiteY247" fmla="*/ 2209817 h 2323145"/>
              <a:gd name="connsiteX248" fmla="*/ 1136097 w 11269336"/>
              <a:gd name="connsiteY248" fmla="*/ 2205112 h 2323145"/>
              <a:gd name="connsiteX249" fmla="*/ 988232 w 11269336"/>
              <a:gd name="connsiteY249" fmla="*/ 2235635 h 2323145"/>
              <a:gd name="connsiteX250" fmla="*/ 981959 w 11269336"/>
              <a:gd name="connsiteY250" fmla="*/ 2231607 h 2323145"/>
              <a:gd name="connsiteX251" fmla="*/ 938600 w 11269336"/>
              <a:gd name="connsiteY251" fmla="*/ 2238113 h 2323145"/>
              <a:gd name="connsiteX252" fmla="*/ 791788 w 11269336"/>
              <a:gd name="connsiteY252" fmla="*/ 2293224 h 2323145"/>
              <a:gd name="connsiteX253" fmla="*/ 706914 w 11269336"/>
              <a:gd name="connsiteY253" fmla="*/ 2305046 h 2323145"/>
              <a:gd name="connsiteX254" fmla="*/ 675971 w 11269336"/>
              <a:gd name="connsiteY254" fmla="*/ 2304030 h 2323145"/>
              <a:gd name="connsiteX255" fmla="*/ 624180 w 11269336"/>
              <a:gd name="connsiteY255" fmla="*/ 2302650 h 2323145"/>
              <a:gd name="connsiteX256" fmla="*/ 583453 w 11269336"/>
              <a:gd name="connsiteY256" fmla="*/ 2288788 h 2323145"/>
              <a:gd name="connsiteX257" fmla="*/ 540946 w 11269336"/>
              <a:gd name="connsiteY257" fmla="*/ 2292721 h 2323145"/>
              <a:gd name="connsiteX258" fmla="*/ 533680 w 11269336"/>
              <a:gd name="connsiteY258" fmla="*/ 2310233 h 2323145"/>
              <a:gd name="connsiteX259" fmla="*/ 487366 w 11269336"/>
              <a:gd name="connsiteY259" fmla="*/ 2309053 h 2323145"/>
              <a:gd name="connsiteX260" fmla="*/ 416820 w 11269336"/>
              <a:gd name="connsiteY260" fmla="*/ 2305443 h 2323145"/>
              <a:gd name="connsiteX261" fmla="*/ 376805 w 11269336"/>
              <a:gd name="connsiteY261" fmla="*/ 2307647 h 2323145"/>
              <a:gd name="connsiteX262" fmla="*/ 266777 w 11269336"/>
              <a:gd name="connsiteY262" fmla="*/ 2309012 h 2323145"/>
              <a:gd name="connsiteX263" fmla="*/ 156013 w 11269336"/>
              <a:gd name="connsiteY263" fmla="*/ 2306832 h 2323145"/>
              <a:gd name="connsiteX264" fmla="*/ 87258 w 11269336"/>
              <a:gd name="connsiteY264" fmla="*/ 2285511 h 2323145"/>
              <a:gd name="connsiteX265" fmla="*/ 23798 w 11269336"/>
              <a:gd name="connsiteY265" fmla="*/ 2281822 h 2323145"/>
              <a:gd name="connsiteX266" fmla="*/ 0 w 11269336"/>
              <a:gd name="connsiteY266" fmla="*/ 2285369 h 2323145"/>
              <a:gd name="connsiteX267" fmla="*/ 0 w 11269336"/>
              <a:gd name="connsiteY26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795998 w 11269336"/>
              <a:gd name="connsiteY29" fmla="*/ 863337 h 2323145"/>
              <a:gd name="connsiteX30" fmla="*/ 8776970 w 11269336"/>
              <a:gd name="connsiteY30" fmla="*/ 885177 h 2323145"/>
              <a:gd name="connsiteX31" fmla="*/ 8755719 w 11269336"/>
              <a:gd name="connsiteY31" fmla="*/ 889754 h 2323145"/>
              <a:gd name="connsiteX32" fmla="*/ 8743257 w 11269336"/>
              <a:gd name="connsiteY32" fmla="*/ 904723 h 2323145"/>
              <a:gd name="connsiteX33" fmla="*/ 8721366 w 11269336"/>
              <a:gd name="connsiteY33" fmla="*/ 904711 h 2323145"/>
              <a:gd name="connsiteX34" fmla="*/ 8678353 w 11269336"/>
              <a:gd name="connsiteY34" fmla="*/ 926318 h 2323145"/>
              <a:gd name="connsiteX35" fmla="*/ 8636849 w 11269336"/>
              <a:gd name="connsiteY35" fmla="*/ 937900 h 2323145"/>
              <a:gd name="connsiteX36" fmla="*/ 8620213 w 11269336"/>
              <a:gd name="connsiteY36" fmla="*/ 943068 h 2323145"/>
              <a:gd name="connsiteX37" fmla="*/ 8612581 w 11269336"/>
              <a:gd name="connsiteY37" fmla="*/ 952695 h 2323145"/>
              <a:gd name="connsiteX38" fmla="*/ 8589038 w 11269336"/>
              <a:gd name="connsiteY38" fmla="*/ 963892 h 2323145"/>
              <a:gd name="connsiteX39" fmla="*/ 8579950 w 11269336"/>
              <a:gd name="connsiteY39" fmla="*/ 960899 h 2323145"/>
              <a:gd name="connsiteX40" fmla="*/ 8579319 w 11269336"/>
              <a:gd name="connsiteY40" fmla="*/ 965630 h 2323145"/>
              <a:gd name="connsiteX41" fmla="*/ 8547429 w 11269336"/>
              <a:gd name="connsiteY41" fmla="*/ 984506 h 2323145"/>
              <a:gd name="connsiteX42" fmla="*/ 8478704 w 11269336"/>
              <a:gd name="connsiteY42" fmla="*/ 1025490 h 2323145"/>
              <a:gd name="connsiteX43" fmla="*/ 8461421 w 11269336"/>
              <a:gd name="connsiteY43" fmla="*/ 1035512 h 2323145"/>
              <a:gd name="connsiteX44" fmla="*/ 8445003 w 11269336"/>
              <a:gd name="connsiteY44" fmla="*/ 1036851 h 2323145"/>
              <a:gd name="connsiteX45" fmla="*/ 8357350 w 11269336"/>
              <a:gd name="connsiteY45" fmla="*/ 1060213 h 2323145"/>
              <a:gd name="connsiteX46" fmla="*/ 8335565 w 11269336"/>
              <a:gd name="connsiteY46" fmla="*/ 1061151 h 2323145"/>
              <a:gd name="connsiteX47" fmla="*/ 8325267 w 11269336"/>
              <a:gd name="connsiteY47" fmla="*/ 1055919 h 2323145"/>
              <a:gd name="connsiteX48" fmla="*/ 8293586 w 11269336"/>
              <a:gd name="connsiteY48" fmla="*/ 1076144 h 2323145"/>
              <a:gd name="connsiteX49" fmla="*/ 8242405 w 11269336"/>
              <a:gd name="connsiteY49" fmla="*/ 1095960 h 2323145"/>
              <a:gd name="connsiteX50" fmla="*/ 8197391 w 11269336"/>
              <a:gd name="connsiteY50" fmla="*/ 1107746 h 2323145"/>
              <a:gd name="connsiteX51" fmla="*/ 8081474 w 11269336"/>
              <a:gd name="connsiteY51" fmla="*/ 1130125 h 2323145"/>
              <a:gd name="connsiteX52" fmla="*/ 8053585 w 11269336"/>
              <a:gd name="connsiteY52" fmla="*/ 1129169 h 2323145"/>
              <a:gd name="connsiteX53" fmla="*/ 8038422 w 11269336"/>
              <a:gd name="connsiteY53" fmla="*/ 1119092 h 2323145"/>
              <a:gd name="connsiteX54" fmla="*/ 8029450 w 11269336"/>
              <a:gd name="connsiteY54" fmla="*/ 1125592 h 2323145"/>
              <a:gd name="connsiteX55" fmla="*/ 7959552 w 11269336"/>
              <a:gd name="connsiteY55" fmla="*/ 1140188 h 2323145"/>
              <a:gd name="connsiteX56" fmla="*/ 7914188 w 11269336"/>
              <a:gd name="connsiteY56" fmla="*/ 1150862 h 2323145"/>
              <a:gd name="connsiteX57" fmla="*/ 7914918 w 11269336"/>
              <a:gd name="connsiteY57" fmla="*/ 1168758 h 2323145"/>
              <a:gd name="connsiteX58" fmla="*/ 7875510 w 11269336"/>
              <a:gd name="connsiteY58" fmla="*/ 1183153 h 2323145"/>
              <a:gd name="connsiteX59" fmla="*/ 7829932 w 11269336"/>
              <a:gd name="connsiteY59" fmla="*/ 1180782 h 2323145"/>
              <a:gd name="connsiteX60" fmla="*/ 7779182 w 11269336"/>
              <a:gd name="connsiteY60" fmla="*/ 1192665 h 2323145"/>
              <a:gd name="connsiteX61" fmla="*/ 7748774 w 11269336"/>
              <a:gd name="connsiteY61" fmla="*/ 1199586 h 2323145"/>
              <a:gd name="connsiteX62" fmla="*/ 7671846 w 11269336"/>
              <a:gd name="connsiteY62" fmla="*/ 1231966 h 2323145"/>
              <a:gd name="connsiteX63" fmla="*/ 7554146 w 11269336"/>
              <a:gd name="connsiteY63" fmla="*/ 1319748 h 2323145"/>
              <a:gd name="connsiteX64" fmla="*/ 7515052 w 11269336"/>
              <a:gd name="connsiteY64" fmla="*/ 1336718 h 2323145"/>
              <a:gd name="connsiteX65" fmla="*/ 7507193 w 11269336"/>
              <a:gd name="connsiteY65" fmla="*/ 1334617 h 2323145"/>
              <a:gd name="connsiteX66" fmla="*/ 7461694 w 11269336"/>
              <a:gd name="connsiteY66" fmla="*/ 1375866 h 2323145"/>
              <a:gd name="connsiteX67" fmla="*/ 7377571 w 11269336"/>
              <a:gd name="connsiteY67" fmla="*/ 1400128 h 2323145"/>
              <a:gd name="connsiteX68" fmla="*/ 7311261 w 11269336"/>
              <a:gd name="connsiteY68" fmla="*/ 1412652 h 2323145"/>
              <a:gd name="connsiteX69" fmla="*/ 7275307 w 11269336"/>
              <a:gd name="connsiteY69" fmla="*/ 1422171 h 2323145"/>
              <a:gd name="connsiteX70" fmla="*/ 7247783 w 11269336"/>
              <a:gd name="connsiteY70" fmla="*/ 1426330 h 2323145"/>
              <a:gd name="connsiteX71" fmla="*/ 7185047 w 11269336"/>
              <a:gd name="connsiteY71" fmla="*/ 1451812 h 2323145"/>
              <a:gd name="connsiteX72" fmla="*/ 7084117 w 11269336"/>
              <a:gd name="connsiteY72" fmla="*/ 1500281 h 2323145"/>
              <a:gd name="connsiteX73" fmla="*/ 7062011 w 11269336"/>
              <a:gd name="connsiteY73" fmla="*/ 1509183 h 2323145"/>
              <a:gd name="connsiteX74" fmla="*/ 7040555 w 11269336"/>
              <a:gd name="connsiteY74" fmla="*/ 1511207 h 2323145"/>
              <a:gd name="connsiteX75" fmla="*/ 7033438 w 11269336"/>
              <a:gd name="connsiteY75" fmla="*/ 1506772 h 2323145"/>
              <a:gd name="connsiteX76" fmla="*/ 7020886 w 11269336"/>
              <a:gd name="connsiteY76" fmla="*/ 1510764 h 2323145"/>
              <a:gd name="connsiteX77" fmla="*/ 7017033 w 11269336"/>
              <a:gd name="connsiteY77" fmla="*/ 1510650 h 2323145"/>
              <a:gd name="connsiteX78" fmla="*/ 6995460 w 11269336"/>
              <a:gd name="connsiteY78" fmla="*/ 1511173 h 2323145"/>
              <a:gd name="connsiteX79" fmla="*/ 6962144 w 11269336"/>
              <a:gd name="connsiteY79" fmla="*/ 1541508 h 2323145"/>
              <a:gd name="connsiteX80" fmla="*/ 6910674 w 11269336"/>
              <a:gd name="connsiteY80" fmla="*/ 1554793 h 2323145"/>
              <a:gd name="connsiteX81" fmla="*/ 6732152 w 11269336"/>
              <a:gd name="connsiteY81" fmla="*/ 1642538 h 2323145"/>
              <a:gd name="connsiteX82" fmla="*/ 6694106 w 11269336"/>
              <a:gd name="connsiteY82" fmla="*/ 1632377 h 2323145"/>
              <a:gd name="connsiteX83" fmla="*/ 6617223 w 11269336"/>
              <a:gd name="connsiteY83" fmla="*/ 1659889 h 2323145"/>
              <a:gd name="connsiteX84" fmla="*/ 6521138 w 11269336"/>
              <a:gd name="connsiteY84" fmla="*/ 1744340 h 2323145"/>
              <a:gd name="connsiteX85" fmla="*/ 6380677 w 11269336"/>
              <a:gd name="connsiteY85" fmla="*/ 1796883 h 2323145"/>
              <a:gd name="connsiteX86" fmla="*/ 6374897 w 11269336"/>
              <a:gd name="connsiteY86" fmla="*/ 1809910 h 2323145"/>
              <a:gd name="connsiteX87" fmla="*/ 6364545 w 11269336"/>
              <a:gd name="connsiteY87" fmla="*/ 1820090 h 2323145"/>
              <a:gd name="connsiteX88" fmla="*/ 6362126 w 11269336"/>
              <a:gd name="connsiteY88" fmla="*/ 1819991 h 2323145"/>
              <a:gd name="connsiteX89" fmla="*/ 6346673 w 11269336"/>
              <a:gd name="connsiteY89" fmla="*/ 1827824 h 2323145"/>
              <a:gd name="connsiteX90" fmla="*/ 6345588 w 11269336"/>
              <a:gd name="connsiteY90" fmla="*/ 1832232 h 2323145"/>
              <a:gd name="connsiteX91" fmla="*/ 6335708 w 11269336"/>
              <a:gd name="connsiteY91" fmla="*/ 1838451 h 2323145"/>
              <a:gd name="connsiteX92" fmla="*/ 6318182 w 11269336"/>
              <a:gd name="connsiteY92" fmla="*/ 1852975 h 2323145"/>
              <a:gd name="connsiteX93" fmla="*/ 6313084 w 11269336"/>
              <a:gd name="connsiteY93" fmla="*/ 1853561 h 2323145"/>
              <a:gd name="connsiteX94" fmla="*/ 6283816 w 11269336"/>
              <a:gd name="connsiteY94" fmla="*/ 1872148 h 2323145"/>
              <a:gd name="connsiteX95" fmla="*/ 6282550 w 11269336"/>
              <a:gd name="connsiteY95" fmla="*/ 1871392 h 2323145"/>
              <a:gd name="connsiteX96" fmla="*/ 6270527 w 11269336"/>
              <a:gd name="connsiteY96" fmla="*/ 1872208 h 2323145"/>
              <a:gd name="connsiteX97" fmla="*/ 6249518 w 11269336"/>
              <a:gd name="connsiteY97" fmla="*/ 1876079 h 2323145"/>
              <a:gd name="connsiteX98" fmla="*/ 6190386 w 11269336"/>
              <a:gd name="connsiteY98" fmla="*/ 1872478 h 2323145"/>
              <a:gd name="connsiteX99" fmla="*/ 6159777 w 11269336"/>
              <a:gd name="connsiteY99" fmla="*/ 1891745 h 2323145"/>
              <a:gd name="connsiteX100" fmla="*/ 6153131 w 11269336"/>
              <a:gd name="connsiteY100" fmla="*/ 1895079 h 2323145"/>
              <a:gd name="connsiteX101" fmla="*/ 6152798 w 11269336"/>
              <a:gd name="connsiteY101" fmla="*/ 1894920 h 2323145"/>
              <a:gd name="connsiteX102" fmla="*/ 6145388 w 11269336"/>
              <a:gd name="connsiteY102" fmla="*/ 1897990 h 2323145"/>
              <a:gd name="connsiteX103" fmla="*/ 6141014 w 11269336"/>
              <a:gd name="connsiteY103" fmla="*/ 1901155 h 2323145"/>
              <a:gd name="connsiteX104" fmla="*/ 6128122 w 11269336"/>
              <a:gd name="connsiteY104" fmla="*/ 1907623 h 2323145"/>
              <a:gd name="connsiteX105" fmla="*/ 6122351 w 11269336"/>
              <a:gd name="connsiteY105" fmla="*/ 1908359 h 2323145"/>
              <a:gd name="connsiteX106" fmla="*/ 6064750 w 11269336"/>
              <a:gd name="connsiteY106" fmla="*/ 1896394 h 2323145"/>
              <a:gd name="connsiteX107" fmla="*/ 5964230 w 11269336"/>
              <a:gd name="connsiteY107" fmla="*/ 1910038 h 2323145"/>
              <a:gd name="connsiteX108" fmla="*/ 5865399 w 11269336"/>
              <a:gd name="connsiteY108" fmla="*/ 1926966 h 2323145"/>
              <a:gd name="connsiteX109" fmla="*/ 5829951 w 11269336"/>
              <a:gd name="connsiteY109" fmla="*/ 1934755 h 2323145"/>
              <a:gd name="connsiteX110" fmla="*/ 5765285 w 11269336"/>
              <a:gd name="connsiteY110" fmla="*/ 1941322 h 2323145"/>
              <a:gd name="connsiteX111" fmla="*/ 5734750 w 11269336"/>
              <a:gd name="connsiteY111" fmla="*/ 1939793 h 2323145"/>
              <a:gd name="connsiteX112" fmla="*/ 5733569 w 11269336"/>
              <a:gd name="connsiteY112" fmla="*/ 1940505 h 2323145"/>
              <a:gd name="connsiteX113" fmla="*/ 5730329 w 11269336"/>
              <a:gd name="connsiteY113" fmla="*/ 1937845 h 2323145"/>
              <a:gd name="connsiteX114" fmla="*/ 5724661 w 11269336"/>
              <a:gd name="connsiteY114" fmla="*/ 1937455 h 2323145"/>
              <a:gd name="connsiteX115" fmla="*/ 5710186 w 11269336"/>
              <a:gd name="connsiteY115" fmla="*/ 1941370 h 2323145"/>
              <a:gd name="connsiteX116" fmla="*/ 5704910 w 11269336"/>
              <a:gd name="connsiteY116" fmla="*/ 1943663 h 2323145"/>
              <a:gd name="connsiteX117" fmla="*/ 5696836 w 11269336"/>
              <a:gd name="connsiteY117" fmla="*/ 1945271 h 2323145"/>
              <a:gd name="connsiteX118" fmla="*/ 5696583 w 11269336"/>
              <a:gd name="connsiteY118" fmla="*/ 1945050 h 2323145"/>
              <a:gd name="connsiteX119" fmla="*/ 5689123 w 11269336"/>
              <a:gd name="connsiteY119" fmla="*/ 1947067 h 2323145"/>
              <a:gd name="connsiteX120" fmla="*/ 5653291 w 11269336"/>
              <a:gd name="connsiteY120" fmla="*/ 1960245 h 2323145"/>
              <a:gd name="connsiteX121" fmla="*/ 5599385 w 11269336"/>
              <a:gd name="connsiteY121" fmla="*/ 1945198 h 2323145"/>
              <a:gd name="connsiteX122" fmla="*/ 5578300 w 11269336"/>
              <a:gd name="connsiteY122" fmla="*/ 1944963 h 2323145"/>
              <a:gd name="connsiteX123" fmla="*/ 5566758 w 11269336"/>
              <a:gd name="connsiteY123" fmla="*/ 1943441 h 2323145"/>
              <a:gd name="connsiteX124" fmla="*/ 5565857 w 11269336"/>
              <a:gd name="connsiteY124" fmla="*/ 1942445 h 2323145"/>
              <a:gd name="connsiteX125" fmla="*/ 5531534 w 11269336"/>
              <a:gd name="connsiteY125" fmla="*/ 1955208 h 2323145"/>
              <a:gd name="connsiteX126" fmla="*/ 5526552 w 11269336"/>
              <a:gd name="connsiteY126" fmla="*/ 1954799 h 2323145"/>
              <a:gd name="connsiteX127" fmla="*/ 5504723 w 11269336"/>
              <a:gd name="connsiteY127" fmla="*/ 1965811 h 2323145"/>
              <a:gd name="connsiteX128" fmla="*/ 5493156 w 11269336"/>
              <a:gd name="connsiteY128" fmla="*/ 1970063 h 2323145"/>
              <a:gd name="connsiteX129" fmla="*/ 5490486 w 11269336"/>
              <a:gd name="connsiteY129" fmla="*/ 1974227 h 2323145"/>
              <a:gd name="connsiteX130" fmla="*/ 5473107 w 11269336"/>
              <a:gd name="connsiteY130" fmla="*/ 1979001 h 2323145"/>
              <a:gd name="connsiteX131" fmla="*/ 5470885 w 11269336"/>
              <a:gd name="connsiteY131" fmla="*/ 1978432 h 2323145"/>
              <a:gd name="connsiteX132" fmla="*/ 5457393 w 11269336"/>
              <a:gd name="connsiteY132" fmla="*/ 1986525 h 2323145"/>
              <a:gd name="connsiteX133" fmla="*/ 5447102 w 11269336"/>
              <a:gd name="connsiteY133" fmla="*/ 1998329 h 2323145"/>
              <a:gd name="connsiteX134" fmla="*/ 5159151 w 11269336"/>
              <a:gd name="connsiteY134" fmla="*/ 2029640 h 2323145"/>
              <a:gd name="connsiteX135" fmla="*/ 5041688 w 11269336"/>
              <a:gd name="connsiteY135" fmla="*/ 2022334 h 2323145"/>
              <a:gd name="connsiteX136" fmla="*/ 4860988 w 11269336"/>
              <a:gd name="connsiteY136" fmla="*/ 2135698 h 2323145"/>
              <a:gd name="connsiteX137" fmla="*/ 4807902 w 11269336"/>
              <a:gd name="connsiteY137" fmla="*/ 2138894 h 2323145"/>
              <a:gd name="connsiteX138" fmla="*/ 4765388 w 11269336"/>
              <a:gd name="connsiteY138" fmla="*/ 2162525 h 2323145"/>
              <a:gd name="connsiteX139" fmla="*/ 4745033 w 11269336"/>
              <a:gd name="connsiteY139" fmla="*/ 2158859 h 2323145"/>
              <a:gd name="connsiteX140" fmla="*/ 4741475 w 11269336"/>
              <a:gd name="connsiteY140" fmla="*/ 2157998 h 2323145"/>
              <a:gd name="connsiteX141" fmla="*/ 4728247 w 11269336"/>
              <a:gd name="connsiteY141" fmla="*/ 2159526 h 2323145"/>
              <a:gd name="connsiteX142" fmla="*/ 4723263 w 11269336"/>
              <a:gd name="connsiteY142" fmla="*/ 2153742 h 2323145"/>
              <a:gd name="connsiteX143" fmla="*/ 4702453 w 11269336"/>
              <a:gd name="connsiteY143" fmla="*/ 2151586 h 2323145"/>
              <a:gd name="connsiteX144" fmla="*/ 4678455 w 11269336"/>
              <a:gd name="connsiteY144" fmla="*/ 2156131 h 2323145"/>
              <a:gd name="connsiteX145" fmla="*/ 4593061 w 11269336"/>
              <a:gd name="connsiteY145" fmla="*/ 2171597 h 2323145"/>
              <a:gd name="connsiteX146" fmla="*/ 4579902 w 11269336"/>
              <a:gd name="connsiteY146" fmla="*/ 2177927 h 2323145"/>
              <a:gd name="connsiteX147" fmla="*/ 4533444 w 11269336"/>
              <a:gd name="connsiteY147" fmla="*/ 2181200 h 2323145"/>
              <a:gd name="connsiteX148" fmla="*/ 4492832 w 11269336"/>
              <a:gd name="connsiteY148" fmla="*/ 2188033 h 2323145"/>
              <a:gd name="connsiteX149" fmla="*/ 4467257 w 11269336"/>
              <a:gd name="connsiteY149" fmla="*/ 2196121 h 2323145"/>
              <a:gd name="connsiteX150" fmla="*/ 4459937 w 11269336"/>
              <a:gd name="connsiteY150" fmla="*/ 2195182 h 2323145"/>
              <a:gd name="connsiteX151" fmla="*/ 4433312 w 11269336"/>
              <a:gd name="connsiteY151" fmla="*/ 2199004 h 2323145"/>
              <a:gd name="connsiteX152" fmla="*/ 4420601 w 11269336"/>
              <a:gd name="connsiteY152" fmla="*/ 2205158 h 2323145"/>
              <a:gd name="connsiteX153" fmla="*/ 4405765 w 11269336"/>
              <a:gd name="connsiteY153" fmla="*/ 2199902 h 2323145"/>
              <a:gd name="connsiteX154" fmla="*/ 4401354 w 11269336"/>
              <a:gd name="connsiteY154" fmla="*/ 2194745 h 2323145"/>
              <a:gd name="connsiteX155" fmla="*/ 4383151 w 11269336"/>
              <a:gd name="connsiteY155" fmla="*/ 2201140 h 2323145"/>
              <a:gd name="connsiteX156" fmla="*/ 4366646 w 11269336"/>
              <a:gd name="connsiteY156" fmla="*/ 2198564 h 2323145"/>
              <a:gd name="connsiteX157" fmla="*/ 4354009 w 11269336"/>
              <a:gd name="connsiteY157" fmla="*/ 2204984 h 2323145"/>
              <a:gd name="connsiteX158" fmla="*/ 4348284 w 11269336"/>
              <a:gd name="connsiteY158" fmla="*/ 2205270 h 2323145"/>
              <a:gd name="connsiteX159" fmla="*/ 4333906 w 11269336"/>
              <a:gd name="connsiteY159" fmla="*/ 2205251 h 2323145"/>
              <a:gd name="connsiteX160" fmla="*/ 4308819 w 11269336"/>
              <a:gd name="connsiteY160" fmla="*/ 2203822 h 2323145"/>
              <a:gd name="connsiteX161" fmla="*/ 4301210 w 11269336"/>
              <a:gd name="connsiteY161" fmla="*/ 2204456 h 2323145"/>
              <a:gd name="connsiteX162" fmla="*/ 4283095 w 11269336"/>
              <a:gd name="connsiteY162" fmla="*/ 2198177 h 2323145"/>
              <a:gd name="connsiteX163" fmla="*/ 4250119 w 11269336"/>
              <a:gd name="connsiteY163" fmla="*/ 2196342 h 2323145"/>
              <a:gd name="connsiteX164" fmla="*/ 4189203 w 11269336"/>
              <a:gd name="connsiteY164" fmla="*/ 2178994 h 2323145"/>
              <a:gd name="connsiteX165" fmla="*/ 4154035 w 11269336"/>
              <a:gd name="connsiteY165" fmla="*/ 2171950 h 2323145"/>
              <a:gd name="connsiteX166" fmla="*/ 4129569 w 11269336"/>
              <a:gd name="connsiteY166" fmla="*/ 2163850 h 2323145"/>
              <a:gd name="connsiteX167" fmla="*/ 4061250 w 11269336"/>
              <a:gd name="connsiteY167" fmla="*/ 2159236 h 2323145"/>
              <a:gd name="connsiteX168" fmla="*/ 3945480 w 11269336"/>
              <a:gd name="connsiteY168" fmla="*/ 2158279 h 2323145"/>
              <a:gd name="connsiteX169" fmla="*/ 3921468 w 11269336"/>
              <a:gd name="connsiteY169" fmla="*/ 2156588 h 2323145"/>
              <a:gd name="connsiteX170" fmla="*/ 3903348 w 11269336"/>
              <a:gd name="connsiteY170" fmla="*/ 2149220 h 2323145"/>
              <a:gd name="connsiteX171" fmla="*/ 3901342 w 11269336"/>
              <a:gd name="connsiteY171" fmla="*/ 2142355 h 2323145"/>
              <a:gd name="connsiteX172" fmla="*/ 3888539 w 11269336"/>
              <a:gd name="connsiteY172" fmla="*/ 2140476 h 2323145"/>
              <a:gd name="connsiteX173" fmla="*/ 3885662 w 11269336"/>
              <a:gd name="connsiteY173" fmla="*/ 2138740 h 2323145"/>
              <a:gd name="connsiteX174" fmla="*/ 3868627 w 11269336"/>
              <a:gd name="connsiteY174" fmla="*/ 2130023 h 2323145"/>
              <a:gd name="connsiteX175" fmla="*/ 3819177 w 11269336"/>
              <a:gd name="connsiteY175" fmla="*/ 2142111 h 2323145"/>
              <a:gd name="connsiteX176" fmla="*/ 3769100 w 11269336"/>
              <a:gd name="connsiteY176" fmla="*/ 2131731 h 2323145"/>
              <a:gd name="connsiteX177" fmla="*/ 3562752 w 11269336"/>
              <a:gd name="connsiteY177" fmla="*/ 2131785 h 2323145"/>
              <a:gd name="connsiteX178" fmla="*/ 3541402 w 11269336"/>
              <a:gd name="connsiteY178" fmla="*/ 2106821 h 2323145"/>
              <a:gd name="connsiteX179" fmla="*/ 3365341 w 11269336"/>
              <a:gd name="connsiteY179" fmla="*/ 2077638 h 2323145"/>
              <a:gd name="connsiteX180" fmla="*/ 3170922 w 11269336"/>
              <a:gd name="connsiteY180" fmla="*/ 2115957 h 2323145"/>
              <a:gd name="connsiteX181" fmla="*/ 3156256 w 11269336"/>
              <a:gd name="connsiteY181" fmla="*/ 2124773 h 2323145"/>
              <a:gd name="connsiteX182" fmla="*/ 3140298 w 11269336"/>
              <a:gd name="connsiteY182" fmla="*/ 2129182 h 2323145"/>
              <a:gd name="connsiteX183" fmla="*/ 3138514 w 11269336"/>
              <a:gd name="connsiteY183" fmla="*/ 2128069 h 2323145"/>
              <a:gd name="connsiteX184" fmla="*/ 3120467 w 11269336"/>
              <a:gd name="connsiteY184" fmla="*/ 2128281 h 2323145"/>
              <a:gd name="connsiteX185" fmla="*/ 3116175 w 11269336"/>
              <a:gd name="connsiteY185" fmla="*/ 2131633 h 2323145"/>
              <a:gd name="connsiteX186" fmla="*/ 3103685 w 11269336"/>
              <a:gd name="connsiteY186" fmla="*/ 2132814 h 2323145"/>
              <a:gd name="connsiteX187" fmla="*/ 3078794 w 11269336"/>
              <a:gd name="connsiteY187" fmla="*/ 2137935 h 2323145"/>
              <a:gd name="connsiteX188" fmla="*/ 3074407 w 11269336"/>
              <a:gd name="connsiteY188" fmla="*/ 2136274 h 2323145"/>
              <a:gd name="connsiteX189" fmla="*/ 3037285 w 11269336"/>
              <a:gd name="connsiteY189" fmla="*/ 2139919 h 2323145"/>
              <a:gd name="connsiteX190" fmla="*/ 3036901 w 11269336"/>
              <a:gd name="connsiteY190" fmla="*/ 2138726 h 2323145"/>
              <a:gd name="connsiteX191" fmla="*/ 3026996 w 11269336"/>
              <a:gd name="connsiteY191" fmla="*/ 2134322 h 2323145"/>
              <a:gd name="connsiteX192" fmla="*/ 3007772 w 11269336"/>
              <a:gd name="connsiteY192" fmla="*/ 2128742 h 2323145"/>
              <a:gd name="connsiteX193" fmla="*/ 2965030 w 11269336"/>
              <a:gd name="connsiteY193" fmla="*/ 2100494 h 2323145"/>
              <a:gd name="connsiteX194" fmla="*/ 2926342 w 11269336"/>
              <a:gd name="connsiteY194" fmla="*/ 2104155 h 2323145"/>
              <a:gd name="connsiteX195" fmla="*/ 2918608 w 11269336"/>
              <a:gd name="connsiteY195" fmla="*/ 2104215 h 2323145"/>
              <a:gd name="connsiteX196" fmla="*/ 2918475 w 11269336"/>
              <a:gd name="connsiteY196" fmla="*/ 2103937 h 2323145"/>
              <a:gd name="connsiteX197" fmla="*/ 2910360 w 11269336"/>
              <a:gd name="connsiteY197" fmla="*/ 2103444 h 2323145"/>
              <a:gd name="connsiteX198" fmla="*/ 2904507 w 11269336"/>
              <a:gd name="connsiteY198" fmla="*/ 2104326 h 2323145"/>
              <a:gd name="connsiteX199" fmla="*/ 2889503 w 11269336"/>
              <a:gd name="connsiteY199" fmla="*/ 2104443 h 2323145"/>
              <a:gd name="connsiteX200" fmla="*/ 2884480 w 11269336"/>
              <a:gd name="connsiteY200" fmla="*/ 2102626 h 2323145"/>
              <a:gd name="connsiteX201" fmla="*/ 2882689 w 11269336"/>
              <a:gd name="connsiteY201" fmla="*/ 2099228 h 2323145"/>
              <a:gd name="connsiteX202" fmla="*/ 2881291 w 11269336"/>
              <a:gd name="connsiteY202" fmla="*/ 2099618 h 2323145"/>
              <a:gd name="connsiteX203" fmla="*/ 2853979 w 11269336"/>
              <a:gd name="connsiteY203" fmla="*/ 2090388 h 2323145"/>
              <a:gd name="connsiteX204" fmla="*/ 2791790 w 11269336"/>
              <a:gd name="connsiteY204" fmla="*/ 2080332 h 2323145"/>
              <a:gd name="connsiteX205" fmla="*/ 2755844 w 11269336"/>
              <a:gd name="connsiteY205" fmla="*/ 2078874 h 2323145"/>
              <a:gd name="connsiteX206" fmla="*/ 2657742 w 11269336"/>
              <a:gd name="connsiteY206" fmla="*/ 2070179 h 2323145"/>
              <a:gd name="connsiteX207" fmla="*/ 2559549 w 11269336"/>
              <a:gd name="connsiteY207" fmla="*/ 2057873 h 2323145"/>
              <a:gd name="connsiteX208" fmla="*/ 2512054 w 11269336"/>
              <a:gd name="connsiteY208" fmla="*/ 2031671 h 2323145"/>
              <a:gd name="connsiteX209" fmla="*/ 2506437 w 11269336"/>
              <a:gd name="connsiteY209" fmla="*/ 2030918 h 2323145"/>
              <a:gd name="connsiteX210" fmla="*/ 2491752 w 11269336"/>
              <a:gd name="connsiteY210" fmla="*/ 2033906 h 2323145"/>
              <a:gd name="connsiteX211" fmla="*/ 2486338 w 11269336"/>
              <a:gd name="connsiteY211" fmla="*/ 2035862 h 2323145"/>
              <a:gd name="connsiteX212" fmla="*/ 2478186 w 11269336"/>
              <a:gd name="connsiteY212" fmla="*/ 2036953 h 2323145"/>
              <a:gd name="connsiteX213" fmla="*/ 2477950 w 11269336"/>
              <a:gd name="connsiteY213" fmla="*/ 2036715 h 2323145"/>
              <a:gd name="connsiteX214" fmla="*/ 2470381 w 11269336"/>
              <a:gd name="connsiteY214" fmla="*/ 2038256 h 2323145"/>
              <a:gd name="connsiteX215" fmla="*/ 2433781 w 11269336"/>
              <a:gd name="connsiteY215" fmla="*/ 2049140 h 2323145"/>
              <a:gd name="connsiteX216" fmla="*/ 2381172 w 11269336"/>
              <a:gd name="connsiteY216" fmla="*/ 2030645 h 2323145"/>
              <a:gd name="connsiteX217" fmla="*/ 2360198 w 11269336"/>
              <a:gd name="connsiteY217" fmla="*/ 2029059 h 2323145"/>
              <a:gd name="connsiteX218" fmla="*/ 2348815 w 11269336"/>
              <a:gd name="connsiteY218" fmla="*/ 2026798 h 2323145"/>
              <a:gd name="connsiteX219" fmla="*/ 2347988 w 11269336"/>
              <a:gd name="connsiteY219" fmla="*/ 2025745 h 2323145"/>
              <a:gd name="connsiteX220" fmla="*/ 2312920 w 11269336"/>
              <a:gd name="connsiteY220" fmla="*/ 2036311 h 2323145"/>
              <a:gd name="connsiteX221" fmla="*/ 2307986 w 11269336"/>
              <a:gd name="connsiteY221" fmla="*/ 2035583 h 2323145"/>
              <a:gd name="connsiteX222" fmla="*/ 2285481 w 11269336"/>
              <a:gd name="connsiteY222" fmla="*/ 2045197 h 2323145"/>
              <a:gd name="connsiteX223" fmla="*/ 2273666 w 11269336"/>
              <a:gd name="connsiteY223" fmla="*/ 2048710 h 2323145"/>
              <a:gd name="connsiteX224" fmla="*/ 2270719 w 11269336"/>
              <a:gd name="connsiteY224" fmla="*/ 2052702 h 2323145"/>
              <a:gd name="connsiteX225" fmla="*/ 2253080 w 11269336"/>
              <a:gd name="connsiteY225" fmla="*/ 2056363 h 2323145"/>
              <a:gd name="connsiteX226" fmla="*/ 2250906 w 11269336"/>
              <a:gd name="connsiteY226" fmla="*/ 2055654 h 2323145"/>
              <a:gd name="connsiteX227" fmla="*/ 2236905 w 11269336"/>
              <a:gd name="connsiteY227" fmla="*/ 2062882 h 2323145"/>
              <a:gd name="connsiteX228" fmla="*/ 2225830 w 11269336"/>
              <a:gd name="connsiteY228" fmla="*/ 2074027 h 2323145"/>
              <a:gd name="connsiteX229" fmla="*/ 2073776 w 11269336"/>
              <a:gd name="connsiteY229" fmla="*/ 2089244 h 2323145"/>
              <a:gd name="connsiteX230" fmla="*/ 1948256 w 11269336"/>
              <a:gd name="connsiteY230" fmla="*/ 2146616 h 2323145"/>
              <a:gd name="connsiteX231" fmla="*/ 1865582 w 11269336"/>
              <a:gd name="connsiteY231" fmla="*/ 2153738 h 2323145"/>
              <a:gd name="connsiteX232" fmla="*/ 1835210 w 11269336"/>
              <a:gd name="connsiteY232" fmla="*/ 2134244 h 2323145"/>
              <a:gd name="connsiteX233" fmla="*/ 1632661 w 11269336"/>
              <a:gd name="connsiteY233" fmla="*/ 2173882 h 2323145"/>
              <a:gd name="connsiteX234" fmla="*/ 1579590 w 11269336"/>
              <a:gd name="connsiteY234" fmla="*/ 2173680 h 2323145"/>
              <a:gd name="connsiteX235" fmla="*/ 1535601 w 11269336"/>
              <a:gd name="connsiteY235" fmla="*/ 2194590 h 2323145"/>
              <a:gd name="connsiteX236" fmla="*/ 1515594 w 11269336"/>
              <a:gd name="connsiteY236" fmla="*/ 2189622 h 2323145"/>
              <a:gd name="connsiteX237" fmla="*/ 1512113 w 11269336"/>
              <a:gd name="connsiteY237" fmla="*/ 2188534 h 2323145"/>
              <a:gd name="connsiteX238" fmla="*/ 1498838 w 11269336"/>
              <a:gd name="connsiteY238" fmla="*/ 2189213 h 2323145"/>
              <a:gd name="connsiteX239" fmla="*/ 1494279 w 11269336"/>
              <a:gd name="connsiteY239" fmla="*/ 2183112 h 2323145"/>
              <a:gd name="connsiteX240" fmla="*/ 1473714 w 11269336"/>
              <a:gd name="connsiteY240" fmla="*/ 2179625 h 2323145"/>
              <a:gd name="connsiteX241" fmla="*/ 1449503 w 11269336"/>
              <a:gd name="connsiteY241" fmla="*/ 2182633 h 2323145"/>
              <a:gd name="connsiteX242" fmla="*/ 1266687 w 11269336"/>
              <a:gd name="connsiteY242" fmla="*/ 2212688 h 2323145"/>
              <a:gd name="connsiteX243" fmla="*/ 1239614 w 11269336"/>
              <a:gd name="connsiteY243" fmla="*/ 2209727 h 2323145"/>
              <a:gd name="connsiteX244" fmla="*/ 1202436 w 11269336"/>
              <a:gd name="connsiteY244" fmla="*/ 2209817 h 2323145"/>
              <a:gd name="connsiteX245" fmla="*/ 1136097 w 11269336"/>
              <a:gd name="connsiteY245" fmla="*/ 2205112 h 2323145"/>
              <a:gd name="connsiteX246" fmla="*/ 988232 w 11269336"/>
              <a:gd name="connsiteY246" fmla="*/ 2235635 h 2323145"/>
              <a:gd name="connsiteX247" fmla="*/ 981959 w 11269336"/>
              <a:gd name="connsiteY247" fmla="*/ 2231607 h 2323145"/>
              <a:gd name="connsiteX248" fmla="*/ 938600 w 11269336"/>
              <a:gd name="connsiteY248" fmla="*/ 2238113 h 2323145"/>
              <a:gd name="connsiteX249" fmla="*/ 791788 w 11269336"/>
              <a:gd name="connsiteY249" fmla="*/ 2293224 h 2323145"/>
              <a:gd name="connsiteX250" fmla="*/ 706914 w 11269336"/>
              <a:gd name="connsiteY250" fmla="*/ 2305046 h 2323145"/>
              <a:gd name="connsiteX251" fmla="*/ 675971 w 11269336"/>
              <a:gd name="connsiteY251" fmla="*/ 2304030 h 2323145"/>
              <a:gd name="connsiteX252" fmla="*/ 624180 w 11269336"/>
              <a:gd name="connsiteY252" fmla="*/ 2302650 h 2323145"/>
              <a:gd name="connsiteX253" fmla="*/ 583453 w 11269336"/>
              <a:gd name="connsiteY253" fmla="*/ 2288788 h 2323145"/>
              <a:gd name="connsiteX254" fmla="*/ 540946 w 11269336"/>
              <a:gd name="connsiteY254" fmla="*/ 2292721 h 2323145"/>
              <a:gd name="connsiteX255" fmla="*/ 533680 w 11269336"/>
              <a:gd name="connsiteY255" fmla="*/ 2310233 h 2323145"/>
              <a:gd name="connsiteX256" fmla="*/ 487366 w 11269336"/>
              <a:gd name="connsiteY256" fmla="*/ 2309053 h 2323145"/>
              <a:gd name="connsiteX257" fmla="*/ 416820 w 11269336"/>
              <a:gd name="connsiteY257" fmla="*/ 2305443 h 2323145"/>
              <a:gd name="connsiteX258" fmla="*/ 376805 w 11269336"/>
              <a:gd name="connsiteY258" fmla="*/ 2307647 h 2323145"/>
              <a:gd name="connsiteX259" fmla="*/ 266777 w 11269336"/>
              <a:gd name="connsiteY259" fmla="*/ 2309012 h 2323145"/>
              <a:gd name="connsiteX260" fmla="*/ 156013 w 11269336"/>
              <a:gd name="connsiteY260" fmla="*/ 2306832 h 2323145"/>
              <a:gd name="connsiteX261" fmla="*/ 87258 w 11269336"/>
              <a:gd name="connsiteY261" fmla="*/ 2285511 h 2323145"/>
              <a:gd name="connsiteX262" fmla="*/ 23798 w 11269336"/>
              <a:gd name="connsiteY262" fmla="*/ 2281822 h 2323145"/>
              <a:gd name="connsiteX263" fmla="*/ 0 w 11269336"/>
              <a:gd name="connsiteY263" fmla="*/ 2285369 h 2323145"/>
              <a:gd name="connsiteX264" fmla="*/ 0 w 11269336"/>
              <a:gd name="connsiteY26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9062863 w 11269336"/>
              <a:gd name="connsiteY22" fmla="*/ 754656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33444 w 11269336"/>
              <a:gd name="connsiteY144" fmla="*/ 2181200 h 2323145"/>
              <a:gd name="connsiteX145" fmla="*/ 4492832 w 11269336"/>
              <a:gd name="connsiteY145" fmla="*/ 2188033 h 2323145"/>
              <a:gd name="connsiteX146" fmla="*/ 4467257 w 11269336"/>
              <a:gd name="connsiteY146" fmla="*/ 2196121 h 2323145"/>
              <a:gd name="connsiteX147" fmla="*/ 4459937 w 11269336"/>
              <a:gd name="connsiteY147" fmla="*/ 2195182 h 2323145"/>
              <a:gd name="connsiteX148" fmla="*/ 4433312 w 11269336"/>
              <a:gd name="connsiteY148" fmla="*/ 2199004 h 2323145"/>
              <a:gd name="connsiteX149" fmla="*/ 4420601 w 11269336"/>
              <a:gd name="connsiteY149" fmla="*/ 2205158 h 2323145"/>
              <a:gd name="connsiteX150" fmla="*/ 4405765 w 11269336"/>
              <a:gd name="connsiteY150" fmla="*/ 2199902 h 2323145"/>
              <a:gd name="connsiteX151" fmla="*/ 4401354 w 11269336"/>
              <a:gd name="connsiteY151" fmla="*/ 2194745 h 2323145"/>
              <a:gd name="connsiteX152" fmla="*/ 4383151 w 11269336"/>
              <a:gd name="connsiteY152" fmla="*/ 2201140 h 2323145"/>
              <a:gd name="connsiteX153" fmla="*/ 4366646 w 11269336"/>
              <a:gd name="connsiteY153" fmla="*/ 2198564 h 2323145"/>
              <a:gd name="connsiteX154" fmla="*/ 4354009 w 11269336"/>
              <a:gd name="connsiteY154" fmla="*/ 2204984 h 2323145"/>
              <a:gd name="connsiteX155" fmla="*/ 4348284 w 11269336"/>
              <a:gd name="connsiteY155" fmla="*/ 2205270 h 2323145"/>
              <a:gd name="connsiteX156" fmla="*/ 4333906 w 11269336"/>
              <a:gd name="connsiteY156" fmla="*/ 2205251 h 2323145"/>
              <a:gd name="connsiteX157" fmla="*/ 4308819 w 11269336"/>
              <a:gd name="connsiteY157" fmla="*/ 2203822 h 2323145"/>
              <a:gd name="connsiteX158" fmla="*/ 4301210 w 11269336"/>
              <a:gd name="connsiteY158" fmla="*/ 2204456 h 2323145"/>
              <a:gd name="connsiteX159" fmla="*/ 4283095 w 11269336"/>
              <a:gd name="connsiteY159" fmla="*/ 2198177 h 2323145"/>
              <a:gd name="connsiteX160" fmla="*/ 4250119 w 11269336"/>
              <a:gd name="connsiteY160" fmla="*/ 2196342 h 2323145"/>
              <a:gd name="connsiteX161" fmla="*/ 4189203 w 11269336"/>
              <a:gd name="connsiteY161" fmla="*/ 2178994 h 2323145"/>
              <a:gd name="connsiteX162" fmla="*/ 4154035 w 11269336"/>
              <a:gd name="connsiteY162" fmla="*/ 2171950 h 2323145"/>
              <a:gd name="connsiteX163" fmla="*/ 4129569 w 11269336"/>
              <a:gd name="connsiteY163" fmla="*/ 2163850 h 2323145"/>
              <a:gd name="connsiteX164" fmla="*/ 4061250 w 11269336"/>
              <a:gd name="connsiteY164" fmla="*/ 2159236 h 2323145"/>
              <a:gd name="connsiteX165" fmla="*/ 3945480 w 11269336"/>
              <a:gd name="connsiteY165" fmla="*/ 2158279 h 2323145"/>
              <a:gd name="connsiteX166" fmla="*/ 3921468 w 11269336"/>
              <a:gd name="connsiteY166" fmla="*/ 2156588 h 2323145"/>
              <a:gd name="connsiteX167" fmla="*/ 3903348 w 11269336"/>
              <a:gd name="connsiteY167" fmla="*/ 2149220 h 2323145"/>
              <a:gd name="connsiteX168" fmla="*/ 3901342 w 11269336"/>
              <a:gd name="connsiteY168" fmla="*/ 2142355 h 2323145"/>
              <a:gd name="connsiteX169" fmla="*/ 3888539 w 11269336"/>
              <a:gd name="connsiteY169" fmla="*/ 2140476 h 2323145"/>
              <a:gd name="connsiteX170" fmla="*/ 3885662 w 11269336"/>
              <a:gd name="connsiteY170" fmla="*/ 2138740 h 2323145"/>
              <a:gd name="connsiteX171" fmla="*/ 3868627 w 11269336"/>
              <a:gd name="connsiteY171" fmla="*/ 2130023 h 2323145"/>
              <a:gd name="connsiteX172" fmla="*/ 3819177 w 11269336"/>
              <a:gd name="connsiteY172" fmla="*/ 2142111 h 2323145"/>
              <a:gd name="connsiteX173" fmla="*/ 3769100 w 11269336"/>
              <a:gd name="connsiteY173" fmla="*/ 2131731 h 2323145"/>
              <a:gd name="connsiteX174" fmla="*/ 3562752 w 11269336"/>
              <a:gd name="connsiteY174" fmla="*/ 2131785 h 2323145"/>
              <a:gd name="connsiteX175" fmla="*/ 3541402 w 11269336"/>
              <a:gd name="connsiteY175" fmla="*/ 2106821 h 2323145"/>
              <a:gd name="connsiteX176" fmla="*/ 3365341 w 11269336"/>
              <a:gd name="connsiteY176" fmla="*/ 2077638 h 2323145"/>
              <a:gd name="connsiteX177" fmla="*/ 3170922 w 11269336"/>
              <a:gd name="connsiteY177" fmla="*/ 2115957 h 2323145"/>
              <a:gd name="connsiteX178" fmla="*/ 3156256 w 11269336"/>
              <a:gd name="connsiteY178" fmla="*/ 2124773 h 2323145"/>
              <a:gd name="connsiteX179" fmla="*/ 3140298 w 11269336"/>
              <a:gd name="connsiteY179" fmla="*/ 2129182 h 2323145"/>
              <a:gd name="connsiteX180" fmla="*/ 3138514 w 11269336"/>
              <a:gd name="connsiteY180" fmla="*/ 2128069 h 2323145"/>
              <a:gd name="connsiteX181" fmla="*/ 3120467 w 11269336"/>
              <a:gd name="connsiteY181" fmla="*/ 2128281 h 2323145"/>
              <a:gd name="connsiteX182" fmla="*/ 3116175 w 11269336"/>
              <a:gd name="connsiteY182" fmla="*/ 2131633 h 2323145"/>
              <a:gd name="connsiteX183" fmla="*/ 3103685 w 11269336"/>
              <a:gd name="connsiteY183" fmla="*/ 2132814 h 2323145"/>
              <a:gd name="connsiteX184" fmla="*/ 3078794 w 11269336"/>
              <a:gd name="connsiteY184" fmla="*/ 2137935 h 2323145"/>
              <a:gd name="connsiteX185" fmla="*/ 3074407 w 11269336"/>
              <a:gd name="connsiteY185" fmla="*/ 2136274 h 2323145"/>
              <a:gd name="connsiteX186" fmla="*/ 3037285 w 11269336"/>
              <a:gd name="connsiteY186" fmla="*/ 2139919 h 2323145"/>
              <a:gd name="connsiteX187" fmla="*/ 3036901 w 11269336"/>
              <a:gd name="connsiteY187" fmla="*/ 2138726 h 2323145"/>
              <a:gd name="connsiteX188" fmla="*/ 3026996 w 11269336"/>
              <a:gd name="connsiteY188" fmla="*/ 2134322 h 2323145"/>
              <a:gd name="connsiteX189" fmla="*/ 3007772 w 11269336"/>
              <a:gd name="connsiteY189" fmla="*/ 2128742 h 2323145"/>
              <a:gd name="connsiteX190" fmla="*/ 2965030 w 11269336"/>
              <a:gd name="connsiteY190" fmla="*/ 2100494 h 2323145"/>
              <a:gd name="connsiteX191" fmla="*/ 2926342 w 11269336"/>
              <a:gd name="connsiteY191" fmla="*/ 2104155 h 2323145"/>
              <a:gd name="connsiteX192" fmla="*/ 2918608 w 11269336"/>
              <a:gd name="connsiteY192" fmla="*/ 2104215 h 2323145"/>
              <a:gd name="connsiteX193" fmla="*/ 2918475 w 11269336"/>
              <a:gd name="connsiteY193" fmla="*/ 2103937 h 2323145"/>
              <a:gd name="connsiteX194" fmla="*/ 2910360 w 11269336"/>
              <a:gd name="connsiteY194" fmla="*/ 2103444 h 2323145"/>
              <a:gd name="connsiteX195" fmla="*/ 2904507 w 11269336"/>
              <a:gd name="connsiteY195" fmla="*/ 2104326 h 2323145"/>
              <a:gd name="connsiteX196" fmla="*/ 2889503 w 11269336"/>
              <a:gd name="connsiteY196" fmla="*/ 2104443 h 2323145"/>
              <a:gd name="connsiteX197" fmla="*/ 2884480 w 11269336"/>
              <a:gd name="connsiteY197" fmla="*/ 2102626 h 2323145"/>
              <a:gd name="connsiteX198" fmla="*/ 2882689 w 11269336"/>
              <a:gd name="connsiteY198" fmla="*/ 2099228 h 2323145"/>
              <a:gd name="connsiteX199" fmla="*/ 2881291 w 11269336"/>
              <a:gd name="connsiteY199" fmla="*/ 2099618 h 2323145"/>
              <a:gd name="connsiteX200" fmla="*/ 2853979 w 11269336"/>
              <a:gd name="connsiteY200" fmla="*/ 2090388 h 2323145"/>
              <a:gd name="connsiteX201" fmla="*/ 2791790 w 11269336"/>
              <a:gd name="connsiteY201" fmla="*/ 2080332 h 2323145"/>
              <a:gd name="connsiteX202" fmla="*/ 2755844 w 11269336"/>
              <a:gd name="connsiteY202" fmla="*/ 2078874 h 2323145"/>
              <a:gd name="connsiteX203" fmla="*/ 2657742 w 11269336"/>
              <a:gd name="connsiteY203" fmla="*/ 2070179 h 2323145"/>
              <a:gd name="connsiteX204" fmla="*/ 2559549 w 11269336"/>
              <a:gd name="connsiteY204" fmla="*/ 2057873 h 2323145"/>
              <a:gd name="connsiteX205" fmla="*/ 2512054 w 11269336"/>
              <a:gd name="connsiteY205" fmla="*/ 2031671 h 2323145"/>
              <a:gd name="connsiteX206" fmla="*/ 2506437 w 11269336"/>
              <a:gd name="connsiteY206" fmla="*/ 2030918 h 2323145"/>
              <a:gd name="connsiteX207" fmla="*/ 2491752 w 11269336"/>
              <a:gd name="connsiteY207" fmla="*/ 2033906 h 2323145"/>
              <a:gd name="connsiteX208" fmla="*/ 2486338 w 11269336"/>
              <a:gd name="connsiteY208" fmla="*/ 2035862 h 2323145"/>
              <a:gd name="connsiteX209" fmla="*/ 2478186 w 11269336"/>
              <a:gd name="connsiteY209" fmla="*/ 2036953 h 2323145"/>
              <a:gd name="connsiteX210" fmla="*/ 2477950 w 11269336"/>
              <a:gd name="connsiteY210" fmla="*/ 2036715 h 2323145"/>
              <a:gd name="connsiteX211" fmla="*/ 2470381 w 11269336"/>
              <a:gd name="connsiteY211" fmla="*/ 2038256 h 2323145"/>
              <a:gd name="connsiteX212" fmla="*/ 2433781 w 11269336"/>
              <a:gd name="connsiteY212" fmla="*/ 2049140 h 2323145"/>
              <a:gd name="connsiteX213" fmla="*/ 2381172 w 11269336"/>
              <a:gd name="connsiteY213" fmla="*/ 2030645 h 2323145"/>
              <a:gd name="connsiteX214" fmla="*/ 2360198 w 11269336"/>
              <a:gd name="connsiteY214" fmla="*/ 2029059 h 2323145"/>
              <a:gd name="connsiteX215" fmla="*/ 2348815 w 11269336"/>
              <a:gd name="connsiteY215" fmla="*/ 2026798 h 2323145"/>
              <a:gd name="connsiteX216" fmla="*/ 2347988 w 11269336"/>
              <a:gd name="connsiteY216" fmla="*/ 2025745 h 2323145"/>
              <a:gd name="connsiteX217" fmla="*/ 2312920 w 11269336"/>
              <a:gd name="connsiteY217" fmla="*/ 2036311 h 2323145"/>
              <a:gd name="connsiteX218" fmla="*/ 2307986 w 11269336"/>
              <a:gd name="connsiteY218" fmla="*/ 2035583 h 2323145"/>
              <a:gd name="connsiteX219" fmla="*/ 2285481 w 11269336"/>
              <a:gd name="connsiteY219" fmla="*/ 2045197 h 2323145"/>
              <a:gd name="connsiteX220" fmla="*/ 2273666 w 11269336"/>
              <a:gd name="connsiteY220" fmla="*/ 2048710 h 2323145"/>
              <a:gd name="connsiteX221" fmla="*/ 2270719 w 11269336"/>
              <a:gd name="connsiteY221" fmla="*/ 2052702 h 2323145"/>
              <a:gd name="connsiteX222" fmla="*/ 2253080 w 11269336"/>
              <a:gd name="connsiteY222" fmla="*/ 2056363 h 2323145"/>
              <a:gd name="connsiteX223" fmla="*/ 2250906 w 11269336"/>
              <a:gd name="connsiteY223" fmla="*/ 2055654 h 2323145"/>
              <a:gd name="connsiteX224" fmla="*/ 2236905 w 11269336"/>
              <a:gd name="connsiteY224" fmla="*/ 2062882 h 2323145"/>
              <a:gd name="connsiteX225" fmla="*/ 2225830 w 11269336"/>
              <a:gd name="connsiteY225" fmla="*/ 2074027 h 2323145"/>
              <a:gd name="connsiteX226" fmla="*/ 2073776 w 11269336"/>
              <a:gd name="connsiteY226" fmla="*/ 2089244 h 2323145"/>
              <a:gd name="connsiteX227" fmla="*/ 1948256 w 11269336"/>
              <a:gd name="connsiteY227" fmla="*/ 2146616 h 2323145"/>
              <a:gd name="connsiteX228" fmla="*/ 1865582 w 11269336"/>
              <a:gd name="connsiteY228" fmla="*/ 2153738 h 2323145"/>
              <a:gd name="connsiteX229" fmla="*/ 1835210 w 11269336"/>
              <a:gd name="connsiteY229" fmla="*/ 2134244 h 2323145"/>
              <a:gd name="connsiteX230" fmla="*/ 1632661 w 11269336"/>
              <a:gd name="connsiteY230" fmla="*/ 2173882 h 2323145"/>
              <a:gd name="connsiteX231" fmla="*/ 1579590 w 11269336"/>
              <a:gd name="connsiteY231" fmla="*/ 2173680 h 2323145"/>
              <a:gd name="connsiteX232" fmla="*/ 1535601 w 11269336"/>
              <a:gd name="connsiteY232" fmla="*/ 2194590 h 2323145"/>
              <a:gd name="connsiteX233" fmla="*/ 1515594 w 11269336"/>
              <a:gd name="connsiteY233" fmla="*/ 2189622 h 2323145"/>
              <a:gd name="connsiteX234" fmla="*/ 1512113 w 11269336"/>
              <a:gd name="connsiteY234" fmla="*/ 2188534 h 2323145"/>
              <a:gd name="connsiteX235" fmla="*/ 1498838 w 11269336"/>
              <a:gd name="connsiteY235" fmla="*/ 2189213 h 2323145"/>
              <a:gd name="connsiteX236" fmla="*/ 1494279 w 11269336"/>
              <a:gd name="connsiteY236" fmla="*/ 2183112 h 2323145"/>
              <a:gd name="connsiteX237" fmla="*/ 1473714 w 11269336"/>
              <a:gd name="connsiteY237" fmla="*/ 2179625 h 2323145"/>
              <a:gd name="connsiteX238" fmla="*/ 1449503 w 11269336"/>
              <a:gd name="connsiteY238" fmla="*/ 2182633 h 2323145"/>
              <a:gd name="connsiteX239" fmla="*/ 1266687 w 11269336"/>
              <a:gd name="connsiteY239" fmla="*/ 2212688 h 2323145"/>
              <a:gd name="connsiteX240" fmla="*/ 1239614 w 11269336"/>
              <a:gd name="connsiteY240" fmla="*/ 2209727 h 2323145"/>
              <a:gd name="connsiteX241" fmla="*/ 1202436 w 11269336"/>
              <a:gd name="connsiteY241" fmla="*/ 2209817 h 2323145"/>
              <a:gd name="connsiteX242" fmla="*/ 1136097 w 11269336"/>
              <a:gd name="connsiteY242" fmla="*/ 2205112 h 2323145"/>
              <a:gd name="connsiteX243" fmla="*/ 988232 w 11269336"/>
              <a:gd name="connsiteY243" fmla="*/ 2235635 h 2323145"/>
              <a:gd name="connsiteX244" fmla="*/ 981959 w 11269336"/>
              <a:gd name="connsiteY244" fmla="*/ 2231607 h 2323145"/>
              <a:gd name="connsiteX245" fmla="*/ 938600 w 11269336"/>
              <a:gd name="connsiteY245" fmla="*/ 2238113 h 2323145"/>
              <a:gd name="connsiteX246" fmla="*/ 791788 w 11269336"/>
              <a:gd name="connsiteY246" fmla="*/ 2293224 h 2323145"/>
              <a:gd name="connsiteX247" fmla="*/ 706914 w 11269336"/>
              <a:gd name="connsiteY247" fmla="*/ 2305046 h 2323145"/>
              <a:gd name="connsiteX248" fmla="*/ 675971 w 11269336"/>
              <a:gd name="connsiteY248" fmla="*/ 2304030 h 2323145"/>
              <a:gd name="connsiteX249" fmla="*/ 624180 w 11269336"/>
              <a:gd name="connsiteY249" fmla="*/ 2302650 h 2323145"/>
              <a:gd name="connsiteX250" fmla="*/ 583453 w 11269336"/>
              <a:gd name="connsiteY250" fmla="*/ 2288788 h 2323145"/>
              <a:gd name="connsiteX251" fmla="*/ 540946 w 11269336"/>
              <a:gd name="connsiteY251" fmla="*/ 2292721 h 2323145"/>
              <a:gd name="connsiteX252" fmla="*/ 533680 w 11269336"/>
              <a:gd name="connsiteY252" fmla="*/ 2310233 h 2323145"/>
              <a:gd name="connsiteX253" fmla="*/ 487366 w 11269336"/>
              <a:gd name="connsiteY253" fmla="*/ 2309053 h 2323145"/>
              <a:gd name="connsiteX254" fmla="*/ 416820 w 11269336"/>
              <a:gd name="connsiteY254" fmla="*/ 2305443 h 2323145"/>
              <a:gd name="connsiteX255" fmla="*/ 376805 w 11269336"/>
              <a:gd name="connsiteY255" fmla="*/ 2307647 h 2323145"/>
              <a:gd name="connsiteX256" fmla="*/ 266777 w 11269336"/>
              <a:gd name="connsiteY256" fmla="*/ 2309012 h 2323145"/>
              <a:gd name="connsiteX257" fmla="*/ 156013 w 11269336"/>
              <a:gd name="connsiteY257" fmla="*/ 2306832 h 2323145"/>
              <a:gd name="connsiteX258" fmla="*/ 87258 w 11269336"/>
              <a:gd name="connsiteY258" fmla="*/ 2285511 h 2323145"/>
              <a:gd name="connsiteX259" fmla="*/ 23798 w 11269336"/>
              <a:gd name="connsiteY259" fmla="*/ 2281822 h 2323145"/>
              <a:gd name="connsiteX260" fmla="*/ 0 w 11269336"/>
              <a:gd name="connsiteY260" fmla="*/ 2285369 h 2323145"/>
              <a:gd name="connsiteX261" fmla="*/ 0 w 11269336"/>
              <a:gd name="connsiteY26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593061 w 11269336"/>
              <a:gd name="connsiteY142" fmla="*/ 2171597 h 2323145"/>
              <a:gd name="connsiteX143" fmla="*/ 4533444 w 11269336"/>
              <a:gd name="connsiteY143" fmla="*/ 2181200 h 2323145"/>
              <a:gd name="connsiteX144" fmla="*/ 4492832 w 11269336"/>
              <a:gd name="connsiteY144" fmla="*/ 2188033 h 2323145"/>
              <a:gd name="connsiteX145" fmla="*/ 4467257 w 11269336"/>
              <a:gd name="connsiteY145" fmla="*/ 2196121 h 2323145"/>
              <a:gd name="connsiteX146" fmla="*/ 4459937 w 11269336"/>
              <a:gd name="connsiteY146" fmla="*/ 2195182 h 2323145"/>
              <a:gd name="connsiteX147" fmla="*/ 4433312 w 11269336"/>
              <a:gd name="connsiteY147" fmla="*/ 2199004 h 2323145"/>
              <a:gd name="connsiteX148" fmla="*/ 4420601 w 11269336"/>
              <a:gd name="connsiteY148" fmla="*/ 2205158 h 2323145"/>
              <a:gd name="connsiteX149" fmla="*/ 4405765 w 11269336"/>
              <a:gd name="connsiteY149" fmla="*/ 2199902 h 2323145"/>
              <a:gd name="connsiteX150" fmla="*/ 4401354 w 11269336"/>
              <a:gd name="connsiteY150" fmla="*/ 2194745 h 2323145"/>
              <a:gd name="connsiteX151" fmla="*/ 4383151 w 11269336"/>
              <a:gd name="connsiteY151" fmla="*/ 2201140 h 2323145"/>
              <a:gd name="connsiteX152" fmla="*/ 4366646 w 11269336"/>
              <a:gd name="connsiteY152" fmla="*/ 2198564 h 2323145"/>
              <a:gd name="connsiteX153" fmla="*/ 4354009 w 11269336"/>
              <a:gd name="connsiteY153" fmla="*/ 2204984 h 2323145"/>
              <a:gd name="connsiteX154" fmla="*/ 4348284 w 11269336"/>
              <a:gd name="connsiteY154" fmla="*/ 2205270 h 2323145"/>
              <a:gd name="connsiteX155" fmla="*/ 4333906 w 11269336"/>
              <a:gd name="connsiteY155" fmla="*/ 2205251 h 2323145"/>
              <a:gd name="connsiteX156" fmla="*/ 4308819 w 11269336"/>
              <a:gd name="connsiteY156" fmla="*/ 2203822 h 2323145"/>
              <a:gd name="connsiteX157" fmla="*/ 4301210 w 11269336"/>
              <a:gd name="connsiteY157" fmla="*/ 2204456 h 2323145"/>
              <a:gd name="connsiteX158" fmla="*/ 4283095 w 11269336"/>
              <a:gd name="connsiteY158" fmla="*/ 2198177 h 2323145"/>
              <a:gd name="connsiteX159" fmla="*/ 4250119 w 11269336"/>
              <a:gd name="connsiteY159" fmla="*/ 2196342 h 2323145"/>
              <a:gd name="connsiteX160" fmla="*/ 4189203 w 11269336"/>
              <a:gd name="connsiteY160" fmla="*/ 2178994 h 2323145"/>
              <a:gd name="connsiteX161" fmla="*/ 4154035 w 11269336"/>
              <a:gd name="connsiteY161" fmla="*/ 2171950 h 2323145"/>
              <a:gd name="connsiteX162" fmla="*/ 4129569 w 11269336"/>
              <a:gd name="connsiteY162" fmla="*/ 2163850 h 2323145"/>
              <a:gd name="connsiteX163" fmla="*/ 4061250 w 11269336"/>
              <a:gd name="connsiteY163" fmla="*/ 2159236 h 2323145"/>
              <a:gd name="connsiteX164" fmla="*/ 3945480 w 11269336"/>
              <a:gd name="connsiteY164" fmla="*/ 2158279 h 2323145"/>
              <a:gd name="connsiteX165" fmla="*/ 3921468 w 11269336"/>
              <a:gd name="connsiteY165" fmla="*/ 2156588 h 2323145"/>
              <a:gd name="connsiteX166" fmla="*/ 3903348 w 11269336"/>
              <a:gd name="connsiteY166" fmla="*/ 2149220 h 2323145"/>
              <a:gd name="connsiteX167" fmla="*/ 3901342 w 11269336"/>
              <a:gd name="connsiteY167" fmla="*/ 2142355 h 2323145"/>
              <a:gd name="connsiteX168" fmla="*/ 3888539 w 11269336"/>
              <a:gd name="connsiteY168" fmla="*/ 2140476 h 2323145"/>
              <a:gd name="connsiteX169" fmla="*/ 3885662 w 11269336"/>
              <a:gd name="connsiteY169" fmla="*/ 2138740 h 2323145"/>
              <a:gd name="connsiteX170" fmla="*/ 3868627 w 11269336"/>
              <a:gd name="connsiteY170" fmla="*/ 2130023 h 2323145"/>
              <a:gd name="connsiteX171" fmla="*/ 3819177 w 11269336"/>
              <a:gd name="connsiteY171" fmla="*/ 2142111 h 2323145"/>
              <a:gd name="connsiteX172" fmla="*/ 3769100 w 11269336"/>
              <a:gd name="connsiteY172" fmla="*/ 2131731 h 2323145"/>
              <a:gd name="connsiteX173" fmla="*/ 3562752 w 11269336"/>
              <a:gd name="connsiteY173" fmla="*/ 2131785 h 2323145"/>
              <a:gd name="connsiteX174" fmla="*/ 3541402 w 11269336"/>
              <a:gd name="connsiteY174" fmla="*/ 2106821 h 2323145"/>
              <a:gd name="connsiteX175" fmla="*/ 3365341 w 11269336"/>
              <a:gd name="connsiteY175" fmla="*/ 2077638 h 2323145"/>
              <a:gd name="connsiteX176" fmla="*/ 3170922 w 11269336"/>
              <a:gd name="connsiteY176" fmla="*/ 2115957 h 2323145"/>
              <a:gd name="connsiteX177" fmla="*/ 3156256 w 11269336"/>
              <a:gd name="connsiteY177" fmla="*/ 2124773 h 2323145"/>
              <a:gd name="connsiteX178" fmla="*/ 3140298 w 11269336"/>
              <a:gd name="connsiteY178" fmla="*/ 2129182 h 2323145"/>
              <a:gd name="connsiteX179" fmla="*/ 3138514 w 11269336"/>
              <a:gd name="connsiteY179" fmla="*/ 2128069 h 2323145"/>
              <a:gd name="connsiteX180" fmla="*/ 3120467 w 11269336"/>
              <a:gd name="connsiteY180" fmla="*/ 2128281 h 2323145"/>
              <a:gd name="connsiteX181" fmla="*/ 3116175 w 11269336"/>
              <a:gd name="connsiteY181" fmla="*/ 2131633 h 2323145"/>
              <a:gd name="connsiteX182" fmla="*/ 3103685 w 11269336"/>
              <a:gd name="connsiteY182" fmla="*/ 2132814 h 2323145"/>
              <a:gd name="connsiteX183" fmla="*/ 3078794 w 11269336"/>
              <a:gd name="connsiteY183" fmla="*/ 2137935 h 2323145"/>
              <a:gd name="connsiteX184" fmla="*/ 3074407 w 11269336"/>
              <a:gd name="connsiteY184" fmla="*/ 2136274 h 2323145"/>
              <a:gd name="connsiteX185" fmla="*/ 3037285 w 11269336"/>
              <a:gd name="connsiteY185" fmla="*/ 2139919 h 2323145"/>
              <a:gd name="connsiteX186" fmla="*/ 3036901 w 11269336"/>
              <a:gd name="connsiteY186" fmla="*/ 2138726 h 2323145"/>
              <a:gd name="connsiteX187" fmla="*/ 3026996 w 11269336"/>
              <a:gd name="connsiteY187" fmla="*/ 2134322 h 2323145"/>
              <a:gd name="connsiteX188" fmla="*/ 3007772 w 11269336"/>
              <a:gd name="connsiteY188" fmla="*/ 2128742 h 2323145"/>
              <a:gd name="connsiteX189" fmla="*/ 2965030 w 11269336"/>
              <a:gd name="connsiteY189" fmla="*/ 2100494 h 2323145"/>
              <a:gd name="connsiteX190" fmla="*/ 2926342 w 11269336"/>
              <a:gd name="connsiteY190" fmla="*/ 2104155 h 2323145"/>
              <a:gd name="connsiteX191" fmla="*/ 2918608 w 11269336"/>
              <a:gd name="connsiteY191" fmla="*/ 2104215 h 2323145"/>
              <a:gd name="connsiteX192" fmla="*/ 2918475 w 11269336"/>
              <a:gd name="connsiteY192" fmla="*/ 2103937 h 2323145"/>
              <a:gd name="connsiteX193" fmla="*/ 2910360 w 11269336"/>
              <a:gd name="connsiteY193" fmla="*/ 2103444 h 2323145"/>
              <a:gd name="connsiteX194" fmla="*/ 2904507 w 11269336"/>
              <a:gd name="connsiteY194" fmla="*/ 2104326 h 2323145"/>
              <a:gd name="connsiteX195" fmla="*/ 2889503 w 11269336"/>
              <a:gd name="connsiteY195" fmla="*/ 2104443 h 2323145"/>
              <a:gd name="connsiteX196" fmla="*/ 2884480 w 11269336"/>
              <a:gd name="connsiteY196" fmla="*/ 2102626 h 2323145"/>
              <a:gd name="connsiteX197" fmla="*/ 2882689 w 11269336"/>
              <a:gd name="connsiteY197" fmla="*/ 2099228 h 2323145"/>
              <a:gd name="connsiteX198" fmla="*/ 2881291 w 11269336"/>
              <a:gd name="connsiteY198" fmla="*/ 2099618 h 2323145"/>
              <a:gd name="connsiteX199" fmla="*/ 2853979 w 11269336"/>
              <a:gd name="connsiteY199" fmla="*/ 2090388 h 2323145"/>
              <a:gd name="connsiteX200" fmla="*/ 2791790 w 11269336"/>
              <a:gd name="connsiteY200" fmla="*/ 2080332 h 2323145"/>
              <a:gd name="connsiteX201" fmla="*/ 2755844 w 11269336"/>
              <a:gd name="connsiteY201" fmla="*/ 2078874 h 2323145"/>
              <a:gd name="connsiteX202" fmla="*/ 2657742 w 11269336"/>
              <a:gd name="connsiteY202" fmla="*/ 2070179 h 2323145"/>
              <a:gd name="connsiteX203" fmla="*/ 2559549 w 11269336"/>
              <a:gd name="connsiteY203" fmla="*/ 2057873 h 2323145"/>
              <a:gd name="connsiteX204" fmla="*/ 2512054 w 11269336"/>
              <a:gd name="connsiteY204" fmla="*/ 2031671 h 2323145"/>
              <a:gd name="connsiteX205" fmla="*/ 2506437 w 11269336"/>
              <a:gd name="connsiteY205" fmla="*/ 2030918 h 2323145"/>
              <a:gd name="connsiteX206" fmla="*/ 2491752 w 11269336"/>
              <a:gd name="connsiteY206" fmla="*/ 2033906 h 2323145"/>
              <a:gd name="connsiteX207" fmla="*/ 2486338 w 11269336"/>
              <a:gd name="connsiteY207" fmla="*/ 2035862 h 2323145"/>
              <a:gd name="connsiteX208" fmla="*/ 2478186 w 11269336"/>
              <a:gd name="connsiteY208" fmla="*/ 2036953 h 2323145"/>
              <a:gd name="connsiteX209" fmla="*/ 2477950 w 11269336"/>
              <a:gd name="connsiteY209" fmla="*/ 2036715 h 2323145"/>
              <a:gd name="connsiteX210" fmla="*/ 2470381 w 11269336"/>
              <a:gd name="connsiteY210" fmla="*/ 2038256 h 2323145"/>
              <a:gd name="connsiteX211" fmla="*/ 2433781 w 11269336"/>
              <a:gd name="connsiteY211" fmla="*/ 2049140 h 2323145"/>
              <a:gd name="connsiteX212" fmla="*/ 2381172 w 11269336"/>
              <a:gd name="connsiteY212" fmla="*/ 2030645 h 2323145"/>
              <a:gd name="connsiteX213" fmla="*/ 2360198 w 11269336"/>
              <a:gd name="connsiteY213" fmla="*/ 2029059 h 2323145"/>
              <a:gd name="connsiteX214" fmla="*/ 2348815 w 11269336"/>
              <a:gd name="connsiteY214" fmla="*/ 2026798 h 2323145"/>
              <a:gd name="connsiteX215" fmla="*/ 2347988 w 11269336"/>
              <a:gd name="connsiteY215" fmla="*/ 2025745 h 2323145"/>
              <a:gd name="connsiteX216" fmla="*/ 2312920 w 11269336"/>
              <a:gd name="connsiteY216" fmla="*/ 2036311 h 2323145"/>
              <a:gd name="connsiteX217" fmla="*/ 2307986 w 11269336"/>
              <a:gd name="connsiteY217" fmla="*/ 2035583 h 2323145"/>
              <a:gd name="connsiteX218" fmla="*/ 2285481 w 11269336"/>
              <a:gd name="connsiteY218" fmla="*/ 2045197 h 2323145"/>
              <a:gd name="connsiteX219" fmla="*/ 2273666 w 11269336"/>
              <a:gd name="connsiteY219" fmla="*/ 2048710 h 2323145"/>
              <a:gd name="connsiteX220" fmla="*/ 2270719 w 11269336"/>
              <a:gd name="connsiteY220" fmla="*/ 2052702 h 2323145"/>
              <a:gd name="connsiteX221" fmla="*/ 2253080 w 11269336"/>
              <a:gd name="connsiteY221" fmla="*/ 2056363 h 2323145"/>
              <a:gd name="connsiteX222" fmla="*/ 2250906 w 11269336"/>
              <a:gd name="connsiteY222" fmla="*/ 2055654 h 2323145"/>
              <a:gd name="connsiteX223" fmla="*/ 2236905 w 11269336"/>
              <a:gd name="connsiteY223" fmla="*/ 2062882 h 2323145"/>
              <a:gd name="connsiteX224" fmla="*/ 2225830 w 11269336"/>
              <a:gd name="connsiteY224" fmla="*/ 2074027 h 2323145"/>
              <a:gd name="connsiteX225" fmla="*/ 2073776 w 11269336"/>
              <a:gd name="connsiteY225" fmla="*/ 2089244 h 2323145"/>
              <a:gd name="connsiteX226" fmla="*/ 1948256 w 11269336"/>
              <a:gd name="connsiteY226" fmla="*/ 2146616 h 2323145"/>
              <a:gd name="connsiteX227" fmla="*/ 1865582 w 11269336"/>
              <a:gd name="connsiteY227" fmla="*/ 2153738 h 2323145"/>
              <a:gd name="connsiteX228" fmla="*/ 1835210 w 11269336"/>
              <a:gd name="connsiteY228" fmla="*/ 2134244 h 2323145"/>
              <a:gd name="connsiteX229" fmla="*/ 1632661 w 11269336"/>
              <a:gd name="connsiteY229" fmla="*/ 2173882 h 2323145"/>
              <a:gd name="connsiteX230" fmla="*/ 1579590 w 11269336"/>
              <a:gd name="connsiteY230" fmla="*/ 2173680 h 2323145"/>
              <a:gd name="connsiteX231" fmla="*/ 1535601 w 11269336"/>
              <a:gd name="connsiteY231" fmla="*/ 2194590 h 2323145"/>
              <a:gd name="connsiteX232" fmla="*/ 1515594 w 11269336"/>
              <a:gd name="connsiteY232" fmla="*/ 2189622 h 2323145"/>
              <a:gd name="connsiteX233" fmla="*/ 1512113 w 11269336"/>
              <a:gd name="connsiteY233" fmla="*/ 2188534 h 2323145"/>
              <a:gd name="connsiteX234" fmla="*/ 1498838 w 11269336"/>
              <a:gd name="connsiteY234" fmla="*/ 2189213 h 2323145"/>
              <a:gd name="connsiteX235" fmla="*/ 1494279 w 11269336"/>
              <a:gd name="connsiteY235" fmla="*/ 2183112 h 2323145"/>
              <a:gd name="connsiteX236" fmla="*/ 1473714 w 11269336"/>
              <a:gd name="connsiteY236" fmla="*/ 2179625 h 2323145"/>
              <a:gd name="connsiteX237" fmla="*/ 1449503 w 11269336"/>
              <a:gd name="connsiteY237" fmla="*/ 2182633 h 2323145"/>
              <a:gd name="connsiteX238" fmla="*/ 1266687 w 11269336"/>
              <a:gd name="connsiteY238" fmla="*/ 2212688 h 2323145"/>
              <a:gd name="connsiteX239" fmla="*/ 1239614 w 11269336"/>
              <a:gd name="connsiteY239" fmla="*/ 2209727 h 2323145"/>
              <a:gd name="connsiteX240" fmla="*/ 1202436 w 11269336"/>
              <a:gd name="connsiteY240" fmla="*/ 2209817 h 2323145"/>
              <a:gd name="connsiteX241" fmla="*/ 1136097 w 11269336"/>
              <a:gd name="connsiteY241" fmla="*/ 2205112 h 2323145"/>
              <a:gd name="connsiteX242" fmla="*/ 988232 w 11269336"/>
              <a:gd name="connsiteY242" fmla="*/ 2235635 h 2323145"/>
              <a:gd name="connsiteX243" fmla="*/ 981959 w 11269336"/>
              <a:gd name="connsiteY243" fmla="*/ 2231607 h 2323145"/>
              <a:gd name="connsiteX244" fmla="*/ 938600 w 11269336"/>
              <a:gd name="connsiteY244" fmla="*/ 2238113 h 2323145"/>
              <a:gd name="connsiteX245" fmla="*/ 791788 w 11269336"/>
              <a:gd name="connsiteY245" fmla="*/ 2293224 h 2323145"/>
              <a:gd name="connsiteX246" fmla="*/ 706914 w 11269336"/>
              <a:gd name="connsiteY246" fmla="*/ 2305046 h 2323145"/>
              <a:gd name="connsiteX247" fmla="*/ 675971 w 11269336"/>
              <a:gd name="connsiteY247" fmla="*/ 2304030 h 2323145"/>
              <a:gd name="connsiteX248" fmla="*/ 624180 w 11269336"/>
              <a:gd name="connsiteY248" fmla="*/ 2302650 h 2323145"/>
              <a:gd name="connsiteX249" fmla="*/ 583453 w 11269336"/>
              <a:gd name="connsiteY249" fmla="*/ 2288788 h 2323145"/>
              <a:gd name="connsiteX250" fmla="*/ 540946 w 11269336"/>
              <a:gd name="connsiteY250" fmla="*/ 2292721 h 2323145"/>
              <a:gd name="connsiteX251" fmla="*/ 533680 w 11269336"/>
              <a:gd name="connsiteY251" fmla="*/ 2310233 h 2323145"/>
              <a:gd name="connsiteX252" fmla="*/ 487366 w 11269336"/>
              <a:gd name="connsiteY252" fmla="*/ 2309053 h 2323145"/>
              <a:gd name="connsiteX253" fmla="*/ 416820 w 11269336"/>
              <a:gd name="connsiteY253" fmla="*/ 2305443 h 2323145"/>
              <a:gd name="connsiteX254" fmla="*/ 376805 w 11269336"/>
              <a:gd name="connsiteY254" fmla="*/ 2307647 h 2323145"/>
              <a:gd name="connsiteX255" fmla="*/ 266777 w 11269336"/>
              <a:gd name="connsiteY255" fmla="*/ 2309012 h 2323145"/>
              <a:gd name="connsiteX256" fmla="*/ 156013 w 11269336"/>
              <a:gd name="connsiteY256" fmla="*/ 2306832 h 2323145"/>
              <a:gd name="connsiteX257" fmla="*/ 87258 w 11269336"/>
              <a:gd name="connsiteY257" fmla="*/ 2285511 h 2323145"/>
              <a:gd name="connsiteX258" fmla="*/ 23798 w 11269336"/>
              <a:gd name="connsiteY258" fmla="*/ 2281822 h 2323145"/>
              <a:gd name="connsiteX259" fmla="*/ 0 w 11269336"/>
              <a:gd name="connsiteY259" fmla="*/ 2285369 h 2323145"/>
              <a:gd name="connsiteX260" fmla="*/ 0 w 11269336"/>
              <a:gd name="connsiteY26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593061 w 11269336"/>
              <a:gd name="connsiteY141" fmla="*/ 2171597 h 2323145"/>
              <a:gd name="connsiteX142" fmla="*/ 4533444 w 11269336"/>
              <a:gd name="connsiteY142" fmla="*/ 2181200 h 2323145"/>
              <a:gd name="connsiteX143" fmla="*/ 4492832 w 11269336"/>
              <a:gd name="connsiteY143" fmla="*/ 2188033 h 2323145"/>
              <a:gd name="connsiteX144" fmla="*/ 4467257 w 11269336"/>
              <a:gd name="connsiteY144" fmla="*/ 2196121 h 2323145"/>
              <a:gd name="connsiteX145" fmla="*/ 4459937 w 11269336"/>
              <a:gd name="connsiteY145" fmla="*/ 2195182 h 2323145"/>
              <a:gd name="connsiteX146" fmla="*/ 4433312 w 11269336"/>
              <a:gd name="connsiteY146" fmla="*/ 2199004 h 2323145"/>
              <a:gd name="connsiteX147" fmla="*/ 4420601 w 11269336"/>
              <a:gd name="connsiteY147" fmla="*/ 2205158 h 2323145"/>
              <a:gd name="connsiteX148" fmla="*/ 4405765 w 11269336"/>
              <a:gd name="connsiteY148" fmla="*/ 2199902 h 2323145"/>
              <a:gd name="connsiteX149" fmla="*/ 4401354 w 11269336"/>
              <a:gd name="connsiteY149" fmla="*/ 2194745 h 2323145"/>
              <a:gd name="connsiteX150" fmla="*/ 4383151 w 11269336"/>
              <a:gd name="connsiteY150" fmla="*/ 2201140 h 2323145"/>
              <a:gd name="connsiteX151" fmla="*/ 4366646 w 11269336"/>
              <a:gd name="connsiteY151" fmla="*/ 2198564 h 2323145"/>
              <a:gd name="connsiteX152" fmla="*/ 4354009 w 11269336"/>
              <a:gd name="connsiteY152" fmla="*/ 2204984 h 2323145"/>
              <a:gd name="connsiteX153" fmla="*/ 4348284 w 11269336"/>
              <a:gd name="connsiteY153" fmla="*/ 2205270 h 2323145"/>
              <a:gd name="connsiteX154" fmla="*/ 4333906 w 11269336"/>
              <a:gd name="connsiteY154" fmla="*/ 2205251 h 2323145"/>
              <a:gd name="connsiteX155" fmla="*/ 4308819 w 11269336"/>
              <a:gd name="connsiteY155" fmla="*/ 2203822 h 2323145"/>
              <a:gd name="connsiteX156" fmla="*/ 4301210 w 11269336"/>
              <a:gd name="connsiteY156" fmla="*/ 2204456 h 2323145"/>
              <a:gd name="connsiteX157" fmla="*/ 4283095 w 11269336"/>
              <a:gd name="connsiteY157" fmla="*/ 2198177 h 2323145"/>
              <a:gd name="connsiteX158" fmla="*/ 4250119 w 11269336"/>
              <a:gd name="connsiteY158" fmla="*/ 2196342 h 2323145"/>
              <a:gd name="connsiteX159" fmla="*/ 4189203 w 11269336"/>
              <a:gd name="connsiteY159" fmla="*/ 2178994 h 2323145"/>
              <a:gd name="connsiteX160" fmla="*/ 4154035 w 11269336"/>
              <a:gd name="connsiteY160" fmla="*/ 2171950 h 2323145"/>
              <a:gd name="connsiteX161" fmla="*/ 4129569 w 11269336"/>
              <a:gd name="connsiteY161" fmla="*/ 2163850 h 2323145"/>
              <a:gd name="connsiteX162" fmla="*/ 4061250 w 11269336"/>
              <a:gd name="connsiteY162" fmla="*/ 2159236 h 2323145"/>
              <a:gd name="connsiteX163" fmla="*/ 3945480 w 11269336"/>
              <a:gd name="connsiteY163" fmla="*/ 2158279 h 2323145"/>
              <a:gd name="connsiteX164" fmla="*/ 3921468 w 11269336"/>
              <a:gd name="connsiteY164" fmla="*/ 2156588 h 2323145"/>
              <a:gd name="connsiteX165" fmla="*/ 3903348 w 11269336"/>
              <a:gd name="connsiteY165" fmla="*/ 2149220 h 2323145"/>
              <a:gd name="connsiteX166" fmla="*/ 3901342 w 11269336"/>
              <a:gd name="connsiteY166" fmla="*/ 2142355 h 2323145"/>
              <a:gd name="connsiteX167" fmla="*/ 3888539 w 11269336"/>
              <a:gd name="connsiteY167" fmla="*/ 2140476 h 2323145"/>
              <a:gd name="connsiteX168" fmla="*/ 3885662 w 11269336"/>
              <a:gd name="connsiteY168" fmla="*/ 2138740 h 2323145"/>
              <a:gd name="connsiteX169" fmla="*/ 3868627 w 11269336"/>
              <a:gd name="connsiteY169" fmla="*/ 2130023 h 2323145"/>
              <a:gd name="connsiteX170" fmla="*/ 3819177 w 11269336"/>
              <a:gd name="connsiteY170" fmla="*/ 2142111 h 2323145"/>
              <a:gd name="connsiteX171" fmla="*/ 3769100 w 11269336"/>
              <a:gd name="connsiteY171" fmla="*/ 2131731 h 2323145"/>
              <a:gd name="connsiteX172" fmla="*/ 3562752 w 11269336"/>
              <a:gd name="connsiteY172" fmla="*/ 2131785 h 2323145"/>
              <a:gd name="connsiteX173" fmla="*/ 3541402 w 11269336"/>
              <a:gd name="connsiteY173" fmla="*/ 2106821 h 2323145"/>
              <a:gd name="connsiteX174" fmla="*/ 3365341 w 11269336"/>
              <a:gd name="connsiteY174" fmla="*/ 2077638 h 2323145"/>
              <a:gd name="connsiteX175" fmla="*/ 3170922 w 11269336"/>
              <a:gd name="connsiteY175" fmla="*/ 2115957 h 2323145"/>
              <a:gd name="connsiteX176" fmla="*/ 3156256 w 11269336"/>
              <a:gd name="connsiteY176" fmla="*/ 2124773 h 2323145"/>
              <a:gd name="connsiteX177" fmla="*/ 3140298 w 11269336"/>
              <a:gd name="connsiteY177" fmla="*/ 2129182 h 2323145"/>
              <a:gd name="connsiteX178" fmla="*/ 3138514 w 11269336"/>
              <a:gd name="connsiteY178" fmla="*/ 2128069 h 2323145"/>
              <a:gd name="connsiteX179" fmla="*/ 3120467 w 11269336"/>
              <a:gd name="connsiteY179" fmla="*/ 2128281 h 2323145"/>
              <a:gd name="connsiteX180" fmla="*/ 3116175 w 11269336"/>
              <a:gd name="connsiteY180" fmla="*/ 2131633 h 2323145"/>
              <a:gd name="connsiteX181" fmla="*/ 3103685 w 11269336"/>
              <a:gd name="connsiteY181" fmla="*/ 2132814 h 2323145"/>
              <a:gd name="connsiteX182" fmla="*/ 3078794 w 11269336"/>
              <a:gd name="connsiteY182" fmla="*/ 2137935 h 2323145"/>
              <a:gd name="connsiteX183" fmla="*/ 3074407 w 11269336"/>
              <a:gd name="connsiteY183" fmla="*/ 2136274 h 2323145"/>
              <a:gd name="connsiteX184" fmla="*/ 3037285 w 11269336"/>
              <a:gd name="connsiteY184" fmla="*/ 2139919 h 2323145"/>
              <a:gd name="connsiteX185" fmla="*/ 3036901 w 11269336"/>
              <a:gd name="connsiteY185" fmla="*/ 2138726 h 2323145"/>
              <a:gd name="connsiteX186" fmla="*/ 3026996 w 11269336"/>
              <a:gd name="connsiteY186" fmla="*/ 2134322 h 2323145"/>
              <a:gd name="connsiteX187" fmla="*/ 3007772 w 11269336"/>
              <a:gd name="connsiteY187" fmla="*/ 2128742 h 2323145"/>
              <a:gd name="connsiteX188" fmla="*/ 2965030 w 11269336"/>
              <a:gd name="connsiteY188" fmla="*/ 2100494 h 2323145"/>
              <a:gd name="connsiteX189" fmla="*/ 2926342 w 11269336"/>
              <a:gd name="connsiteY189" fmla="*/ 2104155 h 2323145"/>
              <a:gd name="connsiteX190" fmla="*/ 2918608 w 11269336"/>
              <a:gd name="connsiteY190" fmla="*/ 2104215 h 2323145"/>
              <a:gd name="connsiteX191" fmla="*/ 2918475 w 11269336"/>
              <a:gd name="connsiteY191" fmla="*/ 2103937 h 2323145"/>
              <a:gd name="connsiteX192" fmla="*/ 2910360 w 11269336"/>
              <a:gd name="connsiteY192" fmla="*/ 2103444 h 2323145"/>
              <a:gd name="connsiteX193" fmla="*/ 2904507 w 11269336"/>
              <a:gd name="connsiteY193" fmla="*/ 2104326 h 2323145"/>
              <a:gd name="connsiteX194" fmla="*/ 2889503 w 11269336"/>
              <a:gd name="connsiteY194" fmla="*/ 2104443 h 2323145"/>
              <a:gd name="connsiteX195" fmla="*/ 2884480 w 11269336"/>
              <a:gd name="connsiteY195" fmla="*/ 2102626 h 2323145"/>
              <a:gd name="connsiteX196" fmla="*/ 2882689 w 11269336"/>
              <a:gd name="connsiteY196" fmla="*/ 2099228 h 2323145"/>
              <a:gd name="connsiteX197" fmla="*/ 2881291 w 11269336"/>
              <a:gd name="connsiteY197" fmla="*/ 2099618 h 2323145"/>
              <a:gd name="connsiteX198" fmla="*/ 2853979 w 11269336"/>
              <a:gd name="connsiteY198" fmla="*/ 2090388 h 2323145"/>
              <a:gd name="connsiteX199" fmla="*/ 2791790 w 11269336"/>
              <a:gd name="connsiteY199" fmla="*/ 2080332 h 2323145"/>
              <a:gd name="connsiteX200" fmla="*/ 2755844 w 11269336"/>
              <a:gd name="connsiteY200" fmla="*/ 2078874 h 2323145"/>
              <a:gd name="connsiteX201" fmla="*/ 2657742 w 11269336"/>
              <a:gd name="connsiteY201" fmla="*/ 2070179 h 2323145"/>
              <a:gd name="connsiteX202" fmla="*/ 2559549 w 11269336"/>
              <a:gd name="connsiteY202" fmla="*/ 2057873 h 2323145"/>
              <a:gd name="connsiteX203" fmla="*/ 2512054 w 11269336"/>
              <a:gd name="connsiteY203" fmla="*/ 2031671 h 2323145"/>
              <a:gd name="connsiteX204" fmla="*/ 2506437 w 11269336"/>
              <a:gd name="connsiteY204" fmla="*/ 2030918 h 2323145"/>
              <a:gd name="connsiteX205" fmla="*/ 2491752 w 11269336"/>
              <a:gd name="connsiteY205" fmla="*/ 2033906 h 2323145"/>
              <a:gd name="connsiteX206" fmla="*/ 2486338 w 11269336"/>
              <a:gd name="connsiteY206" fmla="*/ 2035862 h 2323145"/>
              <a:gd name="connsiteX207" fmla="*/ 2478186 w 11269336"/>
              <a:gd name="connsiteY207" fmla="*/ 2036953 h 2323145"/>
              <a:gd name="connsiteX208" fmla="*/ 2477950 w 11269336"/>
              <a:gd name="connsiteY208" fmla="*/ 2036715 h 2323145"/>
              <a:gd name="connsiteX209" fmla="*/ 2470381 w 11269336"/>
              <a:gd name="connsiteY209" fmla="*/ 2038256 h 2323145"/>
              <a:gd name="connsiteX210" fmla="*/ 2433781 w 11269336"/>
              <a:gd name="connsiteY210" fmla="*/ 2049140 h 2323145"/>
              <a:gd name="connsiteX211" fmla="*/ 2381172 w 11269336"/>
              <a:gd name="connsiteY211" fmla="*/ 2030645 h 2323145"/>
              <a:gd name="connsiteX212" fmla="*/ 2360198 w 11269336"/>
              <a:gd name="connsiteY212" fmla="*/ 2029059 h 2323145"/>
              <a:gd name="connsiteX213" fmla="*/ 2348815 w 11269336"/>
              <a:gd name="connsiteY213" fmla="*/ 2026798 h 2323145"/>
              <a:gd name="connsiteX214" fmla="*/ 2347988 w 11269336"/>
              <a:gd name="connsiteY214" fmla="*/ 2025745 h 2323145"/>
              <a:gd name="connsiteX215" fmla="*/ 2312920 w 11269336"/>
              <a:gd name="connsiteY215" fmla="*/ 2036311 h 2323145"/>
              <a:gd name="connsiteX216" fmla="*/ 2307986 w 11269336"/>
              <a:gd name="connsiteY216" fmla="*/ 2035583 h 2323145"/>
              <a:gd name="connsiteX217" fmla="*/ 2285481 w 11269336"/>
              <a:gd name="connsiteY217" fmla="*/ 2045197 h 2323145"/>
              <a:gd name="connsiteX218" fmla="*/ 2273666 w 11269336"/>
              <a:gd name="connsiteY218" fmla="*/ 2048710 h 2323145"/>
              <a:gd name="connsiteX219" fmla="*/ 2270719 w 11269336"/>
              <a:gd name="connsiteY219" fmla="*/ 2052702 h 2323145"/>
              <a:gd name="connsiteX220" fmla="*/ 2253080 w 11269336"/>
              <a:gd name="connsiteY220" fmla="*/ 2056363 h 2323145"/>
              <a:gd name="connsiteX221" fmla="*/ 2250906 w 11269336"/>
              <a:gd name="connsiteY221" fmla="*/ 2055654 h 2323145"/>
              <a:gd name="connsiteX222" fmla="*/ 2236905 w 11269336"/>
              <a:gd name="connsiteY222" fmla="*/ 2062882 h 2323145"/>
              <a:gd name="connsiteX223" fmla="*/ 2225830 w 11269336"/>
              <a:gd name="connsiteY223" fmla="*/ 2074027 h 2323145"/>
              <a:gd name="connsiteX224" fmla="*/ 2073776 w 11269336"/>
              <a:gd name="connsiteY224" fmla="*/ 2089244 h 2323145"/>
              <a:gd name="connsiteX225" fmla="*/ 1948256 w 11269336"/>
              <a:gd name="connsiteY225" fmla="*/ 2146616 h 2323145"/>
              <a:gd name="connsiteX226" fmla="*/ 1865582 w 11269336"/>
              <a:gd name="connsiteY226" fmla="*/ 2153738 h 2323145"/>
              <a:gd name="connsiteX227" fmla="*/ 1835210 w 11269336"/>
              <a:gd name="connsiteY227" fmla="*/ 2134244 h 2323145"/>
              <a:gd name="connsiteX228" fmla="*/ 1632661 w 11269336"/>
              <a:gd name="connsiteY228" fmla="*/ 2173882 h 2323145"/>
              <a:gd name="connsiteX229" fmla="*/ 1579590 w 11269336"/>
              <a:gd name="connsiteY229" fmla="*/ 2173680 h 2323145"/>
              <a:gd name="connsiteX230" fmla="*/ 1535601 w 11269336"/>
              <a:gd name="connsiteY230" fmla="*/ 2194590 h 2323145"/>
              <a:gd name="connsiteX231" fmla="*/ 1515594 w 11269336"/>
              <a:gd name="connsiteY231" fmla="*/ 2189622 h 2323145"/>
              <a:gd name="connsiteX232" fmla="*/ 1512113 w 11269336"/>
              <a:gd name="connsiteY232" fmla="*/ 2188534 h 2323145"/>
              <a:gd name="connsiteX233" fmla="*/ 1498838 w 11269336"/>
              <a:gd name="connsiteY233" fmla="*/ 2189213 h 2323145"/>
              <a:gd name="connsiteX234" fmla="*/ 1494279 w 11269336"/>
              <a:gd name="connsiteY234" fmla="*/ 2183112 h 2323145"/>
              <a:gd name="connsiteX235" fmla="*/ 1473714 w 11269336"/>
              <a:gd name="connsiteY235" fmla="*/ 2179625 h 2323145"/>
              <a:gd name="connsiteX236" fmla="*/ 1449503 w 11269336"/>
              <a:gd name="connsiteY236" fmla="*/ 2182633 h 2323145"/>
              <a:gd name="connsiteX237" fmla="*/ 1266687 w 11269336"/>
              <a:gd name="connsiteY237" fmla="*/ 2212688 h 2323145"/>
              <a:gd name="connsiteX238" fmla="*/ 1239614 w 11269336"/>
              <a:gd name="connsiteY238" fmla="*/ 2209727 h 2323145"/>
              <a:gd name="connsiteX239" fmla="*/ 1202436 w 11269336"/>
              <a:gd name="connsiteY239" fmla="*/ 2209817 h 2323145"/>
              <a:gd name="connsiteX240" fmla="*/ 1136097 w 11269336"/>
              <a:gd name="connsiteY240" fmla="*/ 2205112 h 2323145"/>
              <a:gd name="connsiteX241" fmla="*/ 988232 w 11269336"/>
              <a:gd name="connsiteY241" fmla="*/ 2235635 h 2323145"/>
              <a:gd name="connsiteX242" fmla="*/ 981959 w 11269336"/>
              <a:gd name="connsiteY242" fmla="*/ 2231607 h 2323145"/>
              <a:gd name="connsiteX243" fmla="*/ 938600 w 11269336"/>
              <a:gd name="connsiteY243" fmla="*/ 2238113 h 2323145"/>
              <a:gd name="connsiteX244" fmla="*/ 791788 w 11269336"/>
              <a:gd name="connsiteY244" fmla="*/ 2293224 h 2323145"/>
              <a:gd name="connsiteX245" fmla="*/ 706914 w 11269336"/>
              <a:gd name="connsiteY245" fmla="*/ 2305046 h 2323145"/>
              <a:gd name="connsiteX246" fmla="*/ 675971 w 11269336"/>
              <a:gd name="connsiteY246" fmla="*/ 2304030 h 2323145"/>
              <a:gd name="connsiteX247" fmla="*/ 624180 w 11269336"/>
              <a:gd name="connsiteY247" fmla="*/ 2302650 h 2323145"/>
              <a:gd name="connsiteX248" fmla="*/ 583453 w 11269336"/>
              <a:gd name="connsiteY248" fmla="*/ 2288788 h 2323145"/>
              <a:gd name="connsiteX249" fmla="*/ 540946 w 11269336"/>
              <a:gd name="connsiteY249" fmla="*/ 2292721 h 2323145"/>
              <a:gd name="connsiteX250" fmla="*/ 533680 w 11269336"/>
              <a:gd name="connsiteY250" fmla="*/ 2310233 h 2323145"/>
              <a:gd name="connsiteX251" fmla="*/ 487366 w 11269336"/>
              <a:gd name="connsiteY251" fmla="*/ 2309053 h 2323145"/>
              <a:gd name="connsiteX252" fmla="*/ 416820 w 11269336"/>
              <a:gd name="connsiteY252" fmla="*/ 2305443 h 2323145"/>
              <a:gd name="connsiteX253" fmla="*/ 376805 w 11269336"/>
              <a:gd name="connsiteY253" fmla="*/ 2307647 h 2323145"/>
              <a:gd name="connsiteX254" fmla="*/ 266777 w 11269336"/>
              <a:gd name="connsiteY254" fmla="*/ 2309012 h 2323145"/>
              <a:gd name="connsiteX255" fmla="*/ 156013 w 11269336"/>
              <a:gd name="connsiteY255" fmla="*/ 2306832 h 2323145"/>
              <a:gd name="connsiteX256" fmla="*/ 87258 w 11269336"/>
              <a:gd name="connsiteY256" fmla="*/ 2285511 h 2323145"/>
              <a:gd name="connsiteX257" fmla="*/ 23798 w 11269336"/>
              <a:gd name="connsiteY257" fmla="*/ 2281822 h 2323145"/>
              <a:gd name="connsiteX258" fmla="*/ 0 w 11269336"/>
              <a:gd name="connsiteY258" fmla="*/ 2285369 h 2323145"/>
              <a:gd name="connsiteX259" fmla="*/ 0 w 11269336"/>
              <a:gd name="connsiteY25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83151 w 11269336"/>
              <a:gd name="connsiteY149" fmla="*/ 2201140 h 2323145"/>
              <a:gd name="connsiteX150" fmla="*/ 4366646 w 11269336"/>
              <a:gd name="connsiteY150" fmla="*/ 2198564 h 2323145"/>
              <a:gd name="connsiteX151" fmla="*/ 4354009 w 11269336"/>
              <a:gd name="connsiteY151" fmla="*/ 2204984 h 2323145"/>
              <a:gd name="connsiteX152" fmla="*/ 4348284 w 11269336"/>
              <a:gd name="connsiteY152" fmla="*/ 2205270 h 2323145"/>
              <a:gd name="connsiteX153" fmla="*/ 4333906 w 11269336"/>
              <a:gd name="connsiteY153" fmla="*/ 2205251 h 2323145"/>
              <a:gd name="connsiteX154" fmla="*/ 4308819 w 11269336"/>
              <a:gd name="connsiteY154" fmla="*/ 2203822 h 2323145"/>
              <a:gd name="connsiteX155" fmla="*/ 4301210 w 11269336"/>
              <a:gd name="connsiteY155" fmla="*/ 2204456 h 2323145"/>
              <a:gd name="connsiteX156" fmla="*/ 4283095 w 11269336"/>
              <a:gd name="connsiteY156" fmla="*/ 2198177 h 2323145"/>
              <a:gd name="connsiteX157" fmla="*/ 4250119 w 11269336"/>
              <a:gd name="connsiteY157" fmla="*/ 2196342 h 2323145"/>
              <a:gd name="connsiteX158" fmla="*/ 4189203 w 11269336"/>
              <a:gd name="connsiteY158" fmla="*/ 2178994 h 2323145"/>
              <a:gd name="connsiteX159" fmla="*/ 4154035 w 11269336"/>
              <a:gd name="connsiteY159" fmla="*/ 2171950 h 2323145"/>
              <a:gd name="connsiteX160" fmla="*/ 4129569 w 11269336"/>
              <a:gd name="connsiteY160" fmla="*/ 2163850 h 2323145"/>
              <a:gd name="connsiteX161" fmla="*/ 4061250 w 11269336"/>
              <a:gd name="connsiteY161" fmla="*/ 2159236 h 2323145"/>
              <a:gd name="connsiteX162" fmla="*/ 3945480 w 11269336"/>
              <a:gd name="connsiteY162" fmla="*/ 2158279 h 2323145"/>
              <a:gd name="connsiteX163" fmla="*/ 3921468 w 11269336"/>
              <a:gd name="connsiteY163" fmla="*/ 2156588 h 2323145"/>
              <a:gd name="connsiteX164" fmla="*/ 3903348 w 11269336"/>
              <a:gd name="connsiteY164" fmla="*/ 2149220 h 2323145"/>
              <a:gd name="connsiteX165" fmla="*/ 3901342 w 11269336"/>
              <a:gd name="connsiteY165" fmla="*/ 2142355 h 2323145"/>
              <a:gd name="connsiteX166" fmla="*/ 3888539 w 11269336"/>
              <a:gd name="connsiteY166" fmla="*/ 2140476 h 2323145"/>
              <a:gd name="connsiteX167" fmla="*/ 3885662 w 11269336"/>
              <a:gd name="connsiteY167" fmla="*/ 2138740 h 2323145"/>
              <a:gd name="connsiteX168" fmla="*/ 3868627 w 11269336"/>
              <a:gd name="connsiteY168" fmla="*/ 2130023 h 2323145"/>
              <a:gd name="connsiteX169" fmla="*/ 3819177 w 11269336"/>
              <a:gd name="connsiteY169" fmla="*/ 2142111 h 2323145"/>
              <a:gd name="connsiteX170" fmla="*/ 3769100 w 11269336"/>
              <a:gd name="connsiteY170" fmla="*/ 2131731 h 2323145"/>
              <a:gd name="connsiteX171" fmla="*/ 3562752 w 11269336"/>
              <a:gd name="connsiteY171" fmla="*/ 2131785 h 2323145"/>
              <a:gd name="connsiteX172" fmla="*/ 3541402 w 11269336"/>
              <a:gd name="connsiteY172" fmla="*/ 2106821 h 2323145"/>
              <a:gd name="connsiteX173" fmla="*/ 3365341 w 11269336"/>
              <a:gd name="connsiteY173" fmla="*/ 2077638 h 2323145"/>
              <a:gd name="connsiteX174" fmla="*/ 3170922 w 11269336"/>
              <a:gd name="connsiteY174" fmla="*/ 2115957 h 2323145"/>
              <a:gd name="connsiteX175" fmla="*/ 3156256 w 11269336"/>
              <a:gd name="connsiteY175" fmla="*/ 2124773 h 2323145"/>
              <a:gd name="connsiteX176" fmla="*/ 3140298 w 11269336"/>
              <a:gd name="connsiteY176" fmla="*/ 2129182 h 2323145"/>
              <a:gd name="connsiteX177" fmla="*/ 3138514 w 11269336"/>
              <a:gd name="connsiteY177" fmla="*/ 2128069 h 2323145"/>
              <a:gd name="connsiteX178" fmla="*/ 3120467 w 11269336"/>
              <a:gd name="connsiteY178" fmla="*/ 2128281 h 2323145"/>
              <a:gd name="connsiteX179" fmla="*/ 3116175 w 11269336"/>
              <a:gd name="connsiteY179" fmla="*/ 2131633 h 2323145"/>
              <a:gd name="connsiteX180" fmla="*/ 3103685 w 11269336"/>
              <a:gd name="connsiteY180" fmla="*/ 2132814 h 2323145"/>
              <a:gd name="connsiteX181" fmla="*/ 3078794 w 11269336"/>
              <a:gd name="connsiteY181" fmla="*/ 2137935 h 2323145"/>
              <a:gd name="connsiteX182" fmla="*/ 3074407 w 11269336"/>
              <a:gd name="connsiteY182" fmla="*/ 2136274 h 2323145"/>
              <a:gd name="connsiteX183" fmla="*/ 3037285 w 11269336"/>
              <a:gd name="connsiteY183" fmla="*/ 2139919 h 2323145"/>
              <a:gd name="connsiteX184" fmla="*/ 3036901 w 11269336"/>
              <a:gd name="connsiteY184" fmla="*/ 2138726 h 2323145"/>
              <a:gd name="connsiteX185" fmla="*/ 3026996 w 11269336"/>
              <a:gd name="connsiteY185" fmla="*/ 2134322 h 2323145"/>
              <a:gd name="connsiteX186" fmla="*/ 3007772 w 11269336"/>
              <a:gd name="connsiteY186" fmla="*/ 2128742 h 2323145"/>
              <a:gd name="connsiteX187" fmla="*/ 2965030 w 11269336"/>
              <a:gd name="connsiteY187" fmla="*/ 2100494 h 2323145"/>
              <a:gd name="connsiteX188" fmla="*/ 2926342 w 11269336"/>
              <a:gd name="connsiteY188" fmla="*/ 2104155 h 2323145"/>
              <a:gd name="connsiteX189" fmla="*/ 2918608 w 11269336"/>
              <a:gd name="connsiteY189" fmla="*/ 2104215 h 2323145"/>
              <a:gd name="connsiteX190" fmla="*/ 2918475 w 11269336"/>
              <a:gd name="connsiteY190" fmla="*/ 2103937 h 2323145"/>
              <a:gd name="connsiteX191" fmla="*/ 2910360 w 11269336"/>
              <a:gd name="connsiteY191" fmla="*/ 2103444 h 2323145"/>
              <a:gd name="connsiteX192" fmla="*/ 2904507 w 11269336"/>
              <a:gd name="connsiteY192" fmla="*/ 2104326 h 2323145"/>
              <a:gd name="connsiteX193" fmla="*/ 2889503 w 11269336"/>
              <a:gd name="connsiteY193" fmla="*/ 2104443 h 2323145"/>
              <a:gd name="connsiteX194" fmla="*/ 2884480 w 11269336"/>
              <a:gd name="connsiteY194" fmla="*/ 2102626 h 2323145"/>
              <a:gd name="connsiteX195" fmla="*/ 2882689 w 11269336"/>
              <a:gd name="connsiteY195" fmla="*/ 2099228 h 2323145"/>
              <a:gd name="connsiteX196" fmla="*/ 2881291 w 11269336"/>
              <a:gd name="connsiteY196" fmla="*/ 2099618 h 2323145"/>
              <a:gd name="connsiteX197" fmla="*/ 2853979 w 11269336"/>
              <a:gd name="connsiteY197" fmla="*/ 2090388 h 2323145"/>
              <a:gd name="connsiteX198" fmla="*/ 2791790 w 11269336"/>
              <a:gd name="connsiteY198" fmla="*/ 2080332 h 2323145"/>
              <a:gd name="connsiteX199" fmla="*/ 2755844 w 11269336"/>
              <a:gd name="connsiteY199" fmla="*/ 2078874 h 2323145"/>
              <a:gd name="connsiteX200" fmla="*/ 2657742 w 11269336"/>
              <a:gd name="connsiteY200" fmla="*/ 2070179 h 2323145"/>
              <a:gd name="connsiteX201" fmla="*/ 2559549 w 11269336"/>
              <a:gd name="connsiteY201" fmla="*/ 2057873 h 2323145"/>
              <a:gd name="connsiteX202" fmla="*/ 2512054 w 11269336"/>
              <a:gd name="connsiteY202" fmla="*/ 2031671 h 2323145"/>
              <a:gd name="connsiteX203" fmla="*/ 2506437 w 11269336"/>
              <a:gd name="connsiteY203" fmla="*/ 2030918 h 2323145"/>
              <a:gd name="connsiteX204" fmla="*/ 2491752 w 11269336"/>
              <a:gd name="connsiteY204" fmla="*/ 2033906 h 2323145"/>
              <a:gd name="connsiteX205" fmla="*/ 2486338 w 11269336"/>
              <a:gd name="connsiteY205" fmla="*/ 2035862 h 2323145"/>
              <a:gd name="connsiteX206" fmla="*/ 2478186 w 11269336"/>
              <a:gd name="connsiteY206" fmla="*/ 2036953 h 2323145"/>
              <a:gd name="connsiteX207" fmla="*/ 2477950 w 11269336"/>
              <a:gd name="connsiteY207" fmla="*/ 2036715 h 2323145"/>
              <a:gd name="connsiteX208" fmla="*/ 2470381 w 11269336"/>
              <a:gd name="connsiteY208" fmla="*/ 2038256 h 2323145"/>
              <a:gd name="connsiteX209" fmla="*/ 2433781 w 11269336"/>
              <a:gd name="connsiteY209" fmla="*/ 2049140 h 2323145"/>
              <a:gd name="connsiteX210" fmla="*/ 2381172 w 11269336"/>
              <a:gd name="connsiteY210" fmla="*/ 2030645 h 2323145"/>
              <a:gd name="connsiteX211" fmla="*/ 2360198 w 11269336"/>
              <a:gd name="connsiteY211" fmla="*/ 2029059 h 2323145"/>
              <a:gd name="connsiteX212" fmla="*/ 2348815 w 11269336"/>
              <a:gd name="connsiteY212" fmla="*/ 2026798 h 2323145"/>
              <a:gd name="connsiteX213" fmla="*/ 2347988 w 11269336"/>
              <a:gd name="connsiteY213" fmla="*/ 2025745 h 2323145"/>
              <a:gd name="connsiteX214" fmla="*/ 2312920 w 11269336"/>
              <a:gd name="connsiteY214" fmla="*/ 2036311 h 2323145"/>
              <a:gd name="connsiteX215" fmla="*/ 2307986 w 11269336"/>
              <a:gd name="connsiteY215" fmla="*/ 2035583 h 2323145"/>
              <a:gd name="connsiteX216" fmla="*/ 2285481 w 11269336"/>
              <a:gd name="connsiteY216" fmla="*/ 2045197 h 2323145"/>
              <a:gd name="connsiteX217" fmla="*/ 2273666 w 11269336"/>
              <a:gd name="connsiteY217" fmla="*/ 2048710 h 2323145"/>
              <a:gd name="connsiteX218" fmla="*/ 2270719 w 11269336"/>
              <a:gd name="connsiteY218" fmla="*/ 2052702 h 2323145"/>
              <a:gd name="connsiteX219" fmla="*/ 2253080 w 11269336"/>
              <a:gd name="connsiteY219" fmla="*/ 2056363 h 2323145"/>
              <a:gd name="connsiteX220" fmla="*/ 2250906 w 11269336"/>
              <a:gd name="connsiteY220" fmla="*/ 2055654 h 2323145"/>
              <a:gd name="connsiteX221" fmla="*/ 2236905 w 11269336"/>
              <a:gd name="connsiteY221" fmla="*/ 2062882 h 2323145"/>
              <a:gd name="connsiteX222" fmla="*/ 2225830 w 11269336"/>
              <a:gd name="connsiteY222" fmla="*/ 2074027 h 2323145"/>
              <a:gd name="connsiteX223" fmla="*/ 2073776 w 11269336"/>
              <a:gd name="connsiteY223" fmla="*/ 2089244 h 2323145"/>
              <a:gd name="connsiteX224" fmla="*/ 1948256 w 11269336"/>
              <a:gd name="connsiteY224" fmla="*/ 2146616 h 2323145"/>
              <a:gd name="connsiteX225" fmla="*/ 1865582 w 11269336"/>
              <a:gd name="connsiteY225" fmla="*/ 2153738 h 2323145"/>
              <a:gd name="connsiteX226" fmla="*/ 1835210 w 11269336"/>
              <a:gd name="connsiteY226" fmla="*/ 2134244 h 2323145"/>
              <a:gd name="connsiteX227" fmla="*/ 1632661 w 11269336"/>
              <a:gd name="connsiteY227" fmla="*/ 2173882 h 2323145"/>
              <a:gd name="connsiteX228" fmla="*/ 1579590 w 11269336"/>
              <a:gd name="connsiteY228" fmla="*/ 2173680 h 2323145"/>
              <a:gd name="connsiteX229" fmla="*/ 1535601 w 11269336"/>
              <a:gd name="connsiteY229" fmla="*/ 2194590 h 2323145"/>
              <a:gd name="connsiteX230" fmla="*/ 1515594 w 11269336"/>
              <a:gd name="connsiteY230" fmla="*/ 2189622 h 2323145"/>
              <a:gd name="connsiteX231" fmla="*/ 1512113 w 11269336"/>
              <a:gd name="connsiteY231" fmla="*/ 2188534 h 2323145"/>
              <a:gd name="connsiteX232" fmla="*/ 1498838 w 11269336"/>
              <a:gd name="connsiteY232" fmla="*/ 2189213 h 2323145"/>
              <a:gd name="connsiteX233" fmla="*/ 1494279 w 11269336"/>
              <a:gd name="connsiteY233" fmla="*/ 2183112 h 2323145"/>
              <a:gd name="connsiteX234" fmla="*/ 1473714 w 11269336"/>
              <a:gd name="connsiteY234" fmla="*/ 2179625 h 2323145"/>
              <a:gd name="connsiteX235" fmla="*/ 1449503 w 11269336"/>
              <a:gd name="connsiteY235" fmla="*/ 2182633 h 2323145"/>
              <a:gd name="connsiteX236" fmla="*/ 1266687 w 11269336"/>
              <a:gd name="connsiteY236" fmla="*/ 2212688 h 2323145"/>
              <a:gd name="connsiteX237" fmla="*/ 1239614 w 11269336"/>
              <a:gd name="connsiteY237" fmla="*/ 2209727 h 2323145"/>
              <a:gd name="connsiteX238" fmla="*/ 1202436 w 11269336"/>
              <a:gd name="connsiteY238" fmla="*/ 2209817 h 2323145"/>
              <a:gd name="connsiteX239" fmla="*/ 1136097 w 11269336"/>
              <a:gd name="connsiteY239" fmla="*/ 2205112 h 2323145"/>
              <a:gd name="connsiteX240" fmla="*/ 988232 w 11269336"/>
              <a:gd name="connsiteY240" fmla="*/ 2235635 h 2323145"/>
              <a:gd name="connsiteX241" fmla="*/ 981959 w 11269336"/>
              <a:gd name="connsiteY241" fmla="*/ 2231607 h 2323145"/>
              <a:gd name="connsiteX242" fmla="*/ 938600 w 11269336"/>
              <a:gd name="connsiteY242" fmla="*/ 2238113 h 2323145"/>
              <a:gd name="connsiteX243" fmla="*/ 791788 w 11269336"/>
              <a:gd name="connsiteY243" fmla="*/ 2293224 h 2323145"/>
              <a:gd name="connsiteX244" fmla="*/ 706914 w 11269336"/>
              <a:gd name="connsiteY244" fmla="*/ 2305046 h 2323145"/>
              <a:gd name="connsiteX245" fmla="*/ 675971 w 11269336"/>
              <a:gd name="connsiteY245" fmla="*/ 2304030 h 2323145"/>
              <a:gd name="connsiteX246" fmla="*/ 624180 w 11269336"/>
              <a:gd name="connsiteY246" fmla="*/ 2302650 h 2323145"/>
              <a:gd name="connsiteX247" fmla="*/ 583453 w 11269336"/>
              <a:gd name="connsiteY247" fmla="*/ 2288788 h 2323145"/>
              <a:gd name="connsiteX248" fmla="*/ 540946 w 11269336"/>
              <a:gd name="connsiteY248" fmla="*/ 2292721 h 2323145"/>
              <a:gd name="connsiteX249" fmla="*/ 533680 w 11269336"/>
              <a:gd name="connsiteY249" fmla="*/ 2310233 h 2323145"/>
              <a:gd name="connsiteX250" fmla="*/ 487366 w 11269336"/>
              <a:gd name="connsiteY250" fmla="*/ 2309053 h 2323145"/>
              <a:gd name="connsiteX251" fmla="*/ 416820 w 11269336"/>
              <a:gd name="connsiteY251" fmla="*/ 2305443 h 2323145"/>
              <a:gd name="connsiteX252" fmla="*/ 376805 w 11269336"/>
              <a:gd name="connsiteY252" fmla="*/ 2307647 h 2323145"/>
              <a:gd name="connsiteX253" fmla="*/ 266777 w 11269336"/>
              <a:gd name="connsiteY253" fmla="*/ 2309012 h 2323145"/>
              <a:gd name="connsiteX254" fmla="*/ 156013 w 11269336"/>
              <a:gd name="connsiteY254" fmla="*/ 2306832 h 2323145"/>
              <a:gd name="connsiteX255" fmla="*/ 87258 w 11269336"/>
              <a:gd name="connsiteY255" fmla="*/ 2285511 h 2323145"/>
              <a:gd name="connsiteX256" fmla="*/ 23798 w 11269336"/>
              <a:gd name="connsiteY256" fmla="*/ 2281822 h 2323145"/>
              <a:gd name="connsiteX257" fmla="*/ 0 w 11269336"/>
              <a:gd name="connsiteY257" fmla="*/ 2285369 h 2323145"/>
              <a:gd name="connsiteX258" fmla="*/ 0 w 11269336"/>
              <a:gd name="connsiteY25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66646 w 11269336"/>
              <a:gd name="connsiteY149" fmla="*/ 2198564 h 2323145"/>
              <a:gd name="connsiteX150" fmla="*/ 4354009 w 11269336"/>
              <a:gd name="connsiteY150" fmla="*/ 2204984 h 2323145"/>
              <a:gd name="connsiteX151" fmla="*/ 4348284 w 11269336"/>
              <a:gd name="connsiteY151" fmla="*/ 2205270 h 2323145"/>
              <a:gd name="connsiteX152" fmla="*/ 4333906 w 11269336"/>
              <a:gd name="connsiteY152" fmla="*/ 2205251 h 2323145"/>
              <a:gd name="connsiteX153" fmla="*/ 4308819 w 11269336"/>
              <a:gd name="connsiteY153" fmla="*/ 2203822 h 2323145"/>
              <a:gd name="connsiteX154" fmla="*/ 4301210 w 11269336"/>
              <a:gd name="connsiteY154" fmla="*/ 2204456 h 2323145"/>
              <a:gd name="connsiteX155" fmla="*/ 4283095 w 11269336"/>
              <a:gd name="connsiteY155" fmla="*/ 2198177 h 2323145"/>
              <a:gd name="connsiteX156" fmla="*/ 4250119 w 11269336"/>
              <a:gd name="connsiteY156" fmla="*/ 2196342 h 2323145"/>
              <a:gd name="connsiteX157" fmla="*/ 4189203 w 11269336"/>
              <a:gd name="connsiteY157" fmla="*/ 2178994 h 2323145"/>
              <a:gd name="connsiteX158" fmla="*/ 4154035 w 11269336"/>
              <a:gd name="connsiteY158" fmla="*/ 2171950 h 2323145"/>
              <a:gd name="connsiteX159" fmla="*/ 4129569 w 11269336"/>
              <a:gd name="connsiteY159" fmla="*/ 2163850 h 2323145"/>
              <a:gd name="connsiteX160" fmla="*/ 4061250 w 11269336"/>
              <a:gd name="connsiteY160" fmla="*/ 2159236 h 2323145"/>
              <a:gd name="connsiteX161" fmla="*/ 3945480 w 11269336"/>
              <a:gd name="connsiteY161" fmla="*/ 2158279 h 2323145"/>
              <a:gd name="connsiteX162" fmla="*/ 3921468 w 11269336"/>
              <a:gd name="connsiteY162" fmla="*/ 2156588 h 2323145"/>
              <a:gd name="connsiteX163" fmla="*/ 3903348 w 11269336"/>
              <a:gd name="connsiteY163" fmla="*/ 2149220 h 2323145"/>
              <a:gd name="connsiteX164" fmla="*/ 3901342 w 11269336"/>
              <a:gd name="connsiteY164" fmla="*/ 2142355 h 2323145"/>
              <a:gd name="connsiteX165" fmla="*/ 3888539 w 11269336"/>
              <a:gd name="connsiteY165" fmla="*/ 2140476 h 2323145"/>
              <a:gd name="connsiteX166" fmla="*/ 3885662 w 11269336"/>
              <a:gd name="connsiteY166" fmla="*/ 2138740 h 2323145"/>
              <a:gd name="connsiteX167" fmla="*/ 3868627 w 11269336"/>
              <a:gd name="connsiteY167" fmla="*/ 2130023 h 2323145"/>
              <a:gd name="connsiteX168" fmla="*/ 3819177 w 11269336"/>
              <a:gd name="connsiteY168" fmla="*/ 2142111 h 2323145"/>
              <a:gd name="connsiteX169" fmla="*/ 3769100 w 11269336"/>
              <a:gd name="connsiteY169" fmla="*/ 2131731 h 2323145"/>
              <a:gd name="connsiteX170" fmla="*/ 3562752 w 11269336"/>
              <a:gd name="connsiteY170" fmla="*/ 2131785 h 2323145"/>
              <a:gd name="connsiteX171" fmla="*/ 3541402 w 11269336"/>
              <a:gd name="connsiteY171" fmla="*/ 2106821 h 2323145"/>
              <a:gd name="connsiteX172" fmla="*/ 3365341 w 11269336"/>
              <a:gd name="connsiteY172" fmla="*/ 2077638 h 2323145"/>
              <a:gd name="connsiteX173" fmla="*/ 3170922 w 11269336"/>
              <a:gd name="connsiteY173" fmla="*/ 2115957 h 2323145"/>
              <a:gd name="connsiteX174" fmla="*/ 3156256 w 11269336"/>
              <a:gd name="connsiteY174" fmla="*/ 2124773 h 2323145"/>
              <a:gd name="connsiteX175" fmla="*/ 3140298 w 11269336"/>
              <a:gd name="connsiteY175" fmla="*/ 2129182 h 2323145"/>
              <a:gd name="connsiteX176" fmla="*/ 3138514 w 11269336"/>
              <a:gd name="connsiteY176" fmla="*/ 2128069 h 2323145"/>
              <a:gd name="connsiteX177" fmla="*/ 3120467 w 11269336"/>
              <a:gd name="connsiteY177" fmla="*/ 2128281 h 2323145"/>
              <a:gd name="connsiteX178" fmla="*/ 3116175 w 11269336"/>
              <a:gd name="connsiteY178" fmla="*/ 2131633 h 2323145"/>
              <a:gd name="connsiteX179" fmla="*/ 3103685 w 11269336"/>
              <a:gd name="connsiteY179" fmla="*/ 2132814 h 2323145"/>
              <a:gd name="connsiteX180" fmla="*/ 3078794 w 11269336"/>
              <a:gd name="connsiteY180" fmla="*/ 2137935 h 2323145"/>
              <a:gd name="connsiteX181" fmla="*/ 3074407 w 11269336"/>
              <a:gd name="connsiteY181" fmla="*/ 2136274 h 2323145"/>
              <a:gd name="connsiteX182" fmla="*/ 3037285 w 11269336"/>
              <a:gd name="connsiteY182" fmla="*/ 2139919 h 2323145"/>
              <a:gd name="connsiteX183" fmla="*/ 3036901 w 11269336"/>
              <a:gd name="connsiteY183" fmla="*/ 2138726 h 2323145"/>
              <a:gd name="connsiteX184" fmla="*/ 3026996 w 11269336"/>
              <a:gd name="connsiteY184" fmla="*/ 2134322 h 2323145"/>
              <a:gd name="connsiteX185" fmla="*/ 3007772 w 11269336"/>
              <a:gd name="connsiteY185" fmla="*/ 2128742 h 2323145"/>
              <a:gd name="connsiteX186" fmla="*/ 2965030 w 11269336"/>
              <a:gd name="connsiteY186" fmla="*/ 2100494 h 2323145"/>
              <a:gd name="connsiteX187" fmla="*/ 2926342 w 11269336"/>
              <a:gd name="connsiteY187" fmla="*/ 2104155 h 2323145"/>
              <a:gd name="connsiteX188" fmla="*/ 2918608 w 11269336"/>
              <a:gd name="connsiteY188" fmla="*/ 2104215 h 2323145"/>
              <a:gd name="connsiteX189" fmla="*/ 2918475 w 11269336"/>
              <a:gd name="connsiteY189" fmla="*/ 2103937 h 2323145"/>
              <a:gd name="connsiteX190" fmla="*/ 2910360 w 11269336"/>
              <a:gd name="connsiteY190" fmla="*/ 2103444 h 2323145"/>
              <a:gd name="connsiteX191" fmla="*/ 2904507 w 11269336"/>
              <a:gd name="connsiteY191" fmla="*/ 2104326 h 2323145"/>
              <a:gd name="connsiteX192" fmla="*/ 2889503 w 11269336"/>
              <a:gd name="connsiteY192" fmla="*/ 2104443 h 2323145"/>
              <a:gd name="connsiteX193" fmla="*/ 2884480 w 11269336"/>
              <a:gd name="connsiteY193" fmla="*/ 2102626 h 2323145"/>
              <a:gd name="connsiteX194" fmla="*/ 2882689 w 11269336"/>
              <a:gd name="connsiteY194" fmla="*/ 2099228 h 2323145"/>
              <a:gd name="connsiteX195" fmla="*/ 2881291 w 11269336"/>
              <a:gd name="connsiteY195" fmla="*/ 2099618 h 2323145"/>
              <a:gd name="connsiteX196" fmla="*/ 2853979 w 11269336"/>
              <a:gd name="connsiteY196" fmla="*/ 2090388 h 2323145"/>
              <a:gd name="connsiteX197" fmla="*/ 2791790 w 11269336"/>
              <a:gd name="connsiteY197" fmla="*/ 2080332 h 2323145"/>
              <a:gd name="connsiteX198" fmla="*/ 2755844 w 11269336"/>
              <a:gd name="connsiteY198" fmla="*/ 2078874 h 2323145"/>
              <a:gd name="connsiteX199" fmla="*/ 2657742 w 11269336"/>
              <a:gd name="connsiteY199" fmla="*/ 2070179 h 2323145"/>
              <a:gd name="connsiteX200" fmla="*/ 2559549 w 11269336"/>
              <a:gd name="connsiteY200" fmla="*/ 2057873 h 2323145"/>
              <a:gd name="connsiteX201" fmla="*/ 2512054 w 11269336"/>
              <a:gd name="connsiteY201" fmla="*/ 2031671 h 2323145"/>
              <a:gd name="connsiteX202" fmla="*/ 2506437 w 11269336"/>
              <a:gd name="connsiteY202" fmla="*/ 2030918 h 2323145"/>
              <a:gd name="connsiteX203" fmla="*/ 2491752 w 11269336"/>
              <a:gd name="connsiteY203" fmla="*/ 2033906 h 2323145"/>
              <a:gd name="connsiteX204" fmla="*/ 2486338 w 11269336"/>
              <a:gd name="connsiteY204" fmla="*/ 2035862 h 2323145"/>
              <a:gd name="connsiteX205" fmla="*/ 2478186 w 11269336"/>
              <a:gd name="connsiteY205" fmla="*/ 2036953 h 2323145"/>
              <a:gd name="connsiteX206" fmla="*/ 2477950 w 11269336"/>
              <a:gd name="connsiteY206" fmla="*/ 2036715 h 2323145"/>
              <a:gd name="connsiteX207" fmla="*/ 2470381 w 11269336"/>
              <a:gd name="connsiteY207" fmla="*/ 2038256 h 2323145"/>
              <a:gd name="connsiteX208" fmla="*/ 2433781 w 11269336"/>
              <a:gd name="connsiteY208" fmla="*/ 2049140 h 2323145"/>
              <a:gd name="connsiteX209" fmla="*/ 2381172 w 11269336"/>
              <a:gd name="connsiteY209" fmla="*/ 2030645 h 2323145"/>
              <a:gd name="connsiteX210" fmla="*/ 2360198 w 11269336"/>
              <a:gd name="connsiteY210" fmla="*/ 2029059 h 2323145"/>
              <a:gd name="connsiteX211" fmla="*/ 2348815 w 11269336"/>
              <a:gd name="connsiteY211" fmla="*/ 2026798 h 2323145"/>
              <a:gd name="connsiteX212" fmla="*/ 2347988 w 11269336"/>
              <a:gd name="connsiteY212" fmla="*/ 2025745 h 2323145"/>
              <a:gd name="connsiteX213" fmla="*/ 2312920 w 11269336"/>
              <a:gd name="connsiteY213" fmla="*/ 2036311 h 2323145"/>
              <a:gd name="connsiteX214" fmla="*/ 2307986 w 11269336"/>
              <a:gd name="connsiteY214" fmla="*/ 2035583 h 2323145"/>
              <a:gd name="connsiteX215" fmla="*/ 2285481 w 11269336"/>
              <a:gd name="connsiteY215" fmla="*/ 2045197 h 2323145"/>
              <a:gd name="connsiteX216" fmla="*/ 2273666 w 11269336"/>
              <a:gd name="connsiteY216" fmla="*/ 2048710 h 2323145"/>
              <a:gd name="connsiteX217" fmla="*/ 2270719 w 11269336"/>
              <a:gd name="connsiteY217" fmla="*/ 2052702 h 2323145"/>
              <a:gd name="connsiteX218" fmla="*/ 2253080 w 11269336"/>
              <a:gd name="connsiteY218" fmla="*/ 2056363 h 2323145"/>
              <a:gd name="connsiteX219" fmla="*/ 2250906 w 11269336"/>
              <a:gd name="connsiteY219" fmla="*/ 2055654 h 2323145"/>
              <a:gd name="connsiteX220" fmla="*/ 2236905 w 11269336"/>
              <a:gd name="connsiteY220" fmla="*/ 2062882 h 2323145"/>
              <a:gd name="connsiteX221" fmla="*/ 2225830 w 11269336"/>
              <a:gd name="connsiteY221" fmla="*/ 2074027 h 2323145"/>
              <a:gd name="connsiteX222" fmla="*/ 2073776 w 11269336"/>
              <a:gd name="connsiteY222" fmla="*/ 2089244 h 2323145"/>
              <a:gd name="connsiteX223" fmla="*/ 1948256 w 11269336"/>
              <a:gd name="connsiteY223" fmla="*/ 2146616 h 2323145"/>
              <a:gd name="connsiteX224" fmla="*/ 1865582 w 11269336"/>
              <a:gd name="connsiteY224" fmla="*/ 2153738 h 2323145"/>
              <a:gd name="connsiteX225" fmla="*/ 1835210 w 11269336"/>
              <a:gd name="connsiteY225" fmla="*/ 2134244 h 2323145"/>
              <a:gd name="connsiteX226" fmla="*/ 1632661 w 11269336"/>
              <a:gd name="connsiteY226" fmla="*/ 2173882 h 2323145"/>
              <a:gd name="connsiteX227" fmla="*/ 1579590 w 11269336"/>
              <a:gd name="connsiteY227" fmla="*/ 2173680 h 2323145"/>
              <a:gd name="connsiteX228" fmla="*/ 1535601 w 11269336"/>
              <a:gd name="connsiteY228" fmla="*/ 2194590 h 2323145"/>
              <a:gd name="connsiteX229" fmla="*/ 1515594 w 11269336"/>
              <a:gd name="connsiteY229" fmla="*/ 2189622 h 2323145"/>
              <a:gd name="connsiteX230" fmla="*/ 1512113 w 11269336"/>
              <a:gd name="connsiteY230" fmla="*/ 2188534 h 2323145"/>
              <a:gd name="connsiteX231" fmla="*/ 1498838 w 11269336"/>
              <a:gd name="connsiteY231" fmla="*/ 2189213 h 2323145"/>
              <a:gd name="connsiteX232" fmla="*/ 1494279 w 11269336"/>
              <a:gd name="connsiteY232" fmla="*/ 2183112 h 2323145"/>
              <a:gd name="connsiteX233" fmla="*/ 1473714 w 11269336"/>
              <a:gd name="connsiteY233" fmla="*/ 2179625 h 2323145"/>
              <a:gd name="connsiteX234" fmla="*/ 1449503 w 11269336"/>
              <a:gd name="connsiteY234" fmla="*/ 2182633 h 2323145"/>
              <a:gd name="connsiteX235" fmla="*/ 1266687 w 11269336"/>
              <a:gd name="connsiteY235" fmla="*/ 2212688 h 2323145"/>
              <a:gd name="connsiteX236" fmla="*/ 1239614 w 11269336"/>
              <a:gd name="connsiteY236" fmla="*/ 2209727 h 2323145"/>
              <a:gd name="connsiteX237" fmla="*/ 1202436 w 11269336"/>
              <a:gd name="connsiteY237" fmla="*/ 2209817 h 2323145"/>
              <a:gd name="connsiteX238" fmla="*/ 1136097 w 11269336"/>
              <a:gd name="connsiteY238" fmla="*/ 2205112 h 2323145"/>
              <a:gd name="connsiteX239" fmla="*/ 988232 w 11269336"/>
              <a:gd name="connsiteY239" fmla="*/ 2235635 h 2323145"/>
              <a:gd name="connsiteX240" fmla="*/ 981959 w 11269336"/>
              <a:gd name="connsiteY240" fmla="*/ 2231607 h 2323145"/>
              <a:gd name="connsiteX241" fmla="*/ 938600 w 11269336"/>
              <a:gd name="connsiteY241" fmla="*/ 2238113 h 2323145"/>
              <a:gd name="connsiteX242" fmla="*/ 791788 w 11269336"/>
              <a:gd name="connsiteY242" fmla="*/ 2293224 h 2323145"/>
              <a:gd name="connsiteX243" fmla="*/ 706914 w 11269336"/>
              <a:gd name="connsiteY243" fmla="*/ 2305046 h 2323145"/>
              <a:gd name="connsiteX244" fmla="*/ 675971 w 11269336"/>
              <a:gd name="connsiteY244" fmla="*/ 2304030 h 2323145"/>
              <a:gd name="connsiteX245" fmla="*/ 624180 w 11269336"/>
              <a:gd name="connsiteY245" fmla="*/ 2302650 h 2323145"/>
              <a:gd name="connsiteX246" fmla="*/ 583453 w 11269336"/>
              <a:gd name="connsiteY246" fmla="*/ 2288788 h 2323145"/>
              <a:gd name="connsiteX247" fmla="*/ 540946 w 11269336"/>
              <a:gd name="connsiteY247" fmla="*/ 2292721 h 2323145"/>
              <a:gd name="connsiteX248" fmla="*/ 533680 w 11269336"/>
              <a:gd name="connsiteY248" fmla="*/ 2310233 h 2323145"/>
              <a:gd name="connsiteX249" fmla="*/ 487366 w 11269336"/>
              <a:gd name="connsiteY249" fmla="*/ 2309053 h 2323145"/>
              <a:gd name="connsiteX250" fmla="*/ 416820 w 11269336"/>
              <a:gd name="connsiteY250" fmla="*/ 2305443 h 2323145"/>
              <a:gd name="connsiteX251" fmla="*/ 376805 w 11269336"/>
              <a:gd name="connsiteY251" fmla="*/ 2307647 h 2323145"/>
              <a:gd name="connsiteX252" fmla="*/ 266777 w 11269336"/>
              <a:gd name="connsiteY252" fmla="*/ 2309012 h 2323145"/>
              <a:gd name="connsiteX253" fmla="*/ 156013 w 11269336"/>
              <a:gd name="connsiteY253" fmla="*/ 2306832 h 2323145"/>
              <a:gd name="connsiteX254" fmla="*/ 87258 w 11269336"/>
              <a:gd name="connsiteY254" fmla="*/ 2285511 h 2323145"/>
              <a:gd name="connsiteX255" fmla="*/ 23798 w 11269336"/>
              <a:gd name="connsiteY255" fmla="*/ 2281822 h 2323145"/>
              <a:gd name="connsiteX256" fmla="*/ 0 w 11269336"/>
              <a:gd name="connsiteY256" fmla="*/ 2285369 h 2323145"/>
              <a:gd name="connsiteX257" fmla="*/ 0 w 11269336"/>
              <a:gd name="connsiteY25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05765 w 11269336"/>
              <a:gd name="connsiteY146" fmla="*/ 2199902 h 2323145"/>
              <a:gd name="connsiteX147" fmla="*/ 4401354 w 11269336"/>
              <a:gd name="connsiteY147" fmla="*/ 2194745 h 2323145"/>
              <a:gd name="connsiteX148" fmla="*/ 4366646 w 11269336"/>
              <a:gd name="connsiteY148" fmla="*/ 2198564 h 2323145"/>
              <a:gd name="connsiteX149" fmla="*/ 4354009 w 11269336"/>
              <a:gd name="connsiteY149" fmla="*/ 2204984 h 2323145"/>
              <a:gd name="connsiteX150" fmla="*/ 4348284 w 11269336"/>
              <a:gd name="connsiteY150" fmla="*/ 2205270 h 2323145"/>
              <a:gd name="connsiteX151" fmla="*/ 4333906 w 11269336"/>
              <a:gd name="connsiteY151" fmla="*/ 2205251 h 2323145"/>
              <a:gd name="connsiteX152" fmla="*/ 4308819 w 11269336"/>
              <a:gd name="connsiteY152" fmla="*/ 2203822 h 2323145"/>
              <a:gd name="connsiteX153" fmla="*/ 4301210 w 11269336"/>
              <a:gd name="connsiteY153" fmla="*/ 2204456 h 2323145"/>
              <a:gd name="connsiteX154" fmla="*/ 4283095 w 11269336"/>
              <a:gd name="connsiteY154" fmla="*/ 2198177 h 2323145"/>
              <a:gd name="connsiteX155" fmla="*/ 4250119 w 11269336"/>
              <a:gd name="connsiteY155" fmla="*/ 2196342 h 2323145"/>
              <a:gd name="connsiteX156" fmla="*/ 4189203 w 11269336"/>
              <a:gd name="connsiteY156" fmla="*/ 2178994 h 2323145"/>
              <a:gd name="connsiteX157" fmla="*/ 4154035 w 11269336"/>
              <a:gd name="connsiteY157" fmla="*/ 2171950 h 2323145"/>
              <a:gd name="connsiteX158" fmla="*/ 4129569 w 11269336"/>
              <a:gd name="connsiteY158" fmla="*/ 2163850 h 2323145"/>
              <a:gd name="connsiteX159" fmla="*/ 4061250 w 11269336"/>
              <a:gd name="connsiteY159" fmla="*/ 2159236 h 2323145"/>
              <a:gd name="connsiteX160" fmla="*/ 3945480 w 11269336"/>
              <a:gd name="connsiteY160" fmla="*/ 2158279 h 2323145"/>
              <a:gd name="connsiteX161" fmla="*/ 3921468 w 11269336"/>
              <a:gd name="connsiteY161" fmla="*/ 2156588 h 2323145"/>
              <a:gd name="connsiteX162" fmla="*/ 3903348 w 11269336"/>
              <a:gd name="connsiteY162" fmla="*/ 2149220 h 2323145"/>
              <a:gd name="connsiteX163" fmla="*/ 3901342 w 11269336"/>
              <a:gd name="connsiteY163" fmla="*/ 2142355 h 2323145"/>
              <a:gd name="connsiteX164" fmla="*/ 3888539 w 11269336"/>
              <a:gd name="connsiteY164" fmla="*/ 2140476 h 2323145"/>
              <a:gd name="connsiteX165" fmla="*/ 3885662 w 11269336"/>
              <a:gd name="connsiteY165" fmla="*/ 2138740 h 2323145"/>
              <a:gd name="connsiteX166" fmla="*/ 3868627 w 11269336"/>
              <a:gd name="connsiteY166" fmla="*/ 2130023 h 2323145"/>
              <a:gd name="connsiteX167" fmla="*/ 3819177 w 11269336"/>
              <a:gd name="connsiteY167" fmla="*/ 2142111 h 2323145"/>
              <a:gd name="connsiteX168" fmla="*/ 3769100 w 11269336"/>
              <a:gd name="connsiteY168" fmla="*/ 2131731 h 2323145"/>
              <a:gd name="connsiteX169" fmla="*/ 3562752 w 11269336"/>
              <a:gd name="connsiteY169" fmla="*/ 2131785 h 2323145"/>
              <a:gd name="connsiteX170" fmla="*/ 3541402 w 11269336"/>
              <a:gd name="connsiteY170" fmla="*/ 2106821 h 2323145"/>
              <a:gd name="connsiteX171" fmla="*/ 3365341 w 11269336"/>
              <a:gd name="connsiteY171" fmla="*/ 2077638 h 2323145"/>
              <a:gd name="connsiteX172" fmla="*/ 3170922 w 11269336"/>
              <a:gd name="connsiteY172" fmla="*/ 2115957 h 2323145"/>
              <a:gd name="connsiteX173" fmla="*/ 3156256 w 11269336"/>
              <a:gd name="connsiteY173" fmla="*/ 2124773 h 2323145"/>
              <a:gd name="connsiteX174" fmla="*/ 3140298 w 11269336"/>
              <a:gd name="connsiteY174" fmla="*/ 2129182 h 2323145"/>
              <a:gd name="connsiteX175" fmla="*/ 3138514 w 11269336"/>
              <a:gd name="connsiteY175" fmla="*/ 2128069 h 2323145"/>
              <a:gd name="connsiteX176" fmla="*/ 3120467 w 11269336"/>
              <a:gd name="connsiteY176" fmla="*/ 2128281 h 2323145"/>
              <a:gd name="connsiteX177" fmla="*/ 3116175 w 11269336"/>
              <a:gd name="connsiteY177" fmla="*/ 2131633 h 2323145"/>
              <a:gd name="connsiteX178" fmla="*/ 3103685 w 11269336"/>
              <a:gd name="connsiteY178" fmla="*/ 2132814 h 2323145"/>
              <a:gd name="connsiteX179" fmla="*/ 3078794 w 11269336"/>
              <a:gd name="connsiteY179" fmla="*/ 2137935 h 2323145"/>
              <a:gd name="connsiteX180" fmla="*/ 3074407 w 11269336"/>
              <a:gd name="connsiteY180" fmla="*/ 2136274 h 2323145"/>
              <a:gd name="connsiteX181" fmla="*/ 3037285 w 11269336"/>
              <a:gd name="connsiteY181" fmla="*/ 2139919 h 2323145"/>
              <a:gd name="connsiteX182" fmla="*/ 3036901 w 11269336"/>
              <a:gd name="connsiteY182" fmla="*/ 2138726 h 2323145"/>
              <a:gd name="connsiteX183" fmla="*/ 3026996 w 11269336"/>
              <a:gd name="connsiteY183" fmla="*/ 2134322 h 2323145"/>
              <a:gd name="connsiteX184" fmla="*/ 3007772 w 11269336"/>
              <a:gd name="connsiteY184" fmla="*/ 2128742 h 2323145"/>
              <a:gd name="connsiteX185" fmla="*/ 2965030 w 11269336"/>
              <a:gd name="connsiteY185" fmla="*/ 2100494 h 2323145"/>
              <a:gd name="connsiteX186" fmla="*/ 2926342 w 11269336"/>
              <a:gd name="connsiteY186" fmla="*/ 2104155 h 2323145"/>
              <a:gd name="connsiteX187" fmla="*/ 2918608 w 11269336"/>
              <a:gd name="connsiteY187" fmla="*/ 2104215 h 2323145"/>
              <a:gd name="connsiteX188" fmla="*/ 2918475 w 11269336"/>
              <a:gd name="connsiteY188" fmla="*/ 2103937 h 2323145"/>
              <a:gd name="connsiteX189" fmla="*/ 2910360 w 11269336"/>
              <a:gd name="connsiteY189" fmla="*/ 2103444 h 2323145"/>
              <a:gd name="connsiteX190" fmla="*/ 2904507 w 11269336"/>
              <a:gd name="connsiteY190" fmla="*/ 2104326 h 2323145"/>
              <a:gd name="connsiteX191" fmla="*/ 2889503 w 11269336"/>
              <a:gd name="connsiteY191" fmla="*/ 2104443 h 2323145"/>
              <a:gd name="connsiteX192" fmla="*/ 2884480 w 11269336"/>
              <a:gd name="connsiteY192" fmla="*/ 2102626 h 2323145"/>
              <a:gd name="connsiteX193" fmla="*/ 2882689 w 11269336"/>
              <a:gd name="connsiteY193" fmla="*/ 2099228 h 2323145"/>
              <a:gd name="connsiteX194" fmla="*/ 2881291 w 11269336"/>
              <a:gd name="connsiteY194" fmla="*/ 2099618 h 2323145"/>
              <a:gd name="connsiteX195" fmla="*/ 2853979 w 11269336"/>
              <a:gd name="connsiteY195" fmla="*/ 2090388 h 2323145"/>
              <a:gd name="connsiteX196" fmla="*/ 2791790 w 11269336"/>
              <a:gd name="connsiteY196" fmla="*/ 2080332 h 2323145"/>
              <a:gd name="connsiteX197" fmla="*/ 2755844 w 11269336"/>
              <a:gd name="connsiteY197" fmla="*/ 2078874 h 2323145"/>
              <a:gd name="connsiteX198" fmla="*/ 2657742 w 11269336"/>
              <a:gd name="connsiteY198" fmla="*/ 2070179 h 2323145"/>
              <a:gd name="connsiteX199" fmla="*/ 2559549 w 11269336"/>
              <a:gd name="connsiteY199" fmla="*/ 2057873 h 2323145"/>
              <a:gd name="connsiteX200" fmla="*/ 2512054 w 11269336"/>
              <a:gd name="connsiteY200" fmla="*/ 2031671 h 2323145"/>
              <a:gd name="connsiteX201" fmla="*/ 2506437 w 11269336"/>
              <a:gd name="connsiteY201" fmla="*/ 2030918 h 2323145"/>
              <a:gd name="connsiteX202" fmla="*/ 2491752 w 11269336"/>
              <a:gd name="connsiteY202" fmla="*/ 2033906 h 2323145"/>
              <a:gd name="connsiteX203" fmla="*/ 2486338 w 11269336"/>
              <a:gd name="connsiteY203" fmla="*/ 2035862 h 2323145"/>
              <a:gd name="connsiteX204" fmla="*/ 2478186 w 11269336"/>
              <a:gd name="connsiteY204" fmla="*/ 2036953 h 2323145"/>
              <a:gd name="connsiteX205" fmla="*/ 2477950 w 11269336"/>
              <a:gd name="connsiteY205" fmla="*/ 2036715 h 2323145"/>
              <a:gd name="connsiteX206" fmla="*/ 2470381 w 11269336"/>
              <a:gd name="connsiteY206" fmla="*/ 2038256 h 2323145"/>
              <a:gd name="connsiteX207" fmla="*/ 2433781 w 11269336"/>
              <a:gd name="connsiteY207" fmla="*/ 2049140 h 2323145"/>
              <a:gd name="connsiteX208" fmla="*/ 2381172 w 11269336"/>
              <a:gd name="connsiteY208" fmla="*/ 2030645 h 2323145"/>
              <a:gd name="connsiteX209" fmla="*/ 2360198 w 11269336"/>
              <a:gd name="connsiteY209" fmla="*/ 2029059 h 2323145"/>
              <a:gd name="connsiteX210" fmla="*/ 2348815 w 11269336"/>
              <a:gd name="connsiteY210" fmla="*/ 2026798 h 2323145"/>
              <a:gd name="connsiteX211" fmla="*/ 2347988 w 11269336"/>
              <a:gd name="connsiteY211" fmla="*/ 2025745 h 2323145"/>
              <a:gd name="connsiteX212" fmla="*/ 2312920 w 11269336"/>
              <a:gd name="connsiteY212" fmla="*/ 2036311 h 2323145"/>
              <a:gd name="connsiteX213" fmla="*/ 2307986 w 11269336"/>
              <a:gd name="connsiteY213" fmla="*/ 2035583 h 2323145"/>
              <a:gd name="connsiteX214" fmla="*/ 2285481 w 11269336"/>
              <a:gd name="connsiteY214" fmla="*/ 2045197 h 2323145"/>
              <a:gd name="connsiteX215" fmla="*/ 2273666 w 11269336"/>
              <a:gd name="connsiteY215" fmla="*/ 2048710 h 2323145"/>
              <a:gd name="connsiteX216" fmla="*/ 2270719 w 11269336"/>
              <a:gd name="connsiteY216" fmla="*/ 2052702 h 2323145"/>
              <a:gd name="connsiteX217" fmla="*/ 2253080 w 11269336"/>
              <a:gd name="connsiteY217" fmla="*/ 2056363 h 2323145"/>
              <a:gd name="connsiteX218" fmla="*/ 2250906 w 11269336"/>
              <a:gd name="connsiteY218" fmla="*/ 2055654 h 2323145"/>
              <a:gd name="connsiteX219" fmla="*/ 2236905 w 11269336"/>
              <a:gd name="connsiteY219" fmla="*/ 2062882 h 2323145"/>
              <a:gd name="connsiteX220" fmla="*/ 2225830 w 11269336"/>
              <a:gd name="connsiteY220" fmla="*/ 2074027 h 2323145"/>
              <a:gd name="connsiteX221" fmla="*/ 2073776 w 11269336"/>
              <a:gd name="connsiteY221" fmla="*/ 2089244 h 2323145"/>
              <a:gd name="connsiteX222" fmla="*/ 1948256 w 11269336"/>
              <a:gd name="connsiteY222" fmla="*/ 2146616 h 2323145"/>
              <a:gd name="connsiteX223" fmla="*/ 1865582 w 11269336"/>
              <a:gd name="connsiteY223" fmla="*/ 2153738 h 2323145"/>
              <a:gd name="connsiteX224" fmla="*/ 1835210 w 11269336"/>
              <a:gd name="connsiteY224" fmla="*/ 2134244 h 2323145"/>
              <a:gd name="connsiteX225" fmla="*/ 1632661 w 11269336"/>
              <a:gd name="connsiteY225" fmla="*/ 2173882 h 2323145"/>
              <a:gd name="connsiteX226" fmla="*/ 1579590 w 11269336"/>
              <a:gd name="connsiteY226" fmla="*/ 2173680 h 2323145"/>
              <a:gd name="connsiteX227" fmla="*/ 1535601 w 11269336"/>
              <a:gd name="connsiteY227" fmla="*/ 2194590 h 2323145"/>
              <a:gd name="connsiteX228" fmla="*/ 1515594 w 11269336"/>
              <a:gd name="connsiteY228" fmla="*/ 2189622 h 2323145"/>
              <a:gd name="connsiteX229" fmla="*/ 1512113 w 11269336"/>
              <a:gd name="connsiteY229" fmla="*/ 2188534 h 2323145"/>
              <a:gd name="connsiteX230" fmla="*/ 1498838 w 11269336"/>
              <a:gd name="connsiteY230" fmla="*/ 2189213 h 2323145"/>
              <a:gd name="connsiteX231" fmla="*/ 1494279 w 11269336"/>
              <a:gd name="connsiteY231" fmla="*/ 2183112 h 2323145"/>
              <a:gd name="connsiteX232" fmla="*/ 1473714 w 11269336"/>
              <a:gd name="connsiteY232" fmla="*/ 2179625 h 2323145"/>
              <a:gd name="connsiteX233" fmla="*/ 1449503 w 11269336"/>
              <a:gd name="connsiteY233" fmla="*/ 2182633 h 2323145"/>
              <a:gd name="connsiteX234" fmla="*/ 1266687 w 11269336"/>
              <a:gd name="connsiteY234" fmla="*/ 2212688 h 2323145"/>
              <a:gd name="connsiteX235" fmla="*/ 1239614 w 11269336"/>
              <a:gd name="connsiteY235" fmla="*/ 2209727 h 2323145"/>
              <a:gd name="connsiteX236" fmla="*/ 1202436 w 11269336"/>
              <a:gd name="connsiteY236" fmla="*/ 2209817 h 2323145"/>
              <a:gd name="connsiteX237" fmla="*/ 1136097 w 11269336"/>
              <a:gd name="connsiteY237" fmla="*/ 2205112 h 2323145"/>
              <a:gd name="connsiteX238" fmla="*/ 988232 w 11269336"/>
              <a:gd name="connsiteY238" fmla="*/ 2235635 h 2323145"/>
              <a:gd name="connsiteX239" fmla="*/ 981959 w 11269336"/>
              <a:gd name="connsiteY239" fmla="*/ 2231607 h 2323145"/>
              <a:gd name="connsiteX240" fmla="*/ 938600 w 11269336"/>
              <a:gd name="connsiteY240" fmla="*/ 2238113 h 2323145"/>
              <a:gd name="connsiteX241" fmla="*/ 791788 w 11269336"/>
              <a:gd name="connsiteY241" fmla="*/ 2293224 h 2323145"/>
              <a:gd name="connsiteX242" fmla="*/ 706914 w 11269336"/>
              <a:gd name="connsiteY242" fmla="*/ 2305046 h 2323145"/>
              <a:gd name="connsiteX243" fmla="*/ 675971 w 11269336"/>
              <a:gd name="connsiteY243" fmla="*/ 2304030 h 2323145"/>
              <a:gd name="connsiteX244" fmla="*/ 624180 w 11269336"/>
              <a:gd name="connsiteY244" fmla="*/ 2302650 h 2323145"/>
              <a:gd name="connsiteX245" fmla="*/ 583453 w 11269336"/>
              <a:gd name="connsiteY245" fmla="*/ 2288788 h 2323145"/>
              <a:gd name="connsiteX246" fmla="*/ 540946 w 11269336"/>
              <a:gd name="connsiteY246" fmla="*/ 2292721 h 2323145"/>
              <a:gd name="connsiteX247" fmla="*/ 533680 w 11269336"/>
              <a:gd name="connsiteY247" fmla="*/ 2310233 h 2323145"/>
              <a:gd name="connsiteX248" fmla="*/ 487366 w 11269336"/>
              <a:gd name="connsiteY248" fmla="*/ 2309053 h 2323145"/>
              <a:gd name="connsiteX249" fmla="*/ 416820 w 11269336"/>
              <a:gd name="connsiteY249" fmla="*/ 2305443 h 2323145"/>
              <a:gd name="connsiteX250" fmla="*/ 376805 w 11269336"/>
              <a:gd name="connsiteY250" fmla="*/ 2307647 h 2323145"/>
              <a:gd name="connsiteX251" fmla="*/ 266777 w 11269336"/>
              <a:gd name="connsiteY251" fmla="*/ 2309012 h 2323145"/>
              <a:gd name="connsiteX252" fmla="*/ 156013 w 11269336"/>
              <a:gd name="connsiteY252" fmla="*/ 2306832 h 2323145"/>
              <a:gd name="connsiteX253" fmla="*/ 87258 w 11269336"/>
              <a:gd name="connsiteY253" fmla="*/ 2285511 h 2323145"/>
              <a:gd name="connsiteX254" fmla="*/ 23798 w 11269336"/>
              <a:gd name="connsiteY254" fmla="*/ 2281822 h 2323145"/>
              <a:gd name="connsiteX255" fmla="*/ 0 w 11269336"/>
              <a:gd name="connsiteY255" fmla="*/ 2285369 h 2323145"/>
              <a:gd name="connsiteX256" fmla="*/ 0 w 11269336"/>
              <a:gd name="connsiteY25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05765 w 11269336"/>
              <a:gd name="connsiteY145" fmla="*/ 2199902 h 2323145"/>
              <a:gd name="connsiteX146" fmla="*/ 4401354 w 11269336"/>
              <a:gd name="connsiteY146" fmla="*/ 2194745 h 2323145"/>
              <a:gd name="connsiteX147" fmla="*/ 4366646 w 11269336"/>
              <a:gd name="connsiteY147" fmla="*/ 2198564 h 2323145"/>
              <a:gd name="connsiteX148" fmla="*/ 4354009 w 11269336"/>
              <a:gd name="connsiteY148" fmla="*/ 2204984 h 2323145"/>
              <a:gd name="connsiteX149" fmla="*/ 4348284 w 11269336"/>
              <a:gd name="connsiteY149" fmla="*/ 2205270 h 2323145"/>
              <a:gd name="connsiteX150" fmla="*/ 4333906 w 11269336"/>
              <a:gd name="connsiteY150" fmla="*/ 2205251 h 2323145"/>
              <a:gd name="connsiteX151" fmla="*/ 4308819 w 11269336"/>
              <a:gd name="connsiteY151" fmla="*/ 2203822 h 2323145"/>
              <a:gd name="connsiteX152" fmla="*/ 4301210 w 11269336"/>
              <a:gd name="connsiteY152" fmla="*/ 2204456 h 2323145"/>
              <a:gd name="connsiteX153" fmla="*/ 4283095 w 11269336"/>
              <a:gd name="connsiteY153" fmla="*/ 2198177 h 2323145"/>
              <a:gd name="connsiteX154" fmla="*/ 4250119 w 11269336"/>
              <a:gd name="connsiteY154" fmla="*/ 2196342 h 2323145"/>
              <a:gd name="connsiteX155" fmla="*/ 4189203 w 11269336"/>
              <a:gd name="connsiteY155" fmla="*/ 2178994 h 2323145"/>
              <a:gd name="connsiteX156" fmla="*/ 4154035 w 11269336"/>
              <a:gd name="connsiteY156" fmla="*/ 2171950 h 2323145"/>
              <a:gd name="connsiteX157" fmla="*/ 4129569 w 11269336"/>
              <a:gd name="connsiteY157" fmla="*/ 2163850 h 2323145"/>
              <a:gd name="connsiteX158" fmla="*/ 4061250 w 11269336"/>
              <a:gd name="connsiteY158" fmla="*/ 2159236 h 2323145"/>
              <a:gd name="connsiteX159" fmla="*/ 3945480 w 11269336"/>
              <a:gd name="connsiteY159" fmla="*/ 2158279 h 2323145"/>
              <a:gd name="connsiteX160" fmla="*/ 3921468 w 11269336"/>
              <a:gd name="connsiteY160" fmla="*/ 2156588 h 2323145"/>
              <a:gd name="connsiteX161" fmla="*/ 3903348 w 11269336"/>
              <a:gd name="connsiteY161" fmla="*/ 2149220 h 2323145"/>
              <a:gd name="connsiteX162" fmla="*/ 3901342 w 11269336"/>
              <a:gd name="connsiteY162" fmla="*/ 2142355 h 2323145"/>
              <a:gd name="connsiteX163" fmla="*/ 3888539 w 11269336"/>
              <a:gd name="connsiteY163" fmla="*/ 2140476 h 2323145"/>
              <a:gd name="connsiteX164" fmla="*/ 3885662 w 11269336"/>
              <a:gd name="connsiteY164" fmla="*/ 2138740 h 2323145"/>
              <a:gd name="connsiteX165" fmla="*/ 3868627 w 11269336"/>
              <a:gd name="connsiteY165" fmla="*/ 2130023 h 2323145"/>
              <a:gd name="connsiteX166" fmla="*/ 3819177 w 11269336"/>
              <a:gd name="connsiteY166" fmla="*/ 2142111 h 2323145"/>
              <a:gd name="connsiteX167" fmla="*/ 3769100 w 11269336"/>
              <a:gd name="connsiteY167" fmla="*/ 2131731 h 2323145"/>
              <a:gd name="connsiteX168" fmla="*/ 3562752 w 11269336"/>
              <a:gd name="connsiteY168" fmla="*/ 2131785 h 2323145"/>
              <a:gd name="connsiteX169" fmla="*/ 3541402 w 11269336"/>
              <a:gd name="connsiteY169" fmla="*/ 2106821 h 2323145"/>
              <a:gd name="connsiteX170" fmla="*/ 3365341 w 11269336"/>
              <a:gd name="connsiteY170" fmla="*/ 2077638 h 2323145"/>
              <a:gd name="connsiteX171" fmla="*/ 3170922 w 11269336"/>
              <a:gd name="connsiteY171" fmla="*/ 2115957 h 2323145"/>
              <a:gd name="connsiteX172" fmla="*/ 3156256 w 11269336"/>
              <a:gd name="connsiteY172" fmla="*/ 2124773 h 2323145"/>
              <a:gd name="connsiteX173" fmla="*/ 3140298 w 11269336"/>
              <a:gd name="connsiteY173" fmla="*/ 2129182 h 2323145"/>
              <a:gd name="connsiteX174" fmla="*/ 3138514 w 11269336"/>
              <a:gd name="connsiteY174" fmla="*/ 2128069 h 2323145"/>
              <a:gd name="connsiteX175" fmla="*/ 3120467 w 11269336"/>
              <a:gd name="connsiteY175" fmla="*/ 2128281 h 2323145"/>
              <a:gd name="connsiteX176" fmla="*/ 3116175 w 11269336"/>
              <a:gd name="connsiteY176" fmla="*/ 2131633 h 2323145"/>
              <a:gd name="connsiteX177" fmla="*/ 3103685 w 11269336"/>
              <a:gd name="connsiteY177" fmla="*/ 2132814 h 2323145"/>
              <a:gd name="connsiteX178" fmla="*/ 3078794 w 11269336"/>
              <a:gd name="connsiteY178" fmla="*/ 2137935 h 2323145"/>
              <a:gd name="connsiteX179" fmla="*/ 3074407 w 11269336"/>
              <a:gd name="connsiteY179" fmla="*/ 2136274 h 2323145"/>
              <a:gd name="connsiteX180" fmla="*/ 3037285 w 11269336"/>
              <a:gd name="connsiteY180" fmla="*/ 2139919 h 2323145"/>
              <a:gd name="connsiteX181" fmla="*/ 3036901 w 11269336"/>
              <a:gd name="connsiteY181" fmla="*/ 2138726 h 2323145"/>
              <a:gd name="connsiteX182" fmla="*/ 3026996 w 11269336"/>
              <a:gd name="connsiteY182" fmla="*/ 2134322 h 2323145"/>
              <a:gd name="connsiteX183" fmla="*/ 3007772 w 11269336"/>
              <a:gd name="connsiteY183" fmla="*/ 2128742 h 2323145"/>
              <a:gd name="connsiteX184" fmla="*/ 2965030 w 11269336"/>
              <a:gd name="connsiteY184" fmla="*/ 2100494 h 2323145"/>
              <a:gd name="connsiteX185" fmla="*/ 2926342 w 11269336"/>
              <a:gd name="connsiteY185" fmla="*/ 2104155 h 2323145"/>
              <a:gd name="connsiteX186" fmla="*/ 2918608 w 11269336"/>
              <a:gd name="connsiteY186" fmla="*/ 2104215 h 2323145"/>
              <a:gd name="connsiteX187" fmla="*/ 2918475 w 11269336"/>
              <a:gd name="connsiteY187" fmla="*/ 2103937 h 2323145"/>
              <a:gd name="connsiteX188" fmla="*/ 2910360 w 11269336"/>
              <a:gd name="connsiteY188" fmla="*/ 2103444 h 2323145"/>
              <a:gd name="connsiteX189" fmla="*/ 2904507 w 11269336"/>
              <a:gd name="connsiteY189" fmla="*/ 2104326 h 2323145"/>
              <a:gd name="connsiteX190" fmla="*/ 2889503 w 11269336"/>
              <a:gd name="connsiteY190" fmla="*/ 2104443 h 2323145"/>
              <a:gd name="connsiteX191" fmla="*/ 2884480 w 11269336"/>
              <a:gd name="connsiteY191" fmla="*/ 2102626 h 2323145"/>
              <a:gd name="connsiteX192" fmla="*/ 2882689 w 11269336"/>
              <a:gd name="connsiteY192" fmla="*/ 2099228 h 2323145"/>
              <a:gd name="connsiteX193" fmla="*/ 2881291 w 11269336"/>
              <a:gd name="connsiteY193" fmla="*/ 2099618 h 2323145"/>
              <a:gd name="connsiteX194" fmla="*/ 2853979 w 11269336"/>
              <a:gd name="connsiteY194" fmla="*/ 2090388 h 2323145"/>
              <a:gd name="connsiteX195" fmla="*/ 2791790 w 11269336"/>
              <a:gd name="connsiteY195" fmla="*/ 2080332 h 2323145"/>
              <a:gd name="connsiteX196" fmla="*/ 2755844 w 11269336"/>
              <a:gd name="connsiteY196" fmla="*/ 2078874 h 2323145"/>
              <a:gd name="connsiteX197" fmla="*/ 2657742 w 11269336"/>
              <a:gd name="connsiteY197" fmla="*/ 2070179 h 2323145"/>
              <a:gd name="connsiteX198" fmla="*/ 2559549 w 11269336"/>
              <a:gd name="connsiteY198" fmla="*/ 2057873 h 2323145"/>
              <a:gd name="connsiteX199" fmla="*/ 2512054 w 11269336"/>
              <a:gd name="connsiteY199" fmla="*/ 2031671 h 2323145"/>
              <a:gd name="connsiteX200" fmla="*/ 2506437 w 11269336"/>
              <a:gd name="connsiteY200" fmla="*/ 2030918 h 2323145"/>
              <a:gd name="connsiteX201" fmla="*/ 2491752 w 11269336"/>
              <a:gd name="connsiteY201" fmla="*/ 2033906 h 2323145"/>
              <a:gd name="connsiteX202" fmla="*/ 2486338 w 11269336"/>
              <a:gd name="connsiteY202" fmla="*/ 2035862 h 2323145"/>
              <a:gd name="connsiteX203" fmla="*/ 2478186 w 11269336"/>
              <a:gd name="connsiteY203" fmla="*/ 2036953 h 2323145"/>
              <a:gd name="connsiteX204" fmla="*/ 2477950 w 11269336"/>
              <a:gd name="connsiteY204" fmla="*/ 2036715 h 2323145"/>
              <a:gd name="connsiteX205" fmla="*/ 2470381 w 11269336"/>
              <a:gd name="connsiteY205" fmla="*/ 2038256 h 2323145"/>
              <a:gd name="connsiteX206" fmla="*/ 2433781 w 11269336"/>
              <a:gd name="connsiteY206" fmla="*/ 2049140 h 2323145"/>
              <a:gd name="connsiteX207" fmla="*/ 2381172 w 11269336"/>
              <a:gd name="connsiteY207" fmla="*/ 2030645 h 2323145"/>
              <a:gd name="connsiteX208" fmla="*/ 2360198 w 11269336"/>
              <a:gd name="connsiteY208" fmla="*/ 2029059 h 2323145"/>
              <a:gd name="connsiteX209" fmla="*/ 2348815 w 11269336"/>
              <a:gd name="connsiteY209" fmla="*/ 2026798 h 2323145"/>
              <a:gd name="connsiteX210" fmla="*/ 2347988 w 11269336"/>
              <a:gd name="connsiteY210" fmla="*/ 2025745 h 2323145"/>
              <a:gd name="connsiteX211" fmla="*/ 2312920 w 11269336"/>
              <a:gd name="connsiteY211" fmla="*/ 2036311 h 2323145"/>
              <a:gd name="connsiteX212" fmla="*/ 2307986 w 11269336"/>
              <a:gd name="connsiteY212" fmla="*/ 2035583 h 2323145"/>
              <a:gd name="connsiteX213" fmla="*/ 2285481 w 11269336"/>
              <a:gd name="connsiteY213" fmla="*/ 2045197 h 2323145"/>
              <a:gd name="connsiteX214" fmla="*/ 2273666 w 11269336"/>
              <a:gd name="connsiteY214" fmla="*/ 2048710 h 2323145"/>
              <a:gd name="connsiteX215" fmla="*/ 2270719 w 11269336"/>
              <a:gd name="connsiteY215" fmla="*/ 2052702 h 2323145"/>
              <a:gd name="connsiteX216" fmla="*/ 2253080 w 11269336"/>
              <a:gd name="connsiteY216" fmla="*/ 2056363 h 2323145"/>
              <a:gd name="connsiteX217" fmla="*/ 2250906 w 11269336"/>
              <a:gd name="connsiteY217" fmla="*/ 2055654 h 2323145"/>
              <a:gd name="connsiteX218" fmla="*/ 2236905 w 11269336"/>
              <a:gd name="connsiteY218" fmla="*/ 2062882 h 2323145"/>
              <a:gd name="connsiteX219" fmla="*/ 2225830 w 11269336"/>
              <a:gd name="connsiteY219" fmla="*/ 2074027 h 2323145"/>
              <a:gd name="connsiteX220" fmla="*/ 2073776 w 11269336"/>
              <a:gd name="connsiteY220" fmla="*/ 2089244 h 2323145"/>
              <a:gd name="connsiteX221" fmla="*/ 1948256 w 11269336"/>
              <a:gd name="connsiteY221" fmla="*/ 2146616 h 2323145"/>
              <a:gd name="connsiteX222" fmla="*/ 1865582 w 11269336"/>
              <a:gd name="connsiteY222" fmla="*/ 2153738 h 2323145"/>
              <a:gd name="connsiteX223" fmla="*/ 1835210 w 11269336"/>
              <a:gd name="connsiteY223" fmla="*/ 2134244 h 2323145"/>
              <a:gd name="connsiteX224" fmla="*/ 1632661 w 11269336"/>
              <a:gd name="connsiteY224" fmla="*/ 2173882 h 2323145"/>
              <a:gd name="connsiteX225" fmla="*/ 1579590 w 11269336"/>
              <a:gd name="connsiteY225" fmla="*/ 2173680 h 2323145"/>
              <a:gd name="connsiteX226" fmla="*/ 1535601 w 11269336"/>
              <a:gd name="connsiteY226" fmla="*/ 2194590 h 2323145"/>
              <a:gd name="connsiteX227" fmla="*/ 1515594 w 11269336"/>
              <a:gd name="connsiteY227" fmla="*/ 2189622 h 2323145"/>
              <a:gd name="connsiteX228" fmla="*/ 1512113 w 11269336"/>
              <a:gd name="connsiteY228" fmla="*/ 2188534 h 2323145"/>
              <a:gd name="connsiteX229" fmla="*/ 1498838 w 11269336"/>
              <a:gd name="connsiteY229" fmla="*/ 2189213 h 2323145"/>
              <a:gd name="connsiteX230" fmla="*/ 1494279 w 11269336"/>
              <a:gd name="connsiteY230" fmla="*/ 2183112 h 2323145"/>
              <a:gd name="connsiteX231" fmla="*/ 1473714 w 11269336"/>
              <a:gd name="connsiteY231" fmla="*/ 2179625 h 2323145"/>
              <a:gd name="connsiteX232" fmla="*/ 1449503 w 11269336"/>
              <a:gd name="connsiteY232" fmla="*/ 2182633 h 2323145"/>
              <a:gd name="connsiteX233" fmla="*/ 1266687 w 11269336"/>
              <a:gd name="connsiteY233" fmla="*/ 2212688 h 2323145"/>
              <a:gd name="connsiteX234" fmla="*/ 1239614 w 11269336"/>
              <a:gd name="connsiteY234" fmla="*/ 2209727 h 2323145"/>
              <a:gd name="connsiteX235" fmla="*/ 1202436 w 11269336"/>
              <a:gd name="connsiteY235" fmla="*/ 2209817 h 2323145"/>
              <a:gd name="connsiteX236" fmla="*/ 1136097 w 11269336"/>
              <a:gd name="connsiteY236" fmla="*/ 2205112 h 2323145"/>
              <a:gd name="connsiteX237" fmla="*/ 988232 w 11269336"/>
              <a:gd name="connsiteY237" fmla="*/ 2235635 h 2323145"/>
              <a:gd name="connsiteX238" fmla="*/ 981959 w 11269336"/>
              <a:gd name="connsiteY238" fmla="*/ 2231607 h 2323145"/>
              <a:gd name="connsiteX239" fmla="*/ 938600 w 11269336"/>
              <a:gd name="connsiteY239" fmla="*/ 2238113 h 2323145"/>
              <a:gd name="connsiteX240" fmla="*/ 791788 w 11269336"/>
              <a:gd name="connsiteY240" fmla="*/ 2293224 h 2323145"/>
              <a:gd name="connsiteX241" fmla="*/ 706914 w 11269336"/>
              <a:gd name="connsiteY241" fmla="*/ 2305046 h 2323145"/>
              <a:gd name="connsiteX242" fmla="*/ 675971 w 11269336"/>
              <a:gd name="connsiteY242" fmla="*/ 2304030 h 2323145"/>
              <a:gd name="connsiteX243" fmla="*/ 624180 w 11269336"/>
              <a:gd name="connsiteY243" fmla="*/ 2302650 h 2323145"/>
              <a:gd name="connsiteX244" fmla="*/ 583453 w 11269336"/>
              <a:gd name="connsiteY244" fmla="*/ 2288788 h 2323145"/>
              <a:gd name="connsiteX245" fmla="*/ 540946 w 11269336"/>
              <a:gd name="connsiteY245" fmla="*/ 2292721 h 2323145"/>
              <a:gd name="connsiteX246" fmla="*/ 533680 w 11269336"/>
              <a:gd name="connsiteY246" fmla="*/ 2310233 h 2323145"/>
              <a:gd name="connsiteX247" fmla="*/ 487366 w 11269336"/>
              <a:gd name="connsiteY247" fmla="*/ 2309053 h 2323145"/>
              <a:gd name="connsiteX248" fmla="*/ 416820 w 11269336"/>
              <a:gd name="connsiteY248" fmla="*/ 2305443 h 2323145"/>
              <a:gd name="connsiteX249" fmla="*/ 376805 w 11269336"/>
              <a:gd name="connsiteY249" fmla="*/ 2307647 h 2323145"/>
              <a:gd name="connsiteX250" fmla="*/ 266777 w 11269336"/>
              <a:gd name="connsiteY250" fmla="*/ 2309012 h 2323145"/>
              <a:gd name="connsiteX251" fmla="*/ 156013 w 11269336"/>
              <a:gd name="connsiteY251" fmla="*/ 2306832 h 2323145"/>
              <a:gd name="connsiteX252" fmla="*/ 87258 w 11269336"/>
              <a:gd name="connsiteY252" fmla="*/ 2285511 h 2323145"/>
              <a:gd name="connsiteX253" fmla="*/ 23798 w 11269336"/>
              <a:gd name="connsiteY253" fmla="*/ 2281822 h 2323145"/>
              <a:gd name="connsiteX254" fmla="*/ 0 w 11269336"/>
              <a:gd name="connsiteY254" fmla="*/ 2285369 h 2323145"/>
              <a:gd name="connsiteX255" fmla="*/ 0 w 11269336"/>
              <a:gd name="connsiteY25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05765 w 11269336"/>
              <a:gd name="connsiteY144" fmla="*/ 2199902 h 2323145"/>
              <a:gd name="connsiteX145" fmla="*/ 4401354 w 11269336"/>
              <a:gd name="connsiteY145" fmla="*/ 2194745 h 2323145"/>
              <a:gd name="connsiteX146" fmla="*/ 4366646 w 11269336"/>
              <a:gd name="connsiteY146" fmla="*/ 2198564 h 2323145"/>
              <a:gd name="connsiteX147" fmla="*/ 4354009 w 11269336"/>
              <a:gd name="connsiteY147" fmla="*/ 2204984 h 2323145"/>
              <a:gd name="connsiteX148" fmla="*/ 4348284 w 11269336"/>
              <a:gd name="connsiteY148" fmla="*/ 2205270 h 2323145"/>
              <a:gd name="connsiteX149" fmla="*/ 4333906 w 11269336"/>
              <a:gd name="connsiteY149" fmla="*/ 2205251 h 2323145"/>
              <a:gd name="connsiteX150" fmla="*/ 4308819 w 11269336"/>
              <a:gd name="connsiteY150" fmla="*/ 2203822 h 2323145"/>
              <a:gd name="connsiteX151" fmla="*/ 4301210 w 11269336"/>
              <a:gd name="connsiteY151" fmla="*/ 2204456 h 2323145"/>
              <a:gd name="connsiteX152" fmla="*/ 4283095 w 11269336"/>
              <a:gd name="connsiteY152" fmla="*/ 2198177 h 2323145"/>
              <a:gd name="connsiteX153" fmla="*/ 4250119 w 11269336"/>
              <a:gd name="connsiteY153" fmla="*/ 2196342 h 2323145"/>
              <a:gd name="connsiteX154" fmla="*/ 4189203 w 11269336"/>
              <a:gd name="connsiteY154" fmla="*/ 2178994 h 2323145"/>
              <a:gd name="connsiteX155" fmla="*/ 4154035 w 11269336"/>
              <a:gd name="connsiteY155" fmla="*/ 2171950 h 2323145"/>
              <a:gd name="connsiteX156" fmla="*/ 4129569 w 11269336"/>
              <a:gd name="connsiteY156" fmla="*/ 2163850 h 2323145"/>
              <a:gd name="connsiteX157" fmla="*/ 4061250 w 11269336"/>
              <a:gd name="connsiteY157" fmla="*/ 2159236 h 2323145"/>
              <a:gd name="connsiteX158" fmla="*/ 3945480 w 11269336"/>
              <a:gd name="connsiteY158" fmla="*/ 2158279 h 2323145"/>
              <a:gd name="connsiteX159" fmla="*/ 3921468 w 11269336"/>
              <a:gd name="connsiteY159" fmla="*/ 2156588 h 2323145"/>
              <a:gd name="connsiteX160" fmla="*/ 3903348 w 11269336"/>
              <a:gd name="connsiteY160" fmla="*/ 2149220 h 2323145"/>
              <a:gd name="connsiteX161" fmla="*/ 3901342 w 11269336"/>
              <a:gd name="connsiteY161" fmla="*/ 2142355 h 2323145"/>
              <a:gd name="connsiteX162" fmla="*/ 3888539 w 11269336"/>
              <a:gd name="connsiteY162" fmla="*/ 2140476 h 2323145"/>
              <a:gd name="connsiteX163" fmla="*/ 3885662 w 11269336"/>
              <a:gd name="connsiteY163" fmla="*/ 2138740 h 2323145"/>
              <a:gd name="connsiteX164" fmla="*/ 3868627 w 11269336"/>
              <a:gd name="connsiteY164" fmla="*/ 2130023 h 2323145"/>
              <a:gd name="connsiteX165" fmla="*/ 3819177 w 11269336"/>
              <a:gd name="connsiteY165" fmla="*/ 2142111 h 2323145"/>
              <a:gd name="connsiteX166" fmla="*/ 3769100 w 11269336"/>
              <a:gd name="connsiteY166" fmla="*/ 2131731 h 2323145"/>
              <a:gd name="connsiteX167" fmla="*/ 3562752 w 11269336"/>
              <a:gd name="connsiteY167" fmla="*/ 2131785 h 2323145"/>
              <a:gd name="connsiteX168" fmla="*/ 3541402 w 11269336"/>
              <a:gd name="connsiteY168" fmla="*/ 2106821 h 2323145"/>
              <a:gd name="connsiteX169" fmla="*/ 3365341 w 11269336"/>
              <a:gd name="connsiteY169" fmla="*/ 2077638 h 2323145"/>
              <a:gd name="connsiteX170" fmla="*/ 3170922 w 11269336"/>
              <a:gd name="connsiteY170" fmla="*/ 2115957 h 2323145"/>
              <a:gd name="connsiteX171" fmla="*/ 3156256 w 11269336"/>
              <a:gd name="connsiteY171" fmla="*/ 2124773 h 2323145"/>
              <a:gd name="connsiteX172" fmla="*/ 3140298 w 11269336"/>
              <a:gd name="connsiteY172" fmla="*/ 2129182 h 2323145"/>
              <a:gd name="connsiteX173" fmla="*/ 3138514 w 11269336"/>
              <a:gd name="connsiteY173" fmla="*/ 2128069 h 2323145"/>
              <a:gd name="connsiteX174" fmla="*/ 3120467 w 11269336"/>
              <a:gd name="connsiteY174" fmla="*/ 2128281 h 2323145"/>
              <a:gd name="connsiteX175" fmla="*/ 3116175 w 11269336"/>
              <a:gd name="connsiteY175" fmla="*/ 2131633 h 2323145"/>
              <a:gd name="connsiteX176" fmla="*/ 3103685 w 11269336"/>
              <a:gd name="connsiteY176" fmla="*/ 2132814 h 2323145"/>
              <a:gd name="connsiteX177" fmla="*/ 3078794 w 11269336"/>
              <a:gd name="connsiteY177" fmla="*/ 2137935 h 2323145"/>
              <a:gd name="connsiteX178" fmla="*/ 3074407 w 11269336"/>
              <a:gd name="connsiteY178" fmla="*/ 2136274 h 2323145"/>
              <a:gd name="connsiteX179" fmla="*/ 3037285 w 11269336"/>
              <a:gd name="connsiteY179" fmla="*/ 2139919 h 2323145"/>
              <a:gd name="connsiteX180" fmla="*/ 3036901 w 11269336"/>
              <a:gd name="connsiteY180" fmla="*/ 2138726 h 2323145"/>
              <a:gd name="connsiteX181" fmla="*/ 3026996 w 11269336"/>
              <a:gd name="connsiteY181" fmla="*/ 2134322 h 2323145"/>
              <a:gd name="connsiteX182" fmla="*/ 3007772 w 11269336"/>
              <a:gd name="connsiteY182" fmla="*/ 2128742 h 2323145"/>
              <a:gd name="connsiteX183" fmla="*/ 2965030 w 11269336"/>
              <a:gd name="connsiteY183" fmla="*/ 2100494 h 2323145"/>
              <a:gd name="connsiteX184" fmla="*/ 2926342 w 11269336"/>
              <a:gd name="connsiteY184" fmla="*/ 2104155 h 2323145"/>
              <a:gd name="connsiteX185" fmla="*/ 2918608 w 11269336"/>
              <a:gd name="connsiteY185" fmla="*/ 2104215 h 2323145"/>
              <a:gd name="connsiteX186" fmla="*/ 2918475 w 11269336"/>
              <a:gd name="connsiteY186" fmla="*/ 2103937 h 2323145"/>
              <a:gd name="connsiteX187" fmla="*/ 2910360 w 11269336"/>
              <a:gd name="connsiteY187" fmla="*/ 2103444 h 2323145"/>
              <a:gd name="connsiteX188" fmla="*/ 2904507 w 11269336"/>
              <a:gd name="connsiteY188" fmla="*/ 2104326 h 2323145"/>
              <a:gd name="connsiteX189" fmla="*/ 2889503 w 11269336"/>
              <a:gd name="connsiteY189" fmla="*/ 2104443 h 2323145"/>
              <a:gd name="connsiteX190" fmla="*/ 2884480 w 11269336"/>
              <a:gd name="connsiteY190" fmla="*/ 2102626 h 2323145"/>
              <a:gd name="connsiteX191" fmla="*/ 2882689 w 11269336"/>
              <a:gd name="connsiteY191" fmla="*/ 2099228 h 2323145"/>
              <a:gd name="connsiteX192" fmla="*/ 2881291 w 11269336"/>
              <a:gd name="connsiteY192" fmla="*/ 2099618 h 2323145"/>
              <a:gd name="connsiteX193" fmla="*/ 2853979 w 11269336"/>
              <a:gd name="connsiteY193" fmla="*/ 2090388 h 2323145"/>
              <a:gd name="connsiteX194" fmla="*/ 2791790 w 11269336"/>
              <a:gd name="connsiteY194" fmla="*/ 2080332 h 2323145"/>
              <a:gd name="connsiteX195" fmla="*/ 2755844 w 11269336"/>
              <a:gd name="connsiteY195" fmla="*/ 2078874 h 2323145"/>
              <a:gd name="connsiteX196" fmla="*/ 2657742 w 11269336"/>
              <a:gd name="connsiteY196" fmla="*/ 2070179 h 2323145"/>
              <a:gd name="connsiteX197" fmla="*/ 2559549 w 11269336"/>
              <a:gd name="connsiteY197" fmla="*/ 2057873 h 2323145"/>
              <a:gd name="connsiteX198" fmla="*/ 2512054 w 11269336"/>
              <a:gd name="connsiteY198" fmla="*/ 2031671 h 2323145"/>
              <a:gd name="connsiteX199" fmla="*/ 2506437 w 11269336"/>
              <a:gd name="connsiteY199" fmla="*/ 2030918 h 2323145"/>
              <a:gd name="connsiteX200" fmla="*/ 2491752 w 11269336"/>
              <a:gd name="connsiteY200" fmla="*/ 2033906 h 2323145"/>
              <a:gd name="connsiteX201" fmla="*/ 2486338 w 11269336"/>
              <a:gd name="connsiteY201" fmla="*/ 2035862 h 2323145"/>
              <a:gd name="connsiteX202" fmla="*/ 2478186 w 11269336"/>
              <a:gd name="connsiteY202" fmla="*/ 2036953 h 2323145"/>
              <a:gd name="connsiteX203" fmla="*/ 2477950 w 11269336"/>
              <a:gd name="connsiteY203" fmla="*/ 2036715 h 2323145"/>
              <a:gd name="connsiteX204" fmla="*/ 2470381 w 11269336"/>
              <a:gd name="connsiteY204" fmla="*/ 2038256 h 2323145"/>
              <a:gd name="connsiteX205" fmla="*/ 2433781 w 11269336"/>
              <a:gd name="connsiteY205" fmla="*/ 2049140 h 2323145"/>
              <a:gd name="connsiteX206" fmla="*/ 2381172 w 11269336"/>
              <a:gd name="connsiteY206" fmla="*/ 2030645 h 2323145"/>
              <a:gd name="connsiteX207" fmla="*/ 2360198 w 11269336"/>
              <a:gd name="connsiteY207" fmla="*/ 2029059 h 2323145"/>
              <a:gd name="connsiteX208" fmla="*/ 2348815 w 11269336"/>
              <a:gd name="connsiteY208" fmla="*/ 2026798 h 2323145"/>
              <a:gd name="connsiteX209" fmla="*/ 2347988 w 11269336"/>
              <a:gd name="connsiteY209" fmla="*/ 2025745 h 2323145"/>
              <a:gd name="connsiteX210" fmla="*/ 2312920 w 11269336"/>
              <a:gd name="connsiteY210" fmla="*/ 2036311 h 2323145"/>
              <a:gd name="connsiteX211" fmla="*/ 2307986 w 11269336"/>
              <a:gd name="connsiteY211" fmla="*/ 2035583 h 2323145"/>
              <a:gd name="connsiteX212" fmla="*/ 2285481 w 11269336"/>
              <a:gd name="connsiteY212" fmla="*/ 2045197 h 2323145"/>
              <a:gd name="connsiteX213" fmla="*/ 2273666 w 11269336"/>
              <a:gd name="connsiteY213" fmla="*/ 2048710 h 2323145"/>
              <a:gd name="connsiteX214" fmla="*/ 2270719 w 11269336"/>
              <a:gd name="connsiteY214" fmla="*/ 2052702 h 2323145"/>
              <a:gd name="connsiteX215" fmla="*/ 2253080 w 11269336"/>
              <a:gd name="connsiteY215" fmla="*/ 2056363 h 2323145"/>
              <a:gd name="connsiteX216" fmla="*/ 2250906 w 11269336"/>
              <a:gd name="connsiteY216" fmla="*/ 2055654 h 2323145"/>
              <a:gd name="connsiteX217" fmla="*/ 2236905 w 11269336"/>
              <a:gd name="connsiteY217" fmla="*/ 2062882 h 2323145"/>
              <a:gd name="connsiteX218" fmla="*/ 2225830 w 11269336"/>
              <a:gd name="connsiteY218" fmla="*/ 2074027 h 2323145"/>
              <a:gd name="connsiteX219" fmla="*/ 2073776 w 11269336"/>
              <a:gd name="connsiteY219" fmla="*/ 2089244 h 2323145"/>
              <a:gd name="connsiteX220" fmla="*/ 1948256 w 11269336"/>
              <a:gd name="connsiteY220" fmla="*/ 2146616 h 2323145"/>
              <a:gd name="connsiteX221" fmla="*/ 1865582 w 11269336"/>
              <a:gd name="connsiteY221" fmla="*/ 2153738 h 2323145"/>
              <a:gd name="connsiteX222" fmla="*/ 1835210 w 11269336"/>
              <a:gd name="connsiteY222" fmla="*/ 2134244 h 2323145"/>
              <a:gd name="connsiteX223" fmla="*/ 1632661 w 11269336"/>
              <a:gd name="connsiteY223" fmla="*/ 2173882 h 2323145"/>
              <a:gd name="connsiteX224" fmla="*/ 1579590 w 11269336"/>
              <a:gd name="connsiteY224" fmla="*/ 2173680 h 2323145"/>
              <a:gd name="connsiteX225" fmla="*/ 1535601 w 11269336"/>
              <a:gd name="connsiteY225" fmla="*/ 2194590 h 2323145"/>
              <a:gd name="connsiteX226" fmla="*/ 1515594 w 11269336"/>
              <a:gd name="connsiteY226" fmla="*/ 2189622 h 2323145"/>
              <a:gd name="connsiteX227" fmla="*/ 1512113 w 11269336"/>
              <a:gd name="connsiteY227" fmla="*/ 2188534 h 2323145"/>
              <a:gd name="connsiteX228" fmla="*/ 1498838 w 11269336"/>
              <a:gd name="connsiteY228" fmla="*/ 2189213 h 2323145"/>
              <a:gd name="connsiteX229" fmla="*/ 1494279 w 11269336"/>
              <a:gd name="connsiteY229" fmla="*/ 2183112 h 2323145"/>
              <a:gd name="connsiteX230" fmla="*/ 1473714 w 11269336"/>
              <a:gd name="connsiteY230" fmla="*/ 2179625 h 2323145"/>
              <a:gd name="connsiteX231" fmla="*/ 1449503 w 11269336"/>
              <a:gd name="connsiteY231" fmla="*/ 2182633 h 2323145"/>
              <a:gd name="connsiteX232" fmla="*/ 1266687 w 11269336"/>
              <a:gd name="connsiteY232" fmla="*/ 2212688 h 2323145"/>
              <a:gd name="connsiteX233" fmla="*/ 1239614 w 11269336"/>
              <a:gd name="connsiteY233" fmla="*/ 2209727 h 2323145"/>
              <a:gd name="connsiteX234" fmla="*/ 1202436 w 11269336"/>
              <a:gd name="connsiteY234" fmla="*/ 2209817 h 2323145"/>
              <a:gd name="connsiteX235" fmla="*/ 1136097 w 11269336"/>
              <a:gd name="connsiteY235" fmla="*/ 2205112 h 2323145"/>
              <a:gd name="connsiteX236" fmla="*/ 988232 w 11269336"/>
              <a:gd name="connsiteY236" fmla="*/ 2235635 h 2323145"/>
              <a:gd name="connsiteX237" fmla="*/ 981959 w 11269336"/>
              <a:gd name="connsiteY237" fmla="*/ 2231607 h 2323145"/>
              <a:gd name="connsiteX238" fmla="*/ 938600 w 11269336"/>
              <a:gd name="connsiteY238" fmla="*/ 2238113 h 2323145"/>
              <a:gd name="connsiteX239" fmla="*/ 791788 w 11269336"/>
              <a:gd name="connsiteY239" fmla="*/ 2293224 h 2323145"/>
              <a:gd name="connsiteX240" fmla="*/ 706914 w 11269336"/>
              <a:gd name="connsiteY240" fmla="*/ 2305046 h 2323145"/>
              <a:gd name="connsiteX241" fmla="*/ 675971 w 11269336"/>
              <a:gd name="connsiteY241" fmla="*/ 2304030 h 2323145"/>
              <a:gd name="connsiteX242" fmla="*/ 624180 w 11269336"/>
              <a:gd name="connsiteY242" fmla="*/ 2302650 h 2323145"/>
              <a:gd name="connsiteX243" fmla="*/ 583453 w 11269336"/>
              <a:gd name="connsiteY243" fmla="*/ 2288788 h 2323145"/>
              <a:gd name="connsiteX244" fmla="*/ 540946 w 11269336"/>
              <a:gd name="connsiteY244" fmla="*/ 2292721 h 2323145"/>
              <a:gd name="connsiteX245" fmla="*/ 533680 w 11269336"/>
              <a:gd name="connsiteY245" fmla="*/ 2310233 h 2323145"/>
              <a:gd name="connsiteX246" fmla="*/ 487366 w 11269336"/>
              <a:gd name="connsiteY246" fmla="*/ 2309053 h 2323145"/>
              <a:gd name="connsiteX247" fmla="*/ 416820 w 11269336"/>
              <a:gd name="connsiteY247" fmla="*/ 2305443 h 2323145"/>
              <a:gd name="connsiteX248" fmla="*/ 376805 w 11269336"/>
              <a:gd name="connsiteY248" fmla="*/ 2307647 h 2323145"/>
              <a:gd name="connsiteX249" fmla="*/ 266777 w 11269336"/>
              <a:gd name="connsiteY249" fmla="*/ 2309012 h 2323145"/>
              <a:gd name="connsiteX250" fmla="*/ 156013 w 11269336"/>
              <a:gd name="connsiteY250" fmla="*/ 2306832 h 2323145"/>
              <a:gd name="connsiteX251" fmla="*/ 87258 w 11269336"/>
              <a:gd name="connsiteY251" fmla="*/ 2285511 h 2323145"/>
              <a:gd name="connsiteX252" fmla="*/ 23798 w 11269336"/>
              <a:gd name="connsiteY252" fmla="*/ 2281822 h 2323145"/>
              <a:gd name="connsiteX253" fmla="*/ 0 w 11269336"/>
              <a:gd name="connsiteY253" fmla="*/ 2285369 h 2323145"/>
              <a:gd name="connsiteX254" fmla="*/ 0 w 11269336"/>
              <a:gd name="connsiteY25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67257 w 11269336"/>
              <a:gd name="connsiteY142" fmla="*/ 2196121 h 2323145"/>
              <a:gd name="connsiteX143" fmla="*/ 4405765 w 11269336"/>
              <a:gd name="connsiteY143" fmla="*/ 2199902 h 2323145"/>
              <a:gd name="connsiteX144" fmla="*/ 4401354 w 11269336"/>
              <a:gd name="connsiteY144" fmla="*/ 2194745 h 2323145"/>
              <a:gd name="connsiteX145" fmla="*/ 4366646 w 11269336"/>
              <a:gd name="connsiteY145" fmla="*/ 2198564 h 2323145"/>
              <a:gd name="connsiteX146" fmla="*/ 4354009 w 11269336"/>
              <a:gd name="connsiteY146" fmla="*/ 2204984 h 2323145"/>
              <a:gd name="connsiteX147" fmla="*/ 4348284 w 11269336"/>
              <a:gd name="connsiteY147" fmla="*/ 2205270 h 2323145"/>
              <a:gd name="connsiteX148" fmla="*/ 4333906 w 11269336"/>
              <a:gd name="connsiteY148" fmla="*/ 2205251 h 2323145"/>
              <a:gd name="connsiteX149" fmla="*/ 4308819 w 11269336"/>
              <a:gd name="connsiteY149" fmla="*/ 2203822 h 2323145"/>
              <a:gd name="connsiteX150" fmla="*/ 4301210 w 11269336"/>
              <a:gd name="connsiteY150" fmla="*/ 2204456 h 2323145"/>
              <a:gd name="connsiteX151" fmla="*/ 4283095 w 11269336"/>
              <a:gd name="connsiteY151" fmla="*/ 2198177 h 2323145"/>
              <a:gd name="connsiteX152" fmla="*/ 4250119 w 11269336"/>
              <a:gd name="connsiteY152" fmla="*/ 2196342 h 2323145"/>
              <a:gd name="connsiteX153" fmla="*/ 4189203 w 11269336"/>
              <a:gd name="connsiteY153" fmla="*/ 2178994 h 2323145"/>
              <a:gd name="connsiteX154" fmla="*/ 4154035 w 11269336"/>
              <a:gd name="connsiteY154" fmla="*/ 2171950 h 2323145"/>
              <a:gd name="connsiteX155" fmla="*/ 4129569 w 11269336"/>
              <a:gd name="connsiteY155" fmla="*/ 2163850 h 2323145"/>
              <a:gd name="connsiteX156" fmla="*/ 4061250 w 11269336"/>
              <a:gd name="connsiteY156" fmla="*/ 2159236 h 2323145"/>
              <a:gd name="connsiteX157" fmla="*/ 3945480 w 11269336"/>
              <a:gd name="connsiteY157" fmla="*/ 2158279 h 2323145"/>
              <a:gd name="connsiteX158" fmla="*/ 3921468 w 11269336"/>
              <a:gd name="connsiteY158" fmla="*/ 2156588 h 2323145"/>
              <a:gd name="connsiteX159" fmla="*/ 3903348 w 11269336"/>
              <a:gd name="connsiteY159" fmla="*/ 2149220 h 2323145"/>
              <a:gd name="connsiteX160" fmla="*/ 3901342 w 11269336"/>
              <a:gd name="connsiteY160" fmla="*/ 2142355 h 2323145"/>
              <a:gd name="connsiteX161" fmla="*/ 3888539 w 11269336"/>
              <a:gd name="connsiteY161" fmla="*/ 2140476 h 2323145"/>
              <a:gd name="connsiteX162" fmla="*/ 3885662 w 11269336"/>
              <a:gd name="connsiteY162" fmla="*/ 2138740 h 2323145"/>
              <a:gd name="connsiteX163" fmla="*/ 3868627 w 11269336"/>
              <a:gd name="connsiteY163" fmla="*/ 2130023 h 2323145"/>
              <a:gd name="connsiteX164" fmla="*/ 3819177 w 11269336"/>
              <a:gd name="connsiteY164" fmla="*/ 2142111 h 2323145"/>
              <a:gd name="connsiteX165" fmla="*/ 3769100 w 11269336"/>
              <a:gd name="connsiteY165" fmla="*/ 2131731 h 2323145"/>
              <a:gd name="connsiteX166" fmla="*/ 3562752 w 11269336"/>
              <a:gd name="connsiteY166" fmla="*/ 2131785 h 2323145"/>
              <a:gd name="connsiteX167" fmla="*/ 3541402 w 11269336"/>
              <a:gd name="connsiteY167" fmla="*/ 2106821 h 2323145"/>
              <a:gd name="connsiteX168" fmla="*/ 3365341 w 11269336"/>
              <a:gd name="connsiteY168" fmla="*/ 2077638 h 2323145"/>
              <a:gd name="connsiteX169" fmla="*/ 3170922 w 11269336"/>
              <a:gd name="connsiteY169" fmla="*/ 2115957 h 2323145"/>
              <a:gd name="connsiteX170" fmla="*/ 3156256 w 11269336"/>
              <a:gd name="connsiteY170" fmla="*/ 2124773 h 2323145"/>
              <a:gd name="connsiteX171" fmla="*/ 3140298 w 11269336"/>
              <a:gd name="connsiteY171" fmla="*/ 2129182 h 2323145"/>
              <a:gd name="connsiteX172" fmla="*/ 3138514 w 11269336"/>
              <a:gd name="connsiteY172" fmla="*/ 2128069 h 2323145"/>
              <a:gd name="connsiteX173" fmla="*/ 3120467 w 11269336"/>
              <a:gd name="connsiteY173" fmla="*/ 2128281 h 2323145"/>
              <a:gd name="connsiteX174" fmla="*/ 3116175 w 11269336"/>
              <a:gd name="connsiteY174" fmla="*/ 2131633 h 2323145"/>
              <a:gd name="connsiteX175" fmla="*/ 3103685 w 11269336"/>
              <a:gd name="connsiteY175" fmla="*/ 2132814 h 2323145"/>
              <a:gd name="connsiteX176" fmla="*/ 3078794 w 11269336"/>
              <a:gd name="connsiteY176" fmla="*/ 2137935 h 2323145"/>
              <a:gd name="connsiteX177" fmla="*/ 3074407 w 11269336"/>
              <a:gd name="connsiteY177" fmla="*/ 2136274 h 2323145"/>
              <a:gd name="connsiteX178" fmla="*/ 3037285 w 11269336"/>
              <a:gd name="connsiteY178" fmla="*/ 2139919 h 2323145"/>
              <a:gd name="connsiteX179" fmla="*/ 3036901 w 11269336"/>
              <a:gd name="connsiteY179" fmla="*/ 2138726 h 2323145"/>
              <a:gd name="connsiteX180" fmla="*/ 3026996 w 11269336"/>
              <a:gd name="connsiteY180" fmla="*/ 2134322 h 2323145"/>
              <a:gd name="connsiteX181" fmla="*/ 3007772 w 11269336"/>
              <a:gd name="connsiteY181" fmla="*/ 2128742 h 2323145"/>
              <a:gd name="connsiteX182" fmla="*/ 2965030 w 11269336"/>
              <a:gd name="connsiteY182" fmla="*/ 2100494 h 2323145"/>
              <a:gd name="connsiteX183" fmla="*/ 2926342 w 11269336"/>
              <a:gd name="connsiteY183" fmla="*/ 2104155 h 2323145"/>
              <a:gd name="connsiteX184" fmla="*/ 2918608 w 11269336"/>
              <a:gd name="connsiteY184" fmla="*/ 2104215 h 2323145"/>
              <a:gd name="connsiteX185" fmla="*/ 2918475 w 11269336"/>
              <a:gd name="connsiteY185" fmla="*/ 2103937 h 2323145"/>
              <a:gd name="connsiteX186" fmla="*/ 2910360 w 11269336"/>
              <a:gd name="connsiteY186" fmla="*/ 2103444 h 2323145"/>
              <a:gd name="connsiteX187" fmla="*/ 2904507 w 11269336"/>
              <a:gd name="connsiteY187" fmla="*/ 2104326 h 2323145"/>
              <a:gd name="connsiteX188" fmla="*/ 2889503 w 11269336"/>
              <a:gd name="connsiteY188" fmla="*/ 2104443 h 2323145"/>
              <a:gd name="connsiteX189" fmla="*/ 2884480 w 11269336"/>
              <a:gd name="connsiteY189" fmla="*/ 2102626 h 2323145"/>
              <a:gd name="connsiteX190" fmla="*/ 2882689 w 11269336"/>
              <a:gd name="connsiteY190" fmla="*/ 2099228 h 2323145"/>
              <a:gd name="connsiteX191" fmla="*/ 2881291 w 11269336"/>
              <a:gd name="connsiteY191" fmla="*/ 2099618 h 2323145"/>
              <a:gd name="connsiteX192" fmla="*/ 2853979 w 11269336"/>
              <a:gd name="connsiteY192" fmla="*/ 2090388 h 2323145"/>
              <a:gd name="connsiteX193" fmla="*/ 2791790 w 11269336"/>
              <a:gd name="connsiteY193" fmla="*/ 2080332 h 2323145"/>
              <a:gd name="connsiteX194" fmla="*/ 2755844 w 11269336"/>
              <a:gd name="connsiteY194" fmla="*/ 2078874 h 2323145"/>
              <a:gd name="connsiteX195" fmla="*/ 2657742 w 11269336"/>
              <a:gd name="connsiteY195" fmla="*/ 2070179 h 2323145"/>
              <a:gd name="connsiteX196" fmla="*/ 2559549 w 11269336"/>
              <a:gd name="connsiteY196" fmla="*/ 2057873 h 2323145"/>
              <a:gd name="connsiteX197" fmla="*/ 2512054 w 11269336"/>
              <a:gd name="connsiteY197" fmla="*/ 2031671 h 2323145"/>
              <a:gd name="connsiteX198" fmla="*/ 2506437 w 11269336"/>
              <a:gd name="connsiteY198" fmla="*/ 2030918 h 2323145"/>
              <a:gd name="connsiteX199" fmla="*/ 2491752 w 11269336"/>
              <a:gd name="connsiteY199" fmla="*/ 2033906 h 2323145"/>
              <a:gd name="connsiteX200" fmla="*/ 2486338 w 11269336"/>
              <a:gd name="connsiteY200" fmla="*/ 2035862 h 2323145"/>
              <a:gd name="connsiteX201" fmla="*/ 2478186 w 11269336"/>
              <a:gd name="connsiteY201" fmla="*/ 2036953 h 2323145"/>
              <a:gd name="connsiteX202" fmla="*/ 2477950 w 11269336"/>
              <a:gd name="connsiteY202" fmla="*/ 2036715 h 2323145"/>
              <a:gd name="connsiteX203" fmla="*/ 2470381 w 11269336"/>
              <a:gd name="connsiteY203" fmla="*/ 2038256 h 2323145"/>
              <a:gd name="connsiteX204" fmla="*/ 2433781 w 11269336"/>
              <a:gd name="connsiteY204" fmla="*/ 2049140 h 2323145"/>
              <a:gd name="connsiteX205" fmla="*/ 2381172 w 11269336"/>
              <a:gd name="connsiteY205" fmla="*/ 2030645 h 2323145"/>
              <a:gd name="connsiteX206" fmla="*/ 2360198 w 11269336"/>
              <a:gd name="connsiteY206" fmla="*/ 2029059 h 2323145"/>
              <a:gd name="connsiteX207" fmla="*/ 2348815 w 11269336"/>
              <a:gd name="connsiteY207" fmla="*/ 2026798 h 2323145"/>
              <a:gd name="connsiteX208" fmla="*/ 2347988 w 11269336"/>
              <a:gd name="connsiteY208" fmla="*/ 2025745 h 2323145"/>
              <a:gd name="connsiteX209" fmla="*/ 2312920 w 11269336"/>
              <a:gd name="connsiteY209" fmla="*/ 2036311 h 2323145"/>
              <a:gd name="connsiteX210" fmla="*/ 2307986 w 11269336"/>
              <a:gd name="connsiteY210" fmla="*/ 2035583 h 2323145"/>
              <a:gd name="connsiteX211" fmla="*/ 2285481 w 11269336"/>
              <a:gd name="connsiteY211" fmla="*/ 2045197 h 2323145"/>
              <a:gd name="connsiteX212" fmla="*/ 2273666 w 11269336"/>
              <a:gd name="connsiteY212" fmla="*/ 2048710 h 2323145"/>
              <a:gd name="connsiteX213" fmla="*/ 2270719 w 11269336"/>
              <a:gd name="connsiteY213" fmla="*/ 2052702 h 2323145"/>
              <a:gd name="connsiteX214" fmla="*/ 2253080 w 11269336"/>
              <a:gd name="connsiteY214" fmla="*/ 2056363 h 2323145"/>
              <a:gd name="connsiteX215" fmla="*/ 2250906 w 11269336"/>
              <a:gd name="connsiteY215" fmla="*/ 2055654 h 2323145"/>
              <a:gd name="connsiteX216" fmla="*/ 2236905 w 11269336"/>
              <a:gd name="connsiteY216" fmla="*/ 2062882 h 2323145"/>
              <a:gd name="connsiteX217" fmla="*/ 2225830 w 11269336"/>
              <a:gd name="connsiteY217" fmla="*/ 2074027 h 2323145"/>
              <a:gd name="connsiteX218" fmla="*/ 2073776 w 11269336"/>
              <a:gd name="connsiteY218" fmla="*/ 2089244 h 2323145"/>
              <a:gd name="connsiteX219" fmla="*/ 1948256 w 11269336"/>
              <a:gd name="connsiteY219" fmla="*/ 2146616 h 2323145"/>
              <a:gd name="connsiteX220" fmla="*/ 1865582 w 11269336"/>
              <a:gd name="connsiteY220" fmla="*/ 2153738 h 2323145"/>
              <a:gd name="connsiteX221" fmla="*/ 1835210 w 11269336"/>
              <a:gd name="connsiteY221" fmla="*/ 2134244 h 2323145"/>
              <a:gd name="connsiteX222" fmla="*/ 1632661 w 11269336"/>
              <a:gd name="connsiteY222" fmla="*/ 2173882 h 2323145"/>
              <a:gd name="connsiteX223" fmla="*/ 1579590 w 11269336"/>
              <a:gd name="connsiteY223" fmla="*/ 2173680 h 2323145"/>
              <a:gd name="connsiteX224" fmla="*/ 1535601 w 11269336"/>
              <a:gd name="connsiteY224" fmla="*/ 2194590 h 2323145"/>
              <a:gd name="connsiteX225" fmla="*/ 1515594 w 11269336"/>
              <a:gd name="connsiteY225" fmla="*/ 2189622 h 2323145"/>
              <a:gd name="connsiteX226" fmla="*/ 1512113 w 11269336"/>
              <a:gd name="connsiteY226" fmla="*/ 2188534 h 2323145"/>
              <a:gd name="connsiteX227" fmla="*/ 1498838 w 11269336"/>
              <a:gd name="connsiteY227" fmla="*/ 2189213 h 2323145"/>
              <a:gd name="connsiteX228" fmla="*/ 1494279 w 11269336"/>
              <a:gd name="connsiteY228" fmla="*/ 2183112 h 2323145"/>
              <a:gd name="connsiteX229" fmla="*/ 1473714 w 11269336"/>
              <a:gd name="connsiteY229" fmla="*/ 2179625 h 2323145"/>
              <a:gd name="connsiteX230" fmla="*/ 1449503 w 11269336"/>
              <a:gd name="connsiteY230" fmla="*/ 2182633 h 2323145"/>
              <a:gd name="connsiteX231" fmla="*/ 1266687 w 11269336"/>
              <a:gd name="connsiteY231" fmla="*/ 2212688 h 2323145"/>
              <a:gd name="connsiteX232" fmla="*/ 1239614 w 11269336"/>
              <a:gd name="connsiteY232" fmla="*/ 2209727 h 2323145"/>
              <a:gd name="connsiteX233" fmla="*/ 1202436 w 11269336"/>
              <a:gd name="connsiteY233" fmla="*/ 2209817 h 2323145"/>
              <a:gd name="connsiteX234" fmla="*/ 1136097 w 11269336"/>
              <a:gd name="connsiteY234" fmla="*/ 2205112 h 2323145"/>
              <a:gd name="connsiteX235" fmla="*/ 988232 w 11269336"/>
              <a:gd name="connsiteY235" fmla="*/ 2235635 h 2323145"/>
              <a:gd name="connsiteX236" fmla="*/ 981959 w 11269336"/>
              <a:gd name="connsiteY236" fmla="*/ 2231607 h 2323145"/>
              <a:gd name="connsiteX237" fmla="*/ 938600 w 11269336"/>
              <a:gd name="connsiteY237" fmla="*/ 2238113 h 2323145"/>
              <a:gd name="connsiteX238" fmla="*/ 791788 w 11269336"/>
              <a:gd name="connsiteY238" fmla="*/ 2293224 h 2323145"/>
              <a:gd name="connsiteX239" fmla="*/ 706914 w 11269336"/>
              <a:gd name="connsiteY239" fmla="*/ 2305046 h 2323145"/>
              <a:gd name="connsiteX240" fmla="*/ 675971 w 11269336"/>
              <a:gd name="connsiteY240" fmla="*/ 2304030 h 2323145"/>
              <a:gd name="connsiteX241" fmla="*/ 624180 w 11269336"/>
              <a:gd name="connsiteY241" fmla="*/ 2302650 h 2323145"/>
              <a:gd name="connsiteX242" fmla="*/ 583453 w 11269336"/>
              <a:gd name="connsiteY242" fmla="*/ 2288788 h 2323145"/>
              <a:gd name="connsiteX243" fmla="*/ 540946 w 11269336"/>
              <a:gd name="connsiteY243" fmla="*/ 2292721 h 2323145"/>
              <a:gd name="connsiteX244" fmla="*/ 533680 w 11269336"/>
              <a:gd name="connsiteY244" fmla="*/ 2310233 h 2323145"/>
              <a:gd name="connsiteX245" fmla="*/ 487366 w 11269336"/>
              <a:gd name="connsiteY245" fmla="*/ 2309053 h 2323145"/>
              <a:gd name="connsiteX246" fmla="*/ 416820 w 11269336"/>
              <a:gd name="connsiteY246" fmla="*/ 2305443 h 2323145"/>
              <a:gd name="connsiteX247" fmla="*/ 376805 w 11269336"/>
              <a:gd name="connsiteY247" fmla="*/ 2307647 h 2323145"/>
              <a:gd name="connsiteX248" fmla="*/ 266777 w 11269336"/>
              <a:gd name="connsiteY248" fmla="*/ 2309012 h 2323145"/>
              <a:gd name="connsiteX249" fmla="*/ 156013 w 11269336"/>
              <a:gd name="connsiteY249" fmla="*/ 2306832 h 2323145"/>
              <a:gd name="connsiteX250" fmla="*/ 87258 w 11269336"/>
              <a:gd name="connsiteY250" fmla="*/ 2285511 h 2323145"/>
              <a:gd name="connsiteX251" fmla="*/ 23798 w 11269336"/>
              <a:gd name="connsiteY251" fmla="*/ 2281822 h 2323145"/>
              <a:gd name="connsiteX252" fmla="*/ 0 w 11269336"/>
              <a:gd name="connsiteY252" fmla="*/ 2285369 h 2323145"/>
              <a:gd name="connsiteX253" fmla="*/ 0 w 11269336"/>
              <a:gd name="connsiteY25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67257 w 11269336"/>
              <a:gd name="connsiteY141" fmla="*/ 2196121 h 2323145"/>
              <a:gd name="connsiteX142" fmla="*/ 4405765 w 11269336"/>
              <a:gd name="connsiteY142" fmla="*/ 2199902 h 2323145"/>
              <a:gd name="connsiteX143" fmla="*/ 4401354 w 11269336"/>
              <a:gd name="connsiteY143" fmla="*/ 2194745 h 2323145"/>
              <a:gd name="connsiteX144" fmla="*/ 4366646 w 11269336"/>
              <a:gd name="connsiteY144" fmla="*/ 2198564 h 2323145"/>
              <a:gd name="connsiteX145" fmla="*/ 4354009 w 11269336"/>
              <a:gd name="connsiteY145" fmla="*/ 2204984 h 2323145"/>
              <a:gd name="connsiteX146" fmla="*/ 4348284 w 11269336"/>
              <a:gd name="connsiteY146" fmla="*/ 2205270 h 2323145"/>
              <a:gd name="connsiteX147" fmla="*/ 4333906 w 11269336"/>
              <a:gd name="connsiteY147" fmla="*/ 2205251 h 2323145"/>
              <a:gd name="connsiteX148" fmla="*/ 4308819 w 11269336"/>
              <a:gd name="connsiteY148" fmla="*/ 2203822 h 2323145"/>
              <a:gd name="connsiteX149" fmla="*/ 4301210 w 11269336"/>
              <a:gd name="connsiteY149" fmla="*/ 2204456 h 2323145"/>
              <a:gd name="connsiteX150" fmla="*/ 4283095 w 11269336"/>
              <a:gd name="connsiteY150" fmla="*/ 2198177 h 2323145"/>
              <a:gd name="connsiteX151" fmla="*/ 4250119 w 11269336"/>
              <a:gd name="connsiteY151" fmla="*/ 2196342 h 2323145"/>
              <a:gd name="connsiteX152" fmla="*/ 4189203 w 11269336"/>
              <a:gd name="connsiteY152" fmla="*/ 2178994 h 2323145"/>
              <a:gd name="connsiteX153" fmla="*/ 4154035 w 11269336"/>
              <a:gd name="connsiteY153" fmla="*/ 2171950 h 2323145"/>
              <a:gd name="connsiteX154" fmla="*/ 4129569 w 11269336"/>
              <a:gd name="connsiteY154" fmla="*/ 2163850 h 2323145"/>
              <a:gd name="connsiteX155" fmla="*/ 4061250 w 11269336"/>
              <a:gd name="connsiteY155" fmla="*/ 2159236 h 2323145"/>
              <a:gd name="connsiteX156" fmla="*/ 3945480 w 11269336"/>
              <a:gd name="connsiteY156" fmla="*/ 2158279 h 2323145"/>
              <a:gd name="connsiteX157" fmla="*/ 3921468 w 11269336"/>
              <a:gd name="connsiteY157" fmla="*/ 2156588 h 2323145"/>
              <a:gd name="connsiteX158" fmla="*/ 3903348 w 11269336"/>
              <a:gd name="connsiteY158" fmla="*/ 2149220 h 2323145"/>
              <a:gd name="connsiteX159" fmla="*/ 3901342 w 11269336"/>
              <a:gd name="connsiteY159" fmla="*/ 2142355 h 2323145"/>
              <a:gd name="connsiteX160" fmla="*/ 3888539 w 11269336"/>
              <a:gd name="connsiteY160" fmla="*/ 2140476 h 2323145"/>
              <a:gd name="connsiteX161" fmla="*/ 3885662 w 11269336"/>
              <a:gd name="connsiteY161" fmla="*/ 2138740 h 2323145"/>
              <a:gd name="connsiteX162" fmla="*/ 3868627 w 11269336"/>
              <a:gd name="connsiteY162" fmla="*/ 2130023 h 2323145"/>
              <a:gd name="connsiteX163" fmla="*/ 3819177 w 11269336"/>
              <a:gd name="connsiteY163" fmla="*/ 2142111 h 2323145"/>
              <a:gd name="connsiteX164" fmla="*/ 3769100 w 11269336"/>
              <a:gd name="connsiteY164" fmla="*/ 2131731 h 2323145"/>
              <a:gd name="connsiteX165" fmla="*/ 3562752 w 11269336"/>
              <a:gd name="connsiteY165" fmla="*/ 2131785 h 2323145"/>
              <a:gd name="connsiteX166" fmla="*/ 3541402 w 11269336"/>
              <a:gd name="connsiteY166" fmla="*/ 2106821 h 2323145"/>
              <a:gd name="connsiteX167" fmla="*/ 3365341 w 11269336"/>
              <a:gd name="connsiteY167" fmla="*/ 2077638 h 2323145"/>
              <a:gd name="connsiteX168" fmla="*/ 3170922 w 11269336"/>
              <a:gd name="connsiteY168" fmla="*/ 2115957 h 2323145"/>
              <a:gd name="connsiteX169" fmla="*/ 3156256 w 11269336"/>
              <a:gd name="connsiteY169" fmla="*/ 2124773 h 2323145"/>
              <a:gd name="connsiteX170" fmla="*/ 3140298 w 11269336"/>
              <a:gd name="connsiteY170" fmla="*/ 2129182 h 2323145"/>
              <a:gd name="connsiteX171" fmla="*/ 3138514 w 11269336"/>
              <a:gd name="connsiteY171" fmla="*/ 2128069 h 2323145"/>
              <a:gd name="connsiteX172" fmla="*/ 3120467 w 11269336"/>
              <a:gd name="connsiteY172" fmla="*/ 2128281 h 2323145"/>
              <a:gd name="connsiteX173" fmla="*/ 3116175 w 11269336"/>
              <a:gd name="connsiteY173" fmla="*/ 2131633 h 2323145"/>
              <a:gd name="connsiteX174" fmla="*/ 3103685 w 11269336"/>
              <a:gd name="connsiteY174" fmla="*/ 2132814 h 2323145"/>
              <a:gd name="connsiteX175" fmla="*/ 3078794 w 11269336"/>
              <a:gd name="connsiteY175" fmla="*/ 2137935 h 2323145"/>
              <a:gd name="connsiteX176" fmla="*/ 3074407 w 11269336"/>
              <a:gd name="connsiteY176" fmla="*/ 2136274 h 2323145"/>
              <a:gd name="connsiteX177" fmla="*/ 3037285 w 11269336"/>
              <a:gd name="connsiteY177" fmla="*/ 2139919 h 2323145"/>
              <a:gd name="connsiteX178" fmla="*/ 3036901 w 11269336"/>
              <a:gd name="connsiteY178" fmla="*/ 2138726 h 2323145"/>
              <a:gd name="connsiteX179" fmla="*/ 3026996 w 11269336"/>
              <a:gd name="connsiteY179" fmla="*/ 2134322 h 2323145"/>
              <a:gd name="connsiteX180" fmla="*/ 3007772 w 11269336"/>
              <a:gd name="connsiteY180" fmla="*/ 2128742 h 2323145"/>
              <a:gd name="connsiteX181" fmla="*/ 2965030 w 11269336"/>
              <a:gd name="connsiteY181" fmla="*/ 2100494 h 2323145"/>
              <a:gd name="connsiteX182" fmla="*/ 2926342 w 11269336"/>
              <a:gd name="connsiteY182" fmla="*/ 2104155 h 2323145"/>
              <a:gd name="connsiteX183" fmla="*/ 2918608 w 11269336"/>
              <a:gd name="connsiteY183" fmla="*/ 2104215 h 2323145"/>
              <a:gd name="connsiteX184" fmla="*/ 2918475 w 11269336"/>
              <a:gd name="connsiteY184" fmla="*/ 2103937 h 2323145"/>
              <a:gd name="connsiteX185" fmla="*/ 2910360 w 11269336"/>
              <a:gd name="connsiteY185" fmla="*/ 2103444 h 2323145"/>
              <a:gd name="connsiteX186" fmla="*/ 2904507 w 11269336"/>
              <a:gd name="connsiteY186" fmla="*/ 2104326 h 2323145"/>
              <a:gd name="connsiteX187" fmla="*/ 2889503 w 11269336"/>
              <a:gd name="connsiteY187" fmla="*/ 2104443 h 2323145"/>
              <a:gd name="connsiteX188" fmla="*/ 2884480 w 11269336"/>
              <a:gd name="connsiteY188" fmla="*/ 2102626 h 2323145"/>
              <a:gd name="connsiteX189" fmla="*/ 2882689 w 11269336"/>
              <a:gd name="connsiteY189" fmla="*/ 2099228 h 2323145"/>
              <a:gd name="connsiteX190" fmla="*/ 2881291 w 11269336"/>
              <a:gd name="connsiteY190" fmla="*/ 2099618 h 2323145"/>
              <a:gd name="connsiteX191" fmla="*/ 2853979 w 11269336"/>
              <a:gd name="connsiteY191" fmla="*/ 2090388 h 2323145"/>
              <a:gd name="connsiteX192" fmla="*/ 2791790 w 11269336"/>
              <a:gd name="connsiteY192" fmla="*/ 2080332 h 2323145"/>
              <a:gd name="connsiteX193" fmla="*/ 2755844 w 11269336"/>
              <a:gd name="connsiteY193" fmla="*/ 2078874 h 2323145"/>
              <a:gd name="connsiteX194" fmla="*/ 2657742 w 11269336"/>
              <a:gd name="connsiteY194" fmla="*/ 2070179 h 2323145"/>
              <a:gd name="connsiteX195" fmla="*/ 2559549 w 11269336"/>
              <a:gd name="connsiteY195" fmla="*/ 2057873 h 2323145"/>
              <a:gd name="connsiteX196" fmla="*/ 2512054 w 11269336"/>
              <a:gd name="connsiteY196" fmla="*/ 2031671 h 2323145"/>
              <a:gd name="connsiteX197" fmla="*/ 2506437 w 11269336"/>
              <a:gd name="connsiteY197" fmla="*/ 2030918 h 2323145"/>
              <a:gd name="connsiteX198" fmla="*/ 2491752 w 11269336"/>
              <a:gd name="connsiteY198" fmla="*/ 2033906 h 2323145"/>
              <a:gd name="connsiteX199" fmla="*/ 2486338 w 11269336"/>
              <a:gd name="connsiteY199" fmla="*/ 2035862 h 2323145"/>
              <a:gd name="connsiteX200" fmla="*/ 2478186 w 11269336"/>
              <a:gd name="connsiteY200" fmla="*/ 2036953 h 2323145"/>
              <a:gd name="connsiteX201" fmla="*/ 2477950 w 11269336"/>
              <a:gd name="connsiteY201" fmla="*/ 2036715 h 2323145"/>
              <a:gd name="connsiteX202" fmla="*/ 2470381 w 11269336"/>
              <a:gd name="connsiteY202" fmla="*/ 2038256 h 2323145"/>
              <a:gd name="connsiteX203" fmla="*/ 2433781 w 11269336"/>
              <a:gd name="connsiteY203" fmla="*/ 2049140 h 2323145"/>
              <a:gd name="connsiteX204" fmla="*/ 2381172 w 11269336"/>
              <a:gd name="connsiteY204" fmla="*/ 2030645 h 2323145"/>
              <a:gd name="connsiteX205" fmla="*/ 2360198 w 11269336"/>
              <a:gd name="connsiteY205" fmla="*/ 2029059 h 2323145"/>
              <a:gd name="connsiteX206" fmla="*/ 2348815 w 11269336"/>
              <a:gd name="connsiteY206" fmla="*/ 2026798 h 2323145"/>
              <a:gd name="connsiteX207" fmla="*/ 2347988 w 11269336"/>
              <a:gd name="connsiteY207" fmla="*/ 2025745 h 2323145"/>
              <a:gd name="connsiteX208" fmla="*/ 2312920 w 11269336"/>
              <a:gd name="connsiteY208" fmla="*/ 2036311 h 2323145"/>
              <a:gd name="connsiteX209" fmla="*/ 2307986 w 11269336"/>
              <a:gd name="connsiteY209" fmla="*/ 2035583 h 2323145"/>
              <a:gd name="connsiteX210" fmla="*/ 2285481 w 11269336"/>
              <a:gd name="connsiteY210" fmla="*/ 2045197 h 2323145"/>
              <a:gd name="connsiteX211" fmla="*/ 2273666 w 11269336"/>
              <a:gd name="connsiteY211" fmla="*/ 2048710 h 2323145"/>
              <a:gd name="connsiteX212" fmla="*/ 2270719 w 11269336"/>
              <a:gd name="connsiteY212" fmla="*/ 2052702 h 2323145"/>
              <a:gd name="connsiteX213" fmla="*/ 2253080 w 11269336"/>
              <a:gd name="connsiteY213" fmla="*/ 2056363 h 2323145"/>
              <a:gd name="connsiteX214" fmla="*/ 2250906 w 11269336"/>
              <a:gd name="connsiteY214" fmla="*/ 2055654 h 2323145"/>
              <a:gd name="connsiteX215" fmla="*/ 2236905 w 11269336"/>
              <a:gd name="connsiteY215" fmla="*/ 2062882 h 2323145"/>
              <a:gd name="connsiteX216" fmla="*/ 2225830 w 11269336"/>
              <a:gd name="connsiteY216" fmla="*/ 2074027 h 2323145"/>
              <a:gd name="connsiteX217" fmla="*/ 2073776 w 11269336"/>
              <a:gd name="connsiteY217" fmla="*/ 2089244 h 2323145"/>
              <a:gd name="connsiteX218" fmla="*/ 1948256 w 11269336"/>
              <a:gd name="connsiteY218" fmla="*/ 2146616 h 2323145"/>
              <a:gd name="connsiteX219" fmla="*/ 1865582 w 11269336"/>
              <a:gd name="connsiteY219" fmla="*/ 2153738 h 2323145"/>
              <a:gd name="connsiteX220" fmla="*/ 1835210 w 11269336"/>
              <a:gd name="connsiteY220" fmla="*/ 2134244 h 2323145"/>
              <a:gd name="connsiteX221" fmla="*/ 1632661 w 11269336"/>
              <a:gd name="connsiteY221" fmla="*/ 2173882 h 2323145"/>
              <a:gd name="connsiteX222" fmla="*/ 1579590 w 11269336"/>
              <a:gd name="connsiteY222" fmla="*/ 2173680 h 2323145"/>
              <a:gd name="connsiteX223" fmla="*/ 1535601 w 11269336"/>
              <a:gd name="connsiteY223" fmla="*/ 2194590 h 2323145"/>
              <a:gd name="connsiteX224" fmla="*/ 1515594 w 11269336"/>
              <a:gd name="connsiteY224" fmla="*/ 2189622 h 2323145"/>
              <a:gd name="connsiteX225" fmla="*/ 1512113 w 11269336"/>
              <a:gd name="connsiteY225" fmla="*/ 2188534 h 2323145"/>
              <a:gd name="connsiteX226" fmla="*/ 1498838 w 11269336"/>
              <a:gd name="connsiteY226" fmla="*/ 2189213 h 2323145"/>
              <a:gd name="connsiteX227" fmla="*/ 1494279 w 11269336"/>
              <a:gd name="connsiteY227" fmla="*/ 2183112 h 2323145"/>
              <a:gd name="connsiteX228" fmla="*/ 1473714 w 11269336"/>
              <a:gd name="connsiteY228" fmla="*/ 2179625 h 2323145"/>
              <a:gd name="connsiteX229" fmla="*/ 1449503 w 11269336"/>
              <a:gd name="connsiteY229" fmla="*/ 2182633 h 2323145"/>
              <a:gd name="connsiteX230" fmla="*/ 1266687 w 11269336"/>
              <a:gd name="connsiteY230" fmla="*/ 2212688 h 2323145"/>
              <a:gd name="connsiteX231" fmla="*/ 1239614 w 11269336"/>
              <a:gd name="connsiteY231" fmla="*/ 2209727 h 2323145"/>
              <a:gd name="connsiteX232" fmla="*/ 1202436 w 11269336"/>
              <a:gd name="connsiteY232" fmla="*/ 2209817 h 2323145"/>
              <a:gd name="connsiteX233" fmla="*/ 1136097 w 11269336"/>
              <a:gd name="connsiteY233" fmla="*/ 2205112 h 2323145"/>
              <a:gd name="connsiteX234" fmla="*/ 988232 w 11269336"/>
              <a:gd name="connsiteY234" fmla="*/ 2235635 h 2323145"/>
              <a:gd name="connsiteX235" fmla="*/ 981959 w 11269336"/>
              <a:gd name="connsiteY235" fmla="*/ 2231607 h 2323145"/>
              <a:gd name="connsiteX236" fmla="*/ 938600 w 11269336"/>
              <a:gd name="connsiteY236" fmla="*/ 2238113 h 2323145"/>
              <a:gd name="connsiteX237" fmla="*/ 791788 w 11269336"/>
              <a:gd name="connsiteY237" fmla="*/ 2293224 h 2323145"/>
              <a:gd name="connsiteX238" fmla="*/ 706914 w 11269336"/>
              <a:gd name="connsiteY238" fmla="*/ 2305046 h 2323145"/>
              <a:gd name="connsiteX239" fmla="*/ 675971 w 11269336"/>
              <a:gd name="connsiteY239" fmla="*/ 2304030 h 2323145"/>
              <a:gd name="connsiteX240" fmla="*/ 624180 w 11269336"/>
              <a:gd name="connsiteY240" fmla="*/ 2302650 h 2323145"/>
              <a:gd name="connsiteX241" fmla="*/ 583453 w 11269336"/>
              <a:gd name="connsiteY241" fmla="*/ 2288788 h 2323145"/>
              <a:gd name="connsiteX242" fmla="*/ 540946 w 11269336"/>
              <a:gd name="connsiteY242" fmla="*/ 2292721 h 2323145"/>
              <a:gd name="connsiteX243" fmla="*/ 533680 w 11269336"/>
              <a:gd name="connsiteY243" fmla="*/ 2310233 h 2323145"/>
              <a:gd name="connsiteX244" fmla="*/ 487366 w 11269336"/>
              <a:gd name="connsiteY244" fmla="*/ 2309053 h 2323145"/>
              <a:gd name="connsiteX245" fmla="*/ 416820 w 11269336"/>
              <a:gd name="connsiteY245" fmla="*/ 2305443 h 2323145"/>
              <a:gd name="connsiteX246" fmla="*/ 376805 w 11269336"/>
              <a:gd name="connsiteY246" fmla="*/ 2307647 h 2323145"/>
              <a:gd name="connsiteX247" fmla="*/ 266777 w 11269336"/>
              <a:gd name="connsiteY247" fmla="*/ 2309012 h 2323145"/>
              <a:gd name="connsiteX248" fmla="*/ 156013 w 11269336"/>
              <a:gd name="connsiteY248" fmla="*/ 2306832 h 2323145"/>
              <a:gd name="connsiteX249" fmla="*/ 87258 w 11269336"/>
              <a:gd name="connsiteY249" fmla="*/ 2285511 h 2323145"/>
              <a:gd name="connsiteX250" fmla="*/ 23798 w 11269336"/>
              <a:gd name="connsiteY250" fmla="*/ 2281822 h 2323145"/>
              <a:gd name="connsiteX251" fmla="*/ 0 w 11269336"/>
              <a:gd name="connsiteY251" fmla="*/ 2285369 h 2323145"/>
              <a:gd name="connsiteX252" fmla="*/ 0 w 11269336"/>
              <a:gd name="connsiteY25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05765 w 11269336"/>
              <a:gd name="connsiteY141" fmla="*/ 2199902 h 2323145"/>
              <a:gd name="connsiteX142" fmla="*/ 4401354 w 11269336"/>
              <a:gd name="connsiteY142" fmla="*/ 2194745 h 2323145"/>
              <a:gd name="connsiteX143" fmla="*/ 4366646 w 11269336"/>
              <a:gd name="connsiteY143" fmla="*/ 2198564 h 2323145"/>
              <a:gd name="connsiteX144" fmla="*/ 4354009 w 11269336"/>
              <a:gd name="connsiteY144" fmla="*/ 2204984 h 2323145"/>
              <a:gd name="connsiteX145" fmla="*/ 4348284 w 11269336"/>
              <a:gd name="connsiteY145" fmla="*/ 2205270 h 2323145"/>
              <a:gd name="connsiteX146" fmla="*/ 4333906 w 11269336"/>
              <a:gd name="connsiteY146" fmla="*/ 2205251 h 2323145"/>
              <a:gd name="connsiteX147" fmla="*/ 4308819 w 11269336"/>
              <a:gd name="connsiteY147" fmla="*/ 2203822 h 2323145"/>
              <a:gd name="connsiteX148" fmla="*/ 4301210 w 11269336"/>
              <a:gd name="connsiteY148" fmla="*/ 2204456 h 2323145"/>
              <a:gd name="connsiteX149" fmla="*/ 4283095 w 11269336"/>
              <a:gd name="connsiteY149" fmla="*/ 2198177 h 2323145"/>
              <a:gd name="connsiteX150" fmla="*/ 4250119 w 11269336"/>
              <a:gd name="connsiteY150" fmla="*/ 2196342 h 2323145"/>
              <a:gd name="connsiteX151" fmla="*/ 4189203 w 11269336"/>
              <a:gd name="connsiteY151" fmla="*/ 2178994 h 2323145"/>
              <a:gd name="connsiteX152" fmla="*/ 4154035 w 11269336"/>
              <a:gd name="connsiteY152" fmla="*/ 2171950 h 2323145"/>
              <a:gd name="connsiteX153" fmla="*/ 4129569 w 11269336"/>
              <a:gd name="connsiteY153" fmla="*/ 2163850 h 2323145"/>
              <a:gd name="connsiteX154" fmla="*/ 4061250 w 11269336"/>
              <a:gd name="connsiteY154" fmla="*/ 2159236 h 2323145"/>
              <a:gd name="connsiteX155" fmla="*/ 3945480 w 11269336"/>
              <a:gd name="connsiteY155" fmla="*/ 2158279 h 2323145"/>
              <a:gd name="connsiteX156" fmla="*/ 3921468 w 11269336"/>
              <a:gd name="connsiteY156" fmla="*/ 2156588 h 2323145"/>
              <a:gd name="connsiteX157" fmla="*/ 3903348 w 11269336"/>
              <a:gd name="connsiteY157" fmla="*/ 2149220 h 2323145"/>
              <a:gd name="connsiteX158" fmla="*/ 3901342 w 11269336"/>
              <a:gd name="connsiteY158" fmla="*/ 2142355 h 2323145"/>
              <a:gd name="connsiteX159" fmla="*/ 3888539 w 11269336"/>
              <a:gd name="connsiteY159" fmla="*/ 2140476 h 2323145"/>
              <a:gd name="connsiteX160" fmla="*/ 3885662 w 11269336"/>
              <a:gd name="connsiteY160" fmla="*/ 2138740 h 2323145"/>
              <a:gd name="connsiteX161" fmla="*/ 3868627 w 11269336"/>
              <a:gd name="connsiteY161" fmla="*/ 2130023 h 2323145"/>
              <a:gd name="connsiteX162" fmla="*/ 3819177 w 11269336"/>
              <a:gd name="connsiteY162" fmla="*/ 2142111 h 2323145"/>
              <a:gd name="connsiteX163" fmla="*/ 3769100 w 11269336"/>
              <a:gd name="connsiteY163" fmla="*/ 2131731 h 2323145"/>
              <a:gd name="connsiteX164" fmla="*/ 3562752 w 11269336"/>
              <a:gd name="connsiteY164" fmla="*/ 2131785 h 2323145"/>
              <a:gd name="connsiteX165" fmla="*/ 3541402 w 11269336"/>
              <a:gd name="connsiteY165" fmla="*/ 2106821 h 2323145"/>
              <a:gd name="connsiteX166" fmla="*/ 3365341 w 11269336"/>
              <a:gd name="connsiteY166" fmla="*/ 2077638 h 2323145"/>
              <a:gd name="connsiteX167" fmla="*/ 3170922 w 11269336"/>
              <a:gd name="connsiteY167" fmla="*/ 2115957 h 2323145"/>
              <a:gd name="connsiteX168" fmla="*/ 3156256 w 11269336"/>
              <a:gd name="connsiteY168" fmla="*/ 2124773 h 2323145"/>
              <a:gd name="connsiteX169" fmla="*/ 3140298 w 11269336"/>
              <a:gd name="connsiteY169" fmla="*/ 2129182 h 2323145"/>
              <a:gd name="connsiteX170" fmla="*/ 3138514 w 11269336"/>
              <a:gd name="connsiteY170" fmla="*/ 2128069 h 2323145"/>
              <a:gd name="connsiteX171" fmla="*/ 3120467 w 11269336"/>
              <a:gd name="connsiteY171" fmla="*/ 2128281 h 2323145"/>
              <a:gd name="connsiteX172" fmla="*/ 3116175 w 11269336"/>
              <a:gd name="connsiteY172" fmla="*/ 2131633 h 2323145"/>
              <a:gd name="connsiteX173" fmla="*/ 3103685 w 11269336"/>
              <a:gd name="connsiteY173" fmla="*/ 2132814 h 2323145"/>
              <a:gd name="connsiteX174" fmla="*/ 3078794 w 11269336"/>
              <a:gd name="connsiteY174" fmla="*/ 2137935 h 2323145"/>
              <a:gd name="connsiteX175" fmla="*/ 3074407 w 11269336"/>
              <a:gd name="connsiteY175" fmla="*/ 2136274 h 2323145"/>
              <a:gd name="connsiteX176" fmla="*/ 3037285 w 11269336"/>
              <a:gd name="connsiteY176" fmla="*/ 2139919 h 2323145"/>
              <a:gd name="connsiteX177" fmla="*/ 3036901 w 11269336"/>
              <a:gd name="connsiteY177" fmla="*/ 2138726 h 2323145"/>
              <a:gd name="connsiteX178" fmla="*/ 3026996 w 11269336"/>
              <a:gd name="connsiteY178" fmla="*/ 2134322 h 2323145"/>
              <a:gd name="connsiteX179" fmla="*/ 3007772 w 11269336"/>
              <a:gd name="connsiteY179" fmla="*/ 2128742 h 2323145"/>
              <a:gd name="connsiteX180" fmla="*/ 2965030 w 11269336"/>
              <a:gd name="connsiteY180" fmla="*/ 2100494 h 2323145"/>
              <a:gd name="connsiteX181" fmla="*/ 2926342 w 11269336"/>
              <a:gd name="connsiteY181" fmla="*/ 2104155 h 2323145"/>
              <a:gd name="connsiteX182" fmla="*/ 2918608 w 11269336"/>
              <a:gd name="connsiteY182" fmla="*/ 2104215 h 2323145"/>
              <a:gd name="connsiteX183" fmla="*/ 2918475 w 11269336"/>
              <a:gd name="connsiteY183" fmla="*/ 2103937 h 2323145"/>
              <a:gd name="connsiteX184" fmla="*/ 2910360 w 11269336"/>
              <a:gd name="connsiteY184" fmla="*/ 2103444 h 2323145"/>
              <a:gd name="connsiteX185" fmla="*/ 2904507 w 11269336"/>
              <a:gd name="connsiteY185" fmla="*/ 2104326 h 2323145"/>
              <a:gd name="connsiteX186" fmla="*/ 2889503 w 11269336"/>
              <a:gd name="connsiteY186" fmla="*/ 2104443 h 2323145"/>
              <a:gd name="connsiteX187" fmla="*/ 2884480 w 11269336"/>
              <a:gd name="connsiteY187" fmla="*/ 2102626 h 2323145"/>
              <a:gd name="connsiteX188" fmla="*/ 2882689 w 11269336"/>
              <a:gd name="connsiteY188" fmla="*/ 2099228 h 2323145"/>
              <a:gd name="connsiteX189" fmla="*/ 2881291 w 11269336"/>
              <a:gd name="connsiteY189" fmla="*/ 2099618 h 2323145"/>
              <a:gd name="connsiteX190" fmla="*/ 2853979 w 11269336"/>
              <a:gd name="connsiteY190" fmla="*/ 2090388 h 2323145"/>
              <a:gd name="connsiteX191" fmla="*/ 2791790 w 11269336"/>
              <a:gd name="connsiteY191" fmla="*/ 2080332 h 2323145"/>
              <a:gd name="connsiteX192" fmla="*/ 2755844 w 11269336"/>
              <a:gd name="connsiteY192" fmla="*/ 2078874 h 2323145"/>
              <a:gd name="connsiteX193" fmla="*/ 2657742 w 11269336"/>
              <a:gd name="connsiteY193" fmla="*/ 2070179 h 2323145"/>
              <a:gd name="connsiteX194" fmla="*/ 2559549 w 11269336"/>
              <a:gd name="connsiteY194" fmla="*/ 2057873 h 2323145"/>
              <a:gd name="connsiteX195" fmla="*/ 2512054 w 11269336"/>
              <a:gd name="connsiteY195" fmla="*/ 2031671 h 2323145"/>
              <a:gd name="connsiteX196" fmla="*/ 2506437 w 11269336"/>
              <a:gd name="connsiteY196" fmla="*/ 2030918 h 2323145"/>
              <a:gd name="connsiteX197" fmla="*/ 2491752 w 11269336"/>
              <a:gd name="connsiteY197" fmla="*/ 2033906 h 2323145"/>
              <a:gd name="connsiteX198" fmla="*/ 2486338 w 11269336"/>
              <a:gd name="connsiteY198" fmla="*/ 2035862 h 2323145"/>
              <a:gd name="connsiteX199" fmla="*/ 2478186 w 11269336"/>
              <a:gd name="connsiteY199" fmla="*/ 2036953 h 2323145"/>
              <a:gd name="connsiteX200" fmla="*/ 2477950 w 11269336"/>
              <a:gd name="connsiteY200" fmla="*/ 2036715 h 2323145"/>
              <a:gd name="connsiteX201" fmla="*/ 2470381 w 11269336"/>
              <a:gd name="connsiteY201" fmla="*/ 2038256 h 2323145"/>
              <a:gd name="connsiteX202" fmla="*/ 2433781 w 11269336"/>
              <a:gd name="connsiteY202" fmla="*/ 2049140 h 2323145"/>
              <a:gd name="connsiteX203" fmla="*/ 2381172 w 11269336"/>
              <a:gd name="connsiteY203" fmla="*/ 2030645 h 2323145"/>
              <a:gd name="connsiteX204" fmla="*/ 2360198 w 11269336"/>
              <a:gd name="connsiteY204" fmla="*/ 2029059 h 2323145"/>
              <a:gd name="connsiteX205" fmla="*/ 2348815 w 11269336"/>
              <a:gd name="connsiteY205" fmla="*/ 2026798 h 2323145"/>
              <a:gd name="connsiteX206" fmla="*/ 2347988 w 11269336"/>
              <a:gd name="connsiteY206" fmla="*/ 2025745 h 2323145"/>
              <a:gd name="connsiteX207" fmla="*/ 2312920 w 11269336"/>
              <a:gd name="connsiteY207" fmla="*/ 2036311 h 2323145"/>
              <a:gd name="connsiteX208" fmla="*/ 2307986 w 11269336"/>
              <a:gd name="connsiteY208" fmla="*/ 2035583 h 2323145"/>
              <a:gd name="connsiteX209" fmla="*/ 2285481 w 11269336"/>
              <a:gd name="connsiteY209" fmla="*/ 2045197 h 2323145"/>
              <a:gd name="connsiteX210" fmla="*/ 2273666 w 11269336"/>
              <a:gd name="connsiteY210" fmla="*/ 2048710 h 2323145"/>
              <a:gd name="connsiteX211" fmla="*/ 2270719 w 11269336"/>
              <a:gd name="connsiteY211" fmla="*/ 2052702 h 2323145"/>
              <a:gd name="connsiteX212" fmla="*/ 2253080 w 11269336"/>
              <a:gd name="connsiteY212" fmla="*/ 2056363 h 2323145"/>
              <a:gd name="connsiteX213" fmla="*/ 2250906 w 11269336"/>
              <a:gd name="connsiteY213" fmla="*/ 2055654 h 2323145"/>
              <a:gd name="connsiteX214" fmla="*/ 2236905 w 11269336"/>
              <a:gd name="connsiteY214" fmla="*/ 2062882 h 2323145"/>
              <a:gd name="connsiteX215" fmla="*/ 2225830 w 11269336"/>
              <a:gd name="connsiteY215" fmla="*/ 2074027 h 2323145"/>
              <a:gd name="connsiteX216" fmla="*/ 2073776 w 11269336"/>
              <a:gd name="connsiteY216" fmla="*/ 2089244 h 2323145"/>
              <a:gd name="connsiteX217" fmla="*/ 1948256 w 11269336"/>
              <a:gd name="connsiteY217" fmla="*/ 2146616 h 2323145"/>
              <a:gd name="connsiteX218" fmla="*/ 1865582 w 11269336"/>
              <a:gd name="connsiteY218" fmla="*/ 2153738 h 2323145"/>
              <a:gd name="connsiteX219" fmla="*/ 1835210 w 11269336"/>
              <a:gd name="connsiteY219" fmla="*/ 2134244 h 2323145"/>
              <a:gd name="connsiteX220" fmla="*/ 1632661 w 11269336"/>
              <a:gd name="connsiteY220" fmla="*/ 2173882 h 2323145"/>
              <a:gd name="connsiteX221" fmla="*/ 1579590 w 11269336"/>
              <a:gd name="connsiteY221" fmla="*/ 2173680 h 2323145"/>
              <a:gd name="connsiteX222" fmla="*/ 1535601 w 11269336"/>
              <a:gd name="connsiteY222" fmla="*/ 2194590 h 2323145"/>
              <a:gd name="connsiteX223" fmla="*/ 1515594 w 11269336"/>
              <a:gd name="connsiteY223" fmla="*/ 2189622 h 2323145"/>
              <a:gd name="connsiteX224" fmla="*/ 1512113 w 11269336"/>
              <a:gd name="connsiteY224" fmla="*/ 2188534 h 2323145"/>
              <a:gd name="connsiteX225" fmla="*/ 1498838 w 11269336"/>
              <a:gd name="connsiteY225" fmla="*/ 2189213 h 2323145"/>
              <a:gd name="connsiteX226" fmla="*/ 1494279 w 11269336"/>
              <a:gd name="connsiteY226" fmla="*/ 2183112 h 2323145"/>
              <a:gd name="connsiteX227" fmla="*/ 1473714 w 11269336"/>
              <a:gd name="connsiteY227" fmla="*/ 2179625 h 2323145"/>
              <a:gd name="connsiteX228" fmla="*/ 1449503 w 11269336"/>
              <a:gd name="connsiteY228" fmla="*/ 2182633 h 2323145"/>
              <a:gd name="connsiteX229" fmla="*/ 1266687 w 11269336"/>
              <a:gd name="connsiteY229" fmla="*/ 2212688 h 2323145"/>
              <a:gd name="connsiteX230" fmla="*/ 1239614 w 11269336"/>
              <a:gd name="connsiteY230" fmla="*/ 2209727 h 2323145"/>
              <a:gd name="connsiteX231" fmla="*/ 1202436 w 11269336"/>
              <a:gd name="connsiteY231" fmla="*/ 2209817 h 2323145"/>
              <a:gd name="connsiteX232" fmla="*/ 1136097 w 11269336"/>
              <a:gd name="connsiteY232" fmla="*/ 2205112 h 2323145"/>
              <a:gd name="connsiteX233" fmla="*/ 988232 w 11269336"/>
              <a:gd name="connsiteY233" fmla="*/ 2235635 h 2323145"/>
              <a:gd name="connsiteX234" fmla="*/ 981959 w 11269336"/>
              <a:gd name="connsiteY234" fmla="*/ 2231607 h 2323145"/>
              <a:gd name="connsiteX235" fmla="*/ 938600 w 11269336"/>
              <a:gd name="connsiteY235" fmla="*/ 2238113 h 2323145"/>
              <a:gd name="connsiteX236" fmla="*/ 791788 w 11269336"/>
              <a:gd name="connsiteY236" fmla="*/ 2293224 h 2323145"/>
              <a:gd name="connsiteX237" fmla="*/ 706914 w 11269336"/>
              <a:gd name="connsiteY237" fmla="*/ 2305046 h 2323145"/>
              <a:gd name="connsiteX238" fmla="*/ 675971 w 11269336"/>
              <a:gd name="connsiteY238" fmla="*/ 2304030 h 2323145"/>
              <a:gd name="connsiteX239" fmla="*/ 624180 w 11269336"/>
              <a:gd name="connsiteY239" fmla="*/ 2302650 h 2323145"/>
              <a:gd name="connsiteX240" fmla="*/ 583453 w 11269336"/>
              <a:gd name="connsiteY240" fmla="*/ 2288788 h 2323145"/>
              <a:gd name="connsiteX241" fmla="*/ 540946 w 11269336"/>
              <a:gd name="connsiteY241" fmla="*/ 2292721 h 2323145"/>
              <a:gd name="connsiteX242" fmla="*/ 533680 w 11269336"/>
              <a:gd name="connsiteY242" fmla="*/ 2310233 h 2323145"/>
              <a:gd name="connsiteX243" fmla="*/ 487366 w 11269336"/>
              <a:gd name="connsiteY243" fmla="*/ 2309053 h 2323145"/>
              <a:gd name="connsiteX244" fmla="*/ 416820 w 11269336"/>
              <a:gd name="connsiteY244" fmla="*/ 2305443 h 2323145"/>
              <a:gd name="connsiteX245" fmla="*/ 376805 w 11269336"/>
              <a:gd name="connsiteY245" fmla="*/ 2307647 h 2323145"/>
              <a:gd name="connsiteX246" fmla="*/ 266777 w 11269336"/>
              <a:gd name="connsiteY246" fmla="*/ 2309012 h 2323145"/>
              <a:gd name="connsiteX247" fmla="*/ 156013 w 11269336"/>
              <a:gd name="connsiteY247" fmla="*/ 2306832 h 2323145"/>
              <a:gd name="connsiteX248" fmla="*/ 87258 w 11269336"/>
              <a:gd name="connsiteY248" fmla="*/ 2285511 h 2323145"/>
              <a:gd name="connsiteX249" fmla="*/ 23798 w 11269336"/>
              <a:gd name="connsiteY249" fmla="*/ 2281822 h 2323145"/>
              <a:gd name="connsiteX250" fmla="*/ 0 w 11269336"/>
              <a:gd name="connsiteY250" fmla="*/ 2285369 h 2323145"/>
              <a:gd name="connsiteX251" fmla="*/ 0 w 11269336"/>
              <a:gd name="connsiteY251" fmla="*/ 0 h 2323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</a:cxnLst>
            <a:rect l="l" t="t" r="r" b="b"/>
            <a:pathLst>
              <a:path w="11269336" h="2323145">
                <a:moveTo>
                  <a:pt x="0" y="0"/>
                </a:moveTo>
                <a:lnTo>
                  <a:pt x="11269336" y="0"/>
                </a:lnTo>
                <a:lnTo>
                  <a:pt x="11268645" y="511"/>
                </a:lnTo>
                <a:cubicBezTo>
                  <a:pt x="11257520" y="14091"/>
                  <a:pt x="11248967" y="32073"/>
                  <a:pt x="11230739" y="37096"/>
                </a:cubicBezTo>
                <a:cubicBezTo>
                  <a:pt x="11194283" y="47141"/>
                  <a:pt x="11124351" y="55013"/>
                  <a:pt x="11082485" y="78590"/>
                </a:cubicBezTo>
                <a:cubicBezTo>
                  <a:pt x="11064655" y="69818"/>
                  <a:pt x="11049588" y="97621"/>
                  <a:pt x="11031776" y="79197"/>
                </a:cubicBezTo>
                <a:cubicBezTo>
                  <a:pt x="11016683" y="85023"/>
                  <a:pt x="11009945" y="92832"/>
                  <a:pt x="10995894" y="83459"/>
                </a:cubicBezTo>
                <a:cubicBezTo>
                  <a:pt x="10971843" y="134740"/>
                  <a:pt x="10888992" y="106042"/>
                  <a:pt x="10861177" y="147419"/>
                </a:cubicBezTo>
                <a:cubicBezTo>
                  <a:pt x="10850370" y="129415"/>
                  <a:pt x="10807086" y="138624"/>
                  <a:pt x="10782732" y="135645"/>
                </a:cubicBezTo>
                <a:cubicBezTo>
                  <a:pt x="10869014" y="196205"/>
                  <a:pt x="10693356" y="147304"/>
                  <a:pt x="10660773" y="179312"/>
                </a:cubicBezTo>
                <a:cubicBezTo>
                  <a:pt x="10667385" y="121467"/>
                  <a:pt x="10595265" y="182241"/>
                  <a:pt x="10564442" y="160738"/>
                </a:cubicBezTo>
                <a:cubicBezTo>
                  <a:pt x="10544419" y="190949"/>
                  <a:pt x="10518436" y="167191"/>
                  <a:pt x="10490200" y="183533"/>
                </a:cubicBezTo>
                <a:cubicBezTo>
                  <a:pt x="10423905" y="202688"/>
                  <a:pt x="10362764" y="244779"/>
                  <a:pt x="10271351" y="243104"/>
                </a:cubicBezTo>
                <a:cubicBezTo>
                  <a:pt x="10247818" y="329775"/>
                  <a:pt x="10135674" y="303068"/>
                  <a:pt x="10061033" y="364937"/>
                </a:cubicBezTo>
                <a:cubicBezTo>
                  <a:pt x="10014289" y="383940"/>
                  <a:pt x="9930032" y="360289"/>
                  <a:pt x="9921770" y="406154"/>
                </a:cubicBezTo>
                <a:cubicBezTo>
                  <a:pt x="9894276" y="384665"/>
                  <a:pt x="9881945" y="430851"/>
                  <a:pt x="9858388" y="439489"/>
                </a:cubicBezTo>
                <a:cubicBezTo>
                  <a:pt x="9835642" y="426888"/>
                  <a:pt x="9828901" y="443125"/>
                  <a:pt x="9811914" y="449865"/>
                </a:cubicBezTo>
                <a:cubicBezTo>
                  <a:pt x="9801869" y="441287"/>
                  <a:pt x="9787055" y="444835"/>
                  <a:pt x="9784394" y="457816"/>
                </a:cubicBezTo>
                <a:cubicBezTo>
                  <a:pt x="9797169" y="483924"/>
                  <a:pt x="9656844" y="450179"/>
                  <a:pt x="9656836" y="469967"/>
                </a:cubicBezTo>
                <a:cubicBezTo>
                  <a:pt x="9589537" y="485301"/>
                  <a:pt x="9662097" y="527310"/>
                  <a:pt x="9561575" y="559978"/>
                </a:cubicBezTo>
                <a:cubicBezTo>
                  <a:pt x="9479149" y="599104"/>
                  <a:pt x="9215234" y="670585"/>
                  <a:pt x="9162278" y="704724"/>
                </a:cubicBezTo>
                <a:cubicBezTo>
                  <a:pt x="9173017" y="730567"/>
                  <a:pt x="9063215" y="727685"/>
                  <a:pt x="9062863" y="754656"/>
                </a:cubicBezTo>
                <a:cubicBezTo>
                  <a:pt x="9021608" y="774940"/>
                  <a:pt x="8924639" y="816390"/>
                  <a:pt x="8914746" y="826428"/>
                </a:cubicBezTo>
                <a:lnTo>
                  <a:pt x="8917778" y="835198"/>
                </a:lnTo>
                <a:lnTo>
                  <a:pt x="8905560" y="838358"/>
                </a:lnTo>
                <a:lnTo>
                  <a:pt x="8897564" y="834287"/>
                </a:lnTo>
                <a:lnTo>
                  <a:pt x="8878040" y="844150"/>
                </a:lnTo>
                <a:cubicBezTo>
                  <a:pt x="8861112" y="848992"/>
                  <a:pt x="8812843" y="856499"/>
                  <a:pt x="8795998" y="863337"/>
                </a:cubicBezTo>
                <a:cubicBezTo>
                  <a:pt x="8792888" y="873975"/>
                  <a:pt x="8786153" y="880792"/>
                  <a:pt x="8776970" y="885177"/>
                </a:cubicBezTo>
                <a:lnTo>
                  <a:pt x="8755719" y="889754"/>
                </a:lnTo>
                <a:lnTo>
                  <a:pt x="8743257" y="904723"/>
                </a:lnTo>
                <a:cubicBezTo>
                  <a:pt x="8737642" y="908108"/>
                  <a:pt x="8730651" y="908759"/>
                  <a:pt x="8721366" y="904711"/>
                </a:cubicBezTo>
                <a:cubicBezTo>
                  <a:pt x="8711895" y="915873"/>
                  <a:pt x="8676250" y="900745"/>
                  <a:pt x="8678353" y="926318"/>
                </a:cubicBezTo>
                <a:cubicBezTo>
                  <a:pt x="8658506" y="928813"/>
                  <a:pt x="8647569" y="933735"/>
                  <a:pt x="8636849" y="937900"/>
                </a:cubicBezTo>
                <a:lnTo>
                  <a:pt x="8620213" y="943068"/>
                </a:lnTo>
                <a:lnTo>
                  <a:pt x="8612581" y="952695"/>
                </a:lnTo>
                <a:cubicBezTo>
                  <a:pt x="8605836" y="959769"/>
                  <a:pt x="8598255" y="964412"/>
                  <a:pt x="8589038" y="963892"/>
                </a:cubicBezTo>
                <a:lnTo>
                  <a:pt x="8579950" y="960899"/>
                </a:lnTo>
                <a:cubicBezTo>
                  <a:pt x="8579740" y="962476"/>
                  <a:pt x="8579529" y="964053"/>
                  <a:pt x="8579319" y="965630"/>
                </a:cubicBezTo>
                <a:cubicBezTo>
                  <a:pt x="8579138" y="972972"/>
                  <a:pt x="8576531" y="980010"/>
                  <a:pt x="8547429" y="984506"/>
                </a:cubicBezTo>
                <a:cubicBezTo>
                  <a:pt x="8529238" y="1001725"/>
                  <a:pt x="8505565" y="1015840"/>
                  <a:pt x="8478704" y="1025490"/>
                </a:cubicBezTo>
                <a:cubicBezTo>
                  <a:pt x="8473109" y="1019545"/>
                  <a:pt x="8465819" y="1032194"/>
                  <a:pt x="8461421" y="1035512"/>
                </a:cubicBezTo>
                <a:cubicBezTo>
                  <a:pt x="8459739" y="1031087"/>
                  <a:pt x="8447663" y="1032074"/>
                  <a:pt x="8445003" y="1036851"/>
                </a:cubicBezTo>
                <a:cubicBezTo>
                  <a:pt x="8366593" y="1075951"/>
                  <a:pt x="8398773" y="1021402"/>
                  <a:pt x="8357350" y="1060213"/>
                </a:cubicBezTo>
                <a:cubicBezTo>
                  <a:pt x="8349366" y="1063843"/>
                  <a:pt x="8342208" y="1063367"/>
                  <a:pt x="8335565" y="1061151"/>
                </a:cubicBezTo>
                <a:lnTo>
                  <a:pt x="8325267" y="1055919"/>
                </a:lnTo>
                <a:lnTo>
                  <a:pt x="8293586" y="1076144"/>
                </a:lnTo>
                <a:cubicBezTo>
                  <a:pt x="8277595" y="1084193"/>
                  <a:pt x="8260401" y="1090863"/>
                  <a:pt x="8242405" y="1095960"/>
                </a:cubicBezTo>
                <a:cubicBezTo>
                  <a:pt x="8226373" y="1101227"/>
                  <a:pt x="8224213" y="1102052"/>
                  <a:pt x="8197391" y="1107746"/>
                </a:cubicBezTo>
                <a:cubicBezTo>
                  <a:pt x="8090266" y="1152133"/>
                  <a:pt x="8141491" y="1082372"/>
                  <a:pt x="8081474" y="1130125"/>
                </a:cubicBezTo>
                <a:cubicBezTo>
                  <a:pt x="8070634" y="1134173"/>
                  <a:pt x="8061619" y="1132810"/>
                  <a:pt x="8053585" y="1129169"/>
                </a:cubicBezTo>
                <a:lnTo>
                  <a:pt x="8038422" y="1119092"/>
                </a:lnTo>
                <a:lnTo>
                  <a:pt x="8029450" y="1125592"/>
                </a:lnTo>
                <a:cubicBezTo>
                  <a:pt x="7992226" y="1133484"/>
                  <a:pt x="7978616" y="1122765"/>
                  <a:pt x="7959552" y="1140188"/>
                </a:cubicBezTo>
                <a:cubicBezTo>
                  <a:pt x="7922008" y="1119572"/>
                  <a:pt x="7937737" y="1141786"/>
                  <a:pt x="7914188" y="1150862"/>
                </a:cubicBezTo>
                <a:cubicBezTo>
                  <a:pt x="7896037" y="1160155"/>
                  <a:pt x="7933463" y="1163411"/>
                  <a:pt x="7914918" y="1168758"/>
                </a:cubicBezTo>
                <a:cubicBezTo>
                  <a:pt x="7893102" y="1165887"/>
                  <a:pt x="7898453" y="1187420"/>
                  <a:pt x="7875510" y="1183153"/>
                </a:cubicBezTo>
                <a:cubicBezTo>
                  <a:pt x="7877354" y="1165743"/>
                  <a:pt x="7834286" y="1194789"/>
                  <a:pt x="7829932" y="1180782"/>
                </a:cubicBezTo>
                <a:cubicBezTo>
                  <a:pt x="7816047" y="1204874"/>
                  <a:pt x="7801901" y="1181513"/>
                  <a:pt x="7779182" y="1192665"/>
                </a:cubicBezTo>
                <a:cubicBezTo>
                  <a:pt x="7769446" y="1202686"/>
                  <a:pt x="7761564" y="1205661"/>
                  <a:pt x="7748774" y="1199586"/>
                </a:cubicBezTo>
                <a:cubicBezTo>
                  <a:pt x="7704339" y="1247771"/>
                  <a:pt x="7717626" y="1207638"/>
                  <a:pt x="7671846" y="1231966"/>
                </a:cubicBezTo>
                <a:cubicBezTo>
                  <a:pt x="7632956" y="1255682"/>
                  <a:pt x="7587383" y="1275180"/>
                  <a:pt x="7554146" y="1319748"/>
                </a:cubicBezTo>
                <a:cubicBezTo>
                  <a:pt x="7548775" y="1331557"/>
                  <a:pt x="7531272" y="1339155"/>
                  <a:pt x="7515052" y="1336718"/>
                </a:cubicBezTo>
                <a:cubicBezTo>
                  <a:pt x="7512260" y="1336298"/>
                  <a:pt x="7509613" y="1335590"/>
                  <a:pt x="7507193" y="1334617"/>
                </a:cubicBezTo>
                <a:cubicBezTo>
                  <a:pt x="7488273" y="1365207"/>
                  <a:pt x="7468925" y="1356298"/>
                  <a:pt x="7461694" y="1375866"/>
                </a:cubicBezTo>
                <a:cubicBezTo>
                  <a:pt x="7422434" y="1391917"/>
                  <a:pt x="7384603" y="1382819"/>
                  <a:pt x="7377571" y="1400128"/>
                </a:cubicBezTo>
                <a:cubicBezTo>
                  <a:pt x="7356236" y="1403926"/>
                  <a:pt x="7322509" y="1393138"/>
                  <a:pt x="7311261" y="1412652"/>
                </a:cubicBezTo>
                <a:cubicBezTo>
                  <a:pt x="7305349" y="1400071"/>
                  <a:pt x="7289966" y="1428039"/>
                  <a:pt x="7275307" y="1422171"/>
                </a:cubicBezTo>
                <a:cubicBezTo>
                  <a:pt x="7264529" y="1416601"/>
                  <a:pt x="7257348" y="1423786"/>
                  <a:pt x="7247783" y="1426330"/>
                </a:cubicBezTo>
                <a:cubicBezTo>
                  <a:pt x="7233839" y="1423056"/>
                  <a:pt x="7194363" y="1442037"/>
                  <a:pt x="7185047" y="1451812"/>
                </a:cubicBezTo>
                <a:cubicBezTo>
                  <a:pt x="7164447" y="1483396"/>
                  <a:pt x="7101577" y="1475742"/>
                  <a:pt x="7084117" y="1500281"/>
                </a:cubicBezTo>
                <a:cubicBezTo>
                  <a:pt x="7076899" y="1504821"/>
                  <a:pt x="7069494" y="1507565"/>
                  <a:pt x="7062011" y="1509183"/>
                </a:cubicBezTo>
                <a:lnTo>
                  <a:pt x="7040555" y="1511207"/>
                </a:lnTo>
                <a:lnTo>
                  <a:pt x="7033438" y="1506772"/>
                </a:lnTo>
                <a:lnTo>
                  <a:pt x="7020886" y="1510764"/>
                </a:lnTo>
                <a:lnTo>
                  <a:pt x="7017033" y="1510650"/>
                </a:lnTo>
                <a:lnTo>
                  <a:pt x="6995460" y="1511173"/>
                </a:lnTo>
                <a:cubicBezTo>
                  <a:pt x="7010208" y="1537643"/>
                  <a:pt x="6938512" y="1522467"/>
                  <a:pt x="6962144" y="1541508"/>
                </a:cubicBezTo>
                <a:cubicBezTo>
                  <a:pt x="6926351" y="1550586"/>
                  <a:pt x="6958236" y="1566326"/>
                  <a:pt x="6910674" y="1554793"/>
                </a:cubicBezTo>
                <a:cubicBezTo>
                  <a:pt x="6859225" y="1589274"/>
                  <a:pt x="6769015" y="1598548"/>
                  <a:pt x="6732152" y="1642538"/>
                </a:cubicBezTo>
                <a:cubicBezTo>
                  <a:pt x="6734901" y="1628031"/>
                  <a:pt x="6709146" y="1622413"/>
                  <a:pt x="6694106" y="1632377"/>
                </a:cubicBezTo>
                <a:cubicBezTo>
                  <a:pt x="6702628" y="1575914"/>
                  <a:pt x="6638899" y="1692862"/>
                  <a:pt x="6617223" y="1659889"/>
                </a:cubicBezTo>
                <a:cubicBezTo>
                  <a:pt x="6623246" y="1693349"/>
                  <a:pt x="6561228" y="1764690"/>
                  <a:pt x="6521138" y="1744340"/>
                </a:cubicBezTo>
                <a:cubicBezTo>
                  <a:pt x="6469831" y="1761656"/>
                  <a:pt x="6438109" y="1796731"/>
                  <a:pt x="6380677" y="1796883"/>
                </a:cubicBezTo>
                <a:cubicBezTo>
                  <a:pt x="6379865" y="1801686"/>
                  <a:pt x="6377810" y="1805986"/>
                  <a:pt x="6374897" y="1809910"/>
                </a:cubicBezTo>
                <a:lnTo>
                  <a:pt x="6364545" y="1820090"/>
                </a:lnTo>
                <a:lnTo>
                  <a:pt x="6362126" y="1819991"/>
                </a:lnTo>
                <a:cubicBezTo>
                  <a:pt x="6353055" y="1821720"/>
                  <a:pt x="6348796" y="1824537"/>
                  <a:pt x="6346673" y="1827824"/>
                </a:cubicBezTo>
                <a:lnTo>
                  <a:pt x="6345588" y="1832232"/>
                </a:lnTo>
                <a:lnTo>
                  <a:pt x="6335708" y="1838451"/>
                </a:lnTo>
                <a:lnTo>
                  <a:pt x="6318182" y="1852975"/>
                </a:lnTo>
                <a:lnTo>
                  <a:pt x="6313084" y="1853561"/>
                </a:lnTo>
                <a:lnTo>
                  <a:pt x="6283816" y="1872148"/>
                </a:lnTo>
                <a:lnTo>
                  <a:pt x="6282550" y="1871392"/>
                </a:lnTo>
                <a:cubicBezTo>
                  <a:pt x="6279041" y="1870121"/>
                  <a:pt x="6275192" y="1869982"/>
                  <a:pt x="6270527" y="1872208"/>
                </a:cubicBezTo>
                <a:cubicBezTo>
                  <a:pt x="6265029" y="1853962"/>
                  <a:pt x="6262790" y="1867903"/>
                  <a:pt x="6249518" y="1876079"/>
                </a:cubicBezTo>
                <a:cubicBezTo>
                  <a:pt x="6238019" y="1849564"/>
                  <a:pt x="6207959" y="1881750"/>
                  <a:pt x="6190386" y="1872478"/>
                </a:cubicBezTo>
                <a:cubicBezTo>
                  <a:pt x="6180893" y="1879083"/>
                  <a:pt x="6170646" y="1885584"/>
                  <a:pt x="6159777" y="1891745"/>
                </a:cubicBezTo>
                <a:lnTo>
                  <a:pt x="6153131" y="1895079"/>
                </a:lnTo>
                <a:lnTo>
                  <a:pt x="6152798" y="1894920"/>
                </a:lnTo>
                <a:cubicBezTo>
                  <a:pt x="6150925" y="1895166"/>
                  <a:pt x="6148578" y="1896082"/>
                  <a:pt x="6145388" y="1897990"/>
                </a:cubicBezTo>
                <a:lnTo>
                  <a:pt x="6141014" y="1901155"/>
                </a:lnTo>
                <a:lnTo>
                  <a:pt x="6128122" y="1907623"/>
                </a:lnTo>
                <a:lnTo>
                  <a:pt x="6122351" y="1908359"/>
                </a:lnTo>
                <a:cubicBezTo>
                  <a:pt x="6099508" y="1905910"/>
                  <a:pt x="6088334" y="1869006"/>
                  <a:pt x="6064750" y="1896394"/>
                </a:cubicBezTo>
                <a:cubicBezTo>
                  <a:pt x="6025977" y="1903785"/>
                  <a:pt x="5997095" y="1889190"/>
                  <a:pt x="5964230" y="1910038"/>
                </a:cubicBezTo>
                <a:cubicBezTo>
                  <a:pt x="5927910" y="1916874"/>
                  <a:pt x="5894873" y="1914928"/>
                  <a:pt x="5865399" y="1926966"/>
                </a:cubicBezTo>
                <a:cubicBezTo>
                  <a:pt x="5851644" y="1923038"/>
                  <a:pt x="5839380" y="1922808"/>
                  <a:pt x="5829951" y="1934755"/>
                </a:cubicBezTo>
                <a:cubicBezTo>
                  <a:pt x="5795498" y="1938369"/>
                  <a:pt x="5784532" y="1926246"/>
                  <a:pt x="5765285" y="1941322"/>
                </a:cubicBezTo>
                <a:cubicBezTo>
                  <a:pt x="5741789" y="1922874"/>
                  <a:pt x="5742385" y="1931607"/>
                  <a:pt x="5734750" y="1939793"/>
                </a:cubicBezTo>
                <a:lnTo>
                  <a:pt x="5733569" y="1940505"/>
                </a:lnTo>
                <a:lnTo>
                  <a:pt x="5730329" y="1937845"/>
                </a:lnTo>
                <a:lnTo>
                  <a:pt x="5724661" y="1937455"/>
                </a:lnTo>
                <a:lnTo>
                  <a:pt x="5710186" y="1941370"/>
                </a:lnTo>
                <a:lnTo>
                  <a:pt x="5704910" y="1943663"/>
                </a:lnTo>
                <a:cubicBezTo>
                  <a:pt x="5701213" y="1944937"/>
                  <a:pt x="5698678" y="1945391"/>
                  <a:pt x="5696836" y="1945271"/>
                </a:cubicBezTo>
                <a:lnTo>
                  <a:pt x="5696583" y="1945050"/>
                </a:lnTo>
                <a:lnTo>
                  <a:pt x="5689123" y="1947067"/>
                </a:lnTo>
                <a:cubicBezTo>
                  <a:pt x="5676655" y="1951072"/>
                  <a:pt x="5664639" y="1955533"/>
                  <a:pt x="5653291" y="1960245"/>
                </a:cubicBezTo>
                <a:cubicBezTo>
                  <a:pt x="5640346" y="1947636"/>
                  <a:pt x="5600180" y="1973739"/>
                  <a:pt x="5599385" y="1945198"/>
                </a:cubicBezTo>
                <a:cubicBezTo>
                  <a:pt x="5583913" y="1950736"/>
                  <a:pt x="5576590" y="1964134"/>
                  <a:pt x="5578300" y="1944963"/>
                </a:cubicBezTo>
                <a:cubicBezTo>
                  <a:pt x="5573104" y="1946266"/>
                  <a:pt x="5569560" y="1945382"/>
                  <a:pt x="5566758" y="1943441"/>
                </a:cubicBezTo>
                <a:lnTo>
                  <a:pt x="5565857" y="1942445"/>
                </a:lnTo>
                <a:lnTo>
                  <a:pt x="5531534" y="1955208"/>
                </a:lnTo>
                <a:lnTo>
                  <a:pt x="5526552" y="1954799"/>
                </a:lnTo>
                <a:lnTo>
                  <a:pt x="5504723" y="1965811"/>
                </a:lnTo>
                <a:lnTo>
                  <a:pt x="5493156" y="1970063"/>
                </a:lnTo>
                <a:lnTo>
                  <a:pt x="5490486" y="1974227"/>
                </a:lnTo>
                <a:cubicBezTo>
                  <a:pt x="5487271" y="1977077"/>
                  <a:pt x="5482233" y="1979045"/>
                  <a:pt x="5473107" y="1979001"/>
                </a:cubicBezTo>
                <a:lnTo>
                  <a:pt x="5470885" y="1978432"/>
                </a:lnTo>
                <a:lnTo>
                  <a:pt x="5457393" y="1986525"/>
                </a:lnTo>
                <a:cubicBezTo>
                  <a:pt x="5453194" y="1989853"/>
                  <a:pt x="5449663" y="1993721"/>
                  <a:pt x="5447102" y="1998329"/>
                </a:cubicBezTo>
                <a:cubicBezTo>
                  <a:pt x="5386283" y="2017364"/>
                  <a:pt x="5223545" y="2015483"/>
                  <a:pt x="5159151" y="2029640"/>
                </a:cubicBezTo>
                <a:cubicBezTo>
                  <a:pt x="5141359" y="2036610"/>
                  <a:pt x="5090827" y="2076822"/>
                  <a:pt x="5098838" y="2062961"/>
                </a:cubicBezTo>
                <a:cubicBezTo>
                  <a:pt x="5047883" y="2099457"/>
                  <a:pt x="4922007" y="2111466"/>
                  <a:pt x="4860988" y="2135698"/>
                </a:cubicBezTo>
                <a:cubicBezTo>
                  <a:pt x="4805413" y="2152292"/>
                  <a:pt x="4784714" y="2158665"/>
                  <a:pt x="4765388" y="2162525"/>
                </a:cubicBezTo>
                <a:cubicBezTo>
                  <a:pt x="4758560" y="2161978"/>
                  <a:pt x="4751823" y="2160531"/>
                  <a:pt x="4745033" y="2158859"/>
                </a:cubicBezTo>
                <a:lnTo>
                  <a:pt x="4741475" y="2157998"/>
                </a:lnTo>
                <a:lnTo>
                  <a:pt x="4728247" y="2159526"/>
                </a:lnTo>
                <a:lnTo>
                  <a:pt x="4723263" y="2153742"/>
                </a:lnTo>
                <a:lnTo>
                  <a:pt x="4593061" y="2171597"/>
                </a:lnTo>
                <a:lnTo>
                  <a:pt x="4405765" y="2199902"/>
                </a:lnTo>
                <a:cubicBezTo>
                  <a:pt x="4403942" y="2198353"/>
                  <a:pt x="4402457" y="2196614"/>
                  <a:pt x="4401354" y="2194745"/>
                </a:cubicBezTo>
                <a:lnTo>
                  <a:pt x="4366646" y="2198564"/>
                </a:lnTo>
                <a:lnTo>
                  <a:pt x="4354009" y="2204984"/>
                </a:lnTo>
                <a:lnTo>
                  <a:pt x="4348284" y="2205270"/>
                </a:lnTo>
                <a:lnTo>
                  <a:pt x="4333906" y="2205251"/>
                </a:lnTo>
                <a:cubicBezTo>
                  <a:pt x="4326429" y="2204713"/>
                  <a:pt x="4318024" y="2203940"/>
                  <a:pt x="4308819" y="2203822"/>
                </a:cubicBezTo>
                <a:lnTo>
                  <a:pt x="4301210" y="2204456"/>
                </a:lnTo>
                <a:lnTo>
                  <a:pt x="4283095" y="2198177"/>
                </a:lnTo>
                <a:cubicBezTo>
                  <a:pt x="4269863" y="2193337"/>
                  <a:pt x="4259612" y="2190345"/>
                  <a:pt x="4250119" y="2196342"/>
                </a:cubicBezTo>
                <a:cubicBezTo>
                  <a:pt x="4230702" y="2190559"/>
                  <a:pt x="4213171" y="2166890"/>
                  <a:pt x="4189203" y="2178994"/>
                </a:cubicBezTo>
                <a:cubicBezTo>
                  <a:pt x="4194512" y="2165594"/>
                  <a:pt x="4160734" y="2183257"/>
                  <a:pt x="4154035" y="2171950"/>
                </a:cubicBezTo>
                <a:cubicBezTo>
                  <a:pt x="4150098" y="2162547"/>
                  <a:pt x="4138934" y="2165714"/>
                  <a:pt x="4129569" y="2163850"/>
                </a:cubicBezTo>
                <a:cubicBezTo>
                  <a:pt x="4121391" y="2155090"/>
                  <a:pt x="4076089" y="2154737"/>
                  <a:pt x="4061250" y="2159236"/>
                </a:cubicBezTo>
                <a:cubicBezTo>
                  <a:pt x="4020618" y="2177811"/>
                  <a:pt x="3978175" y="2144465"/>
                  <a:pt x="3945480" y="2158279"/>
                </a:cubicBezTo>
                <a:cubicBezTo>
                  <a:pt x="3936362" y="2159139"/>
                  <a:pt x="3928502" y="2158369"/>
                  <a:pt x="3921468" y="2156588"/>
                </a:cubicBezTo>
                <a:lnTo>
                  <a:pt x="3903348" y="2149220"/>
                </a:lnTo>
                <a:lnTo>
                  <a:pt x="3901342" y="2142355"/>
                </a:lnTo>
                <a:lnTo>
                  <a:pt x="3888539" y="2140476"/>
                </a:lnTo>
                <a:lnTo>
                  <a:pt x="3885662" y="2138740"/>
                </a:lnTo>
                <a:cubicBezTo>
                  <a:pt x="3880178" y="2135398"/>
                  <a:pt x="3874645" y="2132286"/>
                  <a:pt x="3868627" y="2130023"/>
                </a:cubicBezTo>
                <a:cubicBezTo>
                  <a:pt x="3859240" y="2159198"/>
                  <a:pt x="3815892" y="2115590"/>
                  <a:pt x="3819177" y="2142111"/>
                </a:cubicBezTo>
                <a:cubicBezTo>
                  <a:pt x="3784478" y="2134756"/>
                  <a:pt x="3796708" y="2161930"/>
                  <a:pt x="3769100" y="2131731"/>
                </a:cubicBezTo>
                <a:cubicBezTo>
                  <a:pt x="3702423" y="2139704"/>
                  <a:pt x="3625642" y="2109386"/>
                  <a:pt x="3562752" y="2131785"/>
                </a:cubicBezTo>
                <a:cubicBezTo>
                  <a:pt x="3576244" y="2120400"/>
                  <a:pt x="3560801" y="2104591"/>
                  <a:pt x="3541402" y="2106821"/>
                </a:cubicBezTo>
                <a:cubicBezTo>
                  <a:pt x="3592232" y="2061584"/>
                  <a:pt x="3356194" y="2115384"/>
                  <a:pt x="3365341" y="2077638"/>
                </a:cubicBezTo>
                <a:cubicBezTo>
                  <a:pt x="3303594" y="2079161"/>
                  <a:pt x="3221644" y="2111487"/>
                  <a:pt x="3170922" y="2115957"/>
                </a:cubicBezTo>
                <a:cubicBezTo>
                  <a:pt x="3166532" y="2119769"/>
                  <a:pt x="3161579" y="2122617"/>
                  <a:pt x="3156256" y="2124773"/>
                </a:cubicBezTo>
                <a:lnTo>
                  <a:pt x="3140298" y="2129182"/>
                </a:lnTo>
                <a:lnTo>
                  <a:pt x="3138514" y="2128069"/>
                </a:lnTo>
                <a:cubicBezTo>
                  <a:pt x="3130169" y="2125710"/>
                  <a:pt x="3124679" y="2126336"/>
                  <a:pt x="3120467" y="2128281"/>
                </a:cubicBezTo>
                <a:lnTo>
                  <a:pt x="3116175" y="2131633"/>
                </a:lnTo>
                <a:lnTo>
                  <a:pt x="3103685" y="2132814"/>
                </a:lnTo>
                <a:lnTo>
                  <a:pt x="3078794" y="2137935"/>
                </a:lnTo>
                <a:lnTo>
                  <a:pt x="3074407" y="2136274"/>
                </a:lnTo>
                <a:lnTo>
                  <a:pt x="3037285" y="2139919"/>
                </a:lnTo>
                <a:lnTo>
                  <a:pt x="3036901" y="2138726"/>
                </a:lnTo>
                <a:cubicBezTo>
                  <a:pt x="3035193" y="2136135"/>
                  <a:pt x="3032337" y="2134379"/>
                  <a:pt x="3026996" y="2134322"/>
                </a:cubicBezTo>
                <a:cubicBezTo>
                  <a:pt x="3037063" y="2116196"/>
                  <a:pt x="3024412" y="2127308"/>
                  <a:pt x="3007772" y="2128742"/>
                </a:cubicBezTo>
                <a:cubicBezTo>
                  <a:pt x="3019697" y="2100910"/>
                  <a:pt x="2971305" y="2115987"/>
                  <a:pt x="2965030" y="2100494"/>
                </a:cubicBezTo>
                <a:cubicBezTo>
                  <a:pt x="2952539" y="2102174"/>
                  <a:pt x="2939545" y="2103445"/>
                  <a:pt x="2926342" y="2104155"/>
                </a:cubicBezTo>
                <a:lnTo>
                  <a:pt x="2918608" y="2104215"/>
                </a:lnTo>
                <a:cubicBezTo>
                  <a:pt x="2918564" y="2104122"/>
                  <a:pt x="2918519" y="2104030"/>
                  <a:pt x="2918475" y="2103937"/>
                </a:cubicBezTo>
                <a:cubicBezTo>
                  <a:pt x="2916840" y="2103354"/>
                  <a:pt x="2914314" y="2103149"/>
                  <a:pt x="2910360" y="2103444"/>
                </a:cubicBezTo>
                <a:lnTo>
                  <a:pt x="2904507" y="2104326"/>
                </a:lnTo>
                <a:lnTo>
                  <a:pt x="2889503" y="2104443"/>
                </a:lnTo>
                <a:lnTo>
                  <a:pt x="2884480" y="2102626"/>
                </a:lnTo>
                <a:lnTo>
                  <a:pt x="2882689" y="2099228"/>
                </a:lnTo>
                <a:lnTo>
                  <a:pt x="2881291" y="2099618"/>
                </a:lnTo>
                <a:cubicBezTo>
                  <a:pt x="2870663" y="2105606"/>
                  <a:pt x="2867338" y="2114210"/>
                  <a:pt x="2853979" y="2090388"/>
                </a:cubicBezTo>
                <a:cubicBezTo>
                  <a:pt x="2829652" y="2100099"/>
                  <a:pt x="2824975" y="2085577"/>
                  <a:pt x="2791790" y="2080332"/>
                </a:cubicBezTo>
                <a:cubicBezTo>
                  <a:pt x="2777850" y="2089504"/>
                  <a:pt x="2766709" y="2086170"/>
                  <a:pt x="2755844" y="2078874"/>
                </a:cubicBezTo>
                <a:cubicBezTo>
                  <a:pt x="2723488" y="2083049"/>
                  <a:pt x="2694065" y="2072780"/>
                  <a:pt x="2657742" y="2070179"/>
                </a:cubicBezTo>
                <a:cubicBezTo>
                  <a:pt x="2618372" y="2082020"/>
                  <a:pt x="2598368" y="2060559"/>
                  <a:pt x="2559549" y="2057873"/>
                </a:cubicBezTo>
                <a:cubicBezTo>
                  <a:pt x="2525789" y="2078403"/>
                  <a:pt x="2531908" y="2039838"/>
                  <a:pt x="2512054" y="2031671"/>
                </a:cubicBezTo>
                <a:lnTo>
                  <a:pt x="2506437" y="2030918"/>
                </a:lnTo>
                <a:lnTo>
                  <a:pt x="2491752" y="2033906"/>
                </a:lnTo>
                <a:lnTo>
                  <a:pt x="2486338" y="2035862"/>
                </a:lnTo>
                <a:cubicBezTo>
                  <a:pt x="2482568" y="2036899"/>
                  <a:pt x="2480011" y="2037191"/>
                  <a:pt x="2478186" y="2036953"/>
                </a:cubicBezTo>
                <a:lnTo>
                  <a:pt x="2477950" y="2036715"/>
                </a:lnTo>
                <a:lnTo>
                  <a:pt x="2470381" y="2038256"/>
                </a:lnTo>
                <a:cubicBezTo>
                  <a:pt x="2457686" y="2041461"/>
                  <a:pt x="2445410" y="2045155"/>
                  <a:pt x="2433781" y="2049140"/>
                </a:cubicBezTo>
                <a:cubicBezTo>
                  <a:pt x="2421781" y="2035703"/>
                  <a:pt x="2379959" y="2059234"/>
                  <a:pt x="2381172" y="2030645"/>
                </a:cubicBezTo>
                <a:cubicBezTo>
                  <a:pt x="2365380" y="2035192"/>
                  <a:pt x="2357148" y="2048120"/>
                  <a:pt x="2360198" y="2029059"/>
                </a:cubicBezTo>
                <a:cubicBezTo>
                  <a:pt x="2354933" y="2030031"/>
                  <a:pt x="2351467" y="2028919"/>
                  <a:pt x="2348815" y="2026798"/>
                </a:cubicBezTo>
                <a:lnTo>
                  <a:pt x="2347988" y="2025745"/>
                </a:lnTo>
                <a:lnTo>
                  <a:pt x="2312920" y="2036311"/>
                </a:lnTo>
                <a:lnTo>
                  <a:pt x="2307986" y="2035583"/>
                </a:lnTo>
                <a:lnTo>
                  <a:pt x="2285481" y="2045197"/>
                </a:lnTo>
                <a:lnTo>
                  <a:pt x="2273666" y="2048710"/>
                </a:lnTo>
                <a:lnTo>
                  <a:pt x="2270719" y="2052702"/>
                </a:lnTo>
                <a:cubicBezTo>
                  <a:pt x="2267315" y="2055347"/>
                  <a:pt x="2262161" y="2056992"/>
                  <a:pt x="2253080" y="2056363"/>
                </a:cubicBezTo>
                <a:lnTo>
                  <a:pt x="2250906" y="2055654"/>
                </a:lnTo>
                <a:lnTo>
                  <a:pt x="2236905" y="2062882"/>
                </a:lnTo>
                <a:cubicBezTo>
                  <a:pt x="2232493" y="2065942"/>
                  <a:pt x="2228705" y="2069583"/>
                  <a:pt x="2225830" y="2074027"/>
                </a:cubicBezTo>
                <a:cubicBezTo>
                  <a:pt x="2173117" y="2059597"/>
                  <a:pt x="2128486" y="2085502"/>
                  <a:pt x="2073776" y="2089244"/>
                </a:cubicBezTo>
                <a:cubicBezTo>
                  <a:pt x="2046050" y="2059365"/>
                  <a:pt x="1957570" y="2112693"/>
                  <a:pt x="1948256" y="2146616"/>
                </a:cubicBezTo>
                <a:cubicBezTo>
                  <a:pt x="1943005" y="2109192"/>
                  <a:pt x="1832736" y="2206239"/>
                  <a:pt x="1865582" y="2153738"/>
                </a:cubicBezTo>
                <a:cubicBezTo>
                  <a:pt x="1847376" y="2159567"/>
                  <a:pt x="1826258" y="2147592"/>
                  <a:pt x="1835210" y="2134244"/>
                </a:cubicBezTo>
                <a:cubicBezTo>
                  <a:pt x="1781916" y="2167476"/>
                  <a:pt x="1695112" y="2153556"/>
                  <a:pt x="1632661" y="2173882"/>
                </a:cubicBezTo>
                <a:cubicBezTo>
                  <a:pt x="1594177" y="2150642"/>
                  <a:pt x="1616426" y="2173975"/>
                  <a:pt x="1579590" y="2173680"/>
                </a:cubicBezTo>
                <a:cubicBezTo>
                  <a:pt x="1592812" y="2198112"/>
                  <a:pt x="1533818" y="2165220"/>
                  <a:pt x="1535601" y="2194590"/>
                </a:cubicBezTo>
                <a:cubicBezTo>
                  <a:pt x="1528840" y="2193608"/>
                  <a:pt x="1522236" y="2191728"/>
                  <a:pt x="1515594" y="2189622"/>
                </a:cubicBezTo>
                <a:lnTo>
                  <a:pt x="1512113" y="2188534"/>
                </a:lnTo>
                <a:lnTo>
                  <a:pt x="1498838" y="2189213"/>
                </a:lnTo>
                <a:lnTo>
                  <a:pt x="1494279" y="2183112"/>
                </a:lnTo>
                <a:lnTo>
                  <a:pt x="1473714" y="2179625"/>
                </a:lnTo>
                <a:cubicBezTo>
                  <a:pt x="1466138" y="2179292"/>
                  <a:pt x="1458132" y="2180071"/>
                  <a:pt x="1449503" y="2182633"/>
                </a:cubicBezTo>
                <a:lnTo>
                  <a:pt x="1266687" y="2212688"/>
                </a:lnTo>
                <a:cubicBezTo>
                  <a:pt x="1256792" y="2212722"/>
                  <a:pt x="1247024" y="2217857"/>
                  <a:pt x="1239614" y="2209727"/>
                </a:cubicBezTo>
                <a:cubicBezTo>
                  <a:pt x="1228778" y="2200326"/>
                  <a:pt x="1202276" y="2223497"/>
                  <a:pt x="1202436" y="2209817"/>
                </a:cubicBezTo>
                <a:cubicBezTo>
                  <a:pt x="1183471" y="2225854"/>
                  <a:pt x="1157340" y="2206849"/>
                  <a:pt x="1136097" y="2205112"/>
                </a:cubicBezTo>
                <a:cubicBezTo>
                  <a:pt x="1100396" y="2209415"/>
                  <a:pt x="1013922" y="2231219"/>
                  <a:pt x="988232" y="2235635"/>
                </a:cubicBezTo>
                <a:cubicBezTo>
                  <a:pt x="986445" y="2234079"/>
                  <a:pt x="984332" y="2232722"/>
                  <a:pt x="981959" y="2231607"/>
                </a:cubicBezTo>
                <a:cubicBezTo>
                  <a:pt x="968170" y="2225130"/>
                  <a:pt x="948759" y="2228043"/>
                  <a:pt x="938600" y="2238113"/>
                </a:cubicBezTo>
                <a:cubicBezTo>
                  <a:pt x="888371" y="2272824"/>
                  <a:pt x="837950" y="2280135"/>
                  <a:pt x="791788" y="2293224"/>
                </a:cubicBezTo>
                <a:cubicBezTo>
                  <a:pt x="739035" y="2305159"/>
                  <a:pt x="769009" y="2269676"/>
                  <a:pt x="706914" y="2305046"/>
                </a:cubicBezTo>
                <a:cubicBezTo>
                  <a:pt x="697882" y="2295919"/>
                  <a:pt x="689339" y="2296797"/>
                  <a:pt x="675971" y="2304030"/>
                </a:cubicBezTo>
                <a:cubicBezTo>
                  <a:pt x="650201" y="2309060"/>
                  <a:pt x="647591" y="2282853"/>
                  <a:pt x="624180" y="2302650"/>
                </a:cubicBezTo>
                <a:cubicBezTo>
                  <a:pt x="626400" y="2287987"/>
                  <a:pt x="574045" y="2305175"/>
                  <a:pt x="583453" y="2288788"/>
                </a:cubicBezTo>
                <a:cubicBezTo>
                  <a:pt x="564313" y="2278832"/>
                  <a:pt x="559671" y="2301039"/>
                  <a:pt x="540946" y="2292721"/>
                </a:cubicBezTo>
                <a:cubicBezTo>
                  <a:pt x="521576" y="2293191"/>
                  <a:pt x="554439" y="2305843"/>
                  <a:pt x="533680" y="2310233"/>
                </a:cubicBezTo>
                <a:cubicBezTo>
                  <a:pt x="508069" y="2313043"/>
                  <a:pt x="512638" y="2338541"/>
                  <a:pt x="487366" y="2309053"/>
                </a:cubicBezTo>
                <a:cubicBezTo>
                  <a:pt x="462164" y="2321083"/>
                  <a:pt x="454441" y="2307251"/>
                  <a:pt x="416820" y="2305443"/>
                </a:cubicBezTo>
                <a:cubicBezTo>
                  <a:pt x="403012" y="2315890"/>
                  <a:pt x="390105" y="2313733"/>
                  <a:pt x="376805" y="2307647"/>
                </a:cubicBezTo>
                <a:cubicBezTo>
                  <a:pt x="341751" y="2315035"/>
                  <a:pt x="307408" y="2307897"/>
                  <a:pt x="266777" y="2309012"/>
                </a:cubicBezTo>
                <a:cubicBezTo>
                  <a:pt x="225310" y="2324664"/>
                  <a:pt x="199419" y="2305548"/>
                  <a:pt x="156013" y="2306832"/>
                </a:cubicBezTo>
                <a:cubicBezTo>
                  <a:pt x="117457" y="2333851"/>
                  <a:pt x="122965" y="2279562"/>
                  <a:pt x="87258" y="2285511"/>
                </a:cubicBezTo>
                <a:cubicBezTo>
                  <a:pt x="38977" y="2309189"/>
                  <a:pt x="74043" y="2277969"/>
                  <a:pt x="23798" y="2281822"/>
                </a:cubicBezTo>
                <a:lnTo>
                  <a:pt x="0" y="2285369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E85E885-3953-2A3D-B969-D2369E7CE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1" y="509587"/>
            <a:ext cx="7649239" cy="74295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REPLICACIÓN</a:t>
            </a:r>
          </a:p>
        </p:txBody>
      </p:sp>
      <p:pic>
        <p:nvPicPr>
          <p:cNvPr id="4" name="Marcador de contenido 3" descr="MongoDB para Big Data – replicación y sharding (I) 0">
            <a:extLst>
              <a:ext uri="{FF2B5EF4-FFF2-40B4-BE49-F238E27FC236}">
                <a16:creationId xmlns:a16="http://schemas.microsoft.com/office/drawing/2014/main" id="{C5D61053-C2AA-2A2B-1FAB-7B660F6411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29894" y="2072640"/>
            <a:ext cx="10320336" cy="4128135"/>
          </a:xfrm>
          <a:prstGeom prst="rect">
            <a:avLst/>
          </a:prstGeom>
          <a:noFill/>
        </p:spPr>
      </p:pic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DEB62645-D4DA-4E99-8344-B1536F63D1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07088" y="6277971"/>
            <a:ext cx="6884912" cy="580030"/>
          </a:xfrm>
          <a:custGeom>
            <a:avLst/>
            <a:gdLst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127968 w 6884912"/>
              <a:gd name="connsiteY58" fmla="*/ 287613 h 1161397"/>
              <a:gd name="connsiteX59" fmla="*/ 3222191 w 6884912"/>
              <a:gd name="connsiteY59" fmla="*/ 307887 h 1161397"/>
              <a:gd name="connsiteX60" fmla="*/ 3227953 w 6884912"/>
              <a:gd name="connsiteY60" fmla="*/ 297650 h 1161397"/>
              <a:gd name="connsiteX61" fmla="*/ 3287859 w 6884912"/>
              <a:gd name="connsiteY61" fmla="*/ 287558 h 1161397"/>
              <a:gd name="connsiteX62" fmla="*/ 3510042 w 6884912"/>
              <a:gd name="connsiteY62" fmla="*/ 311820 h 1161397"/>
              <a:gd name="connsiteX63" fmla="*/ 3626773 w 6884912"/>
              <a:gd name="connsiteY63" fmla="*/ 290452 h 1161397"/>
              <a:gd name="connsiteX64" fmla="*/ 3666217 w 6884912"/>
              <a:gd name="connsiteY64" fmla="*/ 273255 h 1161397"/>
              <a:gd name="connsiteX65" fmla="*/ 3732427 w 6884912"/>
              <a:gd name="connsiteY65" fmla="*/ 245039 h 1161397"/>
              <a:gd name="connsiteX66" fmla="*/ 3777022 w 6884912"/>
              <a:gd name="connsiteY66" fmla="*/ 200276 h 1161397"/>
              <a:gd name="connsiteX67" fmla="*/ 3791246 w 6884912"/>
              <a:gd name="connsiteY67" fmla="*/ 189996 h 1161397"/>
              <a:gd name="connsiteX68" fmla="*/ 3819864 w 6884912"/>
              <a:gd name="connsiteY68" fmla="*/ 194605 h 1161397"/>
              <a:gd name="connsiteX69" fmla="*/ 3830398 w 6884912"/>
              <a:gd name="connsiteY69" fmla="*/ 188383 h 1161397"/>
              <a:gd name="connsiteX70" fmla="*/ 3834360 w 6884912"/>
              <a:gd name="connsiteY70" fmla="*/ 188992 h 1161397"/>
              <a:gd name="connsiteX71" fmla="*/ 3843715 w 6884912"/>
              <a:gd name="connsiteY71" fmla="*/ 188752 h 1161397"/>
              <a:gd name="connsiteX72" fmla="*/ 3842609 w 6884912"/>
              <a:gd name="connsiteY72" fmla="*/ 197386 h 1161397"/>
              <a:gd name="connsiteX73" fmla="*/ 3853961 w 6884912"/>
              <a:gd name="connsiteY73" fmla="*/ 213380 h 1161397"/>
              <a:gd name="connsiteX74" fmla="*/ 3907640 w 6884912"/>
              <a:gd name="connsiteY74" fmla="*/ 207568 h 1161397"/>
              <a:gd name="connsiteX75" fmla="*/ 3910449 w 6884912"/>
              <a:gd name="connsiteY75" fmla="*/ 197808 h 1161397"/>
              <a:gd name="connsiteX76" fmla="*/ 3917197 w 6884912"/>
              <a:gd name="connsiteY76" fmla="*/ 196121 h 1161397"/>
              <a:gd name="connsiteX77" fmla="*/ 3922400 w 6884912"/>
              <a:gd name="connsiteY77" fmla="*/ 205056 h 1161397"/>
              <a:gd name="connsiteX78" fmla="*/ 4013061 w 6884912"/>
              <a:gd name="connsiteY78" fmla="*/ 224874 h 1161397"/>
              <a:gd name="connsiteX79" fmla="*/ 4134285 w 6884912"/>
              <a:gd name="connsiteY79" fmla="*/ 235592 h 1161397"/>
              <a:gd name="connsiteX80" fmla="*/ 4220717 w 6884912"/>
              <a:gd name="connsiteY80" fmla="*/ 192946 h 1161397"/>
              <a:gd name="connsiteX81" fmla="*/ 4228802 w 6884912"/>
              <a:gd name="connsiteY81" fmla="*/ 201468 h 1161397"/>
              <a:gd name="connsiteX82" fmla="*/ 4289361 w 6884912"/>
              <a:gd name="connsiteY82" fmla="*/ 196642 h 1161397"/>
              <a:gd name="connsiteX83" fmla="*/ 4498913 w 6884912"/>
              <a:gd name="connsiteY83" fmla="*/ 118915 h 1161397"/>
              <a:gd name="connsiteX84" fmla="*/ 4617330 w 6884912"/>
              <a:gd name="connsiteY84" fmla="*/ 111163 h 1161397"/>
              <a:gd name="connsiteX85" fmla="*/ 4659778 w 6884912"/>
              <a:gd name="connsiteY85" fmla="*/ 118219 h 1161397"/>
              <a:gd name="connsiteX86" fmla="*/ 4730870 w 6884912"/>
              <a:gd name="connsiteY86" fmla="*/ 129432 h 1161397"/>
              <a:gd name="connsiteX87" fmla="*/ 4785037 w 6884912"/>
              <a:gd name="connsiteY87" fmla="*/ 161964 h 1161397"/>
              <a:gd name="connsiteX88" fmla="*/ 4844073 w 6884912"/>
              <a:gd name="connsiteY88" fmla="*/ 161768 h 1161397"/>
              <a:gd name="connsiteX89" fmla="*/ 4856454 w 6884912"/>
              <a:gd name="connsiteY89" fmla="*/ 130488 h 1161397"/>
              <a:gd name="connsiteX90" fmla="*/ 4920038 w 6884912"/>
              <a:gd name="connsiteY90" fmla="*/ 140418 h 1161397"/>
              <a:gd name="connsiteX91" fmla="*/ 5016639 w 6884912"/>
              <a:gd name="connsiteY91" fmla="*/ 158905 h 1161397"/>
              <a:gd name="connsiteX92" fmla="*/ 5072009 w 6884912"/>
              <a:gd name="connsiteY92" fmla="*/ 161502 h 1161397"/>
              <a:gd name="connsiteX93" fmla="*/ 5223626 w 6884912"/>
              <a:gd name="connsiteY93" fmla="*/ 177356 h 1161397"/>
              <a:gd name="connsiteX94" fmla="*/ 5375773 w 6884912"/>
              <a:gd name="connsiteY94" fmla="*/ 199913 h 1161397"/>
              <a:gd name="connsiteX95" fmla="*/ 5467502 w 6884912"/>
              <a:gd name="connsiteY95" fmla="*/ 250963 h 1161397"/>
              <a:gd name="connsiteX96" fmla="*/ 5592395 w 6884912"/>
              <a:gd name="connsiteY96" fmla="*/ 265434 h 1161397"/>
              <a:gd name="connsiteX97" fmla="*/ 5613532 w 6884912"/>
              <a:gd name="connsiteY97" fmla="*/ 273379 h 1161397"/>
              <a:gd name="connsiteX98" fmla="*/ 5642173 w 6884912"/>
              <a:gd name="connsiteY98" fmla="*/ 266904 h 1161397"/>
              <a:gd name="connsiteX99" fmla="*/ 5756910 w 6884912"/>
              <a:gd name="connsiteY99" fmla="*/ 239211 h 1161397"/>
              <a:gd name="connsiteX100" fmla="*/ 5846667 w 6884912"/>
              <a:gd name="connsiteY100" fmla="*/ 201786 h 1161397"/>
              <a:gd name="connsiteX101" fmla="*/ 5960732 w 6884912"/>
              <a:gd name="connsiteY101" fmla="*/ 220708 h 1161397"/>
              <a:gd name="connsiteX102" fmla="*/ 6029542 w 6884912"/>
              <a:gd name="connsiteY102" fmla="*/ 210339 h 1161397"/>
              <a:gd name="connsiteX103" fmla="*/ 6141123 w 6884912"/>
              <a:gd name="connsiteY103" fmla="*/ 159923 h 1161397"/>
              <a:gd name="connsiteX104" fmla="*/ 6290640 w 6884912"/>
              <a:gd name="connsiteY104" fmla="*/ 167441 h 1161397"/>
              <a:gd name="connsiteX105" fmla="*/ 6322806 w 6884912"/>
              <a:gd name="connsiteY105" fmla="*/ 213293 h 1161397"/>
              <a:gd name="connsiteX106" fmla="*/ 6364914 w 6884912"/>
              <a:gd name="connsiteY106" fmla="*/ 240140 h 1161397"/>
              <a:gd name="connsiteX107" fmla="*/ 6380420 w 6884912"/>
              <a:gd name="connsiteY107" fmla="*/ 173195 h 1161397"/>
              <a:gd name="connsiteX108" fmla="*/ 6507891 w 6884912"/>
              <a:gd name="connsiteY108" fmla="*/ 118474 h 1161397"/>
              <a:gd name="connsiteX109" fmla="*/ 6571807 w 6884912"/>
              <a:gd name="connsiteY109" fmla="*/ 98636 h 1161397"/>
              <a:gd name="connsiteX110" fmla="*/ 6671880 w 6884912"/>
              <a:gd name="connsiteY110" fmla="*/ 82931 h 1161397"/>
              <a:gd name="connsiteX111" fmla="*/ 6702266 w 6884912"/>
              <a:gd name="connsiteY111" fmla="*/ 75470 h 1161397"/>
              <a:gd name="connsiteX112" fmla="*/ 6845802 w 6884912"/>
              <a:gd name="connsiteY112" fmla="*/ 24496 h 1161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6884912" h="1161397">
                <a:moveTo>
                  <a:pt x="6884912" y="0"/>
                </a:moveTo>
                <a:lnTo>
                  <a:pt x="6884912" y="1161397"/>
                </a:lnTo>
                <a:lnTo>
                  <a:pt x="0" y="1161397"/>
                </a:lnTo>
                <a:lnTo>
                  <a:pt x="27135" y="1147460"/>
                </a:lnTo>
                <a:cubicBezTo>
                  <a:pt x="57431" y="1167048"/>
                  <a:pt x="61886" y="1135904"/>
                  <a:pt x="115388" y="1159043"/>
                </a:cubicBezTo>
                <a:cubicBezTo>
                  <a:pt x="116121" y="1155340"/>
                  <a:pt x="117370" y="1151777"/>
                  <a:pt x="119094" y="1148463"/>
                </a:cubicBezTo>
                <a:cubicBezTo>
                  <a:pt x="129121" y="1129214"/>
                  <a:pt x="152727" y="1122391"/>
                  <a:pt x="171824" y="1133224"/>
                </a:cubicBezTo>
                <a:cubicBezTo>
                  <a:pt x="254344" y="1161369"/>
                  <a:pt x="315458" y="1143220"/>
                  <a:pt x="376455" y="1137381"/>
                </a:cubicBezTo>
                <a:cubicBezTo>
                  <a:pt x="443775" y="1125614"/>
                  <a:pt x="382885" y="1083927"/>
                  <a:pt x="478946" y="1106011"/>
                </a:cubicBezTo>
                <a:cubicBezTo>
                  <a:pt x="481662" y="1085172"/>
                  <a:pt x="491731" y="1081489"/>
                  <a:pt x="512111" y="1085599"/>
                </a:cubicBezTo>
                <a:cubicBezTo>
                  <a:pt x="544368" y="1078502"/>
                  <a:pt x="526559" y="1032754"/>
                  <a:pt x="567875" y="1051976"/>
                </a:cubicBezTo>
                <a:cubicBezTo>
                  <a:pt x="553871" y="1028602"/>
                  <a:pt x="624901" y="1025930"/>
                  <a:pt x="601644" y="1003997"/>
                </a:cubicBezTo>
                <a:cubicBezTo>
                  <a:pt x="614803" y="975652"/>
                  <a:pt x="637415" y="1010272"/>
                  <a:pt x="651408" y="984938"/>
                </a:cubicBezTo>
                <a:cubicBezTo>
                  <a:pt x="673042" y="974024"/>
                  <a:pt x="646948" y="1015207"/>
                  <a:pt x="673197" y="1010060"/>
                </a:cubicBezTo>
                <a:cubicBezTo>
                  <a:pt x="703527" y="999318"/>
                  <a:pt x="718626" y="1045053"/>
                  <a:pt x="723108" y="980081"/>
                </a:cubicBezTo>
                <a:cubicBezTo>
                  <a:pt x="760262" y="985126"/>
                  <a:pt x="757827" y="957145"/>
                  <a:pt x="797699" y="931362"/>
                </a:cubicBezTo>
                <a:cubicBezTo>
                  <a:pt x="821097" y="940623"/>
                  <a:pt x="833565" y="929189"/>
                  <a:pt x="843359" y="910894"/>
                </a:cubicBezTo>
                <a:cubicBezTo>
                  <a:pt x="887668" y="902160"/>
                  <a:pt x="919738" y="869376"/>
                  <a:pt x="965215" y="846701"/>
                </a:cubicBezTo>
                <a:cubicBezTo>
                  <a:pt x="1023081" y="848019"/>
                  <a:pt x="1036422" y="800154"/>
                  <a:pt x="1085080" y="776086"/>
                </a:cubicBezTo>
                <a:cubicBezTo>
                  <a:pt x="1140763" y="795544"/>
                  <a:pt x="1110309" y="730471"/>
                  <a:pt x="1131224" y="706160"/>
                </a:cubicBezTo>
                <a:lnTo>
                  <a:pt x="1138051" y="702034"/>
                </a:lnTo>
                <a:lnTo>
                  <a:pt x="1158800" y="700004"/>
                </a:lnTo>
                <a:lnTo>
                  <a:pt x="1166947" y="700762"/>
                </a:lnTo>
                <a:cubicBezTo>
                  <a:pt x="1172432" y="700717"/>
                  <a:pt x="1175913" y="699961"/>
                  <a:pt x="1178135" y="698631"/>
                </a:cubicBezTo>
                <a:lnTo>
                  <a:pt x="1178301" y="698094"/>
                </a:lnTo>
                <a:lnTo>
                  <a:pt x="1188995" y="697048"/>
                </a:lnTo>
                <a:cubicBezTo>
                  <a:pt x="1207294" y="696390"/>
                  <a:pt x="1225337" y="696802"/>
                  <a:pt x="1242716" y="698052"/>
                </a:cubicBezTo>
                <a:cubicBezTo>
                  <a:pt x="1250387" y="668345"/>
                  <a:pt x="1318259" y="689091"/>
                  <a:pt x="1299977" y="639196"/>
                </a:cubicBezTo>
                <a:cubicBezTo>
                  <a:pt x="1323072" y="639367"/>
                  <a:pt x="1341279" y="658105"/>
                  <a:pt x="1326190" y="625955"/>
                </a:cubicBezTo>
                <a:cubicBezTo>
                  <a:pt x="1333572" y="625050"/>
                  <a:pt x="1337406" y="621362"/>
                  <a:pt x="1339600" y="616295"/>
                </a:cubicBezTo>
                <a:lnTo>
                  <a:pt x="1340054" y="614022"/>
                </a:lnTo>
                <a:lnTo>
                  <a:pt x="1391606" y="615229"/>
                </a:lnTo>
                <a:lnTo>
                  <a:pt x="1397565" y="611490"/>
                </a:lnTo>
                <a:lnTo>
                  <a:pt x="1432302" y="617267"/>
                </a:lnTo>
                <a:lnTo>
                  <a:pt x="1449644" y="617591"/>
                </a:lnTo>
                <a:lnTo>
                  <a:pt x="1455793" y="623174"/>
                </a:lnTo>
                <a:cubicBezTo>
                  <a:pt x="1461744" y="626151"/>
                  <a:pt x="1469373" y="626493"/>
                  <a:pt x="1480758" y="620863"/>
                </a:cubicBezTo>
                <a:lnTo>
                  <a:pt x="1483154" y="618527"/>
                </a:lnTo>
                <a:lnTo>
                  <a:pt x="1505495" y="624325"/>
                </a:lnTo>
                <a:cubicBezTo>
                  <a:pt x="1512992" y="627532"/>
                  <a:pt x="1520025" y="632078"/>
                  <a:pt x="1526340" y="638496"/>
                </a:cubicBezTo>
                <a:cubicBezTo>
                  <a:pt x="1586113" y="586768"/>
                  <a:pt x="1659006" y="610309"/>
                  <a:pt x="1731986" y="589682"/>
                </a:cubicBezTo>
                <a:cubicBezTo>
                  <a:pt x="1750397" y="523106"/>
                  <a:pt x="1896056" y="573257"/>
                  <a:pt x="1927935" y="628540"/>
                </a:cubicBezTo>
                <a:cubicBezTo>
                  <a:pt x="1912854" y="559823"/>
                  <a:pt x="2112261" y="676347"/>
                  <a:pt x="2039075" y="599964"/>
                </a:cubicBezTo>
                <a:cubicBezTo>
                  <a:pt x="2066036" y="601198"/>
                  <a:pt x="2086366" y="569532"/>
                  <a:pt x="2066980" y="550413"/>
                </a:cubicBezTo>
                <a:cubicBezTo>
                  <a:pt x="2155364" y="582582"/>
                  <a:pt x="2259548" y="514786"/>
                  <a:pt x="2352236" y="519602"/>
                </a:cubicBezTo>
                <a:cubicBezTo>
                  <a:pt x="2388450" y="459394"/>
                  <a:pt x="2373298" y="511682"/>
                  <a:pt x="2420791" y="492826"/>
                </a:cubicBezTo>
                <a:cubicBezTo>
                  <a:pt x="2417962" y="542563"/>
                  <a:pt x="2475071" y="455098"/>
                  <a:pt x="2489932" y="507864"/>
                </a:cubicBezTo>
                <a:cubicBezTo>
                  <a:pt x="2498105" y="502761"/>
                  <a:pt x="2505553" y="496153"/>
                  <a:pt x="2512917" y="489127"/>
                </a:cubicBezTo>
                <a:lnTo>
                  <a:pt x="2516783" y="485473"/>
                </a:lnTo>
                <a:lnTo>
                  <a:pt x="2534360" y="480064"/>
                </a:lnTo>
                <a:lnTo>
                  <a:pt x="2536691" y="467018"/>
                </a:lnTo>
                <a:lnTo>
                  <a:pt x="2561265" y="450623"/>
                </a:lnTo>
                <a:cubicBezTo>
                  <a:pt x="2570872" y="446262"/>
                  <a:pt x="2581686" y="443655"/>
                  <a:pt x="2594349" y="443884"/>
                </a:cubicBezTo>
                <a:cubicBezTo>
                  <a:pt x="2640435" y="464638"/>
                  <a:pt x="2696955" y="396361"/>
                  <a:pt x="2754324" y="424766"/>
                </a:cubicBezTo>
                <a:cubicBezTo>
                  <a:pt x="2775130" y="430896"/>
                  <a:pt x="2837731" y="423458"/>
                  <a:pt x="2848470" y="405966"/>
                </a:cubicBezTo>
                <a:cubicBezTo>
                  <a:pt x="2861295" y="401100"/>
                  <a:pt x="2876936" y="405309"/>
                  <a:pt x="2881772" y="387260"/>
                </a:cubicBezTo>
                <a:cubicBezTo>
                  <a:pt x="2890299" y="365261"/>
                  <a:pt x="2938134" y="392997"/>
                  <a:pt x="2929932" y="368912"/>
                </a:cubicBezTo>
                <a:cubicBezTo>
                  <a:pt x="2963844" y="387799"/>
                  <a:pt x="2986550" y="341223"/>
                  <a:pt x="3013020" y="327578"/>
                </a:cubicBezTo>
                <a:cubicBezTo>
                  <a:pt x="3040041" y="346996"/>
                  <a:pt x="3068934" y="299222"/>
                  <a:pt x="3127968" y="287613"/>
                </a:cubicBezTo>
                <a:cubicBezTo>
                  <a:pt x="3157770" y="310215"/>
                  <a:pt x="3167695" y="279445"/>
                  <a:pt x="3222191" y="307887"/>
                </a:cubicBezTo>
                <a:cubicBezTo>
                  <a:pt x="3223593" y="304249"/>
                  <a:pt x="3225533" y="300801"/>
                  <a:pt x="3227953" y="297650"/>
                </a:cubicBezTo>
                <a:cubicBezTo>
                  <a:pt x="3242008" y="279345"/>
                  <a:pt x="3268831" y="274825"/>
                  <a:pt x="3287859" y="287558"/>
                </a:cubicBezTo>
                <a:cubicBezTo>
                  <a:pt x="3373144" y="323866"/>
                  <a:pt x="3442657" y="311681"/>
                  <a:pt x="3510042" y="311820"/>
                </a:cubicBezTo>
                <a:cubicBezTo>
                  <a:pt x="3585274" y="306641"/>
                  <a:pt x="3525753" y="258887"/>
                  <a:pt x="3626773" y="290452"/>
                </a:cubicBezTo>
                <a:cubicBezTo>
                  <a:pt x="3633124" y="269835"/>
                  <a:pt x="3644693" y="267134"/>
                  <a:pt x="3666217" y="273255"/>
                </a:cubicBezTo>
                <a:cubicBezTo>
                  <a:pt x="3702502" y="269310"/>
                  <a:pt x="3690563" y="221720"/>
                  <a:pt x="3732427" y="245039"/>
                </a:cubicBezTo>
                <a:cubicBezTo>
                  <a:pt x="3720985" y="220241"/>
                  <a:pt x="3798776" y="224539"/>
                  <a:pt x="3777022" y="200276"/>
                </a:cubicBezTo>
                <a:cubicBezTo>
                  <a:pt x="3781759" y="193499"/>
                  <a:pt x="3786499" y="190723"/>
                  <a:pt x="3791246" y="189996"/>
                </a:cubicBezTo>
                <a:cubicBezTo>
                  <a:pt x="3800740" y="188542"/>
                  <a:pt x="3810265" y="195284"/>
                  <a:pt x="3819864" y="194605"/>
                </a:cubicBezTo>
                <a:lnTo>
                  <a:pt x="3830398" y="188383"/>
                </a:lnTo>
                <a:lnTo>
                  <a:pt x="3834360" y="188992"/>
                </a:lnTo>
                <a:lnTo>
                  <a:pt x="3843715" y="188752"/>
                </a:lnTo>
                <a:lnTo>
                  <a:pt x="3842609" y="197386"/>
                </a:lnTo>
                <a:cubicBezTo>
                  <a:pt x="3840673" y="205638"/>
                  <a:pt x="3839248" y="214671"/>
                  <a:pt x="3853961" y="213380"/>
                </a:cubicBezTo>
                <a:cubicBezTo>
                  <a:pt x="3884396" y="206569"/>
                  <a:pt x="3895082" y="241941"/>
                  <a:pt x="3907640" y="207568"/>
                </a:cubicBezTo>
                <a:lnTo>
                  <a:pt x="3910449" y="197808"/>
                </a:lnTo>
                <a:lnTo>
                  <a:pt x="3917197" y="196121"/>
                </a:lnTo>
                <a:cubicBezTo>
                  <a:pt x="3920833" y="196372"/>
                  <a:pt x="3922919" y="198717"/>
                  <a:pt x="3922400" y="205056"/>
                </a:cubicBezTo>
                <a:cubicBezTo>
                  <a:pt x="3950680" y="178467"/>
                  <a:pt x="3984062" y="218098"/>
                  <a:pt x="4013061" y="224874"/>
                </a:cubicBezTo>
                <a:cubicBezTo>
                  <a:pt x="4034530" y="199451"/>
                  <a:pt x="4074202" y="238734"/>
                  <a:pt x="4134285" y="235592"/>
                </a:cubicBezTo>
                <a:cubicBezTo>
                  <a:pt x="4157674" y="206403"/>
                  <a:pt x="4174806" y="233822"/>
                  <a:pt x="4220717" y="192946"/>
                </a:cubicBezTo>
                <a:cubicBezTo>
                  <a:pt x="4222964" y="196132"/>
                  <a:pt x="4225687" y="199002"/>
                  <a:pt x="4228802" y="201468"/>
                </a:cubicBezTo>
                <a:cubicBezTo>
                  <a:pt x="4246898" y="215792"/>
                  <a:pt x="4274013" y="213632"/>
                  <a:pt x="4289361" y="196642"/>
                </a:cubicBezTo>
                <a:cubicBezTo>
                  <a:pt x="4363212" y="140627"/>
                  <a:pt x="4433598" y="135488"/>
                  <a:pt x="4498913" y="118915"/>
                </a:cubicBezTo>
                <a:cubicBezTo>
                  <a:pt x="4573135" y="105586"/>
                  <a:pt x="4527062" y="166416"/>
                  <a:pt x="4617330" y="111163"/>
                </a:cubicBezTo>
                <a:cubicBezTo>
                  <a:pt x="4628518" y="129608"/>
                  <a:pt x="4640397" y="129405"/>
                  <a:pt x="4659778" y="118219"/>
                </a:cubicBezTo>
                <a:cubicBezTo>
                  <a:pt x="4695929" y="113193"/>
                  <a:pt x="4695958" y="162259"/>
                  <a:pt x="4730870" y="129432"/>
                </a:cubicBezTo>
                <a:cubicBezTo>
                  <a:pt x="4725822" y="156271"/>
                  <a:pt x="4800214" y="133127"/>
                  <a:pt x="4785037" y="161964"/>
                </a:cubicBezTo>
                <a:cubicBezTo>
                  <a:pt x="4810025" y="183633"/>
                  <a:pt x="4819434" y="143205"/>
                  <a:pt x="4844073" y="161768"/>
                </a:cubicBezTo>
                <a:cubicBezTo>
                  <a:pt x="4870797" y="164132"/>
                  <a:pt x="4827288" y="135164"/>
                  <a:pt x="4856454" y="130488"/>
                </a:cubicBezTo>
                <a:cubicBezTo>
                  <a:pt x="4892086" y="129553"/>
                  <a:pt x="4889263" y="81477"/>
                  <a:pt x="4920038" y="140418"/>
                </a:cubicBezTo>
                <a:cubicBezTo>
                  <a:pt x="4956358" y="122308"/>
                  <a:pt x="4965108" y="149263"/>
                  <a:pt x="5016639" y="158905"/>
                </a:cubicBezTo>
                <a:cubicBezTo>
                  <a:pt x="5037063" y="141828"/>
                  <a:pt x="5054534" y="147986"/>
                  <a:pt x="5072009" y="161502"/>
                </a:cubicBezTo>
                <a:cubicBezTo>
                  <a:pt x="5121260" y="153653"/>
                  <a:pt x="5167555" y="172635"/>
                  <a:pt x="5223626" y="177356"/>
                </a:cubicBezTo>
                <a:cubicBezTo>
                  <a:pt x="5282824" y="155243"/>
                  <a:pt x="5315859" y="195041"/>
                  <a:pt x="5375773" y="199913"/>
                </a:cubicBezTo>
                <a:cubicBezTo>
                  <a:pt x="5432511" y="156218"/>
                  <a:pt x="5417550" y="256036"/>
                  <a:pt x="5467502" y="250963"/>
                </a:cubicBezTo>
                <a:cubicBezTo>
                  <a:pt x="5547124" y="209975"/>
                  <a:pt x="5467171" y="283839"/>
                  <a:pt x="5592395" y="265434"/>
                </a:cubicBezTo>
                <a:cubicBezTo>
                  <a:pt x="5599201" y="258867"/>
                  <a:pt x="5614752" y="264706"/>
                  <a:pt x="5613532" y="273379"/>
                </a:cubicBezTo>
                <a:cubicBezTo>
                  <a:pt x="5621390" y="270408"/>
                  <a:pt x="5639720" y="253173"/>
                  <a:pt x="5642173" y="266904"/>
                </a:cubicBezTo>
                <a:cubicBezTo>
                  <a:pt x="5682296" y="267049"/>
                  <a:pt x="5721812" y="257513"/>
                  <a:pt x="5756910" y="239211"/>
                </a:cubicBezTo>
                <a:cubicBezTo>
                  <a:pt x="5834998" y="260050"/>
                  <a:pt x="5790596" y="197229"/>
                  <a:pt x="5846667" y="201786"/>
                </a:cubicBezTo>
                <a:cubicBezTo>
                  <a:pt x="5892444" y="227312"/>
                  <a:pt x="5908324" y="204527"/>
                  <a:pt x="5960732" y="220708"/>
                </a:cubicBezTo>
                <a:cubicBezTo>
                  <a:pt x="5977124" y="175349"/>
                  <a:pt x="6009640" y="223654"/>
                  <a:pt x="6029542" y="210339"/>
                </a:cubicBezTo>
                <a:cubicBezTo>
                  <a:pt x="6063108" y="261420"/>
                  <a:pt x="6107411" y="160034"/>
                  <a:pt x="6141123" y="159923"/>
                </a:cubicBezTo>
                <a:cubicBezTo>
                  <a:pt x="6198068" y="167749"/>
                  <a:pt x="6260628" y="219715"/>
                  <a:pt x="6290640" y="167441"/>
                </a:cubicBezTo>
                <a:cubicBezTo>
                  <a:pt x="6295193" y="188689"/>
                  <a:pt x="6290494" y="217816"/>
                  <a:pt x="6322806" y="213293"/>
                </a:cubicBezTo>
                <a:cubicBezTo>
                  <a:pt x="6335911" y="223881"/>
                  <a:pt x="6338726" y="256581"/>
                  <a:pt x="6364914" y="240140"/>
                </a:cubicBezTo>
                <a:cubicBezTo>
                  <a:pt x="6331888" y="211628"/>
                  <a:pt x="6385856" y="207033"/>
                  <a:pt x="6380420" y="173195"/>
                </a:cubicBezTo>
                <a:cubicBezTo>
                  <a:pt x="6420580" y="151473"/>
                  <a:pt x="6513519" y="179296"/>
                  <a:pt x="6507891" y="118474"/>
                </a:cubicBezTo>
                <a:cubicBezTo>
                  <a:pt x="6519398" y="82452"/>
                  <a:pt x="6571830" y="137398"/>
                  <a:pt x="6571807" y="98636"/>
                </a:cubicBezTo>
                <a:cubicBezTo>
                  <a:pt x="6594702" y="123421"/>
                  <a:pt x="6634676" y="82071"/>
                  <a:pt x="6671880" y="82931"/>
                </a:cubicBezTo>
                <a:cubicBezTo>
                  <a:pt x="6678855" y="65407"/>
                  <a:pt x="6687415" y="66196"/>
                  <a:pt x="6702266" y="75470"/>
                </a:cubicBezTo>
                <a:cubicBezTo>
                  <a:pt x="6747004" y="78450"/>
                  <a:pt x="6798307" y="53072"/>
                  <a:pt x="6845802" y="24496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05317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0DCC097-1DB8-4B6D-85D0-6FBA0E1CA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0B58608-23C8-4441-994D-C6823EEE1D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2083506"/>
          </a:xfrm>
          <a:custGeom>
            <a:avLst/>
            <a:gdLst>
              <a:gd name="connsiteX0" fmla="*/ 0 w 12191999"/>
              <a:gd name="connsiteY0" fmla="*/ 0 h 2083506"/>
              <a:gd name="connsiteX1" fmla="*/ 9429748 w 12191999"/>
              <a:gd name="connsiteY1" fmla="*/ 0 h 2083506"/>
              <a:gd name="connsiteX2" fmla="*/ 9429748 w 12191999"/>
              <a:gd name="connsiteY2" fmla="*/ 1 h 2083506"/>
              <a:gd name="connsiteX3" fmla="*/ 12191999 w 12191999"/>
              <a:gd name="connsiteY3" fmla="*/ 1 h 2083506"/>
              <a:gd name="connsiteX4" fmla="*/ 12191999 w 12191999"/>
              <a:gd name="connsiteY4" fmla="*/ 1164372 h 2083506"/>
              <a:gd name="connsiteX5" fmla="*/ 12147852 w 12191999"/>
              <a:gd name="connsiteY5" fmla="*/ 1163783 h 2083506"/>
              <a:gd name="connsiteX6" fmla="*/ 11993604 w 12191999"/>
              <a:gd name="connsiteY6" fmla="*/ 1153496 h 2083506"/>
              <a:gd name="connsiteX7" fmla="*/ 11865319 w 12191999"/>
              <a:gd name="connsiteY7" fmla="*/ 1176624 h 2083506"/>
              <a:gd name="connsiteX8" fmla="*/ 11718353 w 12191999"/>
              <a:gd name="connsiteY8" fmla="*/ 1209136 h 2083506"/>
              <a:gd name="connsiteX9" fmla="*/ 11609067 w 12191999"/>
              <a:gd name="connsiteY9" fmla="*/ 1218512 h 2083506"/>
              <a:gd name="connsiteX10" fmla="*/ 11545958 w 12191999"/>
              <a:gd name="connsiteY10" fmla="*/ 1240430 h 2083506"/>
              <a:gd name="connsiteX11" fmla="*/ 11445770 w 12191999"/>
              <a:gd name="connsiteY11" fmla="*/ 1225780 h 2083506"/>
              <a:gd name="connsiteX12" fmla="*/ 11398842 w 12191999"/>
              <a:gd name="connsiteY12" fmla="*/ 1227250 h 2083506"/>
              <a:gd name="connsiteX13" fmla="*/ 11240093 w 12191999"/>
              <a:gd name="connsiteY13" fmla="*/ 1266797 h 2083506"/>
              <a:gd name="connsiteX14" fmla="*/ 11141364 w 12191999"/>
              <a:gd name="connsiteY14" fmla="*/ 1288059 h 2083506"/>
              <a:gd name="connsiteX15" fmla="*/ 11015396 w 12191999"/>
              <a:gd name="connsiteY15" fmla="*/ 1353104 h 2083506"/>
              <a:gd name="connsiteX16" fmla="*/ 10973905 w 12191999"/>
              <a:gd name="connsiteY16" fmla="*/ 1365109 h 2083506"/>
              <a:gd name="connsiteX17" fmla="*/ 10904858 w 12191999"/>
              <a:gd name="connsiteY17" fmla="*/ 1371966 h 2083506"/>
              <a:gd name="connsiteX18" fmla="*/ 10827883 w 12191999"/>
              <a:gd name="connsiteY18" fmla="*/ 1410270 h 2083506"/>
              <a:gd name="connsiteX19" fmla="*/ 10690996 w 12191999"/>
              <a:gd name="connsiteY19" fmla="*/ 1426394 h 2083506"/>
              <a:gd name="connsiteX20" fmla="*/ 10624461 w 12191999"/>
              <a:gd name="connsiteY20" fmla="*/ 1444283 h 2083506"/>
              <a:gd name="connsiteX21" fmla="*/ 10517208 w 12191999"/>
              <a:gd name="connsiteY21" fmla="*/ 1478947 h 2083506"/>
              <a:gd name="connsiteX22" fmla="*/ 10497937 w 12191999"/>
              <a:gd name="connsiteY22" fmla="*/ 1469831 h 2083506"/>
              <a:gd name="connsiteX23" fmla="*/ 10471201 w 12191999"/>
              <a:gd name="connsiteY23" fmla="*/ 1486037 h 2083506"/>
              <a:gd name="connsiteX24" fmla="*/ 10448263 w 12191999"/>
              <a:gd name="connsiteY24" fmla="*/ 1478223 h 2083506"/>
              <a:gd name="connsiteX25" fmla="*/ 10388089 w 12191999"/>
              <a:gd name="connsiteY25" fmla="*/ 1507175 h 2083506"/>
              <a:gd name="connsiteX26" fmla="*/ 10333720 w 12191999"/>
              <a:gd name="connsiteY26" fmla="*/ 1515848 h 2083506"/>
              <a:gd name="connsiteX27" fmla="*/ 10104338 w 12191999"/>
              <a:gd name="connsiteY27" fmla="*/ 1569424 h 2083506"/>
              <a:gd name="connsiteX28" fmla="*/ 9910445 w 12191999"/>
              <a:gd name="connsiteY28" fmla="*/ 1632275 h 2083506"/>
              <a:gd name="connsiteX29" fmla="*/ 9770872 w 12191999"/>
              <a:gd name="connsiteY29" fmla="*/ 1688088 h 2083506"/>
              <a:gd name="connsiteX30" fmla="*/ 9733849 w 12191999"/>
              <a:gd name="connsiteY30" fmla="*/ 1700034 h 2083506"/>
              <a:gd name="connsiteX31" fmla="*/ 9703714 w 12191999"/>
              <a:gd name="connsiteY31" fmla="*/ 1730093 h 2083506"/>
              <a:gd name="connsiteX32" fmla="*/ 9698351 w 12191999"/>
              <a:gd name="connsiteY32" fmla="*/ 1730377 h 2083506"/>
              <a:gd name="connsiteX33" fmla="*/ 9632895 w 12191999"/>
              <a:gd name="connsiteY33" fmla="*/ 1736363 h 2083506"/>
              <a:gd name="connsiteX34" fmla="*/ 9569107 w 12191999"/>
              <a:gd name="connsiteY34" fmla="*/ 1741010 h 2083506"/>
              <a:gd name="connsiteX35" fmla="*/ 9536451 w 12191999"/>
              <a:gd name="connsiteY35" fmla="*/ 1755120 h 2083506"/>
              <a:gd name="connsiteX36" fmla="*/ 9529385 w 12191999"/>
              <a:gd name="connsiteY36" fmla="*/ 1757515 h 2083506"/>
              <a:gd name="connsiteX37" fmla="*/ 9498527 w 12191999"/>
              <a:gd name="connsiteY37" fmla="*/ 1753117 h 2083506"/>
              <a:gd name="connsiteX38" fmla="*/ 9436642 w 12191999"/>
              <a:gd name="connsiteY38" fmla="*/ 1755478 h 2083506"/>
              <a:gd name="connsiteX39" fmla="*/ 9429748 w 12191999"/>
              <a:gd name="connsiteY39" fmla="*/ 1756317 h 2083506"/>
              <a:gd name="connsiteX40" fmla="*/ 9429748 w 12191999"/>
              <a:gd name="connsiteY40" fmla="*/ 1768745 h 2083506"/>
              <a:gd name="connsiteX41" fmla="*/ 9425802 w 12191999"/>
              <a:gd name="connsiteY41" fmla="*/ 1769273 h 2083506"/>
              <a:gd name="connsiteX42" fmla="*/ 9349763 w 12191999"/>
              <a:gd name="connsiteY42" fmla="*/ 1776107 h 2083506"/>
              <a:gd name="connsiteX43" fmla="*/ 9256503 w 12191999"/>
              <a:gd name="connsiteY43" fmla="*/ 1800699 h 2083506"/>
              <a:gd name="connsiteX44" fmla="*/ 9222873 w 12191999"/>
              <a:gd name="connsiteY44" fmla="*/ 1803003 h 2083506"/>
              <a:gd name="connsiteX45" fmla="*/ 9224095 w 12191999"/>
              <a:gd name="connsiteY45" fmla="*/ 1807355 h 2083506"/>
              <a:gd name="connsiteX46" fmla="*/ 9211603 w 12191999"/>
              <a:gd name="connsiteY46" fmla="*/ 1807675 h 2083506"/>
              <a:gd name="connsiteX47" fmla="*/ 9183719 w 12191999"/>
              <a:gd name="connsiteY47" fmla="*/ 1807781 h 2083506"/>
              <a:gd name="connsiteX48" fmla="*/ 9100221 w 12191999"/>
              <a:gd name="connsiteY48" fmla="*/ 1808989 h 2083506"/>
              <a:gd name="connsiteX49" fmla="*/ 9077439 w 12191999"/>
              <a:gd name="connsiteY49" fmla="*/ 1817333 h 2083506"/>
              <a:gd name="connsiteX50" fmla="*/ 9055889 w 12191999"/>
              <a:gd name="connsiteY50" fmla="*/ 1817464 h 2083506"/>
              <a:gd name="connsiteX51" fmla="*/ 8930912 w 12191999"/>
              <a:gd name="connsiteY51" fmla="*/ 1828648 h 2083506"/>
              <a:gd name="connsiteX52" fmla="*/ 8913729 w 12191999"/>
              <a:gd name="connsiteY52" fmla="*/ 1829483 h 2083506"/>
              <a:gd name="connsiteX53" fmla="*/ 8904423 w 12191999"/>
              <a:gd name="connsiteY53" fmla="*/ 1833234 h 2083506"/>
              <a:gd name="connsiteX54" fmla="*/ 8871099 w 12191999"/>
              <a:gd name="connsiteY54" fmla="*/ 1833979 h 2083506"/>
              <a:gd name="connsiteX55" fmla="*/ 8869557 w 12191999"/>
              <a:gd name="connsiteY55" fmla="*/ 1836113 h 2083506"/>
              <a:gd name="connsiteX56" fmla="*/ 8760021 w 12191999"/>
              <a:gd name="connsiteY56" fmla="*/ 1854442 h 2083506"/>
              <a:gd name="connsiteX57" fmla="*/ 8741254 w 12191999"/>
              <a:gd name="connsiteY57" fmla="*/ 1857469 h 2083506"/>
              <a:gd name="connsiteX58" fmla="*/ 8725039 w 12191999"/>
              <a:gd name="connsiteY58" fmla="*/ 1856552 h 2083506"/>
              <a:gd name="connsiteX59" fmla="*/ 8635265 w 12191999"/>
              <a:gd name="connsiteY59" fmla="*/ 1859168 h 2083506"/>
              <a:gd name="connsiteX60" fmla="*/ 8613911 w 12191999"/>
              <a:gd name="connsiteY60" fmla="*/ 1857561 h 2083506"/>
              <a:gd name="connsiteX61" fmla="*/ 8604931 w 12191999"/>
              <a:gd name="connsiteY61" fmla="*/ 1854170 h 2083506"/>
              <a:gd name="connsiteX62" fmla="*/ 8570171 w 12191999"/>
              <a:gd name="connsiteY62" fmla="*/ 1860579 h 2083506"/>
              <a:gd name="connsiteX63" fmla="*/ 8516537 w 12191999"/>
              <a:gd name="connsiteY63" fmla="*/ 1864971 h 2083506"/>
              <a:gd name="connsiteX64" fmla="*/ 8491046 w 12191999"/>
              <a:gd name="connsiteY64" fmla="*/ 1868141 h 2083506"/>
              <a:gd name="connsiteX65" fmla="*/ 8470478 w 12191999"/>
              <a:gd name="connsiteY65" fmla="*/ 1866216 h 2083506"/>
              <a:gd name="connsiteX66" fmla="*/ 8353433 w 12191999"/>
              <a:gd name="connsiteY66" fmla="*/ 1865729 h 2083506"/>
              <a:gd name="connsiteX67" fmla="*/ 8347675 w 12191999"/>
              <a:gd name="connsiteY67" fmla="*/ 1865075 h 2083506"/>
              <a:gd name="connsiteX68" fmla="*/ 8343939 w 12191999"/>
              <a:gd name="connsiteY68" fmla="*/ 1865677 h 2083506"/>
              <a:gd name="connsiteX69" fmla="*/ 8221566 w 12191999"/>
              <a:gd name="connsiteY69" fmla="*/ 1881148 h 2083506"/>
              <a:gd name="connsiteX70" fmla="*/ 8066095 w 12191999"/>
              <a:gd name="connsiteY70" fmla="*/ 1919902 h 2083506"/>
              <a:gd name="connsiteX71" fmla="*/ 8044849 w 12191999"/>
              <a:gd name="connsiteY71" fmla="*/ 1916308 h 2083506"/>
              <a:gd name="connsiteX72" fmla="*/ 8041142 w 12191999"/>
              <a:gd name="connsiteY72" fmla="*/ 1915506 h 2083506"/>
              <a:gd name="connsiteX73" fmla="*/ 8022159 w 12191999"/>
              <a:gd name="connsiteY73" fmla="*/ 1911521 h 2083506"/>
              <a:gd name="connsiteX74" fmla="*/ 7944932 w 12191999"/>
              <a:gd name="connsiteY74" fmla="*/ 1917265 h 2083506"/>
              <a:gd name="connsiteX75" fmla="*/ 7879011 w 12191999"/>
              <a:gd name="connsiteY75" fmla="*/ 1928570 h 2083506"/>
              <a:gd name="connsiteX76" fmla="*/ 7865529 w 12191999"/>
              <a:gd name="connsiteY76" fmla="*/ 1934399 h 2083506"/>
              <a:gd name="connsiteX77" fmla="*/ 7774801 w 12191999"/>
              <a:gd name="connsiteY77" fmla="*/ 1947969 h 2083506"/>
              <a:gd name="connsiteX78" fmla="*/ 7748398 w 12191999"/>
              <a:gd name="connsiteY78" fmla="*/ 1955982 h 2083506"/>
              <a:gd name="connsiteX79" fmla="*/ 7740684 w 12191999"/>
              <a:gd name="connsiteY79" fmla="*/ 1955717 h 2083506"/>
              <a:gd name="connsiteX80" fmla="*/ 7712976 w 12191999"/>
              <a:gd name="connsiteY80" fmla="*/ 1960442 h 2083506"/>
              <a:gd name="connsiteX81" fmla="*/ 7699956 w 12191999"/>
              <a:gd name="connsiteY81" fmla="*/ 1966104 h 2083506"/>
              <a:gd name="connsiteX82" fmla="*/ 7684158 w 12191999"/>
              <a:gd name="connsiteY82" fmla="*/ 1962927 h 2083506"/>
              <a:gd name="connsiteX83" fmla="*/ 7643109 w 12191999"/>
              <a:gd name="connsiteY83" fmla="*/ 1964400 h 2083506"/>
              <a:gd name="connsiteX84" fmla="*/ 7630180 w 12191999"/>
              <a:gd name="connsiteY84" fmla="*/ 1970266 h 2083506"/>
              <a:gd name="connsiteX85" fmla="*/ 7609131 w 12191999"/>
              <a:gd name="connsiteY85" fmla="*/ 1971774 h 2083506"/>
              <a:gd name="connsiteX86" fmla="*/ 7555555 w 12191999"/>
              <a:gd name="connsiteY86" fmla="*/ 1969491 h 2083506"/>
              <a:gd name="connsiteX87" fmla="*/ 7520919 w 12191999"/>
              <a:gd name="connsiteY87" fmla="*/ 1970177 h 2083506"/>
              <a:gd name="connsiteX88" fmla="*/ 7456258 w 12191999"/>
              <a:gd name="connsiteY88" fmla="*/ 1960468 h 2083506"/>
              <a:gd name="connsiteX89" fmla="*/ 7393047 w 12191999"/>
              <a:gd name="connsiteY89" fmla="*/ 1952408 h 2083506"/>
              <a:gd name="connsiteX90" fmla="*/ 7199912 w 12191999"/>
              <a:gd name="connsiteY90" fmla="*/ 1959913 h 2083506"/>
              <a:gd name="connsiteX91" fmla="*/ 7146774 w 12191999"/>
              <a:gd name="connsiteY91" fmla="*/ 1956641 h 2083506"/>
              <a:gd name="connsiteX92" fmla="*/ 7122244 w 12191999"/>
              <a:gd name="connsiteY92" fmla="*/ 1953891 h 2083506"/>
              <a:gd name="connsiteX93" fmla="*/ 7032241 w 12191999"/>
              <a:gd name="connsiteY93" fmla="*/ 1962723 h 2083506"/>
              <a:gd name="connsiteX94" fmla="*/ 6941492 w 12191999"/>
              <a:gd name="connsiteY94" fmla="*/ 1976868 h 2083506"/>
              <a:gd name="connsiteX95" fmla="*/ 6906514 w 12191999"/>
              <a:gd name="connsiteY95" fmla="*/ 1968589 h 2083506"/>
              <a:gd name="connsiteX96" fmla="*/ 6826395 w 12191999"/>
              <a:gd name="connsiteY96" fmla="*/ 1974141 h 2083506"/>
              <a:gd name="connsiteX97" fmla="*/ 6716431 w 12191999"/>
              <a:gd name="connsiteY97" fmla="*/ 2004297 h 2083506"/>
              <a:gd name="connsiteX98" fmla="*/ 6569607 w 12191999"/>
              <a:gd name="connsiteY98" fmla="*/ 2015496 h 2083506"/>
              <a:gd name="connsiteX99" fmla="*/ 6561430 w 12191999"/>
              <a:gd name="connsiteY99" fmla="*/ 2020996 h 2083506"/>
              <a:gd name="connsiteX100" fmla="*/ 6549371 w 12191999"/>
              <a:gd name="connsiteY100" fmla="*/ 2024747 h 2083506"/>
              <a:gd name="connsiteX101" fmla="*/ 6547040 w 12191999"/>
              <a:gd name="connsiteY101" fmla="*/ 2024474 h 2083506"/>
              <a:gd name="connsiteX102" fmla="*/ 6530482 w 12191999"/>
              <a:gd name="connsiteY102" fmla="*/ 2026659 h 2083506"/>
              <a:gd name="connsiteX103" fmla="*/ 6528565 w 12191999"/>
              <a:gd name="connsiteY103" fmla="*/ 2028600 h 2083506"/>
              <a:gd name="connsiteX104" fmla="*/ 6517741 w 12191999"/>
              <a:gd name="connsiteY104" fmla="*/ 2030558 h 2083506"/>
              <a:gd name="connsiteX105" fmla="*/ 6497855 w 12191999"/>
              <a:gd name="connsiteY105" fmla="*/ 2035650 h 2083506"/>
              <a:gd name="connsiteX106" fmla="*/ 6492785 w 12191999"/>
              <a:gd name="connsiteY106" fmla="*/ 2035444 h 2083506"/>
              <a:gd name="connsiteX107" fmla="*/ 6460692 w 12191999"/>
              <a:gd name="connsiteY107" fmla="*/ 2041321 h 2083506"/>
              <a:gd name="connsiteX108" fmla="*/ 6459609 w 12191999"/>
              <a:gd name="connsiteY108" fmla="*/ 2040851 h 2083506"/>
              <a:gd name="connsiteX109" fmla="*/ 6447765 w 12191999"/>
              <a:gd name="connsiteY109" fmla="*/ 2040102 h 2083506"/>
              <a:gd name="connsiteX110" fmla="*/ 6426590 w 12191999"/>
              <a:gd name="connsiteY110" fmla="*/ 2039928 h 2083506"/>
              <a:gd name="connsiteX111" fmla="*/ 6401693 w 12191999"/>
              <a:gd name="connsiteY111" fmla="*/ 2033537 h 2083506"/>
              <a:gd name="connsiteX112" fmla="*/ 6387141 w 12191999"/>
              <a:gd name="connsiteY112" fmla="*/ 2033161 h 2083506"/>
              <a:gd name="connsiteX113" fmla="*/ 6357846 w 12191999"/>
              <a:gd name="connsiteY113" fmla="*/ 2036782 h 2083506"/>
              <a:gd name="connsiteX114" fmla="*/ 6342914 w 12191999"/>
              <a:gd name="connsiteY114" fmla="*/ 2037585 h 2083506"/>
              <a:gd name="connsiteX115" fmla="*/ 6336300 w 12191999"/>
              <a:gd name="connsiteY115" fmla="*/ 2038781 h 2083506"/>
              <a:gd name="connsiteX116" fmla="*/ 6317178 w 12191999"/>
              <a:gd name="connsiteY116" fmla="*/ 2038968 h 2083506"/>
              <a:gd name="connsiteX117" fmla="*/ 6161427 w 12191999"/>
              <a:gd name="connsiteY117" fmla="*/ 2047338 h 2083506"/>
              <a:gd name="connsiteX118" fmla="*/ 6097339 w 12191999"/>
              <a:gd name="connsiteY118" fmla="*/ 2082438 h 2083506"/>
              <a:gd name="connsiteX119" fmla="*/ 6079059 w 12191999"/>
              <a:gd name="connsiteY119" fmla="*/ 2081299 h 2083506"/>
              <a:gd name="connsiteX120" fmla="*/ 5998439 w 12191999"/>
              <a:gd name="connsiteY120" fmla="*/ 2070958 h 2083506"/>
              <a:gd name="connsiteX121" fmla="*/ 5904290 w 12191999"/>
              <a:gd name="connsiteY121" fmla="*/ 2070255 h 2083506"/>
              <a:gd name="connsiteX122" fmla="*/ 5814867 w 12191999"/>
              <a:gd name="connsiteY122" fmla="*/ 2079032 h 2083506"/>
              <a:gd name="connsiteX123" fmla="*/ 5725743 w 12191999"/>
              <a:gd name="connsiteY123" fmla="*/ 2070558 h 2083506"/>
              <a:gd name="connsiteX124" fmla="*/ 5650546 w 12191999"/>
              <a:gd name="connsiteY124" fmla="*/ 2052412 h 2083506"/>
              <a:gd name="connsiteX125" fmla="*/ 5581284 w 12191999"/>
              <a:gd name="connsiteY125" fmla="*/ 2023175 h 2083506"/>
              <a:gd name="connsiteX126" fmla="*/ 5572593 w 12191999"/>
              <a:gd name="connsiteY126" fmla="*/ 2018391 h 2083506"/>
              <a:gd name="connsiteX127" fmla="*/ 5548580 w 12191999"/>
              <a:gd name="connsiteY127" fmla="*/ 2016951 h 2083506"/>
              <a:gd name="connsiteX128" fmla="*/ 5471173 w 12191999"/>
              <a:gd name="connsiteY128" fmla="*/ 2018786 h 2083506"/>
              <a:gd name="connsiteX129" fmla="*/ 5340320 w 12191999"/>
              <a:gd name="connsiteY129" fmla="*/ 2037611 h 2083506"/>
              <a:gd name="connsiteX130" fmla="*/ 5254376 w 12191999"/>
              <a:gd name="connsiteY130" fmla="*/ 2042928 h 2083506"/>
              <a:gd name="connsiteX131" fmla="*/ 5258035 w 12191999"/>
              <a:gd name="connsiteY131" fmla="*/ 2035649 h 2083506"/>
              <a:gd name="connsiteX132" fmla="*/ 5230622 w 12191999"/>
              <a:gd name="connsiteY132" fmla="*/ 2024576 h 2083506"/>
              <a:gd name="connsiteX133" fmla="*/ 5026203 w 12191999"/>
              <a:gd name="connsiteY133" fmla="*/ 2030162 h 2083506"/>
              <a:gd name="connsiteX134" fmla="*/ 4973988 w 12191999"/>
              <a:gd name="connsiteY134" fmla="*/ 2026668 h 2083506"/>
              <a:gd name="connsiteX135" fmla="*/ 4928030 w 12191999"/>
              <a:gd name="connsiteY135" fmla="*/ 2033642 h 2083506"/>
              <a:gd name="connsiteX136" fmla="*/ 4908970 w 12191999"/>
              <a:gd name="connsiteY136" fmla="*/ 2030033 h 2083506"/>
              <a:gd name="connsiteX137" fmla="*/ 4905679 w 12191999"/>
              <a:gd name="connsiteY137" fmla="*/ 2029300 h 2083506"/>
              <a:gd name="connsiteX138" fmla="*/ 4892525 w 12191999"/>
              <a:gd name="connsiteY138" fmla="*/ 2028768 h 2083506"/>
              <a:gd name="connsiteX139" fmla="*/ 4888818 w 12191999"/>
              <a:gd name="connsiteY139" fmla="*/ 2025619 h 2083506"/>
              <a:gd name="connsiteX140" fmla="*/ 4869018 w 12191999"/>
              <a:gd name="connsiteY140" fmla="*/ 2022668 h 2083506"/>
              <a:gd name="connsiteX141" fmla="*/ 4844804 w 12191999"/>
              <a:gd name="connsiteY141" fmla="*/ 2022527 h 2083506"/>
              <a:gd name="connsiteX142" fmla="*/ 4758778 w 12191999"/>
              <a:gd name="connsiteY142" fmla="*/ 2021694 h 2083506"/>
              <a:gd name="connsiteX143" fmla="*/ 4744748 w 12191999"/>
              <a:gd name="connsiteY143" fmla="*/ 2023396 h 2083506"/>
              <a:gd name="connsiteX144" fmla="*/ 4698956 w 12191999"/>
              <a:gd name="connsiteY144" fmla="*/ 2020558 h 2083506"/>
              <a:gd name="connsiteX145" fmla="*/ 4658147 w 12191999"/>
              <a:gd name="connsiteY145" fmla="*/ 2019920 h 2083506"/>
              <a:gd name="connsiteX146" fmla="*/ 4631706 w 12191999"/>
              <a:gd name="connsiteY146" fmla="*/ 2021274 h 2083506"/>
              <a:gd name="connsiteX147" fmla="*/ 4624776 w 12191999"/>
              <a:gd name="connsiteY147" fmla="*/ 2020152 h 2083506"/>
              <a:gd name="connsiteX148" fmla="*/ 4598150 w 12191999"/>
              <a:gd name="connsiteY148" fmla="*/ 2019429 h 2083506"/>
              <a:gd name="connsiteX149" fmla="*/ 4584588 w 12191999"/>
              <a:gd name="connsiteY149" fmla="*/ 2021092 h 2083506"/>
              <a:gd name="connsiteX150" fmla="*/ 4571203 w 12191999"/>
              <a:gd name="connsiteY150" fmla="*/ 2017263 h 2083506"/>
              <a:gd name="connsiteX151" fmla="*/ 4567930 w 12191999"/>
              <a:gd name="connsiteY151" fmla="*/ 2014458 h 2083506"/>
              <a:gd name="connsiteX152" fmla="*/ 4548984 w 12191999"/>
              <a:gd name="connsiteY152" fmla="*/ 2015717 h 2083506"/>
              <a:gd name="connsiteX153" fmla="*/ 4533451 w 12191999"/>
              <a:gd name="connsiteY153" fmla="*/ 2012976 h 2083506"/>
              <a:gd name="connsiteX154" fmla="*/ 4519910 w 12191999"/>
              <a:gd name="connsiteY154" fmla="*/ 2014768 h 2083506"/>
              <a:gd name="connsiteX155" fmla="*/ 4514290 w 12191999"/>
              <a:gd name="connsiteY155" fmla="*/ 2014364 h 2083506"/>
              <a:gd name="connsiteX156" fmla="*/ 4500320 w 12191999"/>
              <a:gd name="connsiteY156" fmla="*/ 2013007 h 2083506"/>
              <a:gd name="connsiteX157" fmla="*/ 4476219 w 12191999"/>
              <a:gd name="connsiteY157" fmla="*/ 2009993 h 2083506"/>
              <a:gd name="connsiteX158" fmla="*/ 4468701 w 12191999"/>
              <a:gd name="connsiteY158" fmla="*/ 2009574 h 2083506"/>
              <a:gd name="connsiteX159" fmla="*/ 4452333 w 12191999"/>
              <a:gd name="connsiteY159" fmla="*/ 2004964 h 2083506"/>
              <a:gd name="connsiteX160" fmla="*/ 4420644 w 12191999"/>
              <a:gd name="connsiteY160" fmla="*/ 2001021 h 2083506"/>
              <a:gd name="connsiteX161" fmla="*/ 4364856 w 12191999"/>
              <a:gd name="connsiteY161" fmla="*/ 1987267 h 2083506"/>
              <a:gd name="connsiteX162" fmla="*/ 4332062 w 12191999"/>
              <a:gd name="connsiteY162" fmla="*/ 1980703 h 2083506"/>
              <a:gd name="connsiteX163" fmla="*/ 4309876 w 12191999"/>
              <a:gd name="connsiteY163" fmla="*/ 1974653 h 2083506"/>
              <a:gd name="connsiteX164" fmla="*/ 4244391 w 12191999"/>
              <a:gd name="connsiteY164" fmla="*/ 1966109 h 2083506"/>
              <a:gd name="connsiteX165" fmla="*/ 4132071 w 12191999"/>
              <a:gd name="connsiteY165" fmla="*/ 1954813 h 2083506"/>
              <a:gd name="connsiteX166" fmla="*/ 4109069 w 12191999"/>
              <a:gd name="connsiteY166" fmla="*/ 1951778 h 2083506"/>
              <a:gd name="connsiteX167" fmla="*/ 4092908 w 12191999"/>
              <a:gd name="connsiteY167" fmla="*/ 1946662 h 2083506"/>
              <a:gd name="connsiteX168" fmla="*/ 4092306 w 12191999"/>
              <a:gd name="connsiteY168" fmla="*/ 1943291 h 2083506"/>
              <a:gd name="connsiteX169" fmla="*/ 4080234 w 12191999"/>
              <a:gd name="connsiteY169" fmla="*/ 1941219 h 2083506"/>
              <a:gd name="connsiteX170" fmla="*/ 4077778 w 12191999"/>
              <a:gd name="connsiteY170" fmla="*/ 1940145 h 2083506"/>
              <a:gd name="connsiteX171" fmla="*/ 4062936 w 12191999"/>
              <a:gd name="connsiteY171" fmla="*/ 1934506 h 2083506"/>
              <a:gd name="connsiteX172" fmla="*/ 4012506 w 12191999"/>
              <a:gd name="connsiteY172" fmla="*/ 1935475 h 2083506"/>
              <a:gd name="connsiteX173" fmla="*/ 3965880 w 12191999"/>
              <a:gd name="connsiteY173" fmla="*/ 1925968 h 2083506"/>
              <a:gd name="connsiteX174" fmla="*/ 3765338 w 12191999"/>
              <a:gd name="connsiteY174" fmla="*/ 1906649 h 2083506"/>
              <a:gd name="connsiteX175" fmla="*/ 3749493 w 12191999"/>
              <a:gd name="connsiteY175" fmla="*/ 1893071 h 2083506"/>
              <a:gd name="connsiteX176" fmla="*/ 3672704 w 12191999"/>
              <a:gd name="connsiteY176" fmla="*/ 1881383 h 2083506"/>
              <a:gd name="connsiteX177" fmla="*/ 3530082 w 12191999"/>
              <a:gd name="connsiteY177" fmla="*/ 1883187 h 2083506"/>
              <a:gd name="connsiteX178" fmla="*/ 3387664 w 12191999"/>
              <a:gd name="connsiteY178" fmla="*/ 1862579 h 2083506"/>
              <a:gd name="connsiteX179" fmla="*/ 3371681 w 12191999"/>
              <a:gd name="connsiteY179" fmla="*/ 1865293 h 2083506"/>
              <a:gd name="connsiteX180" fmla="*/ 3355305 w 12191999"/>
              <a:gd name="connsiteY180" fmla="*/ 1865842 h 2083506"/>
              <a:gd name="connsiteX181" fmla="*/ 3353790 w 12191999"/>
              <a:gd name="connsiteY181" fmla="*/ 1865158 h 2083506"/>
              <a:gd name="connsiteX182" fmla="*/ 3336210 w 12191999"/>
              <a:gd name="connsiteY182" fmla="*/ 1863564 h 2083506"/>
              <a:gd name="connsiteX183" fmla="*/ 3331381 w 12191999"/>
              <a:gd name="connsiteY183" fmla="*/ 1864716 h 2083506"/>
              <a:gd name="connsiteX184" fmla="*/ 3319012 w 12191999"/>
              <a:gd name="connsiteY184" fmla="*/ 1864093 h 2083506"/>
              <a:gd name="connsiteX185" fmla="*/ 3293818 w 12191999"/>
              <a:gd name="connsiteY185" fmla="*/ 1864135 h 2083506"/>
              <a:gd name="connsiteX186" fmla="*/ 3289881 w 12191999"/>
              <a:gd name="connsiteY186" fmla="*/ 1862954 h 2083506"/>
              <a:gd name="connsiteX187" fmla="*/ 3253090 w 12191999"/>
              <a:gd name="connsiteY187" fmla="*/ 1861164 h 2083506"/>
              <a:gd name="connsiteX188" fmla="*/ 3252949 w 12191999"/>
              <a:gd name="connsiteY188" fmla="*/ 1860574 h 2083506"/>
              <a:gd name="connsiteX189" fmla="*/ 3244187 w 12191999"/>
              <a:gd name="connsiteY189" fmla="*/ 1857604 h 2083506"/>
              <a:gd name="connsiteX190" fmla="*/ 3246570 w 12191999"/>
              <a:gd name="connsiteY190" fmla="*/ 1852946 h 2083506"/>
              <a:gd name="connsiteX191" fmla="*/ 3237810 w 12191999"/>
              <a:gd name="connsiteY191" fmla="*/ 1853064 h 2083506"/>
              <a:gd name="connsiteX192" fmla="*/ 3230822 w 12191999"/>
              <a:gd name="connsiteY192" fmla="*/ 1855474 h 2083506"/>
              <a:gd name="connsiteX193" fmla="*/ 3136549 w 12191999"/>
              <a:gd name="connsiteY193" fmla="*/ 1874037 h 2083506"/>
              <a:gd name="connsiteX194" fmla="*/ 2845754 w 12191999"/>
              <a:gd name="connsiteY194" fmla="*/ 1910932 h 2083506"/>
              <a:gd name="connsiteX195" fmla="*/ 2786878 w 12191999"/>
              <a:gd name="connsiteY195" fmla="*/ 1917162 h 2083506"/>
              <a:gd name="connsiteX196" fmla="*/ 2725298 w 12191999"/>
              <a:gd name="connsiteY196" fmla="*/ 1912340 h 2083506"/>
              <a:gd name="connsiteX197" fmla="*/ 2697754 w 12191999"/>
              <a:gd name="connsiteY197" fmla="*/ 1914863 h 2083506"/>
              <a:gd name="connsiteX198" fmla="*/ 2568063 w 12191999"/>
              <a:gd name="connsiteY198" fmla="*/ 1936283 h 2083506"/>
              <a:gd name="connsiteX199" fmla="*/ 2489784 w 12191999"/>
              <a:gd name="connsiteY199" fmla="*/ 1943720 h 2083506"/>
              <a:gd name="connsiteX200" fmla="*/ 2458978 w 12191999"/>
              <a:gd name="connsiteY200" fmla="*/ 1938095 h 2083506"/>
              <a:gd name="connsiteX201" fmla="*/ 2318712 w 12191999"/>
              <a:gd name="connsiteY201" fmla="*/ 1934474 h 2083506"/>
              <a:gd name="connsiteX202" fmla="*/ 2268709 w 12191999"/>
              <a:gd name="connsiteY202" fmla="*/ 1940521 h 2083506"/>
              <a:gd name="connsiteX203" fmla="*/ 2264080 w 12191999"/>
              <a:gd name="connsiteY203" fmla="*/ 1941232 h 2083506"/>
              <a:gd name="connsiteX204" fmla="*/ 2254684 w 12191999"/>
              <a:gd name="connsiteY204" fmla="*/ 1943524 h 2083506"/>
              <a:gd name="connsiteX205" fmla="*/ 2252523 w 12191999"/>
              <a:gd name="connsiteY205" fmla="*/ 1943004 h 2083506"/>
              <a:gd name="connsiteX206" fmla="*/ 2173350 w 12191999"/>
              <a:gd name="connsiteY206" fmla="*/ 1929202 h 2083506"/>
              <a:gd name="connsiteX207" fmla="*/ 2155266 w 12191999"/>
              <a:gd name="connsiteY207" fmla="*/ 1920267 h 2083506"/>
              <a:gd name="connsiteX208" fmla="*/ 2091013 w 12191999"/>
              <a:gd name="connsiteY208" fmla="*/ 1914631 h 2083506"/>
              <a:gd name="connsiteX209" fmla="*/ 2030712 w 12191999"/>
              <a:gd name="connsiteY209" fmla="*/ 1897690 h 2083506"/>
              <a:gd name="connsiteX210" fmla="*/ 1908838 w 12191999"/>
              <a:gd name="connsiteY210" fmla="*/ 1892222 h 2083506"/>
              <a:gd name="connsiteX211" fmla="*/ 1877796 w 12191999"/>
              <a:gd name="connsiteY211" fmla="*/ 1883887 h 2083506"/>
              <a:gd name="connsiteX212" fmla="*/ 1875824 w 12191999"/>
              <a:gd name="connsiteY212" fmla="*/ 1879265 h 2083506"/>
              <a:gd name="connsiteX213" fmla="*/ 1823048 w 12191999"/>
              <a:gd name="connsiteY213" fmla="*/ 1881064 h 2083506"/>
              <a:gd name="connsiteX214" fmla="*/ 1765736 w 12191999"/>
              <a:gd name="connsiteY214" fmla="*/ 1856578 h 2083506"/>
              <a:gd name="connsiteX215" fmla="*/ 1725669 w 12191999"/>
              <a:gd name="connsiteY215" fmla="*/ 1833744 h 2083506"/>
              <a:gd name="connsiteX216" fmla="*/ 1725216 w 12191999"/>
              <a:gd name="connsiteY216" fmla="*/ 1829447 h 2083506"/>
              <a:gd name="connsiteX217" fmla="*/ 1721485 w 12191999"/>
              <a:gd name="connsiteY217" fmla="*/ 1828960 h 2083506"/>
              <a:gd name="connsiteX218" fmla="*/ 1717786 w 12191999"/>
              <a:gd name="connsiteY218" fmla="*/ 1832224 h 2083506"/>
              <a:gd name="connsiteX219" fmla="*/ 1689907 w 12191999"/>
              <a:gd name="connsiteY219" fmla="*/ 1825425 h 2083506"/>
              <a:gd name="connsiteX220" fmla="*/ 1688093 w 12191999"/>
              <a:gd name="connsiteY220" fmla="*/ 1817391 h 2083506"/>
              <a:gd name="connsiteX221" fmla="*/ 1496789 w 12191999"/>
              <a:gd name="connsiteY221" fmla="*/ 1805297 h 2083506"/>
              <a:gd name="connsiteX222" fmla="*/ 1392839 w 12191999"/>
              <a:gd name="connsiteY222" fmla="*/ 1758649 h 2083506"/>
              <a:gd name="connsiteX223" fmla="*/ 1360872 w 12191999"/>
              <a:gd name="connsiteY223" fmla="*/ 1752441 h 2083506"/>
              <a:gd name="connsiteX224" fmla="*/ 1313885 w 12191999"/>
              <a:gd name="connsiteY224" fmla="*/ 1731785 h 2083506"/>
              <a:gd name="connsiteX225" fmla="*/ 1247665 w 12191999"/>
              <a:gd name="connsiteY225" fmla="*/ 1727765 h 2083506"/>
              <a:gd name="connsiteX226" fmla="*/ 1196850 w 12191999"/>
              <a:gd name="connsiteY226" fmla="*/ 1729622 h 2083506"/>
              <a:gd name="connsiteX227" fmla="*/ 1168728 w 12191999"/>
              <a:gd name="connsiteY227" fmla="*/ 1728550 h 2083506"/>
              <a:gd name="connsiteX228" fmla="*/ 1096918 w 12191999"/>
              <a:gd name="connsiteY228" fmla="*/ 1721485 h 2083506"/>
              <a:gd name="connsiteX229" fmla="*/ 1094082 w 12191999"/>
              <a:gd name="connsiteY229" fmla="*/ 1720113 h 2083506"/>
              <a:gd name="connsiteX230" fmla="*/ 1040782 w 12191999"/>
              <a:gd name="connsiteY230" fmla="*/ 1721762 h 2083506"/>
              <a:gd name="connsiteX231" fmla="*/ 955980 w 12191999"/>
              <a:gd name="connsiteY231" fmla="*/ 1719289 h 2083506"/>
              <a:gd name="connsiteX232" fmla="*/ 926108 w 12191999"/>
              <a:gd name="connsiteY232" fmla="*/ 1715917 h 2083506"/>
              <a:gd name="connsiteX233" fmla="*/ 876049 w 12191999"/>
              <a:gd name="connsiteY233" fmla="*/ 1710422 h 2083506"/>
              <a:gd name="connsiteX234" fmla="*/ 839194 w 12191999"/>
              <a:gd name="connsiteY234" fmla="*/ 1700176 h 2083506"/>
              <a:gd name="connsiteX235" fmla="*/ 797112 w 12191999"/>
              <a:gd name="connsiteY235" fmla="*/ 1698014 h 2083506"/>
              <a:gd name="connsiteX236" fmla="*/ 786610 w 12191999"/>
              <a:gd name="connsiteY236" fmla="*/ 1705455 h 2083506"/>
              <a:gd name="connsiteX237" fmla="*/ 741833 w 12191999"/>
              <a:gd name="connsiteY237" fmla="*/ 1700566 h 2083506"/>
              <a:gd name="connsiteX238" fmla="*/ 673985 w 12191999"/>
              <a:gd name="connsiteY238" fmla="*/ 1692278 h 2083506"/>
              <a:gd name="connsiteX239" fmla="*/ 634665 w 12191999"/>
              <a:gd name="connsiteY239" fmla="*/ 1689550 h 2083506"/>
              <a:gd name="connsiteX240" fmla="*/ 527471 w 12191999"/>
              <a:gd name="connsiteY240" fmla="*/ 1679869 h 2083506"/>
              <a:gd name="connsiteX241" fmla="*/ 420260 w 12191999"/>
              <a:gd name="connsiteY241" fmla="*/ 1668475 h 2083506"/>
              <a:gd name="connsiteX242" fmla="*/ 357630 w 12191999"/>
              <a:gd name="connsiteY242" fmla="*/ 1652142 h 2083506"/>
              <a:gd name="connsiteX243" fmla="*/ 269407 w 12191999"/>
              <a:gd name="connsiteY243" fmla="*/ 1643812 h 2083506"/>
              <a:gd name="connsiteX244" fmla="*/ 254769 w 12191999"/>
              <a:gd name="connsiteY244" fmla="*/ 1641013 h 2083506"/>
              <a:gd name="connsiteX245" fmla="*/ 150763 w 12191999"/>
              <a:gd name="connsiteY245" fmla="*/ 1628143 h 2083506"/>
              <a:gd name="connsiteX246" fmla="*/ 29133 w 12191999"/>
              <a:gd name="connsiteY246" fmla="*/ 1626172 h 2083506"/>
              <a:gd name="connsiteX247" fmla="*/ 0 w 12191999"/>
              <a:gd name="connsiteY247" fmla="*/ 1619589 h 2083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</a:cxnLst>
            <a:rect l="l" t="t" r="r" b="b"/>
            <a:pathLst>
              <a:path w="12191999" h="2083506">
                <a:moveTo>
                  <a:pt x="0" y="0"/>
                </a:moveTo>
                <a:lnTo>
                  <a:pt x="9429748" y="0"/>
                </a:lnTo>
                <a:lnTo>
                  <a:pt x="9429748" y="1"/>
                </a:lnTo>
                <a:lnTo>
                  <a:pt x="12191999" y="1"/>
                </a:lnTo>
                <a:lnTo>
                  <a:pt x="12191999" y="1164372"/>
                </a:lnTo>
                <a:lnTo>
                  <a:pt x="12147852" y="1163783"/>
                </a:lnTo>
                <a:cubicBezTo>
                  <a:pt x="12063101" y="1189107"/>
                  <a:pt x="12045020" y="1156925"/>
                  <a:pt x="11993604" y="1153496"/>
                </a:cubicBezTo>
                <a:cubicBezTo>
                  <a:pt x="11954216" y="1165241"/>
                  <a:pt x="11911195" y="1167350"/>
                  <a:pt x="11865319" y="1176624"/>
                </a:cubicBezTo>
                <a:cubicBezTo>
                  <a:pt x="11822513" y="1184682"/>
                  <a:pt x="11766915" y="1201558"/>
                  <a:pt x="11718353" y="1209136"/>
                </a:cubicBezTo>
                <a:cubicBezTo>
                  <a:pt x="11675379" y="1217463"/>
                  <a:pt x="11638007" y="1216639"/>
                  <a:pt x="11609067" y="1218512"/>
                </a:cubicBezTo>
                <a:cubicBezTo>
                  <a:pt x="11597582" y="1221322"/>
                  <a:pt x="11554280" y="1243577"/>
                  <a:pt x="11545958" y="1240430"/>
                </a:cubicBezTo>
                <a:lnTo>
                  <a:pt x="11445770" y="1225780"/>
                </a:lnTo>
                <a:cubicBezTo>
                  <a:pt x="11425543" y="1230782"/>
                  <a:pt x="11413740" y="1222096"/>
                  <a:pt x="11398842" y="1227250"/>
                </a:cubicBezTo>
                <a:cubicBezTo>
                  <a:pt x="11367060" y="1233093"/>
                  <a:pt x="11269285" y="1263712"/>
                  <a:pt x="11240093" y="1266797"/>
                </a:cubicBezTo>
                <a:cubicBezTo>
                  <a:pt x="11197297" y="1273685"/>
                  <a:pt x="11181311" y="1272682"/>
                  <a:pt x="11141364" y="1288059"/>
                </a:cubicBezTo>
                <a:cubicBezTo>
                  <a:pt x="11099891" y="1305386"/>
                  <a:pt x="11051533" y="1319157"/>
                  <a:pt x="11015396" y="1353104"/>
                </a:cubicBezTo>
                <a:cubicBezTo>
                  <a:pt x="11009424" y="1362217"/>
                  <a:pt x="10992328" y="1361966"/>
                  <a:pt x="10973905" y="1365109"/>
                </a:cubicBezTo>
                <a:cubicBezTo>
                  <a:pt x="10955482" y="1368254"/>
                  <a:pt x="10907369" y="1372817"/>
                  <a:pt x="10904858" y="1371966"/>
                </a:cubicBezTo>
                <a:cubicBezTo>
                  <a:pt x="10880521" y="1379494"/>
                  <a:pt x="10873670" y="1399734"/>
                  <a:pt x="10827883" y="1410270"/>
                </a:cubicBezTo>
                <a:cubicBezTo>
                  <a:pt x="10790248" y="1415655"/>
                  <a:pt x="10724899" y="1420726"/>
                  <a:pt x="10690996" y="1426394"/>
                </a:cubicBezTo>
                <a:cubicBezTo>
                  <a:pt x="10676463" y="1423331"/>
                  <a:pt x="10634514" y="1436908"/>
                  <a:pt x="10624461" y="1444283"/>
                </a:cubicBezTo>
                <a:cubicBezTo>
                  <a:pt x="10601952" y="1468442"/>
                  <a:pt x="10536224" y="1460228"/>
                  <a:pt x="10517208" y="1478947"/>
                </a:cubicBezTo>
                <a:cubicBezTo>
                  <a:pt x="10509508" y="1482271"/>
                  <a:pt x="10505833" y="1468818"/>
                  <a:pt x="10497937" y="1469831"/>
                </a:cubicBezTo>
                <a:lnTo>
                  <a:pt x="10471201" y="1486037"/>
                </a:lnTo>
                <a:lnTo>
                  <a:pt x="10448263" y="1478223"/>
                </a:lnTo>
                <a:lnTo>
                  <a:pt x="10388089" y="1507175"/>
                </a:lnTo>
                <a:cubicBezTo>
                  <a:pt x="10350285" y="1513081"/>
                  <a:pt x="10383281" y="1526586"/>
                  <a:pt x="10333720" y="1515848"/>
                </a:cubicBezTo>
                <a:cubicBezTo>
                  <a:pt x="10286428" y="1526223"/>
                  <a:pt x="10174884" y="1550019"/>
                  <a:pt x="10104338" y="1569424"/>
                </a:cubicBezTo>
                <a:cubicBezTo>
                  <a:pt x="10066963" y="1581564"/>
                  <a:pt x="9967395" y="1605712"/>
                  <a:pt x="9910445" y="1632275"/>
                </a:cubicBezTo>
                <a:cubicBezTo>
                  <a:pt x="9856131" y="1644130"/>
                  <a:pt x="9831118" y="1689967"/>
                  <a:pt x="9770872" y="1688088"/>
                </a:cubicBezTo>
                <a:cubicBezTo>
                  <a:pt x="9769882" y="1691843"/>
                  <a:pt x="9737016" y="1697044"/>
                  <a:pt x="9733849" y="1700034"/>
                </a:cubicBezTo>
                <a:lnTo>
                  <a:pt x="9703714" y="1730093"/>
                </a:lnTo>
                <a:lnTo>
                  <a:pt x="9698351" y="1730377"/>
                </a:lnTo>
                <a:lnTo>
                  <a:pt x="9632895" y="1736363"/>
                </a:lnTo>
                <a:lnTo>
                  <a:pt x="9569107" y="1741010"/>
                </a:lnTo>
                <a:cubicBezTo>
                  <a:pt x="9558961" y="1745882"/>
                  <a:pt x="9548028" y="1750646"/>
                  <a:pt x="9536451" y="1755120"/>
                </a:cubicBezTo>
                <a:lnTo>
                  <a:pt x="9529385" y="1757515"/>
                </a:lnTo>
                <a:lnTo>
                  <a:pt x="9498527" y="1753117"/>
                </a:lnTo>
                <a:lnTo>
                  <a:pt x="9436642" y="1755478"/>
                </a:lnTo>
                <a:lnTo>
                  <a:pt x="9429748" y="1756317"/>
                </a:lnTo>
                <a:lnTo>
                  <a:pt x="9429748" y="1768745"/>
                </a:lnTo>
                <a:lnTo>
                  <a:pt x="9425802" y="1769273"/>
                </a:lnTo>
                <a:cubicBezTo>
                  <a:pt x="9390751" y="1773262"/>
                  <a:pt x="9371406" y="1773457"/>
                  <a:pt x="9349763" y="1776107"/>
                </a:cubicBezTo>
                <a:cubicBezTo>
                  <a:pt x="9314721" y="1782260"/>
                  <a:pt x="9277650" y="1796217"/>
                  <a:pt x="9256503" y="1800699"/>
                </a:cubicBezTo>
                <a:lnTo>
                  <a:pt x="9222873" y="1803003"/>
                </a:lnTo>
                <a:lnTo>
                  <a:pt x="9224095" y="1807355"/>
                </a:lnTo>
                <a:lnTo>
                  <a:pt x="9211603" y="1807675"/>
                </a:lnTo>
                <a:lnTo>
                  <a:pt x="9183719" y="1807781"/>
                </a:lnTo>
                <a:cubicBezTo>
                  <a:pt x="9166319" y="1808439"/>
                  <a:pt x="9117935" y="1807396"/>
                  <a:pt x="9100221" y="1808989"/>
                </a:cubicBezTo>
                <a:cubicBezTo>
                  <a:pt x="9095111" y="1813630"/>
                  <a:pt x="9087224" y="1816160"/>
                  <a:pt x="9077439" y="1817333"/>
                </a:cubicBezTo>
                <a:lnTo>
                  <a:pt x="9055889" y="1817464"/>
                </a:lnTo>
                <a:lnTo>
                  <a:pt x="8930912" y="1828648"/>
                </a:lnTo>
                <a:lnTo>
                  <a:pt x="8913729" y="1829483"/>
                </a:lnTo>
                <a:lnTo>
                  <a:pt x="8904423" y="1833234"/>
                </a:lnTo>
                <a:cubicBezTo>
                  <a:pt x="8897319" y="1833982"/>
                  <a:pt x="8876911" y="1833498"/>
                  <a:pt x="8871099" y="1833979"/>
                </a:cubicBezTo>
                <a:lnTo>
                  <a:pt x="8869557" y="1836113"/>
                </a:lnTo>
                <a:cubicBezTo>
                  <a:pt x="8851043" y="1839524"/>
                  <a:pt x="8781405" y="1850882"/>
                  <a:pt x="8760021" y="1854442"/>
                </a:cubicBezTo>
                <a:cubicBezTo>
                  <a:pt x="8755749" y="1851161"/>
                  <a:pt x="8746183" y="1856343"/>
                  <a:pt x="8741254" y="1857469"/>
                </a:cubicBezTo>
                <a:cubicBezTo>
                  <a:pt x="8740491" y="1855259"/>
                  <a:pt x="8728559" y="1854585"/>
                  <a:pt x="8725039" y="1856552"/>
                </a:cubicBezTo>
                <a:cubicBezTo>
                  <a:pt x="8641157" y="1867333"/>
                  <a:pt x="8683145" y="1845054"/>
                  <a:pt x="8635265" y="1859168"/>
                </a:cubicBezTo>
                <a:cubicBezTo>
                  <a:pt x="8626795" y="1860103"/>
                  <a:pt x="8619931" y="1859212"/>
                  <a:pt x="8613911" y="1857561"/>
                </a:cubicBezTo>
                <a:lnTo>
                  <a:pt x="8604931" y="1854170"/>
                </a:lnTo>
                <a:lnTo>
                  <a:pt x="8570171" y="1860579"/>
                </a:lnTo>
                <a:cubicBezTo>
                  <a:pt x="8553049" y="1862813"/>
                  <a:pt x="8535028" y="1864294"/>
                  <a:pt x="8516537" y="1864971"/>
                </a:cubicBezTo>
                <a:cubicBezTo>
                  <a:pt x="8512388" y="1860455"/>
                  <a:pt x="8497874" y="1866870"/>
                  <a:pt x="8491046" y="1868141"/>
                </a:cubicBezTo>
                <a:cubicBezTo>
                  <a:pt x="8490975" y="1865191"/>
                  <a:pt x="8475847" y="1863778"/>
                  <a:pt x="8470478" y="1866216"/>
                </a:cubicBezTo>
                <a:cubicBezTo>
                  <a:pt x="8357654" y="1876758"/>
                  <a:pt x="8421139" y="1849210"/>
                  <a:pt x="8353433" y="1865729"/>
                </a:cubicBezTo>
                <a:lnTo>
                  <a:pt x="8347675" y="1865075"/>
                </a:lnTo>
                <a:lnTo>
                  <a:pt x="8343939" y="1865677"/>
                </a:lnTo>
                <a:cubicBezTo>
                  <a:pt x="8309852" y="1870841"/>
                  <a:pt x="8272587" y="1875809"/>
                  <a:pt x="8221566" y="1881148"/>
                </a:cubicBezTo>
                <a:cubicBezTo>
                  <a:pt x="8158043" y="1892960"/>
                  <a:pt x="8095547" y="1914042"/>
                  <a:pt x="8066095" y="1919902"/>
                </a:cubicBezTo>
                <a:cubicBezTo>
                  <a:pt x="8058949" y="1919234"/>
                  <a:pt x="8051921" y="1917862"/>
                  <a:pt x="8044849" y="1916308"/>
                </a:cubicBezTo>
                <a:lnTo>
                  <a:pt x="8041142" y="1915506"/>
                </a:lnTo>
                <a:lnTo>
                  <a:pt x="8022159" y="1911521"/>
                </a:lnTo>
                <a:lnTo>
                  <a:pt x="7944932" y="1917265"/>
                </a:lnTo>
                <a:lnTo>
                  <a:pt x="7879011" y="1928570"/>
                </a:lnTo>
                <a:lnTo>
                  <a:pt x="7865529" y="1934399"/>
                </a:lnTo>
                <a:lnTo>
                  <a:pt x="7774801" y="1947969"/>
                </a:lnTo>
                <a:lnTo>
                  <a:pt x="7748398" y="1955982"/>
                </a:lnTo>
                <a:lnTo>
                  <a:pt x="7740684" y="1955717"/>
                </a:lnTo>
                <a:cubicBezTo>
                  <a:pt x="7728362" y="1958584"/>
                  <a:pt x="7714099" y="1968442"/>
                  <a:pt x="7712976" y="1960442"/>
                </a:cubicBezTo>
                <a:lnTo>
                  <a:pt x="7699956" y="1966104"/>
                </a:lnTo>
                <a:lnTo>
                  <a:pt x="7684158" y="1962927"/>
                </a:lnTo>
                <a:cubicBezTo>
                  <a:pt x="7674684" y="1962643"/>
                  <a:pt x="7652105" y="1963177"/>
                  <a:pt x="7643109" y="1964400"/>
                </a:cubicBezTo>
                <a:lnTo>
                  <a:pt x="7630180" y="1970266"/>
                </a:lnTo>
                <a:lnTo>
                  <a:pt x="7609131" y="1971774"/>
                </a:lnTo>
                <a:cubicBezTo>
                  <a:pt x="7596694" y="1971644"/>
                  <a:pt x="7570258" y="1969757"/>
                  <a:pt x="7555555" y="1969491"/>
                </a:cubicBezTo>
                <a:cubicBezTo>
                  <a:pt x="7541460" y="1966540"/>
                  <a:pt x="7530571" y="1964848"/>
                  <a:pt x="7520919" y="1970177"/>
                </a:cubicBezTo>
                <a:cubicBezTo>
                  <a:pt x="7500295" y="1966884"/>
                  <a:pt x="7480780" y="1949401"/>
                  <a:pt x="7456258" y="1960468"/>
                </a:cubicBezTo>
                <a:cubicBezTo>
                  <a:pt x="7434946" y="1957506"/>
                  <a:pt x="7435772" y="1952500"/>
                  <a:pt x="7393047" y="1952408"/>
                </a:cubicBezTo>
                <a:cubicBezTo>
                  <a:pt x="7356520" y="1952860"/>
                  <a:pt x="7236307" y="1958626"/>
                  <a:pt x="7199912" y="1959913"/>
                </a:cubicBezTo>
                <a:cubicBezTo>
                  <a:pt x="7176501" y="1959942"/>
                  <a:pt x="7160098" y="1958343"/>
                  <a:pt x="7146774" y="1956641"/>
                </a:cubicBezTo>
                <a:lnTo>
                  <a:pt x="7122244" y="1953891"/>
                </a:lnTo>
                <a:lnTo>
                  <a:pt x="7032241" y="1962723"/>
                </a:lnTo>
                <a:cubicBezTo>
                  <a:pt x="6997214" y="1965198"/>
                  <a:pt x="6963725" y="1968396"/>
                  <a:pt x="6941492" y="1976868"/>
                </a:cubicBezTo>
                <a:cubicBezTo>
                  <a:pt x="6947015" y="1970398"/>
                  <a:pt x="6923088" y="1965379"/>
                  <a:pt x="6906514" y="1968589"/>
                </a:cubicBezTo>
                <a:cubicBezTo>
                  <a:pt x="6925890" y="1943204"/>
                  <a:pt x="6840983" y="1991464"/>
                  <a:pt x="6826395" y="1974141"/>
                </a:cubicBezTo>
                <a:cubicBezTo>
                  <a:pt x="6825676" y="1990223"/>
                  <a:pt x="6751393" y="2017492"/>
                  <a:pt x="6716431" y="2004297"/>
                </a:cubicBezTo>
                <a:cubicBezTo>
                  <a:pt x="6663167" y="2007518"/>
                  <a:pt x="6625450" y="2020811"/>
                  <a:pt x="6569607" y="2015496"/>
                </a:cubicBezTo>
                <a:cubicBezTo>
                  <a:pt x="6567874" y="2017648"/>
                  <a:pt x="6565034" y="2019449"/>
                  <a:pt x="6561430" y="2020996"/>
                </a:cubicBezTo>
                <a:lnTo>
                  <a:pt x="6549371" y="2024747"/>
                </a:lnTo>
                <a:lnTo>
                  <a:pt x="6547040" y="2024474"/>
                </a:lnTo>
                <a:cubicBezTo>
                  <a:pt x="6537882" y="2024425"/>
                  <a:pt x="6533193" y="2025332"/>
                  <a:pt x="6530482" y="2026659"/>
                </a:cubicBezTo>
                <a:lnTo>
                  <a:pt x="6528565" y="2028600"/>
                </a:lnTo>
                <a:lnTo>
                  <a:pt x="6517741" y="2030558"/>
                </a:lnTo>
                <a:lnTo>
                  <a:pt x="6497855" y="2035650"/>
                </a:lnTo>
                <a:lnTo>
                  <a:pt x="6492785" y="2035444"/>
                </a:lnTo>
                <a:lnTo>
                  <a:pt x="6460692" y="2041321"/>
                </a:lnTo>
                <a:lnTo>
                  <a:pt x="6459609" y="2040851"/>
                </a:lnTo>
                <a:cubicBezTo>
                  <a:pt x="6456451" y="2039933"/>
                  <a:pt x="6452734" y="2039508"/>
                  <a:pt x="6447765" y="2040102"/>
                </a:cubicBezTo>
                <a:cubicBezTo>
                  <a:pt x="6446007" y="2031126"/>
                  <a:pt x="6441093" y="2037380"/>
                  <a:pt x="6426590" y="2039928"/>
                </a:cubicBezTo>
                <a:cubicBezTo>
                  <a:pt x="6423606" y="2033241"/>
                  <a:pt x="6413230" y="2032925"/>
                  <a:pt x="6401693" y="2033537"/>
                </a:cubicBezTo>
                <a:lnTo>
                  <a:pt x="6387141" y="2033161"/>
                </a:lnTo>
                <a:lnTo>
                  <a:pt x="6357846" y="2036782"/>
                </a:lnTo>
                <a:lnTo>
                  <a:pt x="6342914" y="2037585"/>
                </a:lnTo>
                <a:lnTo>
                  <a:pt x="6336300" y="2038781"/>
                </a:lnTo>
                <a:lnTo>
                  <a:pt x="6317178" y="2038968"/>
                </a:lnTo>
                <a:lnTo>
                  <a:pt x="6161427" y="2047338"/>
                </a:lnTo>
                <a:cubicBezTo>
                  <a:pt x="6147824" y="2057658"/>
                  <a:pt x="6118908" y="2077615"/>
                  <a:pt x="6097339" y="2082438"/>
                </a:cubicBezTo>
                <a:cubicBezTo>
                  <a:pt x="6090149" y="2084046"/>
                  <a:pt x="6083776" y="2083972"/>
                  <a:pt x="6079059" y="2081299"/>
                </a:cubicBezTo>
                <a:cubicBezTo>
                  <a:pt x="6063900" y="2082334"/>
                  <a:pt x="6011621" y="2084537"/>
                  <a:pt x="5998439" y="2070958"/>
                </a:cubicBezTo>
                <a:cubicBezTo>
                  <a:pt x="5976443" y="2071759"/>
                  <a:pt x="5925514" y="2069780"/>
                  <a:pt x="5904290" y="2070255"/>
                </a:cubicBezTo>
                <a:cubicBezTo>
                  <a:pt x="5871515" y="2066244"/>
                  <a:pt x="5843986" y="2088249"/>
                  <a:pt x="5814867" y="2079032"/>
                </a:cubicBezTo>
                <a:cubicBezTo>
                  <a:pt x="5792003" y="2070559"/>
                  <a:pt x="5750009" y="2076273"/>
                  <a:pt x="5725743" y="2070558"/>
                </a:cubicBezTo>
                <a:cubicBezTo>
                  <a:pt x="5716432" y="2058355"/>
                  <a:pt x="5667424" y="2047322"/>
                  <a:pt x="5650546" y="2052412"/>
                </a:cubicBezTo>
                <a:cubicBezTo>
                  <a:pt x="5614627" y="2046084"/>
                  <a:pt x="5608108" y="2028306"/>
                  <a:pt x="5581284" y="2023175"/>
                </a:cubicBezTo>
                <a:lnTo>
                  <a:pt x="5572593" y="2018391"/>
                </a:lnTo>
                <a:lnTo>
                  <a:pt x="5548580" y="2016951"/>
                </a:lnTo>
                <a:cubicBezTo>
                  <a:pt x="5523726" y="2017783"/>
                  <a:pt x="5498337" y="2019663"/>
                  <a:pt x="5471173" y="2018786"/>
                </a:cubicBezTo>
                <a:cubicBezTo>
                  <a:pt x="5447687" y="2003020"/>
                  <a:pt x="5353807" y="2022324"/>
                  <a:pt x="5340320" y="2037611"/>
                </a:cubicBezTo>
                <a:cubicBezTo>
                  <a:pt x="5340015" y="2024215"/>
                  <a:pt x="5271937" y="2042455"/>
                  <a:pt x="5254376" y="2042928"/>
                </a:cubicBezTo>
                <a:cubicBezTo>
                  <a:pt x="5248522" y="2043086"/>
                  <a:pt x="5248281" y="2041270"/>
                  <a:pt x="5258035" y="2035649"/>
                </a:cubicBezTo>
                <a:cubicBezTo>
                  <a:pt x="5239374" y="2037214"/>
                  <a:pt x="5220112" y="2030252"/>
                  <a:pt x="5230622" y="2024576"/>
                </a:cubicBezTo>
                <a:cubicBezTo>
                  <a:pt x="5173932" y="2036724"/>
                  <a:pt x="5090262" y="2024645"/>
                  <a:pt x="5026203" y="2030162"/>
                </a:cubicBezTo>
                <a:cubicBezTo>
                  <a:pt x="4991280" y="2016814"/>
                  <a:pt x="5010212" y="2029164"/>
                  <a:pt x="4973988" y="2026668"/>
                </a:cubicBezTo>
                <a:cubicBezTo>
                  <a:pt x="4983896" y="2038955"/>
                  <a:pt x="4930012" y="2019774"/>
                  <a:pt x="4928030" y="2033642"/>
                </a:cubicBezTo>
                <a:cubicBezTo>
                  <a:pt x="4921501" y="2032748"/>
                  <a:pt x="4915238" y="2031445"/>
                  <a:pt x="4908970" y="2030033"/>
                </a:cubicBezTo>
                <a:lnTo>
                  <a:pt x="4905679" y="2029300"/>
                </a:lnTo>
                <a:lnTo>
                  <a:pt x="4892525" y="2028768"/>
                </a:lnTo>
                <a:lnTo>
                  <a:pt x="4888818" y="2025619"/>
                </a:lnTo>
                <a:lnTo>
                  <a:pt x="4869018" y="2022668"/>
                </a:lnTo>
                <a:cubicBezTo>
                  <a:pt x="4861602" y="2022028"/>
                  <a:pt x="4853622" y="2021880"/>
                  <a:pt x="4844804" y="2022527"/>
                </a:cubicBezTo>
                <a:cubicBezTo>
                  <a:pt x="4823110" y="2028022"/>
                  <a:pt x="4789330" y="2021287"/>
                  <a:pt x="4758778" y="2021694"/>
                </a:cubicBezTo>
                <a:lnTo>
                  <a:pt x="4744748" y="2023396"/>
                </a:lnTo>
                <a:lnTo>
                  <a:pt x="4698956" y="2020558"/>
                </a:lnTo>
                <a:cubicBezTo>
                  <a:pt x="4685921" y="2020008"/>
                  <a:pt x="4672392" y="2019718"/>
                  <a:pt x="4658147" y="2019920"/>
                </a:cubicBezTo>
                <a:lnTo>
                  <a:pt x="4631706" y="2021274"/>
                </a:lnTo>
                <a:lnTo>
                  <a:pt x="4624776" y="2020152"/>
                </a:lnTo>
                <a:cubicBezTo>
                  <a:pt x="4612703" y="2020277"/>
                  <a:pt x="4596727" y="2024226"/>
                  <a:pt x="4598150" y="2019429"/>
                </a:cubicBezTo>
                <a:lnTo>
                  <a:pt x="4584588" y="2021092"/>
                </a:lnTo>
                <a:lnTo>
                  <a:pt x="4571203" y="2017263"/>
                </a:lnTo>
                <a:cubicBezTo>
                  <a:pt x="4569736" y="2016374"/>
                  <a:pt x="4568633" y="2015427"/>
                  <a:pt x="4567930" y="2014458"/>
                </a:cubicBezTo>
                <a:lnTo>
                  <a:pt x="4548984" y="2015717"/>
                </a:lnTo>
                <a:lnTo>
                  <a:pt x="4533451" y="2012976"/>
                </a:lnTo>
                <a:lnTo>
                  <a:pt x="4519910" y="2014768"/>
                </a:lnTo>
                <a:lnTo>
                  <a:pt x="4514290" y="2014364"/>
                </a:lnTo>
                <a:lnTo>
                  <a:pt x="4500320" y="2013007"/>
                </a:lnTo>
                <a:cubicBezTo>
                  <a:pt x="4493159" y="2012056"/>
                  <a:pt x="4485144" y="2010910"/>
                  <a:pt x="4476219" y="2009993"/>
                </a:cubicBezTo>
                <a:lnTo>
                  <a:pt x="4468701" y="2009574"/>
                </a:lnTo>
                <a:lnTo>
                  <a:pt x="4452333" y="2004964"/>
                </a:lnTo>
                <a:cubicBezTo>
                  <a:pt x="4440422" y="2001479"/>
                  <a:pt x="4431048" y="1999130"/>
                  <a:pt x="4420644" y="2001021"/>
                </a:cubicBezTo>
                <a:cubicBezTo>
                  <a:pt x="4402911" y="1996519"/>
                  <a:pt x="4390524" y="1983900"/>
                  <a:pt x="4364856" y="1987267"/>
                </a:cubicBezTo>
                <a:cubicBezTo>
                  <a:pt x="4372645" y="1981550"/>
                  <a:pt x="4336350" y="1986575"/>
                  <a:pt x="4332062" y="1980703"/>
                </a:cubicBezTo>
                <a:cubicBezTo>
                  <a:pt x="4330083" y="1975974"/>
                  <a:pt x="4318612" y="1976397"/>
                  <a:pt x="4309876" y="1974653"/>
                </a:cubicBezTo>
                <a:cubicBezTo>
                  <a:pt x="4303650" y="1969824"/>
                  <a:pt x="4259693" y="1965414"/>
                  <a:pt x="4244391" y="1966109"/>
                </a:cubicBezTo>
                <a:cubicBezTo>
                  <a:pt x="4201255" y="1970914"/>
                  <a:pt x="4166558" y="1951471"/>
                  <a:pt x="4132071" y="1954813"/>
                </a:cubicBezTo>
                <a:cubicBezTo>
                  <a:pt x="4123041" y="1954358"/>
                  <a:pt x="4115554" y="1953263"/>
                  <a:pt x="4109069" y="1951778"/>
                </a:cubicBezTo>
                <a:lnTo>
                  <a:pt x="4092908" y="1946662"/>
                </a:lnTo>
                <a:cubicBezTo>
                  <a:pt x="4092707" y="1945539"/>
                  <a:pt x="4092506" y="1944415"/>
                  <a:pt x="4092306" y="1943291"/>
                </a:cubicBezTo>
                <a:lnTo>
                  <a:pt x="4080234" y="1941219"/>
                </a:lnTo>
                <a:lnTo>
                  <a:pt x="4077778" y="1940145"/>
                </a:lnTo>
                <a:cubicBezTo>
                  <a:pt x="4073105" y="1938081"/>
                  <a:pt x="4068339" y="1936119"/>
                  <a:pt x="4062936" y="1934506"/>
                </a:cubicBezTo>
                <a:cubicBezTo>
                  <a:pt x="4048082" y="1947155"/>
                  <a:pt x="4014523" y="1922869"/>
                  <a:pt x="4012506" y="1935475"/>
                </a:cubicBezTo>
                <a:cubicBezTo>
                  <a:pt x="3980228" y="1928812"/>
                  <a:pt x="3986775" y="1942559"/>
                  <a:pt x="3965880" y="1925968"/>
                </a:cubicBezTo>
                <a:cubicBezTo>
                  <a:pt x="3899515" y="1923414"/>
                  <a:pt x="3830855" y="1902158"/>
                  <a:pt x="3765338" y="1906649"/>
                </a:cubicBezTo>
                <a:cubicBezTo>
                  <a:pt x="3780686" y="1902635"/>
                  <a:pt x="3768784" y="1893856"/>
                  <a:pt x="3749493" y="1893071"/>
                </a:cubicBezTo>
                <a:cubicBezTo>
                  <a:pt x="3807776" y="1876857"/>
                  <a:pt x="3656400" y="1898030"/>
                  <a:pt x="3672704" y="1881383"/>
                </a:cubicBezTo>
                <a:cubicBezTo>
                  <a:pt x="3645532" y="1893973"/>
                  <a:pt x="3537791" y="1900656"/>
                  <a:pt x="3530082" y="1883187"/>
                </a:cubicBezTo>
                <a:cubicBezTo>
                  <a:pt x="3479808" y="1875044"/>
                  <a:pt x="3426017" y="1877998"/>
                  <a:pt x="3387664" y="1862579"/>
                </a:cubicBezTo>
                <a:cubicBezTo>
                  <a:pt x="3382649" y="1863935"/>
                  <a:pt x="3377277" y="1864791"/>
                  <a:pt x="3371681" y="1865293"/>
                </a:cubicBezTo>
                <a:lnTo>
                  <a:pt x="3355305" y="1865842"/>
                </a:lnTo>
                <a:lnTo>
                  <a:pt x="3353790" y="1865158"/>
                </a:lnTo>
                <a:cubicBezTo>
                  <a:pt x="3346144" y="1863282"/>
                  <a:pt x="3340687" y="1863057"/>
                  <a:pt x="3336210" y="1863564"/>
                </a:cubicBezTo>
                <a:lnTo>
                  <a:pt x="3331381" y="1864716"/>
                </a:lnTo>
                <a:lnTo>
                  <a:pt x="3319012" y="1864093"/>
                </a:lnTo>
                <a:lnTo>
                  <a:pt x="3293818" y="1864135"/>
                </a:lnTo>
                <a:lnTo>
                  <a:pt x="3289881" y="1862954"/>
                </a:lnTo>
                <a:lnTo>
                  <a:pt x="3253090" y="1861164"/>
                </a:lnTo>
                <a:cubicBezTo>
                  <a:pt x="3253042" y="1860968"/>
                  <a:pt x="3252996" y="1860771"/>
                  <a:pt x="3252949" y="1860574"/>
                </a:cubicBezTo>
                <a:cubicBezTo>
                  <a:pt x="3251799" y="1859213"/>
                  <a:pt x="3249368" y="1858131"/>
                  <a:pt x="3244187" y="1857604"/>
                </a:cubicBezTo>
                <a:cubicBezTo>
                  <a:pt x="3250860" y="1853873"/>
                  <a:pt x="3250577" y="1852999"/>
                  <a:pt x="3246570" y="1852946"/>
                </a:cubicBezTo>
                <a:lnTo>
                  <a:pt x="3237810" y="1853064"/>
                </a:lnTo>
                <a:lnTo>
                  <a:pt x="3230822" y="1855474"/>
                </a:lnTo>
                <a:cubicBezTo>
                  <a:pt x="3206812" y="1862286"/>
                  <a:pt x="3176733" y="1868865"/>
                  <a:pt x="3136549" y="1874037"/>
                </a:cubicBezTo>
                <a:cubicBezTo>
                  <a:pt x="3081163" y="1880168"/>
                  <a:pt x="2902557" y="1900580"/>
                  <a:pt x="2845754" y="1910932"/>
                </a:cubicBezTo>
                <a:cubicBezTo>
                  <a:pt x="2860822" y="1944376"/>
                  <a:pt x="2813389" y="1905358"/>
                  <a:pt x="2786878" y="1917162"/>
                </a:cubicBezTo>
                <a:cubicBezTo>
                  <a:pt x="2766803" y="1917398"/>
                  <a:pt x="2741628" y="1915886"/>
                  <a:pt x="2725298" y="1912340"/>
                </a:cubicBezTo>
                <a:cubicBezTo>
                  <a:pt x="2716680" y="1911427"/>
                  <a:pt x="2707572" y="1911972"/>
                  <a:pt x="2697754" y="1914863"/>
                </a:cubicBezTo>
                <a:cubicBezTo>
                  <a:pt x="2667185" y="1939014"/>
                  <a:pt x="2622149" y="1926211"/>
                  <a:pt x="2568063" y="1936283"/>
                </a:cubicBezTo>
                <a:cubicBezTo>
                  <a:pt x="2552625" y="1932001"/>
                  <a:pt x="2502682" y="1953378"/>
                  <a:pt x="2489784" y="1943720"/>
                </a:cubicBezTo>
                <a:cubicBezTo>
                  <a:pt x="2478524" y="1943155"/>
                  <a:pt x="2467418" y="1949411"/>
                  <a:pt x="2458978" y="1938095"/>
                </a:cubicBezTo>
                <a:cubicBezTo>
                  <a:pt x="2417552" y="1934639"/>
                  <a:pt x="2366376" y="1931293"/>
                  <a:pt x="2318712" y="1934474"/>
                </a:cubicBezTo>
                <a:cubicBezTo>
                  <a:pt x="2296029" y="1936526"/>
                  <a:pt x="2282069" y="1938434"/>
                  <a:pt x="2268709" y="1940521"/>
                </a:cubicBezTo>
                <a:lnTo>
                  <a:pt x="2264080" y="1941232"/>
                </a:lnTo>
                <a:lnTo>
                  <a:pt x="2254684" y="1943524"/>
                </a:lnTo>
                <a:lnTo>
                  <a:pt x="2252523" y="1943004"/>
                </a:lnTo>
                <a:lnTo>
                  <a:pt x="2173350" y="1929202"/>
                </a:lnTo>
                <a:lnTo>
                  <a:pt x="2155266" y="1920267"/>
                </a:lnTo>
                <a:lnTo>
                  <a:pt x="2091013" y="1914631"/>
                </a:lnTo>
                <a:cubicBezTo>
                  <a:pt x="2033357" y="1920614"/>
                  <a:pt x="2070513" y="1905065"/>
                  <a:pt x="2030712" y="1897690"/>
                </a:cubicBezTo>
                <a:cubicBezTo>
                  <a:pt x="1994539" y="1893055"/>
                  <a:pt x="1958569" y="1883188"/>
                  <a:pt x="1908838" y="1892222"/>
                </a:cubicBezTo>
                <a:cubicBezTo>
                  <a:pt x="1897236" y="1896147"/>
                  <a:pt x="1883338" y="1892415"/>
                  <a:pt x="1877796" y="1883887"/>
                </a:cubicBezTo>
                <a:cubicBezTo>
                  <a:pt x="1876842" y="1882419"/>
                  <a:pt x="1876177" y="1880863"/>
                  <a:pt x="1875824" y="1879265"/>
                </a:cubicBezTo>
                <a:cubicBezTo>
                  <a:pt x="1843474" y="1887199"/>
                  <a:pt x="1841511" y="1873818"/>
                  <a:pt x="1823048" y="1881064"/>
                </a:cubicBezTo>
                <a:cubicBezTo>
                  <a:pt x="1792640" y="1872164"/>
                  <a:pt x="1782358" y="1850450"/>
                  <a:pt x="1765736" y="1856578"/>
                </a:cubicBezTo>
                <a:cubicBezTo>
                  <a:pt x="1753024" y="1849107"/>
                  <a:pt x="1745932" y="1828316"/>
                  <a:pt x="1725669" y="1833744"/>
                </a:cubicBezTo>
                <a:cubicBezTo>
                  <a:pt x="1727428" y="1831405"/>
                  <a:pt x="1726953" y="1830157"/>
                  <a:pt x="1725216" y="1829447"/>
                </a:cubicBezTo>
                <a:lnTo>
                  <a:pt x="1721485" y="1828960"/>
                </a:lnTo>
                <a:lnTo>
                  <a:pt x="1717786" y="1832224"/>
                </a:lnTo>
                <a:cubicBezTo>
                  <a:pt x="1703445" y="1843277"/>
                  <a:pt x="1706547" y="1827935"/>
                  <a:pt x="1689907" y="1825425"/>
                </a:cubicBezTo>
                <a:cubicBezTo>
                  <a:pt x="1682338" y="1823445"/>
                  <a:pt x="1685181" y="1820226"/>
                  <a:pt x="1688093" y="1817391"/>
                </a:cubicBezTo>
                <a:lnTo>
                  <a:pt x="1496789" y="1805297"/>
                </a:lnTo>
                <a:cubicBezTo>
                  <a:pt x="1463551" y="1793913"/>
                  <a:pt x="1426345" y="1786892"/>
                  <a:pt x="1392839" y="1758649"/>
                </a:cubicBezTo>
                <a:cubicBezTo>
                  <a:pt x="1386461" y="1750573"/>
                  <a:pt x="1374031" y="1756918"/>
                  <a:pt x="1360872" y="1752441"/>
                </a:cubicBezTo>
                <a:cubicBezTo>
                  <a:pt x="1347711" y="1747963"/>
                  <a:pt x="1332751" y="1735898"/>
                  <a:pt x="1313885" y="1731785"/>
                </a:cubicBezTo>
                <a:cubicBezTo>
                  <a:pt x="1281989" y="1726305"/>
                  <a:pt x="1256405" y="1739744"/>
                  <a:pt x="1247665" y="1727765"/>
                </a:cubicBezTo>
                <a:cubicBezTo>
                  <a:pt x="1231363" y="1728538"/>
                  <a:pt x="1209120" y="1742556"/>
                  <a:pt x="1196850" y="1729622"/>
                </a:cubicBezTo>
                <a:cubicBezTo>
                  <a:pt x="1195195" y="1740224"/>
                  <a:pt x="1178147" y="1721561"/>
                  <a:pt x="1168728" y="1728550"/>
                </a:cubicBezTo>
                <a:cubicBezTo>
                  <a:pt x="1152073" y="1727193"/>
                  <a:pt x="1122804" y="1725926"/>
                  <a:pt x="1096918" y="1721485"/>
                </a:cubicBezTo>
                <a:lnTo>
                  <a:pt x="1094082" y="1720113"/>
                </a:lnTo>
                <a:lnTo>
                  <a:pt x="1040782" y="1721762"/>
                </a:lnTo>
                <a:cubicBezTo>
                  <a:pt x="987172" y="1722352"/>
                  <a:pt x="1023272" y="1708707"/>
                  <a:pt x="955980" y="1719289"/>
                </a:cubicBezTo>
                <a:cubicBezTo>
                  <a:pt x="948995" y="1714208"/>
                  <a:pt x="940521" y="1713816"/>
                  <a:pt x="926108" y="1715917"/>
                </a:cubicBezTo>
                <a:cubicBezTo>
                  <a:pt x="900077" y="1715834"/>
                  <a:pt x="902688" y="1703436"/>
                  <a:pt x="876049" y="1710422"/>
                </a:cubicBezTo>
                <a:cubicBezTo>
                  <a:pt x="881084" y="1703830"/>
                  <a:pt x="826830" y="1706893"/>
                  <a:pt x="839194" y="1700176"/>
                </a:cubicBezTo>
                <a:cubicBezTo>
                  <a:pt x="822548" y="1693764"/>
                  <a:pt x="813674" y="1703628"/>
                  <a:pt x="797112" y="1698014"/>
                </a:cubicBezTo>
                <a:cubicBezTo>
                  <a:pt x="778195" y="1696418"/>
                  <a:pt x="807647" y="1705364"/>
                  <a:pt x="786610" y="1705455"/>
                </a:cubicBezTo>
                <a:cubicBezTo>
                  <a:pt x="761170" y="1704357"/>
                  <a:pt x="760599" y="1716610"/>
                  <a:pt x="741833" y="1700566"/>
                </a:cubicBezTo>
                <a:lnTo>
                  <a:pt x="673985" y="1692278"/>
                </a:lnTo>
                <a:cubicBezTo>
                  <a:pt x="658515" y="1695829"/>
                  <a:pt x="646395" y="1693620"/>
                  <a:pt x="634665" y="1689550"/>
                </a:cubicBezTo>
                <a:cubicBezTo>
                  <a:pt x="599149" y="1689690"/>
                  <a:pt x="567176" y="1683160"/>
                  <a:pt x="527471" y="1679869"/>
                </a:cubicBezTo>
                <a:cubicBezTo>
                  <a:pt x="484099" y="1683240"/>
                  <a:pt x="462693" y="1671949"/>
                  <a:pt x="420260" y="1668475"/>
                </a:cubicBezTo>
                <a:cubicBezTo>
                  <a:pt x="377482" y="1677390"/>
                  <a:pt x="393500" y="1652730"/>
                  <a:pt x="357630" y="1652142"/>
                </a:cubicBezTo>
                <a:cubicBezTo>
                  <a:pt x="298692" y="1659518"/>
                  <a:pt x="359631" y="1643849"/>
                  <a:pt x="269407" y="1643812"/>
                </a:cubicBezTo>
                <a:cubicBezTo>
                  <a:pt x="264204" y="1645215"/>
                  <a:pt x="253436" y="1643159"/>
                  <a:pt x="254769" y="1641013"/>
                </a:cubicBezTo>
                <a:cubicBezTo>
                  <a:pt x="234996" y="1641090"/>
                  <a:pt x="179093" y="1626583"/>
                  <a:pt x="150763" y="1628143"/>
                </a:cubicBezTo>
                <a:cubicBezTo>
                  <a:pt x="96232" y="1619954"/>
                  <a:pt x="68845" y="1629422"/>
                  <a:pt x="29133" y="1626172"/>
                </a:cubicBezTo>
                <a:lnTo>
                  <a:pt x="0" y="16195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C7A6D73-17EE-F6E2-DC9D-B9EAB7043D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675" y="494414"/>
            <a:ext cx="10534650" cy="81740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OPLOG</a:t>
            </a:r>
          </a:p>
        </p:txBody>
      </p:sp>
      <p:pic>
        <p:nvPicPr>
          <p:cNvPr id="5" name="Marcador de contenido 4" descr="Diagrama&#10;&#10;Descripción generada automáticamente">
            <a:extLst>
              <a:ext uri="{FF2B5EF4-FFF2-40B4-BE49-F238E27FC236}">
                <a16:creationId xmlns:a16="http://schemas.microsoft.com/office/drawing/2014/main" id="{7702D6D5-D870-3864-9B85-F64C464B8A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573"/>
          <a:stretch/>
        </p:blipFill>
        <p:spPr>
          <a:xfrm>
            <a:off x="1846746" y="2354239"/>
            <a:ext cx="8498507" cy="3948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85510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8D41CF8-5232-42BC-8D05-AFEDE21539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1256"/>
            <a:ext cx="12192000" cy="6869256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02FCA19-5B34-C9B6-28A3-17F8D92773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DEMO</a:t>
            </a:r>
          </a:p>
        </p:txBody>
      </p:sp>
      <p:sp>
        <p:nvSpPr>
          <p:cNvPr id="13" name="Rounded Rectangle 5">
            <a:extLst>
              <a:ext uri="{FF2B5EF4-FFF2-40B4-BE49-F238E27FC236}">
                <a16:creationId xmlns:a16="http://schemas.microsoft.com/office/drawing/2014/main" id="{49237091-E62C-4878-AA4C-0B9995ADB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1828801"/>
            <a:ext cx="10515600" cy="436245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E4119920-1A3D-83E7-E9A8-2E342A8664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8161" y="2149222"/>
            <a:ext cx="9835678" cy="3721608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62793464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E91F5CA-B392-444C-88E3-BF5BAAEBDE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59807F-B6FA-44D3-9A53-C55B6B5688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80681"/>
            <a:ext cx="12192000" cy="2777318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8179ADD-4822-EE54-E6AE-E4BA1FA67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5060" y="5279511"/>
            <a:ext cx="9681882" cy="7398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>
                <a:solidFill>
                  <a:schemeClr val="tx1">
                    <a:lumMod val="85000"/>
                    <a:lumOff val="15000"/>
                  </a:schemeClr>
                </a:solidFill>
              </a:rPr>
              <a:t>SHARDING</a:t>
            </a:r>
          </a:p>
        </p:txBody>
      </p:sp>
      <p:pic>
        <p:nvPicPr>
          <p:cNvPr id="5" name="Marcador de contenido 4" descr="Un grupo de folletos sobre una mesa&#10;&#10;Descripción generada automáticamente con confianza media">
            <a:extLst>
              <a:ext uri="{FF2B5EF4-FFF2-40B4-BE49-F238E27FC236}">
                <a16:creationId xmlns:a16="http://schemas.microsoft.com/office/drawing/2014/main" id="{D116B828-7945-944C-2333-BE04B5D9AD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493"/>
          <a:stretch/>
        </p:blipFill>
        <p:spPr>
          <a:xfrm>
            <a:off x="20" y="10"/>
            <a:ext cx="12191979" cy="5886523"/>
          </a:xfrm>
          <a:custGeom>
            <a:avLst/>
            <a:gdLst/>
            <a:ahLst/>
            <a:cxnLst/>
            <a:rect l="l" t="t" r="r" b="b"/>
            <a:pathLst>
              <a:path w="12191999" h="5886533">
                <a:moveTo>
                  <a:pt x="4721173" y="4907914"/>
                </a:moveTo>
                <a:lnTo>
                  <a:pt x="4722109" y="4908125"/>
                </a:lnTo>
                <a:cubicBezTo>
                  <a:pt x="4721143" y="4908767"/>
                  <a:pt x="4718263" y="4909373"/>
                  <a:pt x="4717199" y="4909396"/>
                </a:cubicBezTo>
                <a:close/>
                <a:moveTo>
                  <a:pt x="0" y="0"/>
                </a:moveTo>
                <a:lnTo>
                  <a:pt x="12191999" y="0"/>
                </a:lnTo>
                <a:lnTo>
                  <a:pt x="12191999" y="5751311"/>
                </a:lnTo>
                <a:lnTo>
                  <a:pt x="12140860" y="5770509"/>
                </a:lnTo>
                <a:cubicBezTo>
                  <a:pt x="12126656" y="5772723"/>
                  <a:pt x="12093589" y="5827925"/>
                  <a:pt x="12080161" y="5826358"/>
                </a:cubicBezTo>
                <a:cubicBezTo>
                  <a:pt x="11978188" y="5850511"/>
                  <a:pt x="11967361" y="5873564"/>
                  <a:pt x="11917885" y="5861578"/>
                </a:cubicBezTo>
                <a:cubicBezTo>
                  <a:pt x="11872779" y="5859863"/>
                  <a:pt x="11928861" y="5896778"/>
                  <a:pt x="11894610" y="5883738"/>
                </a:cubicBezTo>
                <a:cubicBezTo>
                  <a:pt x="11860359" y="5870698"/>
                  <a:pt x="11736091" y="5807232"/>
                  <a:pt x="11712379" y="5783337"/>
                </a:cubicBezTo>
                <a:cubicBezTo>
                  <a:pt x="11688667" y="5759442"/>
                  <a:pt x="11627912" y="5782933"/>
                  <a:pt x="11585366" y="5740371"/>
                </a:cubicBezTo>
                <a:lnTo>
                  <a:pt x="11516470" y="5663679"/>
                </a:lnTo>
                <a:cubicBezTo>
                  <a:pt x="11468274" y="5661847"/>
                  <a:pt x="11507335" y="5626593"/>
                  <a:pt x="11462692" y="5610127"/>
                </a:cubicBezTo>
                <a:cubicBezTo>
                  <a:pt x="11417567" y="5608500"/>
                  <a:pt x="11408021" y="5556613"/>
                  <a:pt x="11369712" y="5548654"/>
                </a:cubicBezTo>
                <a:cubicBezTo>
                  <a:pt x="11354317" y="5554704"/>
                  <a:pt x="11288328" y="5499810"/>
                  <a:pt x="11273969" y="5488986"/>
                </a:cubicBezTo>
                <a:cubicBezTo>
                  <a:pt x="11231913" y="5490378"/>
                  <a:pt x="11221973" y="5480544"/>
                  <a:pt x="11195084" y="5467967"/>
                </a:cubicBezTo>
                <a:cubicBezTo>
                  <a:pt x="11164086" y="5497749"/>
                  <a:pt x="11171649" y="5471790"/>
                  <a:pt x="11143408" y="5468614"/>
                </a:cubicBezTo>
                <a:cubicBezTo>
                  <a:pt x="11125906" y="5464975"/>
                  <a:pt x="11102603" y="5460835"/>
                  <a:pt x="11085935" y="5459365"/>
                </a:cubicBezTo>
                <a:cubicBezTo>
                  <a:pt x="11057493" y="5459661"/>
                  <a:pt x="11029906" y="5441496"/>
                  <a:pt x="11030953" y="5456484"/>
                </a:cubicBezTo>
                <a:cubicBezTo>
                  <a:pt x="11007784" y="5459001"/>
                  <a:pt x="10982005" y="5463178"/>
                  <a:pt x="10951060" y="5461240"/>
                </a:cubicBezTo>
                <a:cubicBezTo>
                  <a:pt x="10885365" y="5424406"/>
                  <a:pt x="10915288" y="5460968"/>
                  <a:pt x="10857721" y="5448157"/>
                </a:cubicBezTo>
                <a:cubicBezTo>
                  <a:pt x="10806646" y="5435790"/>
                  <a:pt x="10707075" y="5402712"/>
                  <a:pt x="10644616" y="5387039"/>
                </a:cubicBezTo>
                <a:cubicBezTo>
                  <a:pt x="10616446" y="5382224"/>
                  <a:pt x="10558603" y="5371613"/>
                  <a:pt x="10519277" y="5366793"/>
                </a:cubicBezTo>
                <a:cubicBezTo>
                  <a:pt x="10495461" y="5368312"/>
                  <a:pt x="10473830" y="5354868"/>
                  <a:pt x="10445981" y="5364735"/>
                </a:cubicBezTo>
                <a:cubicBezTo>
                  <a:pt x="10436536" y="5368773"/>
                  <a:pt x="10409281" y="5367966"/>
                  <a:pt x="10383865" y="5360888"/>
                </a:cubicBezTo>
                <a:cubicBezTo>
                  <a:pt x="10374827" y="5369095"/>
                  <a:pt x="10347864" y="5360432"/>
                  <a:pt x="10336852" y="5360277"/>
                </a:cubicBezTo>
                <a:cubicBezTo>
                  <a:pt x="10323586" y="5366987"/>
                  <a:pt x="10274741" y="5357921"/>
                  <a:pt x="10261098" y="5350526"/>
                </a:cubicBezTo>
                <a:lnTo>
                  <a:pt x="10126497" y="5339011"/>
                </a:lnTo>
                <a:lnTo>
                  <a:pt x="10082166" y="5336916"/>
                </a:lnTo>
                <a:cubicBezTo>
                  <a:pt x="10074567" y="5338985"/>
                  <a:pt x="10046860" y="5337657"/>
                  <a:pt x="10039237" y="5338580"/>
                </a:cubicBezTo>
                <a:cubicBezTo>
                  <a:pt x="9998458" y="5328479"/>
                  <a:pt x="9984394" y="5327989"/>
                  <a:pt x="9960016" y="5323065"/>
                </a:cubicBezTo>
                <a:cubicBezTo>
                  <a:pt x="9918980" y="5322923"/>
                  <a:pt x="9888741" y="5326122"/>
                  <a:pt x="9847789" y="5316297"/>
                </a:cubicBezTo>
                <a:lnTo>
                  <a:pt x="9728306" y="5296090"/>
                </a:lnTo>
                <a:cubicBezTo>
                  <a:pt x="9675056" y="5305676"/>
                  <a:pt x="9602035" y="5297282"/>
                  <a:pt x="9584504" y="5284670"/>
                </a:cubicBezTo>
                <a:cubicBezTo>
                  <a:pt x="9518952" y="5270394"/>
                  <a:pt x="9415429" y="5244268"/>
                  <a:pt x="9343049" y="5238968"/>
                </a:cubicBezTo>
                <a:lnTo>
                  <a:pt x="9231367" y="5187063"/>
                </a:lnTo>
                <a:lnTo>
                  <a:pt x="9194807" y="5176984"/>
                </a:lnTo>
                <a:lnTo>
                  <a:pt x="9189243" y="5167745"/>
                </a:lnTo>
                <a:lnTo>
                  <a:pt x="9151229" y="5156543"/>
                </a:lnTo>
                <a:lnTo>
                  <a:pt x="9150207" y="5157608"/>
                </a:lnTo>
                <a:cubicBezTo>
                  <a:pt x="9147045" y="5159739"/>
                  <a:pt x="9143081" y="5160831"/>
                  <a:pt x="9137315" y="5159777"/>
                </a:cubicBezTo>
                <a:cubicBezTo>
                  <a:pt x="9138862" y="5179261"/>
                  <a:pt x="9130952" y="5165972"/>
                  <a:pt x="9113809" y="5161143"/>
                </a:cubicBezTo>
                <a:cubicBezTo>
                  <a:pt x="9112388" y="5190326"/>
                  <a:pt x="9068114" y="5155892"/>
                  <a:pt x="9053450" y="5169457"/>
                </a:cubicBezTo>
                <a:lnTo>
                  <a:pt x="9005483" y="5166172"/>
                </a:lnTo>
                <a:lnTo>
                  <a:pt x="9005198" y="5166412"/>
                </a:lnTo>
                <a:cubicBezTo>
                  <a:pt x="9003143" y="5166632"/>
                  <a:pt x="9000324" y="5166304"/>
                  <a:pt x="8996229" y="5165201"/>
                </a:cubicBezTo>
                <a:lnTo>
                  <a:pt x="8990391" y="5163140"/>
                </a:lnTo>
                <a:lnTo>
                  <a:pt x="8974334" y="5159914"/>
                </a:lnTo>
                <a:lnTo>
                  <a:pt x="8968008" y="5160614"/>
                </a:lnTo>
                <a:lnTo>
                  <a:pt x="8963045" y="5162839"/>
                </a:lnTo>
                <a:cubicBezTo>
                  <a:pt x="8954690" y="5154888"/>
                  <a:pt x="8955517" y="5145940"/>
                  <a:pt x="8928985" y="5166027"/>
                </a:cubicBezTo>
                <a:cubicBezTo>
                  <a:pt x="8898031" y="5165007"/>
                  <a:pt x="8789300" y="5150352"/>
                  <a:pt x="8752441" y="5146795"/>
                </a:cubicBezTo>
                <a:cubicBezTo>
                  <a:pt x="8719819" y="5136075"/>
                  <a:pt x="8748194" y="5149736"/>
                  <a:pt x="8707844" y="5144694"/>
                </a:cubicBezTo>
                <a:cubicBezTo>
                  <a:pt x="8671606" y="5125159"/>
                  <a:pt x="8639142" y="5141599"/>
                  <a:pt x="8596068" y="5136122"/>
                </a:cubicBezTo>
                <a:lnTo>
                  <a:pt x="8525227" y="5150964"/>
                </a:lnTo>
                <a:lnTo>
                  <a:pt x="8510980" y="5145049"/>
                </a:lnTo>
                <a:lnTo>
                  <a:pt x="8506164" y="5142048"/>
                </a:lnTo>
                <a:cubicBezTo>
                  <a:pt x="8502646" y="5140271"/>
                  <a:pt x="8500045" y="5139460"/>
                  <a:pt x="8497965" y="5139310"/>
                </a:cubicBezTo>
                <a:lnTo>
                  <a:pt x="8497591" y="5139489"/>
                </a:lnTo>
                <a:lnTo>
                  <a:pt x="8490246" y="5136439"/>
                </a:lnTo>
                <a:lnTo>
                  <a:pt x="8367179" y="5122397"/>
                </a:lnTo>
                <a:cubicBezTo>
                  <a:pt x="8362021" y="5120372"/>
                  <a:pt x="8357730" y="5120720"/>
                  <a:pt x="8353796" y="5122203"/>
                </a:cubicBezTo>
                <a:lnTo>
                  <a:pt x="8352369" y="5123043"/>
                </a:lnTo>
                <a:lnTo>
                  <a:pt x="8320101" y="5105625"/>
                </a:lnTo>
                <a:lnTo>
                  <a:pt x="8314429" y="5105299"/>
                </a:lnTo>
                <a:lnTo>
                  <a:pt x="8295170" y="5091404"/>
                </a:lnTo>
                <a:lnTo>
                  <a:pt x="8284273" y="5085581"/>
                </a:lnTo>
                <a:lnTo>
                  <a:pt x="8283146" y="5081138"/>
                </a:lnTo>
                <a:cubicBezTo>
                  <a:pt x="8280842" y="5077893"/>
                  <a:pt x="8276148" y="5075245"/>
                  <a:pt x="8266072" y="5073963"/>
                </a:cubicBezTo>
                <a:lnTo>
                  <a:pt x="8263373" y="5074193"/>
                </a:lnTo>
                <a:lnTo>
                  <a:pt x="8252030" y="5064350"/>
                </a:lnTo>
                <a:cubicBezTo>
                  <a:pt x="8248856" y="5060500"/>
                  <a:pt x="8246644" y="5056218"/>
                  <a:pt x="8245831" y="5051358"/>
                </a:cubicBezTo>
                <a:cubicBezTo>
                  <a:pt x="8181824" y="5054265"/>
                  <a:pt x="8147127" y="5020143"/>
                  <a:pt x="8090268" y="5005197"/>
                </a:cubicBezTo>
                <a:cubicBezTo>
                  <a:pt x="8025464" y="4982055"/>
                  <a:pt x="7967067" y="4960819"/>
                  <a:pt x="7905404" y="4963224"/>
                </a:cubicBezTo>
                <a:cubicBezTo>
                  <a:pt x="7835116" y="4948312"/>
                  <a:pt x="7780962" y="4946081"/>
                  <a:pt x="7718741" y="4937509"/>
                </a:cubicBezTo>
                <a:lnTo>
                  <a:pt x="7614343" y="4940980"/>
                </a:lnTo>
                <a:lnTo>
                  <a:pt x="7527539" y="4935152"/>
                </a:lnTo>
                <a:lnTo>
                  <a:pt x="7519567" y="4932599"/>
                </a:lnTo>
                <a:cubicBezTo>
                  <a:pt x="7513989" y="4931260"/>
                  <a:pt x="7510169" y="4930910"/>
                  <a:pt x="7507408" y="4931264"/>
                </a:cubicBezTo>
                <a:lnTo>
                  <a:pt x="7507036" y="4931591"/>
                </a:lnTo>
                <a:lnTo>
                  <a:pt x="7495791" y="4929639"/>
                </a:lnTo>
                <a:cubicBezTo>
                  <a:pt x="7476982" y="4925521"/>
                  <a:pt x="7422524" y="4942937"/>
                  <a:pt x="7405387" y="4937744"/>
                </a:cubicBezTo>
                <a:cubicBezTo>
                  <a:pt x="7374785" y="4940694"/>
                  <a:pt x="7333986" y="4941799"/>
                  <a:pt x="7312176" y="4947339"/>
                </a:cubicBezTo>
                <a:lnTo>
                  <a:pt x="7310849" y="4948781"/>
                </a:lnTo>
                <a:lnTo>
                  <a:pt x="7218556" y="4923532"/>
                </a:lnTo>
                <a:lnTo>
                  <a:pt x="7201098" y="4918982"/>
                </a:lnTo>
                <a:lnTo>
                  <a:pt x="7197000" y="4913624"/>
                </a:lnTo>
                <a:cubicBezTo>
                  <a:pt x="7192108" y="4910101"/>
                  <a:pt x="7184502" y="4907962"/>
                  <a:pt x="7170804" y="4908976"/>
                </a:cubicBezTo>
                <a:lnTo>
                  <a:pt x="7096984" y="4896748"/>
                </a:lnTo>
                <a:cubicBezTo>
                  <a:pt x="7061144" y="4895770"/>
                  <a:pt x="7050185" y="4894793"/>
                  <a:pt x="7018492" y="4897122"/>
                </a:cubicBezTo>
                <a:cubicBezTo>
                  <a:pt x="6937524" y="4886184"/>
                  <a:pt x="6943641" y="4862018"/>
                  <a:pt x="6904142" y="4867616"/>
                </a:cubicBezTo>
                <a:cubicBezTo>
                  <a:pt x="6871918" y="4872824"/>
                  <a:pt x="6787985" y="4853750"/>
                  <a:pt x="6708218" y="4839661"/>
                </a:cubicBezTo>
                <a:cubicBezTo>
                  <a:pt x="6649102" y="4830206"/>
                  <a:pt x="6628102" y="4816105"/>
                  <a:pt x="6549451" y="4810885"/>
                </a:cubicBezTo>
                <a:cubicBezTo>
                  <a:pt x="6472150" y="4766795"/>
                  <a:pt x="6409692" y="4790518"/>
                  <a:pt x="6317556" y="4764085"/>
                </a:cubicBezTo>
                <a:cubicBezTo>
                  <a:pt x="6297547" y="4748563"/>
                  <a:pt x="6209288" y="4765756"/>
                  <a:pt x="6168670" y="4761998"/>
                </a:cubicBezTo>
                <a:cubicBezTo>
                  <a:pt x="6128052" y="4758240"/>
                  <a:pt x="6090536" y="4744692"/>
                  <a:pt x="6073844" y="4741536"/>
                </a:cubicBezTo>
                <a:lnTo>
                  <a:pt x="6068526" y="4743073"/>
                </a:lnTo>
                <a:lnTo>
                  <a:pt x="6048634" y="4742390"/>
                </a:lnTo>
                <a:lnTo>
                  <a:pt x="6041279" y="4750739"/>
                </a:lnTo>
                <a:lnTo>
                  <a:pt x="6010088" y="4755832"/>
                </a:lnTo>
                <a:cubicBezTo>
                  <a:pt x="5998677" y="4756419"/>
                  <a:pt x="5970124" y="4755506"/>
                  <a:pt x="5957373" y="4752188"/>
                </a:cubicBezTo>
                <a:lnTo>
                  <a:pt x="5758915" y="4736496"/>
                </a:lnTo>
                <a:lnTo>
                  <a:pt x="5626957" y="4735473"/>
                </a:lnTo>
                <a:lnTo>
                  <a:pt x="5470902" y="4749493"/>
                </a:lnTo>
                <a:cubicBezTo>
                  <a:pt x="5478131" y="4762521"/>
                  <a:pt x="5439006" y="4748455"/>
                  <a:pt x="5432757" y="4760746"/>
                </a:cubicBezTo>
                <a:cubicBezTo>
                  <a:pt x="5429365" y="4770778"/>
                  <a:pt x="5391824" y="4775462"/>
                  <a:pt x="5381664" y="4778448"/>
                </a:cubicBezTo>
                <a:lnTo>
                  <a:pt x="5261760" y="4798865"/>
                </a:lnTo>
                <a:cubicBezTo>
                  <a:pt x="5251595" y="4799049"/>
                  <a:pt x="5230547" y="4807359"/>
                  <a:pt x="5222959" y="4809989"/>
                </a:cubicBezTo>
                <a:lnTo>
                  <a:pt x="5174657" y="4812979"/>
                </a:lnTo>
                <a:lnTo>
                  <a:pt x="5156551" y="4820202"/>
                </a:lnTo>
                <a:lnTo>
                  <a:pt x="5142595" y="4823602"/>
                </a:lnTo>
                <a:lnTo>
                  <a:pt x="5139593" y="4825703"/>
                </a:lnTo>
                <a:cubicBezTo>
                  <a:pt x="5133873" y="4829743"/>
                  <a:pt x="5128076" y="4833554"/>
                  <a:pt x="5121656" y="4836556"/>
                </a:cubicBezTo>
                <a:cubicBezTo>
                  <a:pt x="5108317" y="4807937"/>
                  <a:pt x="5064853" y="4857373"/>
                  <a:pt x="5065787" y="4829985"/>
                </a:cubicBezTo>
                <a:cubicBezTo>
                  <a:pt x="5028193" y="4841501"/>
                  <a:pt x="5038944" y="4812412"/>
                  <a:pt x="5011510" y="4846366"/>
                </a:cubicBezTo>
                <a:cubicBezTo>
                  <a:pt x="4937023" y="4845983"/>
                  <a:pt x="4916353" y="4832976"/>
                  <a:pt x="4840437" y="4870383"/>
                </a:cubicBezTo>
                <a:cubicBezTo>
                  <a:pt x="4806739" y="4887025"/>
                  <a:pt x="4784106" y="4898171"/>
                  <a:pt x="4762444" y="4898151"/>
                </a:cubicBezTo>
                <a:cubicBezTo>
                  <a:pt x="4741323" y="4902652"/>
                  <a:pt x="4729481" y="4905474"/>
                  <a:pt x="4723182" y="4907166"/>
                </a:cubicBezTo>
                <a:lnTo>
                  <a:pt x="4721173" y="4907914"/>
                </a:lnTo>
                <a:lnTo>
                  <a:pt x="4715524" y="4906639"/>
                </a:lnTo>
                <a:cubicBezTo>
                  <a:pt x="4680148" y="4913595"/>
                  <a:pt x="4524744" y="4914403"/>
                  <a:pt x="4515810" y="4916541"/>
                </a:cubicBezTo>
                <a:cubicBezTo>
                  <a:pt x="4457819" y="4929653"/>
                  <a:pt x="4462659" y="4930394"/>
                  <a:pt x="4428539" y="4927192"/>
                </a:cubicBezTo>
                <a:cubicBezTo>
                  <a:pt x="4423303" y="4923821"/>
                  <a:pt x="4368974" y="4930115"/>
                  <a:pt x="4362872" y="4928538"/>
                </a:cubicBezTo>
                <a:lnTo>
                  <a:pt x="4316962" y="4921923"/>
                </a:lnTo>
                <a:lnTo>
                  <a:pt x="4315106" y="4923264"/>
                </a:lnTo>
                <a:cubicBezTo>
                  <a:pt x="4306123" y="4926635"/>
                  <a:pt x="4299993" y="4926634"/>
                  <a:pt x="4295140" y="4925143"/>
                </a:cubicBezTo>
                <a:lnTo>
                  <a:pt x="4290059" y="4922226"/>
                </a:lnTo>
                <a:lnTo>
                  <a:pt x="4276138" y="4922472"/>
                </a:lnTo>
                <a:lnTo>
                  <a:pt x="4248113" y="4920148"/>
                </a:lnTo>
                <a:lnTo>
                  <a:pt x="4202046" y="4922943"/>
                </a:lnTo>
                <a:cubicBezTo>
                  <a:pt x="4201945" y="4923363"/>
                  <a:pt x="4201842" y="4923782"/>
                  <a:pt x="4201741" y="4924202"/>
                </a:cubicBezTo>
                <a:cubicBezTo>
                  <a:pt x="4200116" y="4927039"/>
                  <a:pt x="4197140" y="4929158"/>
                  <a:pt x="4191245" y="4929836"/>
                </a:cubicBezTo>
                <a:cubicBezTo>
                  <a:pt x="4204212" y="4947125"/>
                  <a:pt x="4161274" y="4945230"/>
                  <a:pt x="4142742" y="4945701"/>
                </a:cubicBezTo>
                <a:cubicBezTo>
                  <a:pt x="4124717" y="4952767"/>
                  <a:pt x="4099099" y="4966347"/>
                  <a:pt x="4083094" y="4972234"/>
                </a:cubicBezTo>
                <a:lnTo>
                  <a:pt x="4074543" y="4973069"/>
                </a:lnTo>
                <a:cubicBezTo>
                  <a:pt x="4074504" y="4973170"/>
                  <a:pt x="4074463" y="4973269"/>
                  <a:pt x="4074424" y="4973368"/>
                </a:cubicBezTo>
                <a:cubicBezTo>
                  <a:pt x="4072678" y="4974152"/>
                  <a:pt x="4069906" y="4974653"/>
                  <a:pt x="4065507" y="4974812"/>
                </a:cubicBezTo>
                <a:lnTo>
                  <a:pt x="4058951" y="4974594"/>
                </a:lnTo>
                <a:lnTo>
                  <a:pt x="4042361" y="4976215"/>
                </a:lnTo>
                <a:lnTo>
                  <a:pt x="4036993" y="4978649"/>
                </a:lnTo>
                <a:lnTo>
                  <a:pt x="4035360" y="4982316"/>
                </a:lnTo>
                <a:lnTo>
                  <a:pt x="4033775" y="4982081"/>
                </a:lnTo>
                <a:cubicBezTo>
                  <a:pt x="4021424" y="4977217"/>
                  <a:pt x="4016874" y="4968841"/>
                  <a:pt x="4004535" y="4994649"/>
                </a:cubicBezTo>
                <a:cubicBezTo>
                  <a:pt x="3976667" y="4987584"/>
                  <a:pt x="3972977" y="5002913"/>
                  <a:pt x="3936843" y="5012106"/>
                </a:cubicBezTo>
                <a:cubicBezTo>
                  <a:pt x="3920506" y="5004382"/>
                  <a:pt x="3908535" y="5009071"/>
                  <a:pt x="3897272" y="5017761"/>
                </a:cubicBezTo>
                <a:cubicBezTo>
                  <a:pt x="3861092" y="5017265"/>
                  <a:pt x="3829628" y="5031135"/>
                  <a:pt x="3789757" y="5037999"/>
                </a:cubicBezTo>
                <a:cubicBezTo>
                  <a:pt x="3741007" y="5052705"/>
                  <a:pt x="3725129" y="5054682"/>
                  <a:pt x="3682510" y="5061922"/>
                </a:cubicBezTo>
                <a:lnTo>
                  <a:pt x="3610032" y="5094193"/>
                </a:lnTo>
                <a:lnTo>
                  <a:pt x="3603852" y="5092831"/>
                </a:lnTo>
                <a:cubicBezTo>
                  <a:pt x="3599580" y="5092212"/>
                  <a:pt x="3596726" y="5092212"/>
                  <a:pt x="3594733" y="5092667"/>
                </a:cubicBezTo>
                <a:lnTo>
                  <a:pt x="3594498" y="5092936"/>
                </a:lnTo>
                <a:lnTo>
                  <a:pt x="3585975" y="5092246"/>
                </a:lnTo>
                <a:cubicBezTo>
                  <a:pt x="3571623" y="5090455"/>
                  <a:pt x="3549389" y="5104654"/>
                  <a:pt x="3536132" y="5101945"/>
                </a:cubicBezTo>
                <a:cubicBezTo>
                  <a:pt x="3513940" y="5106241"/>
                  <a:pt x="3488622" y="5099976"/>
                  <a:pt x="3473220" y="5105606"/>
                </a:cubicBezTo>
                <a:lnTo>
                  <a:pt x="3400725" y="5117654"/>
                </a:lnTo>
                <a:lnTo>
                  <a:pt x="3375935" y="5106247"/>
                </a:lnTo>
                <a:lnTo>
                  <a:pt x="3348219" y="5109860"/>
                </a:lnTo>
                <a:cubicBezTo>
                  <a:pt x="3337206" y="5110533"/>
                  <a:pt x="3327054" y="5111295"/>
                  <a:pt x="3319639" y="5114795"/>
                </a:cubicBezTo>
                <a:lnTo>
                  <a:pt x="3248529" y="5133347"/>
                </a:lnTo>
                <a:lnTo>
                  <a:pt x="3210308" y="5119794"/>
                </a:lnTo>
                <a:cubicBezTo>
                  <a:pt x="3206088" y="5117870"/>
                  <a:pt x="3200152" y="5117326"/>
                  <a:pt x="3190375" y="5119915"/>
                </a:cubicBezTo>
                <a:lnTo>
                  <a:pt x="3188145" y="5121096"/>
                </a:lnTo>
                <a:cubicBezTo>
                  <a:pt x="3182625" y="5119116"/>
                  <a:pt x="3141856" y="5121682"/>
                  <a:pt x="3108596" y="5122416"/>
                </a:cubicBezTo>
                <a:cubicBezTo>
                  <a:pt x="3055968" y="5124842"/>
                  <a:pt x="3048940" y="5117475"/>
                  <a:pt x="2988584" y="5125502"/>
                </a:cubicBezTo>
                <a:cubicBezTo>
                  <a:pt x="2928853" y="5129690"/>
                  <a:pt x="2917951" y="5124649"/>
                  <a:pt x="2876540" y="5133019"/>
                </a:cubicBezTo>
                <a:lnTo>
                  <a:pt x="2626864" y="5133771"/>
                </a:lnTo>
                <a:cubicBezTo>
                  <a:pt x="2562348" y="5111858"/>
                  <a:pt x="2563422" y="5142456"/>
                  <a:pt x="2491422" y="5135486"/>
                </a:cubicBezTo>
                <a:cubicBezTo>
                  <a:pt x="2433091" y="5200962"/>
                  <a:pt x="2455709" y="5160483"/>
                  <a:pt x="2415617" y="5168715"/>
                </a:cubicBezTo>
                <a:lnTo>
                  <a:pt x="2290098" y="5166151"/>
                </a:lnTo>
                <a:cubicBezTo>
                  <a:pt x="2257057" y="5152522"/>
                  <a:pt x="2202458" y="5187690"/>
                  <a:pt x="2161714" y="5169302"/>
                </a:cubicBezTo>
                <a:cubicBezTo>
                  <a:pt x="2122714" y="5172302"/>
                  <a:pt x="2080450" y="5180350"/>
                  <a:pt x="2056089" y="5184144"/>
                </a:cubicBezTo>
                <a:cubicBezTo>
                  <a:pt x="2019828" y="5191108"/>
                  <a:pt x="1978839" y="5203797"/>
                  <a:pt x="1944153" y="5211084"/>
                </a:cubicBezTo>
                <a:cubicBezTo>
                  <a:pt x="1925867" y="5199079"/>
                  <a:pt x="1896027" y="5224183"/>
                  <a:pt x="1847968" y="5227868"/>
                </a:cubicBezTo>
                <a:cubicBezTo>
                  <a:pt x="1827977" y="5213971"/>
                  <a:pt x="1815570" y="5230544"/>
                  <a:pt x="1777083" y="5212267"/>
                </a:cubicBezTo>
                <a:cubicBezTo>
                  <a:pt x="1775439" y="5214216"/>
                  <a:pt x="1773397" y="5216035"/>
                  <a:pt x="1771025" y="5217668"/>
                </a:cubicBezTo>
                <a:cubicBezTo>
                  <a:pt x="1757251" y="5227146"/>
                  <a:pt x="1735528" y="5228402"/>
                  <a:pt x="1722509" y="5220470"/>
                </a:cubicBezTo>
                <a:cubicBezTo>
                  <a:pt x="1691779" y="5208440"/>
                  <a:pt x="1662321" y="5203305"/>
                  <a:pt x="1633941" y="5200774"/>
                </a:cubicBezTo>
                <a:lnTo>
                  <a:pt x="1586145" y="5210184"/>
                </a:lnTo>
                <a:cubicBezTo>
                  <a:pt x="1567948" y="5215416"/>
                  <a:pt x="1545900" y="5226363"/>
                  <a:pt x="1524748" y="5232173"/>
                </a:cubicBezTo>
                <a:cubicBezTo>
                  <a:pt x="1502586" y="5235395"/>
                  <a:pt x="1478013" y="5230993"/>
                  <a:pt x="1459242" y="5245044"/>
                </a:cubicBezTo>
                <a:cubicBezTo>
                  <a:pt x="1421474" y="5260197"/>
                  <a:pt x="1374524" y="5244220"/>
                  <a:pt x="1349457" y="5280705"/>
                </a:cubicBezTo>
                <a:cubicBezTo>
                  <a:pt x="1273276" y="5302389"/>
                  <a:pt x="1121512" y="5336260"/>
                  <a:pt x="1009212" y="5361227"/>
                </a:cubicBezTo>
                <a:cubicBezTo>
                  <a:pt x="939016" y="5373529"/>
                  <a:pt x="866895" y="5370149"/>
                  <a:pt x="808572" y="5377024"/>
                </a:cubicBezTo>
                <a:cubicBezTo>
                  <a:pt x="802823" y="5374184"/>
                  <a:pt x="726016" y="5397963"/>
                  <a:pt x="719549" y="5396991"/>
                </a:cubicBezTo>
                <a:lnTo>
                  <a:pt x="698795" y="5397657"/>
                </a:lnTo>
                <a:cubicBezTo>
                  <a:pt x="689833" y="5401894"/>
                  <a:pt x="683492" y="5402495"/>
                  <a:pt x="678327" y="5401487"/>
                </a:cubicBezTo>
                <a:lnTo>
                  <a:pt x="672784" y="5399085"/>
                </a:lnTo>
                <a:lnTo>
                  <a:pt x="658406" y="5400696"/>
                </a:lnTo>
                <a:lnTo>
                  <a:pt x="629185" y="5401132"/>
                </a:lnTo>
                <a:lnTo>
                  <a:pt x="624558" y="5403782"/>
                </a:lnTo>
                <a:lnTo>
                  <a:pt x="581798" y="5408438"/>
                </a:lnTo>
                <a:cubicBezTo>
                  <a:pt x="581736" y="5408865"/>
                  <a:pt x="581671" y="5409294"/>
                  <a:pt x="581608" y="5409722"/>
                </a:cubicBezTo>
                <a:cubicBezTo>
                  <a:pt x="580204" y="5412704"/>
                  <a:pt x="577331" y="5415106"/>
                  <a:pt x="571299" y="5416358"/>
                </a:cubicBezTo>
                <a:cubicBezTo>
                  <a:pt x="551623" y="5426267"/>
                  <a:pt x="484499" y="5459654"/>
                  <a:pt x="463549" y="5469173"/>
                </a:cubicBezTo>
                <a:cubicBezTo>
                  <a:pt x="453136" y="5470720"/>
                  <a:pt x="449731" y="5472678"/>
                  <a:pt x="445606" y="5473465"/>
                </a:cubicBezTo>
                <a:lnTo>
                  <a:pt x="438799" y="5473893"/>
                </a:lnTo>
                <a:cubicBezTo>
                  <a:pt x="417222" y="5482183"/>
                  <a:pt x="343312" y="5513407"/>
                  <a:pt x="316138" y="5523213"/>
                </a:cubicBezTo>
                <a:cubicBezTo>
                  <a:pt x="298481" y="5517132"/>
                  <a:pt x="286556" y="5522972"/>
                  <a:pt x="275748" y="5532726"/>
                </a:cubicBezTo>
                <a:cubicBezTo>
                  <a:pt x="238274" y="5535784"/>
                  <a:pt x="207076" y="5552679"/>
                  <a:pt x="166496" y="5563424"/>
                </a:cubicBezTo>
                <a:lnTo>
                  <a:pt x="0" y="5629888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53889275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7BD7FCF-A254-4A97-A15C-319B676226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52FFAF72-6204-4676-9C6F-9A4CC4D918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962785" cy="68580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1BA2C44-4C82-FDA1-0E3D-C081CA3FD0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43467"/>
            <a:ext cx="4620584" cy="456713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SHARDED CLUSTER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28F4FE87-0BDB-C10D-198E-FCC9D1955E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06253" y="1675288"/>
            <a:ext cx="4942280" cy="3507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87371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E91F5CA-B392-444C-88E3-BF5BAAEBDE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FCA2118-59A2-4310-A4B2-F2CBA821E8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940492"/>
            <a:ext cx="12192000" cy="1924333"/>
          </a:xfrm>
          <a:custGeom>
            <a:avLst/>
            <a:gdLst>
              <a:gd name="connsiteX0" fmla="*/ 6189199 w 12192000"/>
              <a:gd name="connsiteY0" fmla="*/ 588 h 1924333"/>
              <a:gd name="connsiteX1" fmla="*/ 6207079 w 12192000"/>
              <a:gd name="connsiteY1" fmla="*/ 2850 h 1924333"/>
              <a:gd name="connsiteX2" fmla="*/ 6285610 w 12192000"/>
              <a:gd name="connsiteY2" fmla="*/ 18131 h 1924333"/>
              <a:gd name="connsiteX3" fmla="*/ 6378008 w 12192000"/>
              <a:gd name="connsiteY3" fmla="*/ 24625 h 1924333"/>
              <a:gd name="connsiteX4" fmla="*/ 6466340 w 12192000"/>
              <a:gd name="connsiteY4" fmla="*/ 21366 h 1924333"/>
              <a:gd name="connsiteX5" fmla="*/ 6553334 w 12192000"/>
              <a:gd name="connsiteY5" fmla="*/ 35307 h 1924333"/>
              <a:gd name="connsiteX6" fmla="*/ 6626068 w 12192000"/>
              <a:gd name="connsiteY6" fmla="*/ 58045 h 1924333"/>
              <a:gd name="connsiteX7" fmla="*/ 6692303 w 12192000"/>
              <a:gd name="connsiteY7" fmla="*/ 91487 h 1924333"/>
              <a:gd name="connsiteX8" fmla="*/ 6733670 w 12192000"/>
              <a:gd name="connsiteY8" fmla="*/ 118130 h 1924333"/>
              <a:gd name="connsiteX9" fmla="*/ 6798016 w 12192000"/>
              <a:gd name="connsiteY9" fmla="*/ 112271 h 1924333"/>
              <a:gd name="connsiteX10" fmla="*/ 6801081 w 12192000"/>
              <a:gd name="connsiteY10" fmla="*/ 114963 h 1924333"/>
              <a:gd name="connsiteX11" fmla="*/ 6819351 w 12192000"/>
              <a:gd name="connsiteY11" fmla="*/ 128825 h 1924333"/>
              <a:gd name="connsiteX12" fmla="*/ 6852732 w 12192000"/>
              <a:gd name="connsiteY12" fmla="*/ 123321 h 1924333"/>
              <a:gd name="connsiteX13" fmla="*/ 6865247 w 12192000"/>
              <a:gd name="connsiteY13" fmla="*/ 128836 h 1924333"/>
              <a:gd name="connsiteX14" fmla="*/ 6905517 w 12192000"/>
              <a:gd name="connsiteY14" fmla="*/ 129265 h 1924333"/>
              <a:gd name="connsiteX15" fmla="*/ 6950286 w 12192000"/>
              <a:gd name="connsiteY15" fmla="*/ 150104 h 1924333"/>
              <a:gd name="connsiteX16" fmla="*/ 7003442 w 12192000"/>
              <a:gd name="connsiteY16" fmla="*/ 136136 h 1924333"/>
              <a:gd name="connsiteX17" fmla="*/ 7160047 w 12192000"/>
              <a:gd name="connsiteY17" fmla="*/ 166721 h 1924333"/>
              <a:gd name="connsiteX18" fmla="*/ 7325604 w 12192000"/>
              <a:gd name="connsiteY18" fmla="*/ 215867 h 1924333"/>
              <a:gd name="connsiteX19" fmla="*/ 7540522 w 12192000"/>
              <a:gd name="connsiteY19" fmla="*/ 239374 h 1924333"/>
              <a:gd name="connsiteX20" fmla="*/ 7612071 w 12192000"/>
              <a:gd name="connsiteY20" fmla="*/ 229553 h 1924333"/>
              <a:gd name="connsiteX21" fmla="*/ 7651995 w 12192000"/>
              <a:gd name="connsiteY21" fmla="*/ 244567 h 1924333"/>
              <a:gd name="connsiteX22" fmla="*/ 7725761 w 12192000"/>
              <a:gd name="connsiteY22" fmla="*/ 258638 h 1924333"/>
              <a:gd name="connsiteX23" fmla="*/ 7823038 w 12192000"/>
              <a:gd name="connsiteY23" fmla="*/ 287078 h 1924333"/>
              <a:gd name="connsiteX24" fmla="*/ 7866405 w 12192000"/>
              <a:gd name="connsiteY24" fmla="*/ 287288 h 1924333"/>
              <a:gd name="connsiteX25" fmla="*/ 7875021 w 12192000"/>
              <a:gd name="connsiteY25" fmla="*/ 288224 h 1924333"/>
              <a:gd name="connsiteX26" fmla="*/ 7875146 w 12192000"/>
              <a:gd name="connsiteY26" fmla="*/ 288614 h 1924333"/>
              <a:gd name="connsiteX27" fmla="*/ 7907443 w 12192000"/>
              <a:gd name="connsiteY27" fmla="*/ 291752 h 1924333"/>
              <a:gd name="connsiteX28" fmla="*/ 7912892 w 12192000"/>
              <a:gd name="connsiteY28" fmla="*/ 294833 h 1924333"/>
              <a:gd name="connsiteX29" fmla="*/ 7946345 w 12192000"/>
              <a:gd name="connsiteY29" fmla="*/ 319359 h 1924333"/>
              <a:gd name="connsiteX30" fmla="*/ 8021238 w 12192000"/>
              <a:gd name="connsiteY30" fmla="*/ 315159 h 1924333"/>
              <a:gd name="connsiteX31" fmla="*/ 8094697 w 12192000"/>
              <a:gd name="connsiteY31" fmla="*/ 351819 h 1924333"/>
              <a:gd name="connsiteX32" fmla="*/ 8155208 w 12192000"/>
              <a:gd name="connsiteY32" fmla="*/ 371168 h 1924333"/>
              <a:gd name="connsiteX33" fmla="*/ 8248472 w 12192000"/>
              <a:gd name="connsiteY33" fmla="*/ 400489 h 1924333"/>
              <a:gd name="connsiteX34" fmla="*/ 8300068 w 12192000"/>
              <a:gd name="connsiteY34" fmla="*/ 405531 h 1924333"/>
              <a:gd name="connsiteX35" fmla="*/ 8356293 w 12192000"/>
              <a:gd name="connsiteY35" fmla="*/ 403328 h 1924333"/>
              <a:gd name="connsiteX36" fmla="*/ 8475838 w 12192000"/>
              <a:gd name="connsiteY36" fmla="*/ 435524 h 1924333"/>
              <a:gd name="connsiteX37" fmla="*/ 8575216 w 12192000"/>
              <a:gd name="connsiteY37" fmla="*/ 450198 h 1924333"/>
              <a:gd name="connsiteX38" fmla="*/ 8588650 w 12192000"/>
              <a:gd name="connsiteY38" fmla="*/ 447070 h 1924333"/>
              <a:gd name="connsiteX39" fmla="*/ 8612184 w 12192000"/>
              <a:gd name="connsiteY39" fmla="*/ 439577 h 1924333"/>
              <a:gd name="connsiteX40" fmla="*/ 8630713 w 12192000"/>
              <a:gd name="connsiteY40" fmla="*/ 433015 h 1924333"/>
              <a:gd name="connsiteX41" fmla="*/ 8704240 w 12192000"/>
              <a:gd name="connsiteY41" fmla="*/ 422865 h 1924333"/>
              <a:gd name="connsiteX42" fmla="*/ 8829513 w 12192000"/>
              <a:gd name="connsiteY42" fmla="*/ 429389 h 1924333"/>
              <a:gd name="connsiteX43" fmla="*/ 9083651 w 12192000"/>
              <a:gd name="connsiteY43" fmla="*/ 390744 h 1924333"/>
              <a:gd name="connsiteX44" fmla="*/ 9371402 w 12192000"/>
              <a:gd name="connsiteY44" fmla="*/ 371809 h 1924333"/>
              <a:gd name="connsiteX45" fmla="*/ 9429586 w 12192000"/>
              <a:gd name="connsiteY45" fmla="*/ 369213 h 1924333"/>
              <a:gd name="connsiteX46" fmla="*/ 9489757 w 12192000"/>
              <a:gd name="connsiteY46" fmla="*/ 377814 h 1924333"/>
              <a:gd name="connsiteX47" fmla="*/ 9516954 w 12192000"/>
              <a:gd name="connsiteY47" fmla="*/ 376991 h 1924333"/>
              <a:gd name="connsiteX48" fmla="*/ 9645588 w 12192000"/>
              <a:gd name="connsiteY48" fmla="*/ 363590 h 1924333"/>
              <a:gd name="connsiteX49" fmla="*/ 9722896 w 12192000"/>
              <a:gd name="connsiteY49" fmla="*/ 360983 h 1924333"/>
              <a:gd name="connsiteX50" fmla="*/ 9752803 w 12192000"/>
              <a:gd name="connsiteY50" fmla="*/ 368492 h 1924333"/>
              <a:gd name="connsiteX51" fmla="*/ 9890305 w 12192000"/>
              <a:gd name="connsiteY51" fmla="*/ 380736 h 1924333"/>
              <a:gd name="connsiteX52" fmla="*/ 9939767 w 12192000"/>
              <a:gd name="connsiteY52" fmla="*/ 377776 h 1924333"/>
              <a:gd name="connsiteX53" fmla="*/ 9944355 w 12192000"/>
              <a:gd name="connsiteY53" fmla="*/ 377352 h 1924333"/>
              <a:gd name="connsiteX54" fmla="*/ 9953719 w 12192000"/>
              <a:gd name="connsiteY54" fmla="*/ 375642 h 1924333"/>
              <a:gd name="connsiteX55" fmla="*/ 9955809 w 12192000"/>
              <a:gd name="connsiteY55" fmla="*/ 376294 h 1924333"/>
              <a:gd name="connsiteX56" fmla="*/ 10032710 w 12192000"/>
              <a:gd name="connsiteY56" fmla="*/ 394940 h 1924333"/>
              <a:gd name="connsiteX57" fmla="*/ 10049925 w 12192000"/>
              <a:gd name="connsiteY57" fmla="*/ 404971 h 1924333"/>
              <a:gd name="connsiteX58" fmla="*/ 10112671 w 12192000"/>
              <a:gd name="connsiteY58" fmla="*/ 414549 h 1924333"/>
              <a:gd name="connsiteX59" fmla="*/ 10170853 w 12192000"/>
              <a:gd name="connsiteY59" fmla="*/ 435168 h 1924333"/>
              <a:gd name="connsiteX60" fmla="*/ 10290184 w 12192000"/>
              <a:gd name="connsiteY60" fmla="*/ 448123 h 1924333"/>
              <a:gd name="connsiteX61" fmla="*/ 10320158 w 12192000"/>
              <a:gd name="connsiteY61" fmla="*/ 458352 h 1924333"/>
              <a:gd name="connsiteX62" fmla="*/ 10321815 w 12192000"/>
              <a:gd name="connsiteY62" fmla="*/ 463087 h 1924333"/>
              <a:gd name="connsiteX63" fmla="*/ 10373742 w 12192000"/>
              <a:gd name="connsiteY63" fmla="*/ 464538 h 1924333"/>
              <a:gd name="connsiteX64" fmla="*/ 10428532 w 12192000"/>
              <a:gd name="connsiteY64" fmla="*/ 492504 h 1924333"/>
              <a:gd name="connsiteX65" fmla="*/ 10466490 w 12192000"/>
              <a:gd name="connsiteY65" fmla="*/ 517759 h 1924333"/>
              <a:gd name="connsiteX66" fmla="*/ 10466675 w 12192000"/>
              <a:gd name="connsiteY66" fmla="*/ 522076 h 1924333"/>
              <a:gd name="connsiteX67" fmla="*/ 10470309 w 12192000"/>
              <a:gd name="connsiteY67" fmla="*/ 522792 h 1924333"/>
              <a:gd name="connsiteX68" fmla="*/ 10474138 w 12192000"/>
              <a:gd name="connsiteY68" fmla="*/ 519761 h 1924333"/>
              <a:gd name="connsiteX69" fmla="*/ 10501100 w 12192000"/>
              <a:gd name="connsiteY69" fmla="*/ 528263 h 1924333"/>
              <a:gd name="connsiteX70" fmla="*/ 10502395 w 12192000"/>
              <a:gd name="connsiteY70" fmla="*/ 536393 h 1924333"/>
              <a:gd name="connsiteX71" fmla="*/ 10689496 w 12192000"/>
              <a:gd name="connsiteY71" fmla="*/ 560233 h 1924333"/>
              <a:gd name="connsiteX72" fmla="*/ 10788736 w 12192000"/>
              <a:gd name="connsiteY72" fmla="*/ 613188 h 1924333"/>
              <a:gd name="connsiteX73" fmla="*/ 10819747 w 12192000"/>
              <a:gd name="connsiteY73" fmla="*/ 621351 h 1924333"/>
              <a:gd name="connsiteX74" fmla="*/ 10864632 w 12192000"/>
              <a:gd name="connsiteY74" fmla="*/ 644858 h 1924333"/>
              <a:gd name="connsiteX75" fmla="*/ 10929407 w 12192000"/>
              <a:gd name="connsiteY75" fmla="*/ 652945 h 1924333"/>
              <a:gd name="connsiteX76" fmla="*/ 10979412 w 12192000"/>
              <a:gd name="connsiteY76" fmla="*/ 654217 h 1924333"/>
              <a:gd name="connsiteX77" fmla="*/ 11006959 w 12192000"/>
              <a:gd name="connsiteY77" fmla="*/ 657017 h 1924333"/>
              <a:gd name="connsiteX78" fmla="*/ 11077038 w 12192000"/>
              <a:gd name="connsiteY78" fmla="*/ 668487 h 1924333"/>
              <a:gd name="connsiteX79" fmla="*/ 11157850 w 12192000"/>
              <a:gd name="connsiteY79" fmla="*/ 693164 h 1924333"/>
              <a:gd name="connsiteX80" fmla="*/ 11175276 w 12192000"/>
              <a:gd name="connsiteY80" fmla="*/ 697243 h 1924333"/>
              <a:gd name="connsiteX81" fmla="*/ 11191131 w 12192000"/>
              <a:gd name="connsiteY81" fmla="*/ 696085 h 1924333"/>
              <a:gd name="connsiteX82" fmla="*/ 11195573 w 12192000"/>
              <a:gd name="connsiteY82" fmla="*/ 691751 h 1924333"/>
              <a:gd name="connsiteX83" fmla="*/ 11205299 w 12192000"/>
              <a:gd name="connsiteY83" fmla="*/ 693247 h 1924333"/>
              <a:gd name="connsiteX84" fmla="*/ 11223770 w 12192000"/>
              <a:gd name="connsiteY84" fmla="*/ 690335 h 1924333"/>
              <a:gd name="connsiteX85" fmla="*/ 11292119 w 12192000"/>
              <a:gd name="connsiteY85" fmla="*/ 713311 h 1924333"/>
              <a:gd name="connsiteX86" fmla="*/ 11435379 w 12192000"/>
              <a:gd name="connsiteY86" fmla="*/ 758519 h 1924333"/>
              <a:gd name="connsiteX87" fmla="*/ 11604406 w 12192000"/>
              <a:gd name="connsiteY87" fmla="*/ 810476 h 1924333"/>
              <a:gd name="connsiteX88" fmla="*/ 11652155 w 12192000"/>
              <a:gd name="connsiteY88" fmla="*/ 825109 h 1924333"/>
              <a:gd name="connsiteX89" fmla="*/ 11654192 w 12192000"/>
              <a:gd name="connsiteY89" fmla="*/ 827301 h 1924333"/>
              <a:gd name="connsiteX90" fmla="*/ 11676599 w 12192000"/>
              <a:gd name="connsiteY90" fmla="*/ 846628 h 1924333"/>
              <a:gd name="connsiteX91" fmla="*/ 11775168 w 12192000"/>
              <a:gd name="connsiteY91" fmla="*/ 890664 h 1924333"/>
              <a:gd name="connsiteX92" fmla="*/ 11826341 w 12192000"/>
              <a:gd name="connsiteY92" fmla="*/ 877558 h 1924333"/>
              <a:gd name="connsiteX93" fmla="*/ 11879068 w 12192000"/>
              <a:gd name="connsiteY93" fmla="*/ 874038 h 1924333"/>
              <a:gd name="connsiteX94" fmla="*/ 11889563 w 12192000"/>
              <a:gd name="connsiteY94" fmla="*/ 878619 h 1924333"/>
              <a:gd name="connsiteX95" fmla="*/ 12016613 w 12192000"/>
              <a:gd name="connsiteY95" fmla="*/ 886111 h 1924333"/>
              <a:gd name="connsiteX96" fmla="*/ 12108292 w 12192000"/>
              <a:gd name="connsiteY96" fmla="*/ 868500 h 1924333"/>
              <a:gd name="connsiteX97" fmla="*/ 12182910 w 12192000"/>
              <a:gd name="connsiteY97" fmla="*/ 882003 h 1924333"/>
              <a:gd name="connsiteX98" fmla="*/ 12192000 w 12192000"/>
              <a:gd name="connsiteY98" fmla="*/ 884778 h 1924333"/>
              <a:gd name="connsiteX99" fmla="*/ 12192000 w 12192000"/>
              <a:gd name="connsiteY99" fmla="*/ 1610315 h 1924333"/>
              <a:gd name="connsiteX100" fmla="*/ 12191998 w 12192000"/>
              <a:gd name="connsiteY100" fmla="*/ 1610315 h 1924333"/>
              <a:gd name="connsiteX101" fmla="*/ 12191998 w 12192000"/>
              <a:gd name="connsiteY101" fmla="*/ 1924333 h 1924333"/>
              <a:gd name="connsiteX102" fmla="*/ 0 w 12192000"/>
              <a:gd name="connsiteY102" fmla="*/ 1924333 h 1924333"/>
              <a:gd name="connsiteX103" fmla="*/ 0 w 12192000"/>
              <a:gd name="connsiteY103" fmla="*/ 505159 h 1924333"/>
              <a:gd name="connsiteX104" fmla="*/ 5722 w 12192000"/>
              <a:gd name="connsiteY104" fmla="*/ 508889 h 1924333"/>
              <a:gd name="connsiteX105" fmla="*/ 38476 w 12192000"/>
              <a:gd name="connsiteY105" fmla="*/ 524137 h 1924333"/>
              <a:gd name="connsiteX106" fmla="*/ 192883 w 12192000"/>
              <a:gd name="connsiteY106" fmla="*/ 545272 h 1924333"/>
              <a:gd name="connsiteX107" fmla="*/ 343710 w 12192000"/>
              <a:gd name="connsiteY107" fmla="*/ 565029 h 1924333"/>
              <a:gd name="connsiteX108" fmla="*/ 471066 w 12192000"/>
              <a:gd name="connsiteY108" fmla="*/ 549837 h 1924333"/>
              <a:gd name="connsiteX109" fmla="*/ 617333 w 12192000"/>
              <a:gd name="connsiteY109" fmla="*/ 526428 h 1924333"/>
              <a:gd name="connsiteX110" fmla="*/ 725203 w 12192000"/>
              <a:gd name="connsiteY110" fmla="*/ 523793 h 1924333"/>
              <a:gd name="connsiteX111" fmla="*/ 788494 w 12192000"/>
              <a:gd name="connsiteY111" fmla="*/ 505799 h 1924333"/>
              <a:gd name="connsiteX112" fmla="*/ 885977 w 12192000"/>
              <a:gd name="connsiteY112" fmla="*/ 526585 h 1924333"/>
              <a:gd name="connsiteX113" fmla="*/ 932142 w 12192000"/>
              <a:gd name="connsiteY113" fmla="*/ 528005 h 1924333"/>
              <a:gd name="connsiteX114" fmla="*/ 1090404 w 12192000"/>
              <a:gd name="connsiteY114" fmla="*/ 498299 h 1924333"/>
              <a:gd name="connsiteX115" fmla="*/ 1188628 w 12192000"/>
              <a:gd name="connsiteY115" fmla="*/ 483151 h 1924333"/>
              <a:gd name="connsiteX116" fmla="*/ 1316247 w 12192000"/>
              <a:gd name="connsiteY116" fmla="*/ 425979 h 1924333"/>
              <a:gd name="connsiteX117" fmla="*/ 1357712 w 12192000"/>
              <a:gd name="connsiteY117" fmla="*/ 416549 h 1924333"/>
              <a:gd name="connsiteX118" fmla="*/ 1425921 w 12192000"/>
              <a:gd name="connsiteY118" fmla="*/ 413953 h 1924333"/>
              <a:gd name="connsiteX119" fmla="*/ 1503817 w 12192000"/>
              <a:gd name="connsiteY119" fmla="*/ 380457 h 1924333"/>
              <a:gd name="connsiteX120" fmla="*/ 1639196 w 12192000"/>
              <a:gd name="connsiteY120" fmla="*/ 372785 h 1924333"/>
              <a:gd name="connsiteX121" fmla="*/ 1705606 w 12192000"/>
              <a:gd name="connsiteY121" fmla="*/ 359023 h 1924333"/>
              <a:gd name="connsiteX122" fmla="*/ 1813011 w 12192000"/>
              <a:gd name="connsiteY122" fmla="*/ 331023 h 1924333"/>
              <a:gd name="connsiteX123" fmla="*/ 1831380 w 12192000"/>
              <a:gd name="connsiteY123" fmla="*/ 341307 h 1924333"/>
              <a:gd name="connsiteX124" fmla="*/ 1858612 w 12192000"/>
              <a:gd name="connsiteY124" fmla="*/ 326777 h 1924333"/>
              <a:gd name="connsiteX125" fmla="*/ 1880661 w 12192000"/>
              <a:gd name="connsiteY125" fmla="*/ 335987 h 1924333"/>
              <a:gd name="connsiteX126" fmla="*/ 1941495 w 12192000"/>
              <a:gd name="connsiteY126" fmla="*/ 310792 h 1924333"/>
              <a:gd name="connsiteX127" fmla="*/ 1995402 w 12192000"/>
              <a:gd name="connsiteY127" fmla="*/ 305480 h 1924333"/>
              <a:gd name="connsiteX128" fmla="*/ 2223864 w 12192000"/>
              <a:gd name="connsiteY128" fmla="*/ 266118 h 1924333"/>
              <a:gd name="connsiteX129" fmla="*/ 2418043 w 12192000"/>
              <a:gd name="connsiteY129" fmla="*/ 215314 h 1924333"/>
              <a:gd name="connsiteX130" fmla="*/ 2558461 w 12192000"/>
              <a:gd name="connsiteY130" fmla="*/ 168193 h 1924333"/>
              <a:gd name="connsiteX131" fmla="*/ 2595535 w 12192000"/>
              <a:gd name="connsiteY131" fmla="*/ 158548 h 1924333"/>
              <a:gd name="connsiteX132" fmla="*/ 2626942 w 12192000"/>
              <a:gd name="connsiteY132" fmla="*/ 130400 h 1924333"/>
              <a:gd name="connsiteX133" fmla="*/ 2632225 w 12192000"/>
              <a:gd name="connsiteY133" fmla="*/ 130446 h 1924333"/>
              <a:gd name="connsiteX134" fmla="*/ 2696856 w 12192000"/>
              <a:gd name="connsiteY134" fmla="*/ 128498 h 1924333"/>
              <a:gd name="connsiteX135" fmla="*/ 2759767 w 12192000"/>
              <a:gd name="connsiteY135" fmla="*/ 127784 h 1924333"/>
              <a:gd name="connsiteX136" fmla="*/ 2792685 w 12192000"/>
              <a:gd name="connsiteY136" fmla="*/ 115710 h 1924333"/>
              <a:gd name="connsiteX137" fmla="*/ 2799767 w 12192000"/>
              <a:gd name="connsiteY137" fmla="*/ 113754 h 1924333"/>
              <a:gd name="connsiteX138" fmla="*/ 2829799 w 12192000"/>
              <a:gd name="connsiteY138" fmla="*/ 120042 h 1924333"/>
              <a:gd name="connsiteX139" fmla="*/ 2890704 w 12192000"/>
              <a:gd name="connsiteY139" fmla="*/ 121493 h 1924333"/>
              <a:gd name="connsiteX140" fmla="*/ 3042646 w 12192000"/>
              <a:gd name="connsiteY140" fmla="*/ 112273 h 1924333"/>
              <a:gd name="connsiteX141" fmla="*/ 3146630 w 12192000"/>
              <a:gd name="connsiteY141" fmla="*/ 100898 h 1924333"/>
              <a:gd name="connsiteX142" fmla="*/ 3233163 w 12192000"/>
              <a:gd name="connsiteY142" fmla="*/ 120200 h 1924333"/>
              <a:gd name="connsiteX143" fmla="*/ 3372699 w 12192000"/>
              <a:gd name="connsiteY143" fmla="*/ 129394 h 1924333"/>
              <a:gd name="connsiteX144" fmla="*/ 3394352 w 12192000"/>
              <a:gd name="connsiteY144" fmla="*/ 131671 h 1924333"/>
              <a:gd name="connsiteX145" fmla="*/ 3448218 w 12192000"/>
              <a:gd name="connsiteY145" fmla="*/ 118229 h 1924333"/>
              <a:gd name="connsiteX146" fmla="*/ 3505047 w 12192000"/>
              <a:gd name="connsiteY146" fmla="*/ 115412 h 1924333"/>
              <a:gd name="connsiteX147" fmla="*/ 3521767 w 12192000"/>
              <a:gd name="connsiteY147" fmla="*/ 111071 h 1924333"/>
              <a:gd name="connsiteX148" fmla="*/ 3585137 w 12192000"/>
              <a:gd name="connsiteY148" fmla="*/ 114371 h 1924333"/>
              <a:gd name="connsiteX149" fmla="*/ 3690293 w 12192000"/>
              <a:gd name="connsiteY149" fmla="*/ 98301 h 1924333"/>
              <a:gd name="connsiteX150" fmla="*/ 3867818 w 12192000"/>
              <a:gd name="connsiteY150" fmla="*/ 88985 h 1924333"/>
              <a:gd name="connsiteX151" fmla="*/ 4091337 w 12192000"/>
              <a:gd name="connsiteY151" fmla="*/ 70813 h 1924333"/>
              <a:gd name="connsiteX152" fmla="*/ 4246332 w 12192000"/>
              <a:gd name="connsiteY152" fmla="*/ 41697 h 1924333"/>
              <a:gd name="connsiteX153" fmla="*/ 4266975 w 12192000"/>
              <a:gd name="connsiteY153" fmla="*/ 46592 h 1924333"/>
              <a:gd name="connsiteX154" fmla="*/ 4270566 w 12192000"/>
              <a:gd name="connsiteY154" fmla="*/ 47620 h 1924333"/>
              <a:gd name="connsiteX155" fmla="*/ 4288964 w 12192000"/>
              <a:gd name="connsiteY155" fmla="*/ 52766 h 1924333"/>
              <a:gd name="connsiteX156" fmla="*/ 4365137 w 12192000"/>
              <a:gd name="connsiteY156" fmla="*/ 51783 h 1924333"/>
              <a:gd name="connsiteX157" fmla="*/ 4430546 w 12192000"/>
              <a:gd name="connsiteY157" fmla="*/ 44555 h 1924333"/>
              <a:gd name="connsiteX158" fmla="*/ 4444136 w 12192000"/>
              <a:gd name="connsiteY158" fmla="*/ 39567 h 1924333"/>
              <a:gd name="connsiteX159" fmla="*/ 4534039 w 12192000"/>
              <a:gd name="connsiteY159" fmla="*/ 31604 h 1924333"/>
              <a:gd name="connsiteX160" fmla="*/ 4560448 w 12192000"/>
              <a:gd name="connsiteY160" fmla="*/ 25231 h 1924333"/>
              <a:gd name="connsiteX161" fmla="*/ 4568006 w 12192000"/>
              <a:gd name="connsiteY161" fmla="*/ 25970 h 1924333"/>
              <a:gd name="connsiteX162" fmla="*/ 4595497 w 12192000"/>
              <a:gd name="connsiteY162" fmla="*/ 22958 h 1924333"/>
              <a:gd name="connsiteX163" fmla="*/ 4608623 w 12192000"/>
              <a:gd name="connsiteY163" fmla="*/ 18108 h 1924333"/>
              <a:gd name="connsiteX164" fmla="*/ 4623942 w 12192000"/>
              <a:gd name="connsiteY164" fmla="*/ 22251 h 1924333"/>
              <a:gd name="connsiteX165" fmla="*/ 4664336 w 12192000"/>
              <a:gd name="connsiteY165" fmla="*/ 23306 h 1924333"/>
              <a:gd name="connsiteX166" fmla="*/ 4677385 w 12192000"/>
              <a:gd name="connsiteY166" fmla="*/ 18246 h 1924333"/>
              <a:gd name="connsiteX167" fmla="*/ 4698143 w 12192000"/>
              <a:gd name="connsiteY167" fmla="*/ 18036 h 1924333"/>
              <a:gd name="connsiteX168" fmla="*/ 4750609 w 12192000"/>
              <a:gd name="connsiteY168" fmla="*/ 23611 h 1924333"/>
              <a:gd name="connsiteX169" fmla="*/ 4784658 w 12192000"/>
              <a:gd name="connsiteY169" fmla="*/ 25057 h 1924333"/>
              <a:gd name="connsiteX170" fmla="*/ 4847558 w 12192000"/>
              <a:gd name="connsiteY170" fmla="*/ 38726 h 1924333"/>
              <a:gd name="connsiteX171" fmla="*/ 4909134 w 12192000"/>
              <a:gd name="connsiteY171" fmla="*/ 50659 h 1924333"/>
              <a:gd name="connsiteX172" fmla="*/ 5099219 w 12192000"/>
              <a:gd name="connsiteY172" fmla="*/ 55050 h 1924333"/>
              <a:gd name="connsiteX173" fmla="*/ 5184992 w 12192000"/>
              <a:gd name="connsiteY173" fmla="*/ 67596 h 1924333"/>
              <a:gd name="connsiteX174" fmla="*/ 5229637 w 12192000"/>
              <a:gd name="connsiteY174" fmla="*/ 67789 h 1924333"/>
              <a:gd name="connsiteX175" fmla="*/ 5389346 w 12192000"/>
              <a:gd name="connsiteY175" fmla="*/ 80211 h 1924333"/>
              <a:gd name="connsiteX176" fmla="*/ 5494414 w 12192000"/>
              <a:gd name="connsiteY176" fmla="*/ 75926 h 1924333"/>
              <a:gd name="connsiteX177" fmla="*/ 5528443 w 12192000"/>
              <a:gd name="connsiteY177" fmla="*/ 77206 h 1924333"/>
              <a:gd name="connsiteX178" fmla="*/ 5684939 w 12192000"/>
              <a:gd name="connsiteY178" fmla="*/ 50269 h 1924333"/>
              <a:gd name="connsiteX179" fmla="*/ 5765146 w 12192000"/>
              <a:gd name="connsiteY179" fmla="*/ 50414 h 1924333"/>
              <a:gd name="connsiteX180" fmla="*/ 5848655 w 12192000"/>
              <a:gd name="connsiteY180" fmla="*/ 35257 h 1924333"/>
              <a:gd name="connsiteX181" fmla="*/ 5930656 w 12192000"/>
              <a:gd name="connsiteY181" fmla="*/ 30131 h 1924333"/>
              <a:gd name="connsiteX182" fmla="*/ 6124150 w 12192000"/>
              <a:gd name="connsiteY182" fmla="*/ 31679 h 1924333"/>
              <a:gd name="connsiteX183" fmla="*/ 6189199 w 12192000"/>
              <a:gd name="connsiteY183" fmla="*/ 588 h 1924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</a:cxnLst>
            <a:rect l="l" t="t" r="r" b="b"/>
            <a:pathLst>
              <a:path w="12192000" h="1924333">
                <a:moveTo>
                  <a:pt x="6189199" y="588"/>
                </a:moveTo>
                <a:cubicBezTo>
                  <a:pt x="6196356" y="-574"/>
                  <a:pt x="6202609" y="-108"/>
                  <a:pt x="6207079" y="2850"/>
                </a:cubicBezTo>
                <a:cubicBezTo>
                  <a:pt x="6222026" y="2749"/>
                  <a:pt x="6273489" y="3767"/>
                  <a:pt x="6285610" y="18131"/>
                </a:cubicBezTo>
                <a:cubicBezTo>
                  <a:pt x="6307255" y="18685"/>
                  <a:pt x="6357141" y="23793"/>
                  <a:pt x="6378008" y="24625"/>
                </a:cubicBezTo>
                <a:cubicBezTo>
                  <a:pt x="6409946" y="30645"/>
                  <a:pt x="6438307" y="10375"/>
                  <a:pt x="6466340" y="21366"/>
                </a:cubicBezTo>
                <a:cubicBezTo>
                  <a:pt x="6488276" y="31229"/>
                  <a:pt x="6529854" y="28110"/>
                  <a:pt x="6553334" y="35307"/>
                </a:cubicBezTo>
                <a:cubicBezTo>
                  <a:pt x="6561737" y="48059"/>
                  <a:pt x="6609188" y="62087"/>
                  <a:pt x="6626068" y="58045"/>
                </a:cubicBezTo>
                <a:cubicBezTo>
                  <a:pt x="6660952" y="66570"/>
                  <a:pt x="6666277" y="84716"/>
                  <a:pt x="6692303" y="91487"/>
                </a:cubicBezTo>
                <a:lnTo>
                  <a:pt x="6733670" y="118130"/>
                </a:lnTo>
                <a:lnTo>
                  <a:pt x="6798016" y="112271"/>
                </a:lnTo>
                <a:lnTo>
                  <a:pt x="6801081" y="114963"/>
                </a:lnTo>
                <a:cubicBezTo>
                  <a:pt x="6806919" y="120140"/>
                  <a:pt x="6812832" y="125016"/>
                  <a:pt x="6819351" y="128825"/>
                </a:cubicBezTo>
                <a:cubicBezTo>
                  <a:pt x="6825742" y="109997"/>
                  <a:pt x="6840132" y="116541"/>
                  <a:pt x="6852732" y="123321"/>
                </a:cubicBezTo>
                <a:lnTo>
                  <a:pt x="6865247" y="128836"/>
                </a:lnTo>
                <a:lnTo>
                  <a:pt x="6905517" y="129265"/>
                </a:lnTo>
                <a:cubicBezTo>
                  <a:pt x="6934052" y="140042"/>
                  <a:pt x="6939773" y="141556"/>
                  <a:pt x="6950286" y="150104"/>
                </a:cubicBezTo>
                <a:lnTo>
                  <a:pt x="7003442" y="136136"/>
                </a:lnTo>
                <a:lnTo>
                  <a:pt x="7160047" y="166721"/>
                </a:lnTo>
                <a:cubicBezTo>
                  <a:pt x="7207281" y="179911"/>
                  <a:pt x="7280644" y="210197"/>
                  <a:pt x="7325604" y="215867"/>
                </a:cubicBezTo>
                <a:cubicBezTo>
                  <a:pt x="7460113" y="233904"/>
                  <a:pt x="7393081" y="242880"/>
                  <a:pt x="7540522" y="239374"/>
                </a:cubicBezTo>
                <a:cubicBezTo>
                  <a:pt x="7545714" y="234872"/>
                  <a:pt x="7605972" y="231727"/>
                  <a:pt x="7612071" y="229553"/>
                </a:cubicBezTo>
                <a:lnTo>
                  <a:pt x="7651995" y="244567"/>
                </a:lnTo>
                <a:lnTo>
                  <a:pt x="7725761" y="258638"/>
                </a:lnTo>
                <a:lnTo>
                  <a:pt x="7823038" y="287078"/>
                </a:lnTo>
                <a:cubicBezTo>
                  <a:pt x="7837080" y="286482"/>
                  <a:pt x="7851647" y="286498"/>
                  <a:pt x="7866405" y="287288"/>
                </a:cubicBezTo>
                <a:lnTo>
                  <a:pt x="7875021" y="288224"/>
                </a:lnTo>
                <a:cubicBezTo>
                  <a:pt x="7875062" y="288354"/>
                  <a:pt x="7875105" y="288483"/>
                  <a:pt x="7875146" y="288614"/>
                </a:cubicBezTo>
                <a:cubicBezTo>
                  <a:pt x="7880550" y="289202"/>
                  <a:pt x="7901153" y="290716"/>
                  <a:pt x="7907443" y="291752"/>
                </a:cubicBezTo>
                <a:lnTo>
                  <a:pt x="7912892" y="294833"/>
                </a:lnTo>
                <a:lnTo>
                  <a:pt x="7946345" y="319359"/>
                </a:lnTo>
                <a:cubicBezTo>
                  <a:pt x="7958657" y="312776"/>
                  <a:pt x="7996513" y="309749"/>
                  <a:pt x="8021238" y="315159"/>
                </a:cubicBezTo>
                <a:cubicBezTo>
                  <a:pt x="8045964" y="320570"/>
                  <a:pt x="8058169" y="340462"/>
                  <a:pt x="8094697" y="351819"/>
                </a:cubicBezTo>
                <a:cubicBezTo>
                  <a:pt x="8129587" y="361154"/>
                  <a:pt x="8116181" y="360544"/>
                  <a:pt x="8155208" y="371168"/>
                </a:cubicBezTo>
                <a:cubicBezTo>
                  <a:pt x="8196217" y="383300"/>
                  <a:pt x="8205468" y="391801"/>
                  <a:pt x="8248472" y="400489"/>
                </a:cubicBezTo>
                <a:cubicBezTo>
                  <a:pt x="8283932" y="419791"/>
                  <a:pt x="8278617" y="392031"/>
                  <a:pt x="8300068" y="405531"/>
                </a:cubicBezTo>
                <a:lnTo>
                  <a:pt x="8356293" y="403328"/>
                </a:lnTo>
                <a:cubicBezTo>
                  <a:pt x="8377247" y="404463"/>
                  <a:pt x="8438442" y="433194"/>
                  <a:pt x="8475838" y="435524"/>
                </a:cubicBezTo>
                <a:cubicBezTo>
                  <a:pt x="8510241" y="438037"/>
                  <a:pt x="8545511" y="449840"/>
                  <a:pt x="8575216" y="450198"/>
                </a:cubicBezTo>
                <a:lnTo>
                  <a:pt x="8588650" y="447070"/>
                </a:lnTo>
                <a:lnTo>
                  <a:pt x="8612184" y="439577"/>
                </a:lnTo>
                <a:lnTo>
                  <a:pt x="8630713" y="433015"/>
                </a:lnTo>
                <a:cubicBezTo>
                  <a:pt x="8635870" y="429519"/>
                  <a:pt x="8700685" y="428411"/>
                  <a:pt x="8704240" y="422865"/>
                </a:cubicBezTo>
                <a:cubicBezTo>
                  <a:pt x="8761777" y="429549"/>
                  <a:pt x="8768302" y="427178"/>
                  <a:pt x="8829513" y="429389"/>
                </a:cubicBezTo>
                <a:cubicBezTo>
                  <a:pt x="8922895" y="444672"/>
                  <a:pt x="8924579" y="401507"/>
                  <a:pt x="9083651" y="390744"/>
                </a:cubicBezTo>
                <a:cubicBezTo>
                  <a:pt x="9138403" y="388032"/>
                  <a:pt x="9315003" y="378647"/>
                  <a:pt x="9371402" y="371809"/>
                </a:cubicBezTo>
                <a:cubicBezTo>
                  <a:pt x="9358632" y="337502"/>
                  <a:pt x="9402842" y="379364"/>
                  <a:pt x="9429586" y="369213"/>
                </a:cubicBezTo>
                <a:cubicBezTo>
                  <a:pt x="9449312" y="370213"/>
                  <a:pt x="9473938" y="373270"/>
                  <a:pt x="9489757" y="377814"/>
                </a:cubicBezTo>
                <a:cubicBezTo>
                  <a:pt x="9498164" y="379256"/>
                  <a:pt x="9507139" y="379272"/>
                  <a:pt x="9516954" y="376991"/>
                </a:cubicBezTo>
                <a:cubicBezTo>
                  <a:pt x="9548430" y="354766"/>
                  <a:pt x="9591874" y="370315"/>
                  <a:pt x="9645588" y="363590"/>
                </a:cubicBezTo>
                <a:cubicBezTo>
                  <a:pt x="9660487" y="368814"/>
                  <a:pt x="9710817" y="350550"/>
                  <a:pt x="9722896" y="360983"/>
                </a:cubicBezTo>
                <a:cubicBezTo>
                  <a:pt x="9733918" y="362239"/>
                  <a:pt x="9745201" y="356679"/>
                  <a:pt x="9752803" y="368492"/>
                </a:cubicBezTo>
                <a:cubicBezTo>
                  <a:pt x="9793268" y="374490"/>
                  <a:pt x="9843313" y="380978"/>
                  <a:pt x="9890305" y="380736"/>
                </a:cubicBezTo>
                <a:cubicBezTo>
                  <a:pt x="9912701" y="380083"/>
                  <a:pt x="9926523" y="379037"/>
                  <a:pt x="9939767" y="377776"/>
                </a:cubicBezTo>
                <a:lnTo>
                  <a:pt x="9944355" y="377352"/>
                </a:lnTo>
                <a:lnTo>
                  <a:pt x="9953719" y="375642"/>
                </a:lnTo>
                <a:lnTo>
                  <a:pt x="9955809" y="376294"/>
                </a:lnTo>
                <a:lnTo>
                  <a:pt x="10032710" y="394940"/>
                </a:lnTo>
                <a:lnTo>
                  <a:pt x="10049925" y="404971"/>
                </a:lnTo>
                <a:lnTo>
                  <a:pt x="10112671" y="414549"/>
                </a:lnTo>
                <a:cubicBezTo>
                  <a:pt x="10169643" y="412125"/>
                  <a:pt x="10132220" y="425358"/>
                  <a:pt x="10170853" y="435168"/>
                </a:cubicBezTo>
                <a:cubicBezTo>
                  <a:pt x="10206088" y="442020"/>
                  <a:pt x="10240809" y="454081"/>
                  <a:pt x="10290184" y="448123"/>
                </a:cubicBezTo>
                <a:cubicBezTo>
                  <a:pt x="10301813" y="444919"/>
                  <a:pt x="10315233" y="449499"/>
                  <a:pt x="10320158" y="458352"/>
                </a:cubicBezTo>
                <a:cubicBezTo>
                  <a:pt x="10321006" y="459876"/>
                  <a:pt x="10321565" y="461470"/>
                  <a:pt x="10321815" y="463087"/>
                </a:cubicBezTo>
                <a:cubicBezTo>
                  <a:pt x="10354058" y="457158"/>
                  <a:pt x="10355176" y="470634"/>
                  <a:pt x="10373742" y="464538"/>
                </a:cubicBezTo>
                <a:cubicBezTo>
                  <a:pt x="10403060" y="475292"/>
                  <a:pt x="10411841" y="497597"/>
                  <a:pt x="10428532" y="492504"/>
                </a:cubicBezTo>
                <a:cubicBezTo>
                  <a:pt x="10440561" y="500742"/>
                  <a:pt x="10446267" y="521930"/>
                  <a:pt x="10466490" y="517759"/>
                </a:cubicBezTo>
                <a:cubicBezTo>
                  <a:pt x="10464622" y="519986"/>
                  <a:pt x="10465013" y="521261"/>
                  <a:pt x="10466675" y="522076"/>
                </a:cubicBezTo>
                <a:lnTo>
                  <a:pt x="10470309" y="522792"/>
                </a:lnTo>
                <a:lnTo>
                  <a:pt x="10474138" y="519761"/>
                </a:lnTo>
                <a:cubicBezTo>
                  <a:pt x="10488888" y="509612"/>
                  <a:pt x="10484914" y="524734"/>
                  <a:pt x="10501100" y="528263"/>
                </a:cubicBezTo>
                <a:cubicBezTo>
                  <a:pt x="10508412" y="530705"/>
                  <a:pt x="10505426" y="533743"/>
                  <a:pt x="10502395" y="536393"/>
                </a:cubicBezTo>
                <a:lnTo>
                  <a:pt x="10689496" y="560233"/>
                </a:lnTo>
                <a:cubicBezTo>
                  <a:pt x="10721441" y="573640"/>
                  <a:pt x="10757547" y="582937"/>
                  <a:pt x="10788736" y="613188"/>
                </a:cubicBezTo>
                <a:cubicBezTo>
                  <a:pt x="10794510" y="621641"/>
                  <a:pt x="10807098" y="616073"/>
                  <a:pt x="10819747" y="621351"/>
                </a:cubicBezTo>
                <a:cubicBezTo>
                  <a:pt x="10832398" y="626630"/>
                  <a:pt x="10846356" y="639592"/>
                  <a:pt x="10864632" y="644858"/>
                </a:cubicBezTo>
                <a:cubicBezTo>
                  <a:pt x="10895617" y="652290"/>
                  <a:pt x="10921550" y="640451"/>
                  <a:pt x="10929407" y="652945"/>
                </a:cubicBezTo>
                <a:cubicBezTo>
                  <a:pt x="10945460" y="653176"/>
                  <a:pt x="10968148" y="640553"/>
                  <a:pt x="10979412" y="654217"/>
                </a:cubicBezTo>
                <a:cubicBezTo>
                  <a:pt x="10981679" y="643737"/>
                  <a:pt x="10997287" y="663414"/>
                  <a:pt x="11006959" y="657017"/>
                </a:cubicBezTo>
                <a:cubicBezTo>
                  <a:pt x="11023230" y="659396"/>
                  <a:pt x="11051890" y="662462"/>
                  <a:pt x="11077038" y="668487"/>
                </a:cubicBezTo>
                <a:cubicBezTo>
                  <a:pt x="11097000" y="690299"/>
                  <a:pt x="11141286" y="676399"/>
                  <a:pt x="11157850" y="693164"/>
                </a:cubicBezTo>
                <a:cubicBezTo>
                  <a:pt x="11163800" y="695757"/>
                  <a:pt x="11169599" y="696942"/>
                  <a:pt x="11175276" y="697243"/>
                </a:cubicBezTo>
                <a:lnTo>
                  <a:pt x="11191131" y="696085"/>
                </a:lnTo>
                <a:lnTo>
                  <a:pt x="11195573" y="691751"/>
                </a:lnTo>
                <a:lnTo>
                  <a:pt x="11205299" y="693247"/>
                </a:lnTo>
                <a:lnTo>
                  <a:pt x="11223770" y="690335"/>
                </a:lnTo>
                <a:cubicBezTo>
                  <a:pt x="11237778" y="693777"/>
                  <a:pt x="11256852" y="701947"/>
                  <a:pt x="11292119" y="713311"/>
                </a:cubicBezTo>
                <a:cubicBezTo>
                  <a:pt x="11334878" y="733451"/>
                  <a:pt x="11401662" y="729175"/>
                  <a:pt x="11435379" y="758519"/>
                </a:cubicBezTo>
                <a:lnTo>
                  <a:pt x="11604406" y="810476"/>
                </a:lnTo>
                <a:lnTo>
                  <a:pt x="11652155" y="825109"/>
                </a:lnTo>
                <a:lnTo>
                  <a:pt x="11654192" y="827301"/>
                </a:lnTo>
                <a:cubicBezTo>
                  <a:pt x="11661650" y="834729"/>
                  <a:pt x="11669215" y="841480"/>
                  <a:pt x="11676599" y="846628"/>
                </a:cubicBezTo>
                <a:cubicBezTo>
                  <a:pt x="11688258" y="861760"/>
                  <a:pt x="11752266" y="896888"/>
                  <a:pt x="11775168" y="890664"/>
                </a:cubicBezTo>
                <a:cubicBezTo>
                  <a:pt x="11790977" y="883819"/>
                  <a:pt x="11808364" y="879901"/>
                  <a:pt x="11826341" y="877558"/>
                </a:cubicBezTo>
                <a:lnTo>
                  <a:pt x="11879068" y="874038"/>
                </a:lnTo>
                <a:lnTo>
                  <a:pt x="11889563" y="878619"/>
                </a:lnTo>
                <a:lnTo>
                  <a:pt x="12016613" y="886111"/>
                </a:lnTo>
                <a:lnTo>
                  <a:pt x="12108292" y="868500"/>
                </a:lnTo>
                <a:cubicBezTo>
                  <a:pt x="12129725" y="867311"/>
                  <a:pt x="12157891" y="874537"/>
                  <a:pt x="12182910" y="882003"/>
                </a:cubicBezTo>
                <a:lnTo>
                  <a:pt x="12192000" y="884778"/>
                </a:lnTo>
                <a:lnTo>
                  <a:pt x="12192000" y="1610315"/>
                </a:lnTo>
                <a:lnTo>
                  <a:pt x="12191998" y="1610315"/>
                </a:lnTo>
                <a:lnTo>
                  <a:pt x="12191998" y="1924333"/>
                </a:lnTo>
                <a:lnTo>
                  <a:pt x="0" y="1924333"/>
                </a:lnTo>
                <a:lnTo>
                  <a:pt x="0" y="505159"/>
                </a:lnTo>
                <a:lnTo>
                  <a:pt x="5722" y="508889"/>
                </a:lnTo>
                <a:cubicBezTo>
                  <a:pt x="21614" y="518548"/>
                  <a:pt x="33814" y="524781"/>
                  <a:pt x="38476" y="524137"/>
                </a:cubicBezTo>
                <a:cubicBezTo>
                  <a:pt x="99229" y="544180"/>
                  <a:pt x="142010" y="538457"/>
                  <a:pt x="192883" y="545272"/>
                </a:cubicBezTo>
                <a:cubicBezTo>
                  <a:pt x="277629" y="525210"/>
                  <a:pt x="293434" y="558443"/>
                  <a:pt x="343710" y="565029"/>
                </a:cubicBezTo>
                <a:cubicBezTo>
                  <a:pt x="383094" y="555729"/>
                  <a:pt x="425462" y="556271"/>
                  <a:pt x="471066" y="549837"/>
                </a:cubicBezTo>
                <a:cubicBezTo>
                  <a:pt x="513583" y="544428"/>
                  <a:pt x="569194" y="531004"/>
                  <a:pt x="617333" y="526428"/>
                </a:cubicBezTo>
                <a:cubicBezTo>
                  <a:pt x="660031" y="520760"/>
                  <a:pt x="696675" y="523882"/>
                  <a:pt x="725203" y="523793"/>
                </a:cubicBezTo>
                <a:cubicBezTo>
                  <a:pt x="736650" y="521695"/>
                  <a:pt x="780513" y="502146"/>
                  <a:pt x="788494" y="505799"/>
                </a:cubicBezTo>
                <a:lnTo>
                  <a:pt x="885977" y="526585"/>
                </a:lnTo>
                <a:cubicBezTo>
                  <a:pt x="906140" y="522837"/>
                  <a:pt x="917203" y="532232"/>
                  <a:pt x="932142" y="528005"/>
                </a:cubicBezTo>
                <a:cubicBezTo>
                  <a:pt x="963701" y="524128"/>
                  <a:pt x="1061555" y="499582"/>
                  <a:pt x="1090404" y="498299"/>
                </a:cubicBezTo>
                <a:cubicBezTo>
                  <a:pt x="1132840" y="494057"/>
                  <a:pt x="1148476" y="496041"/>
                  <a:pt x="1188628" y="483151"/>
                </a:cubicBezTo>
                <a:cubicBezTo>
                  <a:pt x="1230397" y="468408"/>
                  <a:pt x="1278711" y="457638"/>
                  <a:pt x="1316247" y="425979"/>
                </a:cubicBezTo>
                <a:cubicBezTo>
                  <a:pt x="1322662" y="417251"/>
                  <a:pt x="1339433" y="418553"/>
                  <a:pt x="1357712" y="416549"/>
                </a:cubicBezTo>
                <a:cubicBezTo>
                  <a:pt x="1375991" y="414544"/>
                  <a:pt x="1423507" y="412949"/>
                  <a:pt x="1425921" y="413953"/>
                </a:cubicBezTo>
                <a:cubicBezTo>
                  <a:pt x="1450272" y="407937"/>
                  <a:pt x="1458223" y="388156"/>
                  <a:pt x="1503817" y="380457"/>
                </a:cubicBezTo>
                <a:cubicBezTo>
                  <a:pt x="1541095" y="377398"/>
                  <a:pt x="1605565" y="376357"/>
                  <a:pt x="1639196" y="372785"/>
                </a:cubicBezTo>
                <a:cubicBezTo>
                  <a:pt x="1653280" y="376736"/>
                  <a:pt x="1695289" y="365766"/>
                  <a:pt x="1705606" y="359023"/>
                </a:cubicBezTo>
                <a:cubicBezTo>
                  <a:pt x="1729169" y="336295"/>
                  <a:pt x="1793207" y="348537"/>
                  <a:pt x="1813011" y="331023"/>
                </a:cubicBezTo>
                <a:cubicBezTo>
                  <a:pt x="1820772" y="328179"/>
                  <a:pt x="1823566" y="341833"/>
                  <a:pt x="1831380" y="341307"/>
                </a:cubicBezTo>
                <a:lnTo>
                  <a:pt x="1858612" y="326777"/>
                </a:lnTo>
                <a:lnTo>
                  <a:pt x="1880661" y="335987"/>
                </a:lnTo>
                <a:lnTo>
                  <a:pt x="1941495" y="310792"/>
                </a:lnTo>
                <a:cubicBezTo>
                  <a:pt x="1978970" y="307223"/>
                  <a:pt x="1947391" y="291714"/>
                  <a:pt x="1995402" y="305480"/>
                </a:cubicBezTo>
                <a:cubicBezTo>
                  <a:pt x="2042464" y="298034"/>
                  <a:pt x="2153424" y="281146"/>
                  <a:pt x="2223864" y="266118"/>
                </a:cubicBezTo>
                <a:cubicBezTo>
                  <a:pt x="2261296" y="256300"/>
                  <a:pt x="2360518" y="238323"/>
                  <a:pt x="2418043" y="215314"/>
                </a:cubicBezTo>
                <a:cubicBezTo>
                  <a:pt x="2472088" y="206823"/>
                  <a:pt x="2499422" y="162612"/>
                  <a:pt x="2558461" y="168193"/>
                </a:cubicBezTo>
                <a:cubicBezTo>
                  <a:pt x="2559660" y="164506"/>
                  <a:pt x="2592244" y="161337"/>
                  <a:pt x="2595535" y="158548"/>
                </a:cubicBezTo>
                <a:lnTo>
                  <a:pt x="2626942" y="130400"/>
                </a:lnTo>
                <a:lnTo>
                  <a:pt x="2632225" y="130446"/>
                </a:lnTo>
                <a:lnTo>
                  <a:pt x="2696856" y="128498"/>
                </a:lnTo>
                <a:lnTo>
                  <a:pt x="2759767" y="127784"/>
                </a:lnTo>
                <a:cubicBezTo>
                  <a:pt x="2770024" y="123546"/>
                  <a:pt x="2781047" y="119463"/>
                  <a:pt x="2792685" y="115710"/>
                </a:cubicBezTo>
                <a:lnTo>
                  <a:pt x="2799767" y="113754"/>
                </a:lnTo>
                <a:lnTo>
                  <a:pt x="2829799" y="120042"/>
                </a:lnTo>
                <a:lnTo>
                  <a:pt x="2890704" y="121493"/>
                </a:lnTo>
                <a:cubicBezTo>
                  <a:pt x="2935390" y="121035"/>
                  <a:pt x="2990780" y="113193"/>
                  <a:pt x="3042646" y="112273"/>
                </a:cubicBezTo>
                <a:cubicBezTo>
                  <a:pt x="3077119" y="111474"/>
                  <a:pt x="3124089" y="100414"/>
                  <a:pt x="3146630" y="100898"/>
                </a:cubicBezTo>
                <a:cubicBezTo>
                  <a:pt x="3169381" y="117699"/>
                  <a:pt x="3224695" y="125864"/>
                  <a:pt x="3233163" y="120200"/>
                </a:cubicBezTo>
                <a:lnTo>
                  <a:pt x="3372699" y="129394"/>
                </a:lnTo>
                <a:cubicBezTo>
                  <a:pt x="3389020" y="126586"/>
                  <a:pt x="3397563" y="116804"/>
                  <a:pt x="3394352" y="131671"/>
                </a:cubicBezTo>
                <a:cubicBezTo>
                  <a:pt x="3406102" y="131485"/>
                  <a:pt x="3429770" y="120938"/>
                  <a:pt x="3448218" y="118229"/>
                </a:cubicBezTo>
                <a:lnTo>
                  <a:pt x="3505047" y="115412"/>
                </a:lnTo>
                <a:lnTo>
                  <a:pt x="3521767" y="111071"/>
                </a:lnTo>
                <a:cubicBezTo>
                  <a:pt x="3526335" y="108877"/>
                  <a:pt x="3582156" y="117732"/>
                  <a:pt x="3585137" y="114371"/>
                </a:cubicBezTo>
                <a:cubicBezTo>
                  <a:pt x="3638265" y="102098"/>
                  <a:pt x="3633789" y="98565"/>
                  <a:pt x="3690293" y="98301"/>
                </a:cubicBezTo>
                <a:cubicBezTo>
                  <a:pt x="3782197" y="112746"/>
                  <a:pt x="3826738" y="92943"/>
                  <a:pt x="3867818" y="88985"/>
                </a:cubicBezTo>
                <a:cubicBezTo>
                  <a:pt x="3943777" y="81477"/>
                  <a:pt x="3990501" y="75194"/>
                  <a:pt x="4091337" y="70813"/>
                </a:cubicBezTo>
                <a:cubicBezTo>
                  <a:pt x="4154422" y="62932"/>
                  <a:pt x="4217060" y="45734"/>
                  <a:pt x="4246332" y="41697"/>
                </a:cubicBezTo>
                <a:cubicBezTo>
                  <a:pt x="4253308" y="42804"/>
                  <a:pt x="4260125" y="44606"/>
                  <a:pt x="4266975" y="46592"/>
                </a:cubicBezTo>
                <a:lnTo>
                  <a:pt x="4270566" y="47620"/>
                </a:lnTo>
                <a:lnTo>
                  <a:pt x="4288964" y="52766"/>
                </a:lnTo>
                <a:lnTo>
                  <a:pt x="4365137" y="51783"/>
                </a:lnTo>
                <a:lnTo>
                  <a:pt x="4430546" y="44555"/>
                </a:lnTo>
                <a:lnTo>
                  <a:pt x="4444136" y="39567"/>
                </a:lnTo>
                <a:lnTo>
                  <a:pt x="4534039" y="31604"/>
                </a:lnTo>
                <a:lnTo>
                  <a:pt x="4560448" y="25231"/>
                </a:lnTo>
                <a:lnTo>
                  <a:pt x="4568006" y="25970"/>
                </a:lnTo>
                <a:cubicBezTo>
                  <a:pt x="4580278" y="23866"/>
                  <a:pt x="4594878" y="14904"/>
                  <a:pt x="4595497" y="22958"/>
                </a:cubicBezTo>
                <a:lnTo>
                  <a:pt x="4608623" y="18108"/>
                </a:lnTo>
                <a:lnTo>
                  <a:pt x="4623942" y="22251"/>
                </a:lnTo>
                <a:cubicBezTo>
                  <a:pt x="4633227" y="23117"/>
                  <a:pt x="4655429" y="23973"/>
                  <a:pt x="4664336" y="23306"/>
                </a:cubicBezTo>
                <a:lnTo>
                  <a:pt x="4677385" y="18246"/>
                </a:lnTo>
                <a:lnTo>
                  <a:pt x="4698143" y="18036"/>
                </a:lnTo>
                <a:cubicBezTo>
                  <a:pt x="4710347" y="18931"/>
                  <a:pt x="4736189" y="22441"/>
                  <a:pt x="4750609" y="23611"/>
                </a:cubicBezTo>
                <a:cubicBezTo>
                  <a:pt x="4764270" y="27424"/>
                  <a:pt x="4774858" y="29782"/>
                  <a:pt x="4784658" y="25057"/>
                </a:cubicBezTo>
                <a:cubicBezTo>
                  <a:pt x="4804708" y="29613"/>
                  <a:pt x="4822811" y="48263"/>
                  <a:pt x="4847558" y="38726"/>
                </a:cubicBezTo>
                <a:cubicBezTo>
                  <a:pt x="4868304" y="42993"/>
                  <a:pt x="4867190" y="47939"/>
                  <a:pt x="4909134" y="50659"/>
                </a:cubicBezTo>
                <a:cubicBezTo>
                  <a:pt x="4945026" y="52455"/>
                  <a:pt x="5063406" y="54096"/>
                  <a:pt x="5099219" y="55050"/>
                </a:cubicBezTo>
                <a:cubicBezTo>
                  <a:pt x="5145195" y="57873"/>
                  <a:pt x="5163254" y="65473"/>
                  <a:pt x="5184992" y="67596"/>
                </a:cubicBezTo>
                <a:cubicBezTo>
                  <a:pt x="5206728" y="69720"/>
                  <a:pt x="5195578" y="65687"/>
                  <a:pt x="5229637" y="67789"/>
                </a:cubicBezTo>
                <a:cubicBezTo>
                  <a:pt x="5263695" y="69892"/>
                  <a:pt x="5345217" y="78854"/>
                  <a:pt x="5389346" y="80211"/>
                </a:cubicBezTo>
                <a:cubicBezTo>
                  <a:pt x="5425889" y="83191"/>
                  <a:pt x="5461943" y="84751"/>
                  <a:pt x="5494414" y="75926"/>
                </a:cubicBezTo>
                <a:lnTo>
                  <a:pt x="5528443" y="77206"/>
                </a:lnTo>
                <a:cubicBezTo>
                  <a:pt x="5582723" y="71370"/>
                  <a:pt x="5638917" y="68385"/>
                  <a:pt x="5684939" y="50269"/>
                </a:cubicBezTo>
                <a:cubicBezTo>
                  <a:pt x="5724389" y="45804"/>
                  <a:pt x="5737860" y="52916"/>
                  <a:pt x="5765146" y="50414"/>
                </a:cubicBezTo>
                <a:cubicBezTo>
                  <a:pt x="5792695" y="43060"/>
                  <a:pt x="5827352" y="38097"/>
                  <a:pt x="5848655" y="35257"/>
                </a:cubicBezTo>
                <a:lnTo>
                  <a:pt x="5930656" y="30131"/>
                </a:lnTo>
                <a:lnTo>
                  <a:pt x="6124150" y="31679"/>
                </a:lnTo>
                <a:cubicBezTo>
                  <a:pt x="6138131" y="22216"/>
                  <a:pt x="6167730" y="4075"/>
                  <a:pt x="6189199" y="588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2AC3988-3148-6004-FE83-C327B208E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5060" y="5279511"/>
            <a:ext cx="9681882" cy="7398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ESCALABILIDAD</a:t>
            </a:r>
          </a:p>
        </p:txBody>
      </p:sp>
      <p:pic>
        <p:nvPicPr>
          <p:cNvPr id="5" name="Marcador de contenido 4" descr="Icono&#10;&#10;Descripción generada automáticamente">
            <a:extLst>
              <a:ext uri="{FF2B5EF4-FFF2-40B4-BE49-F238E27FC236}">
                <a16:creationId xmlns:a16="http://schemas.microsoft.com/office/drawing/2014/main" id="{36DD48DE-09A3-8BEC-ED29-3A33C722DD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087" y="707789"/>
            <a:ext cx="10945825" cy="3967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81770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3C54F4CE-85F0-46ED-80DA-9518C9251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DADD1FCA-8ACB-4958-81DD-4CDD6D3E1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802086" cy="6858000"/>
          </a:xfrm>
          <a:custGeom>
            <a:avLst/>
            <a:gdLst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9647 w 5734864"/>
              <a:gd name="connsiteY33" fmla="*/ 1936120 h 6858000"/>
              <a:gd name="connsiteX34" fmla="*/ 714660 w 5734864"/>
              <a:gd name="connsiteY34" fmla="*/ 1982709 h 6858000"/>
              <a:gd name="connsiteX35" fmla="*/ 710759 w 5734864"/>
              <a:gd name="connsiteY35" fmla="*/ 2013010 h 6858000"/>
              <a:gd name="connsiteX36" fmla="*/ 697927 w 5734864"/>
              <a:gd name="connsiteY36" fmla="*/ 2069833 h 6858000"/>
              <a:gd name="connsiteX37" fmla="*/ 693594 w 5734864"/>
              <a:gd name="connsiteY37" fmla="*/ 2103731 h 6858000"/>
              <a:gd name="connsiteX38" fmla="*/ 691109 w 5734864"/>
              <a:gd name="connsiteY38" fmla="*/ 2124027 h 6858000"/>
              <a:gd name="connsiteX39" fmla="*/ 676593 w 5734864"/>
              <a:gd name="connsiteY39" fmla="*/ 2176182 h 6858000"/>
              <a:gd name="connsiteX40" fmla="*/ 633227 w 5734864"/>
              <a:gd name="connsiteY40" fmla="*/ 2258036 h 6858000"/>
              <a:gd name="connsiteX41" fmla="*/ 625564 w 5734864"/>
              <a:gd name="connsiteY41" fmla="*/ 2284567 h 6858000"/>
              <a:gd name="connsiteX42" fmla="*/ 627074 w 5734864"/>
              <a:gd name="connsiteY42" fmla="*/ 2289605 h 6858000"/>
              <a:gd name="connsiteX43" fmla="*/ 614574 w 5734864"/>
              <a:gd name="connsiteY43" fmla="*/ 2308717 h 6858000"/>
              <a:gd name="connsiteX44" fmla="*/ 606890 w 5734864"/>
              <a:gd name="connsiteY44" fmla="*/ 2320662 h 6858000"/>
              <a:gd name="connsiteX45" fmla="*/ 605558 w 5734864"/>
              <a:gd name="connsiteY45" fmla="*/ 2327897 h 6858000"/>
              <a:gd name="connsiteX46" fmla="*/ 602202 w 5734864"/>
              <a:gd name="connsiteY46" fmla="*/ 2357749 h 6858000"/>
              <a:gd name="connsiteX47" fmla="*/ 600213 w 5734864"/>
              <a:gd name="connsiteY47" fmla="*/ 2364905 h 6858000"/>
              <a:gd name="connsiteX48" fmla="*/ 597160 w 5734864"/>
              <a:gd name="connsiteY48" fmla="*/ 2388351 h 6858000"/>
              <a:gd name="connsiteX49" fmla="*/ 597982 w 5734864"/>
              <a:gd name="connsiteY49" fmla="*/ 2402296 h 6858000"/>
              <a:gd name="connsiteX50" fmla="*/ 593150 w 5734864"/>
              <a:gd name="connsiteY50" fmla="*/ 2420015 h 6858000"/>
              <a:gd name="connsiteX51" fmla="*/ 592833 w 5734864"/>
              <a:gd name="connsiteY51" fmla="*/ 2422749 h 6858000"/>
              <a:gd name="connsiteX52" fmla="*/ 594479 w 5734864"/>
              <a:gd name="connsiteY52" fmla="*/ 2426002 h 6858000"/>
              <a:gd name="connsiteX53" fmla="*/ 591963 w 5734864"/>
              <a:gd name="connsiteY53" fmla="*/ 2431950 h 6858000"/>
              <a:gd name="connsiteX54" fmla="*/ 591544 w 5734864"/>
              <a:gd name="connsiteY54" fmla="*/ 2433897 h 6858000"/>
              <a:gd name="connsiteX55" fmla="*/ 589519 w 5734864"/>
              <a:gd name="connsiteY55" fmla="*/ 2451398 h 6858000"/>
              <a:gd name="connsiteX56" fmla="*/ 590037 w 5734864"/>
              <a:gd name="connsiteY56" fmla="*/ 2455536 h 6858000"/>
              <a:gd name="connsiteX57" fmla="*/ 588179 w 5734864"/>
              <a:gd name="connsiteY57" fmla="*/ 2462981 h 6858000"/>
              <a:gd name="connsiteX58" fmla="*/ 583434 w 5734864"/>
              <a:gd name="connsiteY58" fmla="*/ 2503991 h 6858000"/>
              <a:gd name="connsiteX59" fmla="*/ 567942 w 5734864"/>
              <a:gd name="connsiteY59" fmla="*/ 2652936 h 6858000"/>
              <a:gd name="connsiteX60" fmla="*/ 573869 w 5734864"/>
              <a:gd name="connsiteY60" fmla="*/ 2670188 h 6858000"/>
              <a:gd name="connsiteX61" fmla="*/ 575243 w 5734864"/>
              <a:gd name="connsiteY61" fmla="*/ 2688114 h 6858000"/>
              <a:gd name="connsiteX62" fmla="*/ 573824 w 5734864"/>
              <a:gd name="connsiteY62" fmla="*/ 2689856 h 6858000"/>
              <a:gd name="connsiteX63" fmla="*/ 570699 w 5734864"/>
              <a:gd name="connsiteY63" fmla="*/ 2709353 h 6858000"/>
              <a:gd name="connsiteX64" fmla="*/ 573192 w 5734864"/>
              <a:gd name="connsiteY64" fmla="*/ 2714527 h 6858000"/>
              <a:gd name="connsiteX65" fmla="*/ 572044 w 5734864"/>
              <a:gd name="connsiteY65" fmla="*/ 2728187 h 6858000"/>
              <a:gd name="connsiteX66" fmla="*/ 572465 w 5734864"/>
              <a:gd name="connsiteY66" fmla="*/ 2755863 h 6858000"/>
              <a:gd name="connsiteX67" fmla="*/ 570028 w 5734864"/>
              <a:gd name="connsiteY67" fmla="*/ 2760324 h 6858000"/>
              <a:gd name="connsiteX68" fmla="*/ 566748 w 5734864"/>
              <a:gd name="connsiteY68" fmla="*/ 2800948 h 6858000"/>
              <a:gd name="connsiteX69" fmla="*/ 565509 w 5734864"/>
              <a:gd name="connsiteY69" fmla="*/ 2801167 h 6858000"/>
              <a:gd name="connsiteX70" fmla="*/ 559367 w 5734864"/>
              <a:gd name="connsiteY70" fmla="*/ 2811129 h 6858000"/>
              <a:gd name="connsiteX71" fmla="*/ 550354 w 5734864"/>
              <a:gd name="connsiteY71" fmla="*/ 2830949 h 6858000"/>
              <a:gd name="connsiteX72" fmla="*/ 514795 w 5734864"/>
              <a:gd name="connsiteY72" fmla="*/ 2872433 h 6858000"/>
              <a:gd name="connsiteX73" fmla="*/ 509875 w 5734864"/>
              <a:gd name="connsiteY73" fmla="*/ 2923099 h 6858000"/>
              <a:gd name="connsiteX74" fmla="*/ 509577 w 5734864"/>
              <a:gd name="connsiteY74" fmla="*/ 2923197 h 6858000"/>
              <a:gd name="connsiteX75" fmla="*/ 507597 w 5734864"/>
              <a:gd name="connsiteY75" fmla="*/ 2931868 h 6858000"/>
              <a:gd name="connsiteX76" fmla="*/ 507379 w 5734864"/>
              <a:gd name="connsiteY76" fmla="*/ 2938322 h 6858000"/>
              <a:gd name="connsiteX77" fmla="*/ 504725 w 5734864"/>
              <a:gd name="connsiteY77" fmla="*/ 2954519 h 6858000"/>
              <a:gd name="connsiteX78" fmla="*/ 502018 w 5734864"/>
              <a:gd name="connsiteY78" fmla="*/ 2959643 h 6858000"/>
              <a:gd name="connsiteX79" fmla="*/ 498360 w 5734864"/>
              <a:gd name="connsiteY79" fmla="*/ 2961019 h 6858000"/>
              <a:gd name="connsiteX80" fmla="*/ 498483 w 5734864"/>
              <a:gd name="connsiteY80" fmla="*/ 2962590 h 6858000"/>
              <a:gd name="connsiteX81" fmla="*/ 484403 w 5734864"/>
              <a:gd name="connsiteY81" fmla="*/ 2990538 h 6858000"/>
              <a:gd name="connsiteX82" fmla="*/ 463075 w 5734864"/>
              <a:gd name="connsiteY82" fmla="*/ 3055956 h 6858000"/>
              <a:gd name="connsiteX83" fmla="*/ 455013 w 5734864"/>
              <a:gd name="connsiteY83" fmla="*/ 3094482 h 6858000"/>
              <a:gd name="connsiteX84" fmla="*/ 428391 w 5734864"/>
              <a:gd name="connsiteY84" fmla="*/ 3198850 h 6858000"/>
              <a:gd name="connsiteX85" fmla="*/ 401440 w 5734864"/>
              <a:gd name="connsiteY85" fmla="*/ 3307560 h 6858000"/>
              <a:gd name="connsiteX86" fmla="*/ 386076 w 5734864"/>
              <a:gd name="connsiteY86" fmla="*/ 3373943 h 6858000"/>
              <a:gd name="connsiteX87" fmla="*/ 374726 w 5734864"/>
              <a:gd name="connsiteY87" fmla="*/ 3381364 h 6858000"/>
              <a:gd name="connsiteX88" fmla="*/ 369145 w 5734864"/>
              <a:gd name="connsiteY88" fmla="*/ 3383729 h 6858000"/>
              <a:gd name="connsiteX89" fmla="*/ 364294 w 5734864"/>
              <a:gd name="connsiteY89" fmla="*/ 3414159 h 6858000"/>
              <a:gd name="connsiteX90" fmla="*/ 366450 w 5734864"/>
              <a:gd name="connsiteY90" fmla="*/ 3436925 h 6858000"/>
              <a:gd name="connsiteX91" fmla="*/ 351743 w 5734864"/>
              <a:gd name="connsiteY91" fmla="*/ 3521619 h 6858000"/>
              <a:gd name="connsiteX92" fmla="*/ 345784 w 5734864"/>
              <a:gd name="connsiteY92" fmla="*/ 3603757 h 6858000"/>
              <a:gd name="connsiteX93" fmla="*/ 344198 w 5734864"/>
              <a:gd name="connsiteY93" fmla="*/ 3652424 h 6858000"/>
              <a:gd name="connsiteX94" fmla="*/ 352450 w 5734864"/>
              <a:gd name="connsiteY94" fmla="*/ 3665222 h 6858000"/>
              <a:gd name="connsiteX95" fmla="*/ 342621 w 5734864"/>
              <a:gd name="connsiteY95" fmla="*/ 3700804 h 6858000"/>
              <a:gd name="connsiteX96" fmla="*/ 341514 w 5734864"/>
              <a:gd name="connsiteY96" fmla="*/ 3734774 h 6858000"/>
              <a:gd name="connsiteX97" fmla="*/ 340607 w 5734864"/>
              <a:gd name="connsiteY97" fmla="*/ 3785153 h 6858000"/>
              <a:gd name="connsiteX98" fmla="*/ 340707 w 5734864"/>
              <a:gd name="connsiteY98" fmla="*/ 3788177 h 6858000"/>
              <a:gd name="connsiteX99" fmla="*/ 340361 w 5734864"/>
              <a:gd name="connsiteY99" fmla="*/ 3798803 h 6858000"/>
              <a:gd name="connsiteX100" fmla="*/ 339642 w 5734864"/>
              <a:gd name="connsiteY100" fmla="*/ 3838750 h 6858000"/>
              <a:gd name="connsiteX101" fmla="*/ 360295 w 5734864"/>
              <a:gd name="connsiteY101" fmla="*/ 4015196 h 6858000"/>
              <a:gd name="connsiteX102" fmla="*/ 339043 w 5734864"/>
              <a:gd name="connsiteY102" fmla="*/ 4052778 h 6858000"/>
              <a:gd name="connsiteX103" fmla="*/ 339343 w 5734864"/>
              <a:gd name="connsiteY103" fmla="*/ 4096257 h 6858000"/>
              <a:gd name="connsiteX104" fmla="*/ 340786 w 5734864"/>
              <a:gd name="connsiteY104" fmla="*/ 4321136 h 6858000"/>
              <a:gd name="connsiteX105" fmla="*/ 343158 w 5734864"/>
              <a:gd name="connsiteY105" fmla="*/ 4429174 h 6858000"/>
              <a:gd name="connsiteX106" fmla="*/ 334599 w 5734864"/>
              <a:gd name="connsiteY106" fmla="*/ 4449938 h 6858000"/>
              <a:gd name="connsiteX107" fmla="*/ 332890 w 5734864"/>
              <a:gd name="connsiteY107" fmla="*/ 4453515 h 6858000"/>
              <a:gd name="connsiteX108" fmla="*/ 331105 w 5734864"/>
              <a:gd name="connsiteY108" fmla="*/ 4467941 h 6858000"/>
              <a:gd name="connsiteX109" fmla="*/ 324289 w 5734864"/>
              <a:gd name="connsiteY109" fmla="*/ 4471861 h 6858000"/>
              <a:gd name="connsiteX110" fmla="*/ 317079 w 5734864"/>
              <a:gd name="connsiteY110" fmla="*/ 4493468 h 6858000"/>
              <a:gd name="connsiteX111" fmla="*/ 315557 w 5734864"/>
              <a:gd name="connsiteY111" fmla="*/ 4520067 h 6858000"/>
              <a:gd name="connsiteX112" fmla="*/ 315240 w 5734864"/>
              <a:gd name="connsiteY112" fmla="*/ 4536872 h 6858000"/>
              <a:gd name="connsiteX113" fmla="*/ 316200 w 5734864"/>
              <a:gd name="connsiteY113" fmla="*/ 4538297 h 6858000"/>
              <a:gd name="connsiteX114" fmla="*/ 317507 w 5734864"/>
              <a:gd name="connsiteY114" fmla="*/ 4547582 h 6858000"/>
              <a:gd name="connsiteX115" fmla="*/ 323078 w 5734864"/>
              <a:gd name="connsiteY115" fmla="*/ 4592102 h 6858000"/>
              <a:gd name="connsiteX116" fmla="*/ 328722 w 5734864"/>
              <a:gd name="connsiteY116" fmla="*/ 4667914 h 6858000"/>
              <a:gd name="connsiteX117" fmla="*/ 335597 w 5734864"/>
              <a:gd name="connsiteY117" fmla="*/ 4695035 h 6858000"/>
              <a:gd name="connsiteX118" fmla="*/ 339485 w 5734864"/>
              <a:gd name="connsiteY118" fmla="*/ 4695979 h 6858000"/>
              <a:gd name="connsiteX119" fmla="*/ 341089 w 5734864"/>
              <a:gd name="connsiteY119" fmla="*/ 4704268 h 6858000"/>
              <a:gd name="connsiteX120" fmla="*/ 342177 w 5734864"/>
              <a:gd name="connsiteY120" fmla="*/ 4706060 h 6858000"/>
              <a:gd name="connsiteX121" fmla="*/ 347751 w 5734864"/>
              <a:gd name="connsiteY121" fmla="*/ 4716754 h 6858000"/>
              <a:gd name="connsiteX122" fmla="*/ 344125 w 5734864"/>
              <a:gd name="connsiteY122" fmla="*/ 4764669 h 6858000"/>
              <a:gd name="connsiteX123" fmla="*/ 340188 w 5734864"/>
              <a:gd name="connsiteY123" fmla="*/ 4779386 h 6858000"/>
              <a:gd name="connsiteX124" fmla="*/ 335146 w 5734864"/>
              <a:gd name="connsiteY124" fmla="*/ 4787491 h 6858000"/>
              <a:gd name="connsiteX125" fmla="*/ 319124 w 5734864"/>
              <a:gd name="connsiteY125" fmla="*/ 4843514 h 6858000"/>
              <a:gd name="connsiteX126" fmla="*/ 305956 w 5734864"/>
              <a:gd name="connsiteY126" fmla="*/ 4881505 h 6858000"/>
              <a:gd name="connsiteX127" fmla="*/ 301062 w 5734864"/>
              <a:gd name="connsiteY127" fmla="*/ 4889332 h 6858000"/>
              <a:gd name="connsiteX128" fmla="*/ 302141 w 5734864"/>
              <a:gd name="connsiteY128" fmla="*/ 4899400 h 6858000"/>
              <a:gd name="connsiteX129" fmla="*/ 304424 w 5734864"/>
              <a:gd name="connsiteY129" fmla="*/ 4902664 h 6858000"/>
              <a:gd name="connsiteX130" fmla="*/ 293123 w 5734864"/>
              <a:gd name="connsiteY130" fmla="*/ 4932769 h 6858000"/>
              <a:gd name="connsiteX131" fmla="*/ 292275 w 5734864"/>
              <a:gd name="connsiteY131" fmla="*/ 4936482 h 6858000"/>
              <a:gd name="connsiteX132" fmla="*/ 288304 w 5734864"/>
              <a:gd name="connsiteY132" fmla="*/ 4962325 h 6858000"/>
              <a:gd name="connsiteX133" fmla="*/ 287420 w 5734864"/>
              <a:gd name="connsiteY133" fmla="*/ 5042193 h 6858000"/>
              <a:gd name="connsiteX134" fmla="*/ 287020 w 5734864"/>
              <a:gd name="connsiteY134" fmla="*/ 5065655 h 6858000"/>
              <a:gd name="connsiteX135" fmla="*/ 288488 w 5734864"/>
              <a:gd name="connsiteY135" fmla="*/ 5082216 h 6858000"/>
              <a:gd name="connsiteX136" fmla="*/ 282763 w 5734864"/>
              <a:gd name="connsiteY136" fmla="*/ 5127114 h 6858000"/>
              <a:gd name="connsiteX137" fmla="*/ 269316 w 5734864"/>
              <a:gd name="connsiteY137" fmla="*/ 5202682 h 6858000"/>
              <a:gd name="connsiteX138" fmla="*/ 269174 w 5734864"/>
              <a:gd name="connsiteY138" fmla="*/ 5230835 h 6858000"/>
              <a:gd name="connsiteX139" fmla="*/ 272679 w 5734864"/>
              <a:gd name="connsiteY139" fmla="*/ 5232660 h 6858000"/>
              <a:gd name="connsiteX140" fmla="*/ 272160 w 5734864"/>
              <a:gd name="connsiteY140" fmla="*/ 5241150 h 6858000"/>
              <a:gd name="connsiteX141" fmla="*/ 272760 w 5734864"/>
              <a:gd name="connsiteY141" fmla="*/ 5243156 h 6858000"/>
              <a:gd name="connsiteX142" fmla="*/ 275462 w 5734864"/>
              <a:gd name="connsiteY142" fmla="*/ 5254919 h 6858000"/>
              <a:gd name="connsiteX143" fmla="*/ 262897 w 5734864"/>
              <a:gd name="connsiteY143" fmla="*/ 5286259 h 6858000"/>
              <a:gd name="connsiteX144" fmla="*/ 252761 w 5734864"/>
              <a:gd name="connsiteY144" fmla="*/ 5357801 h 6858000"/>
              <a:gd name="connsiteX145" fmla="*/ 242360 w 5734864"/>
              <a:gd name="connsiteY145" fmla="*/ 5460080 h 6858000"/>
              <a:gd name="connsiteX146" fmla="*/ 229880 w 5734864"/>
              <a:gd name="connsiteY146" fmla="*/ 5539714 h 6858000"/>
              <a:gd name="connsiteX147" fmla="*/ 204283 w 5734864"/>
              <a:gd name="connsiteY147" fmla="*/ 5639080 h 6858000"/>
              <a:gd name="connsiteX148" fmla="*/ 198948 w 5734864"/>
              <a:gd name="connsiteY148" fmla="*/ 5710958 h 6858000"/>
              <a:gd name="connsiteX149" fmla="*/ 192367 w 5734864"/>
              <a:gd name="connsiteY149" fmla="*/ 5719859 h 6858000"/>
              <a:gd name="connsiteX150" fmla="*/ 188035 w 5734864"/>
              <a:gd name="connsiteY150" fmla="*/ 5729935 h 6858000"/>
              <a:gd name="connsiteX151" fmla="*/ 188428 w 5734864"/>
              <a:gd name="connsiteY151" fmla="*/ 5731182 h 6858000"/>
              <a:gd name="connsiteX152" fmla="*/ 181635 w 5734864"/>
              <a:gd name="connsiteY152" fmla="*/ 5753538 h 6858000"/>
              <a:gd name="connsiteX153" fmla="*/ 169744 w 5734864"/>
              <a:gd name="connsiteY153" fmla="*/ 5796307 h 6858000"/>
              <a:gd name="connsiteX154" fmla="*/ 170351 w 5734864"/>
              <a:gd name="connsiteY154" fmla="*/ 5796644 h 6858000"/>
              <a:gd name="connsiteX155" fmla="*/ 171559 w 5734864"/>
              <a:gd name="connsiteY155" fmla="*/ 5803435 h 6858000"/>
              <a:gd name="connsiteX156" fmla="*/ 172284 w 5734864"/>
              <a:gd name="connsiteY156" fmla="*/ 5816391 h 6858000"/>
              <a:gd name="connsiteX157" fmla="*/ 182542 w 5734864"/>
              <a:gd name="connsiteY157" fmla="*/ 5846382 h 6858000"/>
              <a:gd name="connsiteX158" fmla="*/ 175877 w 5734864"/>
              <a:gd name="connsiteY158" fmla="*/ 5871336 h 6858000"/>
              <a:gd name="connsiteX159" fmla="*/ 174910 w 5734864"/>
              <a:gd name="connsiteY159" fmla="*/ 5876376 h 6858000"/>
              <a:gd name="connsiteX160" fmla="*/ 175047 w 5734864"/>
              <a:gd name="connsiteY160" fmla="*/ 5876483 h 6858000"/>
              <a:gd name="connsiteX161" fmla="*/ 174335 w 5734864"/>
              <a:gd name="connsiteY161" fmla="*/ 5881814 h 6858000"/>
              <a:gd name="connsiteX162" fmla="*/ 171273 w 5734864"/>
              <a:gd name="connsiteY162" fmla="*/ 5895339 h 6858000"/>
              <a:gd name="connsiteX163" fmla="*/ 171658 w 5734864"/>
              <a:gd name="connsiteY163" fmla="*/ 5898749 h 6858000"/>
              <a:gd name="connsiteX164" fmla="*/ 174658 w 5734864"/>
              <a:gd name="connsiteY164" fmla="*/ 5919558 h 6858000"/>
              <a:gd name="connsiteX165" fmla="*/ 169099 w 5734864"/>
              <a:gd name="connsiteY165" fmla="*/ 5984417 h 6858000"/>
              <a:gd name="connsiteX166" fmla="*/ 162007 w 5734864"/>
              <a:gd name="connsiteY166" fmla="*/ 6049043 h 6858000"/>
              <a:gd name="connsiteX167" fmla="*/ 156875 w 5734864"/>
              <a:gd name="connsiteY167" fmla="*/ 6114000 h 6858000"/>
              <a:gd name="connsiteX168" fmla="*/ 165441 w 5734864"/>
              <a:gd name="connsiteY168" fmla="*/ 6146938 h 6858000"/>
              <a:gd name="connsiteX169" fmla="*/ 165177 w 5734864"/>
              <a:gd name="connsiteY169" fmla="*/ 6150658 h 6858000"/>
              <a:gd name="connsiteX170" fmla="*/ 161772 w 5734864"/>
              <a:gd name="connsiteY170" fmla="*/ 6160011 h 6858000"/>
              <a:gd name="connsiteX171" fmla="*/ 160051 w 5734864"/>
              <a:gd name="connsiteY171" fmla="*/ 6163393 h 6858000"/>
              <a:gd name="connsiteX172" fmla="*/ 158473 w 5734864"/>
              <a:gd name="connsiteY172" fmla="*/ 6168628 h 6858000"/>
              <a:gd name="connsiteX173" fmla="*/ 158573 w 5734864"/>
              <a:gd name="connsiteY173" fmla="*/ 6168799 h 6858000"/>
              <a:gd name="connsiteX174" fmla="*/ 146463 w 5734864"/>
              <a:gd name="connsiteY174" fmla="*/ 6196671 h 6858000"/>
              <a:gd name="connsiteX175" fmla="*/ 150209 w 5734864"/>
              <a:gd name="connsiteY175" fmla="*/ 6232365 h 6858000"/>
              <a:gd name="connsiteX176" fmla="*/ 148544 w 5734864"/>
              <a:gd name="connsiteY176" fmla="*/ 6246162 h 6858000"/>
              <a:gd name="connsiteX177" fmla="*/ 148403 w 5734864"/>
              <a:gd name="connsiteY177" fmla="*/ 6253754 h 6858000"/>
              <a:gd name="connsiteX178" fmla="*/ 138880 w 5734864"/>
              <a:gd name="connsiteY178" fmla="*/ 6276449 h 6858000"/>
              <a:gd name="connsiteX179" fmla="*/ 138683 w 5734864"/>
              <a:gd name="connsiteY179" fmla="*/ 6279721 h 6858000"/>
              <a:gd name="connsiteX180" fmla="*/ 130721 w 5734864"/>
              <a:gd name="connsiteY180" fmla="*/ 6293675 h 6858000"/>
              <a:gd name="connsiteX181" fmla="*/ 120717 w 5734864"/>
              <a:gd name="connsiteY181" fmla="*/ 6313967 h 6858000"/>
              <a:gd name="connsiteX182" fmla="*/ 120841 w 5734864"/>
              <a:gd name="connsiteY182" fmla="*/ 6315437 h 6858000"/>
              <a:gd name="connsiteX183" fmla="*/ 115208 w 5734864"/>
              <a:gd name="connsiteY183" fmla="*/ 6324024 h 6858000"/>
              <a:gd name="connsiteX184" fmla="*/ 101217 w 5734864"/>
              <a:gd name="connsiteY184" fmla="*/ 6365923 h 6858000"/>
              <a:gd name="connsiteX185" fmla="*/ 74946 w 5734864"/>
              <a:gd name="connsiteY185" fmla="*/ 6556817 h 6858000"/>
              <a:gd name="connsiteX186" fmla="*/ 16001 w 5734864"/>
              <a:gd name="connsiteY186" fmla="*/ 6808678 h 6858000"/>
              <a:gd name="connsiteX187" fmla="*/ 0 w 5734864"/>
              <a:gd name="connsiteY187" fmla="*/ 6858000 h 6858000"/>
              <a:gd name="connsiteX188" fmla="*/ 5734864 w 5734864"/>
              <a:gd name="connsiteY188" fmla="*/ 685800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4660 w 5734864"/>
              <a:gd name="connsiteY33" fmla="*/ 1982709 h 6858000"/>
              <a:gd name="connsiteX34" fmla="*/ 710759 w 5734864"/>
              <a:gd name="connsiteY34" fmla="*/ 2013010 h 6858000"/>
              <a:gd name="connsiteX35" fmla="*/ 697927 w 5734864"/>
              <a:gd name="connsiteY35" fmla="*/ 2069833 h 6858000"/>
              <a:gd name="connsiteX36" fmla="*/ 693594 w 5734864"/>
              <a:gd name="connsiteY36" fmla="*/ 2103731 h 6858000"/>
              <a:gd name="connsiteX37" fmla="*/ 691109 w 5734864"/>
              <a:gd name="connsiteY37" fmla="*/ 2124027 h 6858000"/>
              <a:gd name="connsiteX38" fmla="*/ 676593 w 5734864"/>
              <a:gd name="connsiteY38" fmla="*/ 2176182 h 6858000"/>
              <a:gd name="connsiteX39" fmla="*/ 633227 w 5734864"/>
              <a:gd name="connsiteY39" fmla="*/ 2258036 h 6858000"/>
              <a:gd name="connsiteX40" fmla="*/ 625564 w 5734864"/>
              <a:gd name="connsiteY40" fmla="*/ 2284567 h 6858000"/>
              <a:gd name="connsiteX41" fmla="*/ 627074 w 5734864"/>
              <a:gd name="connsiteY41" fmla="*/ 2289605 h 6858000"/>
              <a:gd name="connsiteX42" fmla="*/ 614574 w 5734864"/>
              <a:gd name="connsiteY42" fmla="*/ 2308717 h 6858000"/>
              <a:gd name="connsiteX43" fmla="*/ 606890 w 5734864"/>
              <a:gd name="connsiteY43" fmla="*/ 2320662 h 6858000"/>
              <a:gd name="connsiteX44" fmla="*/ 605558 w 5734864"/>
              <a:gd name="connsiteY44" fmla="*/ 2327897 h 6858000"/>
              <a:gd name="connsiteX45" fmla="*/ 602202 w 5734864"/>
              <a:gd name="connsiteY45" fmla="*/ 2357749 h 6858000"/>
              <a:gd name="connsiteX46" fmla="*/ 600213 w 5734864"/>
              <a:gd name="connsiteY46" fmla="*/ 2364905 h 6858000"/>
              <a:gd name="connsiteX47" fmla="*/ 597160 w 5734864"/>
              <a:gd name="connsiteY47" fmla="*/ 2388351 h 6858000"/>
              <a:gd name="connsiteX48" fmla="*/ 597982 w 5734864"/>
              <a:gd name="connsiteY48" fmla="*/ 2402296 h 6858000"/>
              <a:gd name="connsiteX49" fmla="*/ 593150 w 5734864"/>
              <a:gd name="connsiteY49" fmla="*/ 2420015 h 6858000"/>
              <a:gd name="connsiteX50" fmla="*/ 592833 w 5734864"/>
              <a:gd name="connsiteY50" fmla="*/ 2422749 h 6858000"/>
              <a:gd name="connsiteX51" fmla="*/ 594479 w 5734864"/>
              <a:gd name="connsiteY51" fmla="*/ 2426002 h 6858000"/>
              <a:gd name="connsiteX52" fmla="*/ 591963 w 5734864"/>
              <a:gd name="connsiteY52" fmla="*/ 2431950 h 6858000"/>
              <a:gd name="connsiteX53" fmla="*/ 591544 w 5734864"/>
              <a:gd name="connsiteY53" fmla="*/ 2433897 h 6858000"/>
              <a:gd name="connsiteX54" fmla="*/ 589519 w 5734864"/>
              <a:gd name="connsiteY54" fmla="*/ 2451398 h 6858000"/>
              <a:gd name="connsiteX55" fmla="*/ 590037 w 5734864"/>
              <a:gd name="connsiteY55" fmla="*/ 2455536 h 6858000"/>
              <a:gd name="connsiteX56" fmla="*/ 588179 w 5734864"/>
              <a:gd name="connsiteY56" fmla="*/ 2462981 h 6858000"/>
              <a:gd name="connsiteX57" fmla="*/ 583434 w 5734864"/>
              <a:gd name="connsiteY57" fmla="*/ 2503991 h 6858000"/>
              <a:gd name="connsiteX58" fmla="*/ 567942 w 5734864"/>
              <a:gd name="connsiteY58" fmla="*/ 2652936 h 6858000"/>
              <a:gd name="connsiteX59" fmla="*/ 573869 w 5734864"/>
              <a:gd name="connsiteY59" fmla="*/ 2670188 h 6858000"/>
              <a:gd name="connsiteX60" fmla="*/ 575243 w 5734864"/>
              <a:gd name="connsiteY60" fmla="*/ 2688114 h 6858000"/>
              <a:gd name="connsiteX61" fmla="*/ 573824 w 5734864"/>
              <a:gd name="connsiteY61" fmla="*/ 2689856 h 6858000"/>
              <a:gd name="connsiteX62" fmla="*/ 570699 w 5734864"/>
              <a:gd name="connsiteY62" fmla="*/ 2709353 h 6858000"/>
              <a:gd name="connsiteX63" fmla="*/ 573192 w 5734864"/>
              <a:gd name="connsiteY63" fmla="*/ 2714527 h 6858000"/>
              <a:gd name="connsiteX64" fmla="*/ 572044 w 5734864"/>
              <a:gd name="connsiteY64" fmla="*/ 2728187 h 6858000"/>
              <a:gd name="connsiteX65" fmla="*/ 572465 w 5734864"/>
              <a:gd name="connsiteY65" fmla="*/ 2755863 h 6858000"/>
              <a:gd name="connsiteX66" fmla="*/ 570028 w 5734864"/>
              <a:gd name="connsiteY66" fmla="*/ 2760324 h 6858000"/>
              <a:gd name="connsiteX67" fmla="*/ 566748 w 5734864"/>
              <a:gd name="connsiteY67" fmla="*/ 2800948 h 6858000"/>
              <a:gd name="connsiteX68" fmla="*/ 565509 w 5734864"/>
              <a:gd name="connsiteY68" fmla="*/ 2801167 h 6858000"/>
              <a:gd name="connsiteX69" fmla="*/ 559367 w 5734864"/>
              <a:gd name="connsiteY69" fmla="*/ 2811129 h 6858000"/>
              <a:gd name="connsiteX70" fmla="*/ 550354 w 5734864"/>
              <a:gd name="connsiteY70" fmla="*/ 2830949 h 6858000"/>
              <a:gd name="connsiteX71" fmla="*/ 514795 w 5734864"/>
              <a:gd name="connsiteY71" fmla="*/ 2872433 h 6858000"/>
              <a:gd name="connsiteX72" fmla="*/ 509875 w 5734864"/>
              <a:gd name="connsiteY72" fmla="*/ 2923099 h 6858000"/>
              <a:gd name="connsiteX73" fmla="*/ 509577 w 5734864"/>
              <a:gd name="connsiteY73" fmla="*/ 2923197 h 6858000"/>
              <a:gd name="connsiteX74" fmla="*/ 507597 w 5734864"/>
              <a:gd name="connsiteY74" fmla="*/ 2931868 h 6858000"/>
              <a:gd name="connsiteX75" fmla="*/ 507379 w 5734864"/>
              <a:gd name="connsiteY75" fmla="*/ 2938322 h 6858000"/>
              <a:gd name="connsiteX76" fmla="*/ 504725 w 5734864"/>
              <a:gd name="connsiteY76" fmla="*/ 2954519 h 6858000"/>
              <a:gd name="connsiteX77" fmla="*/ 502018 w 5734864"/>
              <a:gd name="connsiteY77" fmla="*/ 2959643 h 6858000"/>
              <a:gd name="connsiteX78" fmla="*/ 498360 w 5734864"/>
              <a:gd name="connsiteY78" fmla="*/ 2961019 h 6858000"/>
              <a:gd name="connsiteX79" fmla="*/ 498483 w 5734864"/>
              <a:gd name="connsiteY79" fmla="*/ 2962590 h 6858000"/>
              <a:gd name="connsiteX80" fmla="*/ 484403 w 5734864"/>
              <a:gd name="connsiteY80" fmla="*/ 2990538 h 6858000"/>
              <a:gd name="connsiteX81" fmla="*/ 463075 w 5734864"/>
              <a:gd name="connsiteY81" fmla="*/ 3055956 h 6858000"/>
              <a:gd name="connsiteX82" fmla="*/ 455013 w 5734864"/>
              <a:gd name="connsiteY82" fmla="*/ 3094482 h 6858000"/>
              <a:gd name="connsiteX83" fmla="*/ 428391 w 5734864"/>
              <a:gd name="connsiteY83" fmla="*/ 3198850 h 6858000"/>
              <a:gd name="connsiteX84" fmla="*/ 401440 w 5734864"/>
              <a:gd name="connsiteY84" fmla="*/ 3307560 h 6858000"/>
              <a:gd name="connsiteX85" fmla="*/ 386076 w 5734864"/>
              <a:gd name="connsiteY85" fmla="*/ 3373943 h 6858000"/>
              <a:gd name="connsiteX86" fmla="*/ 374726 w 5734864"/>
              <a:gd name="connsiteY86" fmla="*/ 3381364 h 6858000"/>
              <a:gd name="connsiteX87" fmla="*/ 369145 w 5734864"/>
              <a:gd name="connsiteY87" fmla="*/ 3383729 h 6858000"/>
              <a:gd name="connsiteX88" fmla="*/ 364294 w 5734864"/>
              <a:gd name="connsiteY88" fmla="*/ 3414159 h 6858000"/>
              <a:gd name="connsiteX89" fmla="*/ 366450 w 5734864"/>
              <a:gd name="connsiteY89" fmla="*/ 3436925 h 6858000"/>
              <a:gd name="connsiteX90" fmla="*/ 351743 w 5734864"/>
              <a:gd name="connsiteY90" fmla="*/ 3521619 h 6858000"/>
              <a:gd name="connsiteX91" fmla="*/ 345784 w 5734864"/>
              <a:gd name="connsiteY91" fmla="*/ 3603757 h 6858000"/>
              <a:gd name="connsiteX92" fmla="*/ 344198 w 5734864"/>
              <a:gd name="connsiteY92" fmla="*/ 3652424 h 6858000"/>
              <a:gd name="connsiteX93" fmla="*/ 352450 w 5734864"/>
              <a:gd name="connsiteY93" fmla="*/ 3665222 h 6858000"/>
              <a:gd name="connsiteX94" fmla="*/ 342621 w 5734864"/>
              <a:gd name="connsiteY94" fmla="*/ 3700804 h 6858000"/>
              <a:gd name="connsiteX95" fmla="*/ 341514 w 5734864"/>
              <a:gd name="connsiteY95" fmla="*/ 3734774 h 6858000"/>
              <a:gd name="connsiteX96" fmla="*/ 340607 w 5734864"/>
              <a:gd name="connsiteY96" fmla="*/ 3785153 h 6858000"/>
              <a:gd name="connsiteX97" fmla="*/ 340707 w 5734864"/>
              <a:gd name="connsiteY97" fmla="*/ 3788177 h 6858000"/>
              <a:gd name="connsiteX98" fmla="*/ 340361 w 5734864"/>
              <a:gd name="connsiteY98" fmla="*/ 3798803 h 6858000"/>
              <a:gd name="connsiteX99" fmla="*/ 339642 w 5734864"/>
              <a:gd name="connsiteY99" fmla="*/ 3838750 h 6858000"/>
              <a:gd name="connsiteX100" fmla="*/ 360295 w 5734864"/>
              <a:gd name="connsiteY100" fmla="*/ 4015196 h 6858000"/>
              <a:gd name="connsiteX101" fmla="*/ 339043 w 5734864"/>
              <a:gd name="connsiteY101" fmla="*/ 4052778 h 6858000"/>
              <a:gd name="connsiteX102" fmla="*/ 339343 w 5734864"/>
              <a:gd name="connsiteY102" fmla="*/ 4096257 h 6858000"/>
              <a:gd name="connsiteX103" fmla="*/ 340786 w 5734864"/>
              <a:gd name="connsiteY103" fmla="*/ 4321136 h 6858000"/>
              <a:gd name="connsiteX104" fmla="*/ 343158 w 5734864"/>
              <a:gd name="connsiteY104" fmla="*/ 4429174 h 6858000"/>
              <a:gd name="connsiteX105" fmla="*/ 334599 w 5734864"/>
              <a:gd name="connsiteY105" fmla="*/ 4449938 h 6858000"/>
              <a:gd name="connsiteX106" fmla="*/ 332890 w 5734864"/>
              <a:gd name="connsiteY106" fmla="*/ 4453515 h 6858000"/>
              <a:gd name="connsiteX107" fmla="*/ 331105 w 5734864"/>
              <a:gd name="connsiteY107" fmla="*/ 4467941 h 6858000"/>
              <a:gd name="connsiteX108" fmla="*/ 324289 w 5734864"/>
              <a:gd name="connsiteY108" fmla="*/ 4471861 h 6858000"/>
              <a:gd name="connsiteX109" fmla="*/ 317079 w 5734864"/>
              <a:gd name="connsiteY109" fmla="*/ 4493468 h 6858000"/>
              <a:gd name="connsiteX110" fmla="*/ 315557 w 5734864"/>
              <a:gd name="connsiteY110" fmla="*/ 4520067 h 6858000"/>
              <a:gd name="connsiteX111" fmla="*/ 315240 w 5734864"/>
              <a:gd name="connsiteY111" fmla="*/ 4536872 h 6858000"/>
              <a:gd name="connsiteX112" fmla="*/ 316200 w 5734864"/>
              <a:gd name="connsiteY112" fmla="*/ 4538297 h 6858000"/>
              <a:gd name="connsiteX113" fmla="*/ 317507 w 5734864"/>
              <a:gd name="connsiteY113" fmla="*/ 4547582 h 6858000"/>
              <a:gd name="connsiteX114" fmla="*/ 323078 w 5734864"/>
              <a:gd name="connsiteY114" fmla="*/ 4592102 h 6858000"/>
              <a:gd name="connsiteX115" fmla="*/ 328722 w 5734864"/>
              <a:gd name="connsiteY115" fmla="*/ 4667914 h 6858000"/>
              <a:gd name="connsiteX116" fmla="*/ 335597 w 5734864"/>
              <a:gd name="connsiteY116" fmla="*/ 4695035 h 6858000"/>
              <a:gd name="connsiteX117" fmla="*/ 339485 w 5734864"/>
              <a:gd name="connsiteY117" fmla="*/ 4695979 h 6858000"/>
              <a:gd name="connsiteX118" fmla="*/ 341089 w 5734864"/>
              <a:gd name="connsiteY118" fmla="*/ 4704268 h 6858000"/>
              <a:gd name="connsiteX119" fmla="*/ 342177 w 5734864"/>
              <a:gd name="connsiteY119" fmla="*/ 4706060 h 6858000"/>
              <a:gd name="connsiteX120" fmla="*/ 347751 w 5734864"/>
              <a:gd name="connsiteY120" fmla="*/ 4716754 h 6858000"/>
              <a:gd name="connsiteX121" fmla="*/ 344125 w 5734864"/>
              <a:gd name="connsiteY121" fmla="*/ 4764669 h 6858000"/>
              <a:gd name="connsiteX122" fmla="*/ 340188 w 5734864"/>
              <a:gd name="connsiteY122" fmla="*/ 4779386 h 6858000"/>
              <a:gd name="connsiteX123" fmla="*/ 335146 w 5734864"/>
              <a:gd name="connsiteY123" fmla="*/ 4787491 h 6858000"/>
              <a:gd name="connsiteX124" fmla="*/ 319124 w 5734864"/>
              <a:gd name="connsiteY124" fmla="*/ 4843514 h 6858000"/>
              <a:gd name="connsiteX125" fmla="*/ 305956 w 5734864"/>
              <a:gd name="connsiteY125" fmla="*/ 4881505 h 6858000"/>
              <a:gd name="connsiteX126" fmla="*/ 301062 w 5734864"/>
              <a:gd name="connsiteY126" fmla="*/ 4889332 h 6858000"/>
              <a:gd name="connsiteX127" fmla="*/ 302141 w 5734864"/>
              <a:gd name="connsiteY127" fmla="*/ 4899400 h 6858000"/>
              <a:gd name="connsiteX128" fmla="*/ 304424 w 5734864"/>
              <a:gd name="connsiteY128" fmla="*/ 4902664 h 6858000"/>
              <a:gd name="connsiteX129" fmla="*/ 293123 w 5734864"/>
              <a:gd name="connsiteY129" fmla="*/ 4932769 h 6858000"/>
              <a:gd name="connsiteX130" fmla="*/ 292275 w 5734864"/>
              <a:gd name="connsiteY130" fmla="*/ 4936482 h 6858000"/>
              <a:gd name="connsiteX131" fmla="*/ 288304 w 5734864"/>
              <a:gd name="connsiteY131" fmla="*/ 4962325 h 6858000"/>
              <a:gd name="connsiteX132" fmla="*/ 287420 w 5734864"/>
              <a:gd name="connsiteY132" fmla="*/ 5042193 h 6858000"/>
              <a:gd name="connsiteX133" fmla="*/ 287020 w 5734864"/>
              <a:gd name="connsiteY133" fmla="*/ 5065655 h 6858000"/>
              <a:gd name="connsiteX134" fmla="*/ 288488 w 5734864"/>
              <a:gd name="connsiteY134" fmla="*/ 5082216 h 6858000"/>
              <a:gd name="connsiteX135" fmla="*/ 282763 w 5734864"/>
              <a:gd name="connsiteY135" fmla="*/ 5127114 h 6858000"/>
              <a:gd name="connsiteX136" fmla="*/ 269316 w 5734864"/>
              <a:gd name="connsiteY136" fmla="*/ 5202682 h 6858000"/>
              <a:gd name="connsiteX137" fmla="*/ 269174 w 5734864"/>
              <a:gd name="connsiteY137" fmla="*/ 5230835 h 6858000"/>
              <a:gd name="connsiteX138" fmla="*/ 272679 w 5734864"/>
              <a:gd name="connsiteY138" fmla="*/ 5232660 h 6858000"/>
              <a:gd name="connsiteX139" fmla="*/ 272160 w 5734864"/>
              <a:gd name="connsiteY139" fmla="*/ 5241150 h 6858000"/>
              <a:gd name="connsiteX140" fmla="*/ 272760 w 5734864"/>
              <a:gd name="connsiteY140" fmla="*/ 5243156 h 6858000"/>
              <a:gd name="connsiteX141" fmla="*/ 275462 w 5734864"/>
              <a:gd name="connsiteY141" fmla="*/ 5254919 h 6858000"/>
              <a:gd name="connsiteX142" fmla="*/ 262897 w 5734864"/>
              <a:gd name="connsiteY142" fmla="*/ 5286259 h 6858000"/>
              <a:gd name="connsiteX143" fmla="*/ 252761 w 5734864"/>
              <a:gd name="connsiteY143" fmla="*/ 5357801 h 6858000"/>
              <a:gd name="connsiteX144" fmla="*/ 242360 w 5734864"/>
              <a:gd name="connsiteY144" fmla="*/ 5460080 h 6858000"/>
              <a:gd name="connsiteX145" fmla="*/ 229880 w 5734864"/>
              <a:gd name="connsiteY145" fmla="*/ 5539714 h 6858000"/>
              <a:gd name="connsiteX146" fmla="*/ 204283 w 5734864"/>
              <a:gd name="connsiteY146" fmla="*/ 5639080 h 6858000"/>
              <a:gd name="connsiteX147" fmla="*/ 198948 w 5734864"/>
              <a:gd name="connsiteY147" fmla="*/ 5710958 h 6858000"/>
              <a:gd name="connsiteX148" fmla="*/ 192367 w 5734864"/>
              <a:gd name="connsiteY148" fmla="*/ 5719859 h 6858000"/>
              <a:gd name="connsiteX149" fmla="*/ 188035 w 5734864"/>
              <a:gd name="connsiteY149" fmla="*/ 5729935 h 6858000"/>
              <a:gd name="connsiteX150" fmla="*/ 188428 w 5734864"/>
              <a:gd name="connsiteY150" fmla="*/ 5731182 h 6858000"/>
              <a:gd name="connsiteX151" fmla="*/ 181635 w 5734864"/>
              <a:gd name="connsiteY151" fmla="*/ 5753538 h 6858000"/>
              <a:gd name="connsiteX152" fmla="*/ 169744 w 5734864"/>
              <a:gd name="connsiteY152" fmla="*/ 5796307 h 6858000"/>
              <a:gd name="connsiteX153" fmla="*/ 170351 w 5734864"/>
              <a:gd name="connsiteY153" fmla="*/ 5796644 h 6858000"/>
              <a:gd name="connsiteX154" fmla="*/ 171559 w 5734864"/>
              <a:gd name="connsiteY154" fmla="*/ 5803435 h 6858000"/>
              <a:gd name="connsiteX155" fmla="*/ 172284 w 5734864"/>
              <a:gd name="connsiteY155" fmla="*/ 5816391 h 6858000"/>
              <a:gd name="connsiteX156" fmla="*/ 182542 w 5734864"/>
              <a:gd name="connsiteY156" fmla="*/ 5846382 h 6858000"/>
              <a:gd name="connsiteX157" fmla="*/ 175877 w 5734864"/>
              <a:gd name="connsiteY157" fmla="*/ 5871336 h 6858000"/>
              <a:gd name="connsiteX158" fmla="*/ 174910 w 5734864"/>
              <a:gd name="connsiteY158" fmla="*/ 5876376 h 6858000"/>
              <a:gd name="connsiteX159" fmla="*/ 175047 w 5734864"/>
              <a:gd name="connsiteY159" fmla="*/ 5876483 h 6858000"/>
              <a:gd name="connsiteX160" fmla="*/ 174335 w 5734864"/>
              <a:gd name="connsiteY160" fmla="*/ 5881814 h 6858000"/>
              <a:gd name="connsiteX161" fmla="*/ 171273 w 5734864"/>
              <a:gd name="connsiteY161" fmla="*/ 5895339 h 6858000"/>
              <a:gd name="connsiteX162" fmla="*/ 171658 w 5734864"/>
              <a:gd name="connsiteY162" fmla="*/ 5898749 h 6858000"/>
              <a:gd name="connsiteX163" fmla="*/ 174658 w 5734864"/>
              <a:gd name="connsiteY163" fmla="*/ 5919558 h 6858000"/>
              <a:gd name="connsiteX164" fmla="*/ 169099 w 5734864"/>
              <a:gd name="connsiteY164" fmla="*/ 5984417 h 6858000"/>
              <a:gd name="connsiteX165" fmla="*/ 162007 w 5734864"/>
              <a:gd name="connsiteY165" fmla="*/ 6049043 h 6858000"/>
              <a:gd name="connsiteX166" fmla="*/ 156875 w 5734864"/>
              <a:gd name="connsiteY166" fmla="*/ 6114000 h 6858000"/>
              <a:gd name="connsiteX167" fmla="*/ 165441 w 5734864"/>
              <a:gd name="connsiteY167" fmla="*/ 6146938 h 6858000"/>
              <a:gd name="connsiteX168" fmla="*/ 165177 w 5734864"/>
              <a:gd name="connsiteY168" fmla="*/ 6150658 h 6858000"/>
              <a:gd name="connsiteX169" fmla="*/ 161772 w 5734864"/>
              <a:gd name="connsiteY169" fmla="*/ 6160011 h 6858000"/>
              <a:gd name="connsiteX170" fmla="*/ 160051 w 5734864"/>
              <a:gd name="connsiteY170" fmla="*/ 6163393 h 6858000"/>
              <a:gd name="connsiteX171" fmla="*/ 158473 w 5734864"/>
              <a:gd name="connsiteY171" fmla="*/ 6168628 h 6858000"/>
              <a:gd name="connsiteX172" fmla="*/ 158573 w 5734864"/>
              <a:gd name="connsiteY172" fmla="*/ 6168799 h 6858000"/>
              <a:gd name="connsiteX173" fmla="*/ 146463 w 5734864"/>
              <a:gd name="connsiteY173" fmla="*/ 6196671 h 6858000"/>
              <a:gd name="connsiteX174" fmla="*/ 150209 w 5734864"/>
              <a:gd name="connsiteY174" fmla="*/ 6232365 h 6858000"/>
              <a:gd name="connsiteX175" fmla="*/ 148544 w 5734864"/>
              <a:gd name="connsiteY175" fmla="*/ 6246162 h 6858000"/>
              <a:gd name="connsiteX176" fmla="*/ 148403 w 5734864"/>
              <a:gd name="connsiteY176" fmla="*/ 6253754 h 6858000"/>
              <a:gd name="connsiteX177" fmla="*/ 138880 w 5734864"/>
              <a:gd name="connsiteY177" fmla="*/ 6276449 h 6858000"/>
              <a:gd name="connsiteX178" fmla="*/ 138683 w 5734864"/>
              <a:gd name="connsiteY178" fmla="*/ 6279721 h 6858000"/>
              <a:gd name="connsiteX179" fmla="*/ 130721 w 5734864"/>
              <a:gd name="connsiteY179" fmla="*/ 6293675 h 6858000"/>
              <a:gd name="connsiteX180" fmla="*/ 120717 w 5734864"/>
              <a:gd name="connsiteY180" fmla="*/ 6313967 h 6858000"/>
              <a:gd name="connsiteX181" fmla="*/ 120841 w 5734864"/>
              <a:gd name="connsiteY181" fmla="*/ 6315437 h 6858000"/>
              <a:gd name="connsiteX182" fmla="*/ 115208 w 5734864"/>
              <a:gd name="connsiteY182" fmla="*/ 6324024 h 6858000"/>
              <a:gd name="connsiteX183" fmla="*/ 101217 w 5734864"/>
              <a:gd name="connsiteY183" fmla="*/ 6365923 h 6858000"/>
              <a:gd name="connsiteX184" fmla="*/ 74946 w 5734864"/>
              <a:gd name="connsiteY184" fmla="*/ 6556817 h 6858000"/>
              <a:gd name="connsiteX185" fmla="*/ 16001 w 5734864"/>
              <a:gd name="connsiteY185" fmla="*/ 6808678 h 6858000"/>
              <a:gd name="connsiteX186" fmla="*/ 0 w 5734864"/>
              <a:gd name="connsiteY186" fmla="*/ 6858000 h 6858000"/>
              <a:gd name="connsiteX187" fmla="*/ 5734864 w 5734864"/>
              <a:gd name="connsiteY187" fmla="*/ 6858000 h 6858000"/>
              <a:gd name="connsiteX188" fmla="*/ 5734864 w 5734864"/>
              <a:gd name="connsiteY188" fmla="*/ 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7865 w 5734864"/>
              <a:gd name="connsiteY13" fmla="*/ 1070795 h 6858000"/>
              <a:gd name="connsiteX14" fmla="*/ 862786 w 5734864"/>
              <a:gd name="connsiteY14" fmla="*/ 1238994 h 6858000"/>
              <a:gd name="connsiteX15" fmla="*/ 859345 w 5734864"/>
              <a:gd name="connsiteY15" fmla="*/ 1380427 h 6858000"/>
              <a:gd name="connsiteX16" fmla="*/ 855172 w 5734864"/>
              <a:gd name="connsiteY16" fmla="*/ 1435262 h 6858000"/>
              <a:gd name="connsiteX17" fmla="*/ 860494 w 5734864"/>
              <a:gd name="connsiteY17" fmla="*/ 1453861 h 6858000"/>
              <a:gd name="connsiteX18" fmla="*/ 853731 w 5734864"/>
              <a:gd name="connsiteY18" fmla="*/ 1467047 h 6858000"/>
              <a:gd name="connsiteX19" fmla="*/ 845847 w 5734864"/>
              <a:gd name="connsiteY19" fmla="*/ 1502307 h 6858000"/>
              <a:gd name="connsiteX20" fmla="*/ 817613 w 5734864"/>
              <a:gd name="connsiteY20" fmla="*/ 1565166 h 6858000"/>
              <a:gd name="connsiteX21" fmla="*/ 804223 w 5734864"/>
              <a:gd name="connsiteY21" fmla="*/ 1601941 h 6858000"/>
              <a:gd name="connsiteX22" fmla="*/ 791773 w 5734864"/>
              <a:gd name="connsiteY22" fmla="*/ 1627005 h 6858000"/>
              <a:gd name="connsiteX23" fmla="*/ 774645 w 5734864"/>
              <a:gd name="connsiteY23" fmla="*/ 1699922 h 6858000"/>
              <a:gd name="connsiteX24" fmla="*/ 752343 w 5734864"/>
              <a:gd name="connsiteY24" fmla="*/ 1824604 h 6858000"/>
              <a:gd name="connsiteX25" fmla="*/ 746254 w 5734864"/>
              <a:gd name="connsiteY25" fmla="*/ 1850222 h 6858000"/>
              <a:gd name="connsiteX26" fmla="*/ 728600 w 5734864"/>
              <a:gd name="connsiteY26" fmla="*/ 1869603 h 6858000"/>
              <a:gd name="connsiteX27" fmla="*/ 724396 w 5734864"/>
              <a:gd name="connsiteY27" fmla="*/ 1883104 h 6858000"/>
              <a:gd name="connsiteX28" fmla="*/ 722165 w 5734864"/>
              <a:gd name="connsiteY28" fmla="*/ 1885924 h 6858000"/>
              <a:gd name="connsiteX29" fmla="*/ 721338 w 5734864"/>
              <a:gd name="connsiteY29" fmla="*/ 1887123 h 6858000"/>
              <a:gd name="connsiteX30" fmla="*/ 714840 w 5734864"/>
              <a:gd name="connsiteY30" fmla="*/ 1902274 h 6858000"/>
              <a:gd name="connsiteX31" fmla="*/ 722847 w 5734864"/>
              <a:gd name="connsiteY31" fmla="*/ 1929891 h 6858000"/>
              <a:gd name="connsiteX32" fmla="*/ 714660 w 5734864"/>
              <a:gd name="connsiteY32" fmla="*/ 1982709 h 6858000"/>
              <a:gd name="connsiteX33" fmla="*/ 710759 w 5734864"/>
              <a:gd name="connsiteY33" fmla="*/ 2013010 h 6858000"/>
              <a:gd name="connsiteX34" fmla="*/ 697927 w 5734864"/>
              <a:gd name="connsiteY34" fmla="*/ 2069833 h 6858000"/>
              <a:gd name="connsiteX35" fmla="*/ 693594 w 5734864"/>
              <a:gd name="connsiteY35" fmla="*/ 2103731 h 6858000"/>
              <a:gd name="connsiteX36" fmla="*/ 691109 w 5734864"/>
              <a:gd name="connsiteY36" fmla="*/ 2124027 h 6858000"/>
              <a:gd name="connsiteX37" fmla="*/ 676593 w 5734864"/>
              <a:gd name="connsiteY37" fmla="*/ 2176182 h 6858000"/>
              <a:gd name="connsiteX38" fmla="*/ 633227 w 5734864"/>
              <a:gd name="connsiteY38" fmla="*/ 2258036 h 6858000"/>
              <a:gd name="connsiteX39" fmla="*/ 625564 w 5734864"/>
              <a:gd name="connsiteY39" fmla="*/ 2284567 h 6858000"/>
              <a:gd name="connsiteX40" fmla="*/ 627074 w 5734864"/>
              <a:gd name="connsiteY40" fmla="*/ 2289605 h 6858000"/>
              <a:gd name="connsiteX41" fmla="*/ 614574 w 5734864"/>
              <a:gd name="connsiteY41" fmla="*/ 2308717 h 6858000"/>
              <a:gd name="connsiteX42" fmla="*/ 606890 w 5734864"/>
              <a:gd name="connsiteY42" fmla="*/ 2320662 h 6858000"/>
              <a:gd name="connsiteX43" fmla="*/ 605558 w 5734864"/>
              <a:gd name="connsiteY43" fmla="*/ 2327897 h 6858000"/>
              <a:gd name="connsiteX44" fmla="*/ 602202 w 5734864"/>
              <a:gd name="connsiteY44" fmla="*/ 2357749 h 6858000"/>
              <a:gd name="connsiteX45" fmla="*/ 600213 w 5734864"/>
              <a:gd name="connsiteY45" fmla="*/ 2364905 h 6858000"/>
              <a:gd name="connsiteX46" fmla="*/ 597160 w 5734864"/>
              <a:gd name="connsiteY46" fmla="*/ 2388351 h 6858000"/>
              <a:gd name="connsiteX47" fmla="*/ 597982 w 5734864"/>
              <a:gd name="connsiteY47" fmla="*/ 2402296 h 6858000"/>
              <a:gd name="connsiteX48" fmla="*/ 593150 w 5734864"/>
              <a:gd name="connsiteY48" fmla="*/ 2420015 h 6858000"/>
              <a:gd name="connsiteX49" fmla="*/ 592833 w 5734864"/>
              <a:gd name="connsiteY49" fmla="*/ 2422749 h 6858000"/>
              <a:gd name="connsiteX50" fmla="*/ 594479 w 5734864"/>
              <a:gd name="connsiteY50" fmla="*/ 2426002 h 6858000"/>
              <a:gd name="connsiteX51" fmla="*/ 591963 w 5734864"/>
              <a:gd name="connsiteY51" fmla="*/ 2431950 h 6858000"/>
              <a:gd name="connsiteX52" fmla="*/ 591544 w 5734864"/>
              <a:gd name="connsiteY52" fmla="*/ 2433897 h 6858000"/>
              <a:gd name="connsiteX53" fmla="*/ 589519 w 5734864"/>
              <a:gd name="connsiteY53" fmla="*/ 2451398 h 6858000"/>
              <a:gd name="connsiteX54" fmla="*/ 590037 w 5734864"/>
              <a:gd name="connsiteY54" fmla="*/ 2455536 h 6858000"/>
              <a:gd name="connsiteX55" fmla="*/ 588179 w 5734864"/>
              <a:gd name="connsiteY55" fmla="*/ 2462981 h 6858000"/>
              <a:gd name="connsiteX56" fmla="*/ 583434 w 5734864"/>
              <a:gd name="connsiteY56" fmla="*/ 2503991 h 6858000"/>
              <a:gd name="connsiteX57" fmla="*/ 567942 w 5734864"/>
              <a:gd name="connsiteY57" fmla="*/ 2652936 h 6858000"/>
              <a:gd name="connsiteX58" fmla="*/ 573869 w 5734864"/>
              <a:gd name="connsiteY58" fmla="*/ 2670188 h 6858000"/>
              <a:gd name="connsiteX59" fmla="*/ 575243 w 5734864"/>
              <a:gd name="connsiteY59" fmla="*/ 2688114 h 6858000"/>
              <a:gd name="connsiteX60" fmla="*/ 573824 w 5734864"/>
              <a:gd name="connsiteY60" fmla="*/ 2689856 h 6858000"/>
              <a:gd name="connsiteX61" fmla="*/ 570699 w 5734864"/>
              <a:gd name="connsiteY61" fmla="*/ 2709353 h 6858000"/>
              <a:gd name="connsiteX62" fmla="*/ 573192 w 5734864"/>
              <a:gd name="connsiteY62" fmla="*/ 2714527 h 6858000"/>
              <a:gd name="connsiteX63" fmla="*/ 572044 w 5734864"/>
              <a:gd name="connsiteY63" fmla="*/ 2728187 h 6858000"/>
              <a:gd name="connsiteX64" fmla="*/ 572465 w 5734864"/>
              <a:gd name="connsiteY64" fmla="*/ 2755863 h 6858000"/>
              <a:gd name="connsiteX65" fmla="*/ 570028 w 5734864"/>
              <a:gd name="connsiteY65" fmla="*/ 2760324 h 6858000"/>
              <a:gd name="connsiteX66" fmla="*/ 566748 w 5734864"/>
              <a:gd name="connsiteY66" fmla="*/ 2800948 h 6858000"/>
              <a:gd name="connsiteX67" fmla="*/ 565509 w 5734864"/>
              <a:gd name="connsiteY67" fmla="*/ 2801167 h 6858000"/>
              <a:gd name="connsiteX68" fmla="*/ 559367 w 5734864"/>
              <a:gd name="connsiteY68" fmla="*/ 2811129 h 6858000"/>
              <a:gd name="connsiteX69" fmla="*/ 550354 w 5734864"/>
              <a:gd name="connsiteY69" fmla="*/ 2830949 h 6858000"/>
              <a:gd name="connsiteX70" fmla="*/ 514795 w 5734864"/>
              <a:gd name="connsiteY70" fmla="*/ 2872433 h 6858000"/>
              <a:gd name="connsiteX71" fmla="*/ 509875 w 5734864"/>
              <a:gd name="connsiteY71" fmla="*/ 2923099 h 6858000"/>
              <a:gd name="connsiteX72" fmla="*/ 509577 w 5734864"/>
              <a:gd name="connsiteY72" fmla="*/ 2923197 h 6858000"/>
              <a:gd name="connsiteX73" fmla="*/ 507597 w 5734864"/>
              <a:gd name="connsiteY73" fmla="*/ 2931868 h 6858000"/>
              <a:gd name="connsiteX74" fmla="*/ 507379 w 5734864"/>
              <a:gd name="connsiteY74" fmla="*/ 2938322 h 6858000"/>
              <a:gd name="connsiteX75" fmla="*/ 504725 w 5734864"/>
              <a:gd name="connsiteY75" fmla="*/ 2954519 h 6858000"/>
              <a:gd name="connsiteX76" fmla="*/ 502018 w 5734864"/>
              <a:gd name="connsiteY76" fmla="*/ 2959643 h 6858000"/>
              <a:gd name="connsiteX77" fmla="*/ 498360 w 5734864"/>
              <a:gd name="connsiteY77" fmla="*/ 2961019 h 6858000"/>
              <a:gd name="connsiteX78" fmla="*/ 498483 w 5734864"/>
              <a:gd name="connsiteY78" fmla="*/ 2962590 h 6858000"/>
              <a:gd name="connsiteX79" fmla="*/ 484403 w 5734864"/>
              <a:gd name="connsiteY79" fmla="*/ 2990538 h 6858000"/>
              <a:gd name="connsiteX80" fmla="*/ 463075 w 5734864"/>
              <a:gd name="connsiteY80" fmla="*/ 3055956 h 6858000"/>
              <a:gd name="connsiteX81" fmla="*/ 455013 w 5734864"/>
              <a:gd name="connsiteY81" fmla="*/ 3094482 h 6858000"/>
              <a:gd name="connsiteX82" fmla="*/ 428391 w 5734864"/>
              <a:gd name="connsiteY82" fmla="*/ 3198850 h 6858000"/>
              <a:gd name="connsiteX83" fmla="*/ 401440 w 5734864"/>
              <a:gd name="connsiteY83" fmla="*/ 3307560 h 6858000"/>
              <a:gd name="connsiteX84" fmla="*/ 386076 w 5734864"/>
              <a:gd name="connsiteY84" fmla="*/ 3373943 h 6858000"/>
              <a:gd name="connsiteX85" fmla="*/ 374726 w 5734864"/>
              <a:gd name="connsiteY85" fmla="*/ 3381364 h 6858000"/>
              <a:gd name="connsiteX86" fmla="*/ 369145 w 5734864"/>
              <a:gd name="connsiteY86" fmla="*/ 3383729 h 6858000"/>
              <a:gd name="connsiteX87" fmla="*/ 364294 w 5734864"/>
              <a:gd name="connsiteY87" fmla="*/ 3414159 h 6858000"/>
              <a:gd name="connsiteX88" fmla="*/ 366450 w 5734864"/>
              <a:gd name="connsiteY88" fmla="*/ 3436925 h 6858000"/>
              <a:gd name="connsiteX89" fmla="*/ 351743 w 5734864"/>
              <a:gd name="connsiteY89" fmla="*/ 3521619 h 6858000"/>
              <a:gd name="connsiteX90" fmla="*/ 345784 w 5734864"/>
              <a:gd name="connsiteY90" fmla="*/ 3603757 h 6858000"/>
              <a:gd name="connsiteX91" fmla="*/ 344198 w 5734864"/>
              <a:gd name="connsiteY91" fmla="*/ 3652424 h 6858000"/>
              <a:gd name="connsiteX92" fmla="*/ 352450 w 5734864"/>
              <a:gd name="connsiteY92" fmla="*/ 3665222 h 6858000"/>
              <a:gd name="connsiteX93" fmla="*/ 342621 w 5734864"/>
              <a:gd name="connsiteY93" fmla="*/ 3700804 h 6858000"/>
              <a:gd name="connsiteX94" fmla="*/ 341514 w 5734864"/>
              <a:gd name="connsiteY94" fmla="*/ 3734774 h 6858000"/>
              <a:gd name="connsiteX95" fmla="*/ 340607 w 5734864"/>
              <a:gd name="connsiteY95" fmla="*/ 3785153 h 6858000"/>
              <a:gd name="connsiteX96" fmla="*/ 340707 w 5734864"/>
              <a:gd name="connsiteY96" fmla="*/ 3788177 h 6858000"/>
              <a:gd name="connsiteX97" fmla="*/ 340361 w 5734864"/>
              <a:gd name="connsiteY97" fmla="*/ 3798803 h 6858000"/>
              <a:gd name="connsiteX98" fmla="*/ 339642 w 5734864"/>
              <a:gd name="connsiteY98" fmla="*/ 3838750 h 6858000"/>
              <a:gd name="connsiteX99" fmla="*/ 360295 w 5734864"/>
              <a:gd name="connsiteY99" fmla="*/ 4015196 h 6858000"/>
              <a:gd name="connsiteX100" fmla="*/ 339043 w 5734864"/>
              <a:gd name="connsiteY100" fmla="*/ 4052778 h 6858000"/>
              <a:gd name="connsiteX101" fmla="*/ 339343 w 5734864"/>
              <a:gd name="connsiteY101" fmla="*/ 4096257 h 6858000"/>
              <a:gd name="connsiteX102" fmla="*/ 340786 w 5734864"/>
              <a:gd name="connsiteY102" fmla="*/ 4321136 h 6858000"/>
              <a:gd name="connsiteX103" fmla="*/ 343158 w 5734864"/>
              <a:gd name="connsiteY103" fmla="*/ 4429174 h 6858000"/>
              <a:gd name="connsiteX104" fmla="*/ 334599 w 5734864"/>
              <a:gd name="connsiteY104" fmla="*/ 4449938 h 6858000"/>
              <a:gd name="connsiteX105" fmla="*/ 332890 w 5734864"/>
              <a:gd name="connsiteY105" fmla="*/ 4453515 h 6858000"/>
              <a:gd name="connsiteX106" fmla="*/ 331105 w 5734864"/>
              <a:gd name="connsiteY106" fmla="*/ 4467941 h 6858000"/>
              <a:gd name="connsiteX107" fmla="*/ 324289 w 5734864"/>
              <a:gd name="connsiteY107" fmla="*/ 4471861 h 6858000"/>
              <a:gd name="connsiteX108" fmla="*/ 317079 w 5734864"/>
              <a:gd name="connsiteY108" fmla="*/ 4493468 h 6858000"/>
              <a:gd name="connsiteX109" fmla="*/ 315557 w 5734864"/>
              <a:gd name="connsiteY109" fmla="*/ 4520067 h 6858000"/>
              <a:gd name="connsiteX110" fmla="*/ 315240 w 5734864"/>
              <a:gd name="connsiteY110" fmla="*/ 4536872 h 6858000"/>
              <a:gd name="connsiteX111" fmla="*/ 316200 w 5734864"/>
              <a:gd name="connsiteY111" fmla="*/ 4538297 h 6858000"/>
              <a:gd name="connsiteX112" fmla="*/ 317507 w 5734864"/>
              <a:gd name="connsiteY112" fmla="*/ 4547582 h 6858000"/>
              <a:gd name="connsiteX113" fmla="*/ 323078 w 5734864"/>
              <a:gd name="connsiteY113" fmla="*/ 4592102 h 6858000"/>
              <a:gd name="connsiteX114" fmla="*/ 328722 w 5734864"/>
              <a:gd name="connsiteY114" fmla="*/ 4667914 h 6858000"/>
              <a:gd name="connsiteX115" fmla="*/ 335597 w 5734864"/>
              <a:gd name="connsiteY115" fmla="*/ 4695035 h 6858000"/>
              <a:gd name="connsiteX116" fmla="*/ 339485 w 5734864"/>
              <a:gd name="connsiteY116" fmla="*/ 4695979 h 6858000"/>
              <a:gd name="connsiteX117" fmla="*/ 341089 w 5734864"/>
              <a:gd name="connsiteY117" fmla="*/ 4704268 h 6858000"/>
              <a:gd name="connsiteX118" fmla="*/ 342177 w 5734864"/>
              <a:gd name="connsiteY118" fmla="*/ 4706060 h 6858000"/>
              <a:gd name="connsiteX119" fmla="*/ 347751 w 5734864"/>
              <a:gd name="connsiteY119" fmla="*/ 4716754 h 6858000"/>
              <a:gd name="connsiteX120" fmla="*/ 344125 w 5734864"/>
              <a:gd name="connsiteY120" fmla="*/ 4764669 h 6858000"/>
              <a:gd name="connsiteX121" fmla="*/ 340188 w 5734864"/>
              <a:gd name="connsiteY121" fmla="*/ 4779386 h 6858000"/>
              <a:gd name="connsiteX122" fmla="*/ 335146 w 5734864"/>
              <a:gd name="connsiteY122" fmla="*/ 4787491 h 6858000"/>
              <a:gd name="connsiteX123" fmla="*/ 319124 w 5734864"/>
              <a:gd name="connsiteY123" fmla="*/ 4843514 h 6858000"/>
              <a:gd name="connsiteX124" fmla="*/ 305956 w 5734864"/>
              <a:gd name="connsiteY124" fmla="*/ 4881505 h 6858000"/>
              <a:gd name="connsiteX125" fmla="*/ 301062 w 5734864"/>
              <a:gd name="connsiteY125" fmla="*/ 4889332 h 6858000"/>
              <a:gd name="connsiteX126" fmla="*/ 302141 w 5734864"/>
              <a:gd name="connsiteY126" fmla="*/ 4899400 h 6858000"/>
              <a:gd name="connsiteX127" fmla="*/ 304424 w 5734864"/>
              <a:gd name="connsiteY127" fmla="*/ 4902664 h 6858000"/>
              <a:gd name="connsiteX128" fmla="*/ 293123 w 5734864"/>
              <a:gd name="connsiteY128" fmla="*/ 4932769 h 6858000"/>
              <a:gd name="connsiteX129" fmla="*/ 292275 w 5734864"/>
              <a:gd name="connsiteY129" fmla="*/ 4936482 h 6858000"/>
              <a:gd name="connsiteX130" fmla="*/ 288304 w 5734864"/>
              <a:gd name="connsiteY130" fmla="*/ 4962325 h 6858000"/>
              <a:gd name="connsiteX131" fmla="*/ 287420 w 5734864"/>
              <a:gd name="connsiteY131" fmla="*/ 5042193 h 6858000"/>
              <a:gd name="connsiteX132" fmla="*/ 287020 w 5734864"/>
              <a:gd name="connsiteY132" fmla="*/ 5065655 h 6858000"/>
              <a:gd name="connsiteX133" fmla="*/ 288488 w 5734864"/>
              <a:gd name="connsiteY133" fmla="*/ 5082216 h 6858000"/>
              <a:gd name="connsiteX134" fmla="*/ 282763 w 5734864"/>
              <a:gd name="connsiteY134" fmla="*/ 5127114 h 6858000"/>
              <a:gd name="connsiteX135" fmla="*/ 269316 w 5734864"/>
              <a:gd name="connsiteY135" fmla="*/ 5202682 h 6858000"/>
              <a:gd name="connsiteX136" fmla="*/ 269174 w 5734864"/>
              <a:gd name="connsiteY136" fmla="*/ 5230835 h 6858000"/>
              <a:gd name="connsiteX137" fmla="*/ 272679 w 5734864"/>
              <a:gd name="connsiteY137" fmla="*/ 5232660 h 6858000"/>
              <a:gd name="connsiteX138" fmla="*/ 272160 w 5734864"/>
              <a:gd name="connsiteY138" fmla="*/ 5241150 h 6858000"/>
              <a:gd name="connsiteX139" fmla="*/ 272760 w 5734864"/>
              <a:gd name="connsiteY139" fmla="*/ 5243156 h 6858000"/>
              <a:gd name="connsiteX140" fmla="*/ 275462 w 5734864"/>
              <a:gd name="connsiteY140" fmla="*/ 5254919 h 6858000"/>
              <a:gd name="connsiteX141" fmla="*/ 262897 w 5734864"/>
              <a:gd name="connsiteY141" fmla="*/ 5286259 h 6858000"/>
              <a:gd name="connsiteX142" fmla="*/ 252761 w 5734864"/>
              <a:gd name="connsiteY142" fmla="*/ 5357801 h 6858000"/>
              <a:gd name="connsiteX143" fmla="*/ 242360 w 5734864"/>
              <a:gd name="connsiteY143" fmla="*/ 5460080 h 6858000"/>
              <a:gd name="connsiteX144" fmla="*/ 229880 w 5734864"/>
              <a:gd name="connsiteY144" fmla="*/ 5539714 h 6858000"/>
              <a:gd name="connsiteX145" fmla="*/ 204283 w 5734864"/>
              <a:gd name="connsiteY145" fmla="*/ 5639080 h 6858000"/>
              <a:gd name="connsiteX146" fmla="*/ 198948 w 5734864"/>
              <a:gd name="connsiteY146" fmla="*/ 5710958 h 6858000"/>
              <a:gd name="connsiteX147" fmla="*/ 192367 w 5734864"/>
              <a:gd name="connsiteY147" fmla="*/ 5719859 h 6858000"/>
              <a:gd name="connsiteX148" fmla="*/ 188035 w 5734864"/>
              <a:gd name="connsiteY148" fmla="*/ 5729935 h 6858000"/>
              <a:gd name="connsiteX149" fmla="*/ 188428 w 5734864"/>
              <a:gd name="connsiteY149" fmla="*/ 5731182 h 6858000"/>
              <a:gd name="connsiteX150" fmla="*/ 181635 w 5734864"/>
              <a:gd name="connsiteY150" fmla="*/ 5753538 h 6858000"/>
              <a:gd name="connsiteX151" fmla="*/ 169744 w 5734864"/>
              <a:gd name="connsiteY151" fmla="*/ 5796307 h 6858000"/>
              <a:gd name="connsiteX152" fmla="*/ 170351 w 5734864"/>
              <a:gd name="connsiteY152" fmla="*/ 5796644 h 6858000"/>
              <a:gd name="connsiteX153" fmla="*/ 171559 w 5734864"/>
              <a:gd name="connsiteY153" fmla="*/ 5803435 h 6858000"/>
              <a:gd name="connsiteX154" fmla="*/ 172284 w 5734864"/>
              <a:gd name="connsiteY154" fmla="*/ 5816391 h 6858000"/>
              <a:gd name="connsiteX155" fmla="*/ 182542 w 5734864"/>
              <a:gd name="connsiteY155" fmla="*/ 5846382 h 6858000"/>
              <a:gd name="connsiteX156" fmla="*/ 175877 w 5734864"/>
              <a:gd name="connsiteY156" fmla="*/ 5871336 h 6858000"/>
              <a:gd name="connsiteX157" fmla="*/ 174910 w 5734864"/>
              <a:gd name="connsiteY157" fmla="*/ 5876376 h 6858000"/>
              <a:gd name="connsiteX158" fmla="*/ 175047 w 5734864"/>
              <a:gd name="connsiteY158" fmla="*/ 5876483 h 6858000"/>
              <a:gd name="connsiteX159" fmla="*/ 174335 w 5734864"/>
              <a:gd name="connsiteY159" fmla="*/ 5881814 h 6858000"/>
              <a:gd name="connsiteX160" fmla="*/ 171273 w 5734864"/>
              <a:gd name="connsiteY160" fmla="*/ 5895339 h 6858000"/>
              <a:gd name="connsiteX161" fmla="*/ 171658 w 5734864"/>
              <a:gd name="connsiteY161" fmla="*/ 5898749 h 6858000"/>
              <a:gd name="connsiteX162" fmla="*/ 174658 w 5734864"/>
              <a:gd name="connsiteY162" fmla="*/ 5919558 h 6858000"/>
              <a:gd name="connsiteX163" fmla="*/ 169099 w 5734864"/>
              <a:gd name="connsiteY163" fmla="*/ 5984417 h 6858000"/>
              <a:gd name="connsiteX164" fmla="*/ 162007 w 5734864"/>
              <a:gd name="connsiteY164" fmla="*/ 6049043 h 6858000"/>
              <a:gd name="connsiteX165" fmla="*/ 156875 w 5734864"/>
              <a:gd name="connsiteY165" fmla="*/ 6114000 h 6858000"/>
              <a:gd name="connsiteX166" fmla="*/ 165441 w 5734864"/>
              <a:gd name="connsiteY166" fmla="*/ 6146938 h 6858000"/>
              <a:gd name="connsiteX167" fmla="*/ 165177 w 5734864"/>
              <a:gd name="connsiteY167" fmla="*/ 6150658 h 6858000"/>
              <a:gd name="connsiteX168" fmla="*/ 161772 w 5734864"/>
              <a:gd name="connsiteY168" fmla="*/ 6160011 h 6858000"/>
              <a:gd name="connsiteX169" fmla="*/ 160051 w 5734864"/>
              <a:gd name="connsiteY169" fmla="*/ 6163393 h 6858000"/>
              <a:gd name="connsiteX170" fmla="*/ 158473 w 5734864"/>
              <a:gd name="connsiteY170" fmla="*/ 6168628 h 6858000"/>
              <a:gd name="connsiteX171" fmla="*/ 158573 w 5734864"/>
              <a:gd name="connsiteY171" fmla="*/ 6168799 h 6858000"/>
              <a:gd name="connsiteX172" fmla="*/ 146463 w 5734864"/>
              <a:gd name="connsiteY172" fmla="*/ 6196671 h 6858000"/>
              <a:gd name="connsiteX173" fmla="*/ 150209 w 5734864"/>
              <a:gd name="connsiteY173" fmla="*/ 6232365 h 6858000"/>
              <a:gd name="connsiteX174" fmla="*/ 148544 w 5734864"/>
              <a:gd name="connsiteY174" fmla="*/ 6246162 h 6858000"/>
              <a:gd name="connsiteX175" fmla="*/ 148403 w 5734864"/>
              <a:gd name="connsiteY175" fmla="*/ 6253754 h 6858000"/>
              <a:gd name="connsiteX176" fmla="*/ 138880 w 5734864"/>
              <a:gd name="connsiteY176" fmla="*/ 6276449 h 6858000"/>
              <a:gd name="connsiteX177" fmla="*/ 138683 w 5734864"/>
              <a:gd name="connsiteY177" fmla="*/ 6279721 h 6858000"/>
              <a:gd name="connsiteX178" fmla="*/ 130721 w 5734864"/>
              <a:gd name="connsiteY178" fmla="*/ 6293675 h 6858000"/>
              <a:gd name="connsiteX179" fmla="*/ 120717 w 5734864"/>
              <a:gd name="connsiteY179" fmla="*/ 6313967 h 6858000"/>
              <a:gd name="connsiteX180" fmla="*/ 120841 w 5734864"/>
              <a:gd name="connsiteY180" fmla="*/ 6315437 h 6858000"/>
              <a:gd name="connsiteX181" fmla="*/ 115208 w 5734864"/>
              <a:gd name="connsiteY181" fmla="*/ 6324024 h 6858000"/>
              <a:gd name="connsiteX182" fmla="*/ 101217 w 5734864"/>
              <a:gd name="connsiteY182" fmla="*/ 6365923 h 6858000"/>
              <a:gd name="connsiteX183" fmla="*/ 74946 w 5734864"/>
              <a:gd name="connsiteY183" fmla="*/ 6556817 h 6858000"/>
              <a:gd name="connsiteX184" fmla="*/ 16001 w 5734864"/>
              <a:gd name="connsiteY184" fmla="*/ 6808678 h 6858000"/>
              <a:gd name="connsiteX185" fmla="*/ 0 w 5734864"/>
              <a:gd name="connsiteY185" fmla="*/ 6858000 h 6858000"/>
              <a:gd name="connsiteX186" fmla="*/ 5734864 w 5734864"/>
              <a:gd name="connsiteY186" fmla="*/ 6858000 h 6858000"/>
              <a:gd name="connsiteX187" fmla="*/ 5734864 w 5734864"/>
              <a:gd name="connsiteY18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5734864" h="6858000">
                <a:moveTo>
                  <a:pt x="5734864" y="0"/>
                </a:moveTo>
                <a:lnTo>
                  <a:pt x="771611" y="0"/>
                </a:lnTo>
                <a:cubicBezTo>
                  <a:pt x="771634" y="16369"/>
                  <a:pt x="771656" y="32739"/>
                  <a:pt x="771679" y="49108"/>
                </a:cubicBezTo>
                <a:cubicBezTo>
                  <a:pt x="775201" y="55622"/>
                  <a:pt x="788724" y="196721"/>
                  <a:pt x="794248" y="200968"/>
                </a:cubicBezTo>
                <a:lnTo>
                  <a:pt x="801749" y="414071"/>
                </a:lnTo>
                <a:cubicBezTo>
                  <a:pt x="807329" y="440933"/>
                  <a:pt x="835107" y="598697"/>
                  <a:pt x="818548" y="585467"/>
                </a:cubicBezTo>
                <a:cubicBezTo>
                  <a:pt x="856197" y="664140"/>
                  <a:pt x="837895" y="708473"/>
                  <a:pt x="857476" y="800623"/>
                </a:cubicBezTo>
                <a:cubicBezTo>
                  <a:pt x="822401" y="857344"/>
                  <a:pt x="855723" y="824571"/>
                  <a:pt x="851083" y="878903"/>
                </a:cubicBezTo>
                <a:cubicBezTo>
                  <a:pt x="884811" y="859448"/>
                  <a:pt x="834648" y="946397"/>
                  <a:pt x="873564" y="943826"/>
                </a:cubicBezTo>
                <a:cubicBezTo>
                  <a:pt x="871487" y="953795"/>
                  <a:pt x="868248" y="963533"/>
                  <a:pt x="864705" y="973328"/>
                </a:cubicBezTo>
                <a:lnTo>
                  <a:pt x="862869" y="978457"/>
                </a:lnTo>
                <a:lnTo>
                  <a:pt x="862233" y="998041"/>
                </a:lnTo>
                <a:lnTo>
                  <a:pt x="853665" y="1004750"/>
                </a:lnTo>
                <a:lnTo>
                  <a:pt x="847865" y="1070795"/>
                </a:lnTo>
                <a:cubicBezTo>
                  <a:pt x="870234" y="1110486"/>
                  <a:pt x="833172" y="1190441"/>
                  <a:pt x="862786" y="1238994"/>
                </a:cubicBezTo>
                <a:cubicBezTo>
                  <a:pt x="864699" y="1290599"/>
                  <a:pt x="860615" y="1347716"/>
                  <a:pt x="859345" y="1380427"/>
                </a:cubicBezTo>
                <a:cubicBezTo>
                  <a:pt x="845703" y="1396391"/>
                  <a:pt x="873184" y="1435525"/>
                  <a:pt x="855172" y="1435262"/>
                </a:cubicBezTo>
                <a:lnTo>
                  <a:pt x="860494" y="1453861"/>
                </a:lnTo>
                <a:lnTo>
                  <a:pt x="853731" y="1467047"/>
                </a:lnTo>
                <a:cubicBezTo>
                  <a:pt x="846549" y="1480528"/>
                  <a:pt x="841728" y="1491093"/>
                  <a:pt x="845847" y="1502307"/>
                </a:cubicBezTo>
                <a:lnTo>
                  <a:pt x="817613" y="1565166"/>
                </a:lnTo>
                <a:cubicBezTo>
                  <a:pt x="805468" y="1557258"/>
                  <a:pt x="816534" y="1596564"/>
                  <a:pt x="804223" y="1601941"/>
                </a:cubicBezTo>
                <a:cubicBezTo>
                  <a:pt x="794287" y="1604654"/>
                  <a:pt x="795328" y="1617209"/>
                  <a:pt x="791773" y="1627005"/>
                </a:cubicBezTo>
                <a:cubicBezTo>
                  <a:pt x="781684" y="1634393"/>
                  <a:pt x="772978" y="1683187"/>
                  <a:pt x="774645" y="1699922"/>
                </a:cubicBezTo>
                <a:cubicBezTo>
                  <a:pt x="785341" y="1746767"/>
                  <a:pt x="744845" y="1787099"/>
                  <a:pt x="752343" y="1824604"/>
                </a:cubicBezTo>
                <a:cubicBezTo>
                  <a:pt x="751502" y="1834578"/>
                  <a:pt x="749297" y="1842929"/>
                  <a:pt x="746254" y="1850222"/>
                </a:cubicBezTo>
                <a:lnTo>
                  <a:pt x="728600" y="1869603"/>
                </a:lnTo>
                <a:lnTo>
                  <a:pt x="724396" y="1883104"/>
                </a:lnTo>
                <a:lnTo>
                  <a:pt x="722165" y="1885924"/>
                </a:lnTo>
                <a:lnTo>
                  <a:pt x="721338" y="1887123"/>
                </a:lnTo>
                <a:lnTo>
                  <a:pt x="714840" y="1902274"/>
                </a:lnTo>
                <a:lnTo>
                  <a:pt x="722847" y="1929891"/>
                </a:lnTo>
                <a:lnTo>
                  <a:pt x="714660" y="1982709"/>
                </a:lnTo>
                <a:cubicBezTo>
                  <a:pt x="727725" y="2006201"/>
                  <a:pt x="714739" y="1997091"/>
                  <a:pt x="710759" y="2013010"/>
                </a:cubicBezTo>
                <a:cubicBezTo>
                  <a:pt x="707970" y="2027531"/>
                  <a:pt x="700788" y="2054714"/>
                  <a:pt x="697927" y="2069833"/>
                </a:cubicBezTo>
                <a:cubicBezTo>
                  <a:pt x="685211" y="2080229"/>
                  <a:pt x="698762" y="2088241"/>
                  <a:pt x="693594" y="2103731"/>
                </a:cubicBezTo>
                <a:cubicBezTo>
                  <a:pt x="688481" y="2110649"/>
                  <a:pt x="687183" y="2115973"/>
                  <a:pt x="691109" y="2124027"/>
                </a:cubicBezTo>
                <a:cubicBezTo>
                  <a:pt x="666413" y="2155740"/>
                  <a:pt x="688031" y="2144874"/>
                  <a:pt x="676593" y="2176182"/>
                </a:cubicBezTo>
                <a:cubicBezTo>
                  <a:pt x="665190" y="2202944"/>
                  <a:pt x="656416" y="2233857"/>
                  <a:pt x="633227" y="2258036"/>
                </a:cubicBezTo>
                <a:cubicBezTo>
                  <a:pt x="626930" y="2262191"/>
                  <a:pt x="623498" y="2274069"/>
                  <a:pt x="625564" y="2284567"/>
                </a:cubicBezTo>
                <a:cubicBezTo>
                  <a:pt x="625918" y="2286374"/>
                  <a:pt x="626427" y="2288071"/>
                  <a:pt x="627074" y="2289605"/>
                </a:cubicBezTo>
                <a:cubicBezTo>
                  <a:pt x="619029" y="2296628"/>
                  <a:pt x="616453" y="2303188"/>
                  <a:pt x="614574" y="2308717"/>
                </a:cubicBezTo>
                <a:lnTo>
                  <a:pt x="606890" y="2320662"/>
                </a:lnTo>
                <a:lnTo>
                  <a:pt x="605558" y="2327897"/>
                </a:lnTo>
                <a:lnTo>
                  <a:pt x="602202" y="2357749"/>
                </a:lnTo>
                <a:lnTo>
                  <a:pt x="600213" y="2364905"/>
                </a:lnTo>
                <a:lnTo>
                  <a:pt x="597160" y="2388351"/>
                </a:lnTo>
                <a:lnTo>
                  <a:pt x="597982" y="2402296"/>
                </a:lnTo>
                <a:lnTo>
                  <a:pt x="593150" y="2420015"/>
                </a:lnTo>
                <a:cubicBezTo>
                  <a:pt x="593044" y="2420926"/>
                  <a:pt x="592939" y="2421838"/>
                  <a:pt x="592833" y="2422749"/>
                </a:cubicBezTo>
                <a:lnTo>
                  <a:pt x="594479" y="2426002"/>
                </a:lnTo>
                <a:cubicBezTo>
                  <a:pt x="594168" y="2427683"/>
                  <a:pt x="593118" y="2429721"/>
                  <a:pt x="591963" y="2431950"/>
                </a:cubicBezTo>
                <a:cubicBezTo>
                  <a:pt x="591823" y="2432599"/>
                  <a:pt x="591684" y="2433248"/>
                  <a:pt x="591544" y="2433897"/>
                </a:cubicBezTo>
                <a:lnTo>
                  <a:pt x="589519" y="2451398"/>
                </a:lnTo>
                <a:cubicBezTo>
                  <a:pt x="589692" y="2452777"/>
                  <a:pt x="589864" y="2454157"/>
                  <a:pt x="590037" y="2455536"/>
                </a:cubicBezTo>
                <a:lnTo>
                  <a:pt x="588179" y="2462981"/>
                </a:lnTo>
                <a:lnTo>
                  <a:pt x="583434" y="2503991"/>
                </a:lnTo>
                <a:cubicBezTo>
                  <a:pt x="576530" y="2566058"/>
                  <a:pt x="570433" y="2625224"/>
                  <a:pt x="567942" y="2652936"/>
                </a:cubicBezTo>
                <a:cubicBezTo>
                  <a:pt x="570864" y="2658290"/>
                  <a:pt x="572739" y="2664095"/>
                  <a:pt x="573869" y="2670188"/>
                </a:cubicBezTo>
                <a:lnTo>
                  <a:pt x="575243" y="2688114"/>
                </a:lnTo>
                <a:lnTo>
                  <a:pt x="573824" y="2689856"/>
                </a:lnTo>
                <a:cubicBezTo>
                  <a:pt x="569972" y="2698471"/>
                  <a:pt x="569572" y="2704494"/>
                  <a:pt x="570699" y="2709353"/>
                </a:cubicBezTo>
                <a:lnTo>
                  <a:pt x="573192" y="2714527"/>
                </a:lnTo>
                <a:cubicBezTo>
                  <a:pt x="572809" y="2719080"/>
                  <a:pt x="572427" y="2723634"/>
                  <a:pt x="572044" y="2728187"/>
                </a:cubicBezTo>
                <a:cubicBezTo>
                  <a:pt x="572184" y="2737412"/>
                  <a:pt x="572325" y="2746638"/>
                  <a:pt x="572465" y="2755863"/>
                </a:cubicBezTo>
                <a:lnTo>
                  <a:pt x="570028" y="2760324"/>
                </a:lnTo>
                <a:lnTo>
                  <a:pt x="566748" y="2800948"/>
                </a:lnTo>
                <a:lnTo>
                  <a:pt x="565509" y="2801167"/>
                </a:lnTo>
                <a:cubicBezTo>
                  <a:pt x="562655" y="2802587"/>
                  <a:pt x="560408" y="2805381"/>
                  <a:pt x="559367" y="2811129"/>
                </a:cubicBezTo>
                <a:cubicBezTo>
                  <a:pt x="543471" y="2797318"/>
                  <a:pt x="552020" y="2812773"/>
                  <a:pt x="550354" y="2830949"/>
                </a:cubicBezTo>
                <a:cubicBezTo>
                  <a:pt x="525292" y="2813553"/>
                  <a:pt x="531129" y="2868192"/>
                  <a:pt x="514795" y="2872433"/>
                </a:cubicBezTo>
                <a:lnTo>
                  <a:pt x="509875" y="2923099"/>
                </a:lnTo>
                <a:lnTo>
                  <a:pt x="509577" y="2923197"/>
                </a:lnTo>
                <a:cubicBezTo>
                  <a:pt x="508704" y="2924865"/>
                  <a:pt x="508038" y="2927556"/>
                  <a:pt x="507597" y="2931868"/>
                </a:cubicBezTo>
                <a:cubicBezTo>
                  <a:pt x="507524" y="2934019"/>
                  <a:pt x="507452" y="2936171"/>
                  <a:pt x="507379" y="2938322"/>
                </a:cubicBezTo>
                <a:lnTo>
                  <a:pt x="504725" y="2954519"/>
                </a:lnTo>
                <a:lnTo>
                  <a:pt x="502018" y="2959643"/>
                </a:lnTo>
                <a:lnTo>
                  <a:pt x="498360" y="2961019"/>
                </a:lnTo>
                <a:lnTo>
                  <a:pt x="498483" y="2962590"/>
                </a:lnTo>
                <a:cubicBezTo>
                  <a:pt x="502388" y="2975027"/>
                  <a:pt x="510202" y="2980016"/>
                  <a:pt x="484403" y="2990538"/>
                </a:cubicBezTo>
                <a:cubicBezTo>
                  <a:pt x="489425" y="3018352"/>
                  <a:pt x="474337" y="3021029"/>
                  <a:pt x="463075" y="3055956"/>
                </a:cubicBezTo>
                <a:cubicBezTo>
                  <a:pt x="469487" y="3072485"/>
                  <a:pt x="464165" y="3083955"/>
                  <a:pt x="455013" y="3094482"/>
                </a:cubicBezTo>
                <a:cubicBezTo>
                  <a:pt x="453131" y="3130054"/>
                  <a:pt x="437643" y="3160106"/>
                  <a:pt x="428391" y="3198850"/>
                </a:cubicBezTo>
                <a:lnTo>
                  <a:pt x="401440" y="3307560"/>
                </a:lnTo>
                <a:lnTo>
                  <a:pt x="386076" y="3373943"/>
                </a:lnTo>
                <a:cubicBezTo>
                  <a:pt x="386236" y="3376061"/>
                  <a:pt x="380537" y="3378856"/>
                  <a:pt x="374726" y="3381364"/>
                </a:cubicBezTo>
                <a:lnTo>
                  <a:pt x="369145" y="3383729"/>
                </a:lnTo>
                <a:lnTo>
                  <a:pt x="364294" y="3414159"/>
                </a:lnTo>
                <a:lnTo>
                  <a:pt x="366450" y="3436925"/>
                </a:lnTo>
                <a:lnTo>
                  <a:pt x="351743" y="3521619"/>
                </a:lnTo>
                <a:lnTo>
                  <a:pt x="345784" y="3603757"/>
                </a:lnTo>
                <a:cubicBezTo>
                  <a:pt x="345255" y="3619979"/>
                  <a:pt x="344727" y="3636202"/>
                  <a:pt x="344198" y="3652424"/>
                </a:cubicBezTo>
                <a:lnTo>
                  <a:pt x="352450" y="3665222"/>
                </a:lnTo>
                <a:lnTo>
                  <a:pt x="342621" y="3700804"/>
                </a:lnTo>
                <a:lnTo>
                  <a:pt x="341514" y="3734774"/>
                </a:lnTo>
                <a:cubicBezTo>
                  <a:pt x="341212" y="3751567"/>
                  <a:pt x="340909" y="3768360"/>
                  <a:pt x="340607" y="3785153"/>
                </a:cubicBezTo>
                <a:cubicBezTo>
                  <a:pt x="340640" y="3786161"/>
                  <a:pt x="340674" y="3787169"/>
                  <a:pt x="340707" y="3788177"/>
                </a:cubicBezTo>
                <a:cubicBezTo>
                  <a:pt x="340592" y="3791719"/>
                  <a:pt x="340476" y="3795261"/>
                  <a:pt x="340361" y="3798803"/>
                </a:cubicBezTo>
                <a:cubicBezTo>
                  <a:pt x="340121" y="3812119"/>
                  <a:pt x="339882" y="3825434"/>
                  <a:pt x="339642" y="3838750"/>
                </a:cubicBezTo>
                <a:cubicBezTo>
                  <a:pt x="337363" y="3949044"/>
                  <a:pt x="361794" y="3960437"/>
                  <a:pt x="360295" y="4015196"/>
                </a:cubicBezTo>
                <a:lnTo>
                  <a:pt x="339043" y="4052778"/>
                </a:lnTo>
                <a:lnTo>
                  <a:pt x="339343" y="4096257"/>
                </a:lnTo>
                <a:cubicBezTo>
                  <a:pt x="362058" y="4159145"/>
                  <a:pt x="332404" y="4250479"/>
                  <a:pt x="340786" y="4321136"/>
                </a:cubicBezTo>
                <a:cubicBezTo>
                  <a:pt x="341421" y="4376624"/>
                  <a:pt x="344189" y="4407708"/>
                  <a:pt x="343158" y="4429174"/>
                </a:cubicBezTo>
                <a:cubicBezTo>
                  <a:pt x="340948" y="4436304"/>
                  <a:pt x="337887" y="4443121"/>
                  <a:pt x="334599" y="4449938"/>
                </a:cubicBezTo>
                <a:lnTo>
                  <a:pt x="332890" y="4453515"/>
                </a:lnTo>
                <a:lnTo>
                  <a:pt x="331105" y="4467941"/>
                </a:lnTo>
                <a:lnTo>
                  <a:pt x="324289" y="4471861"/>
                </a:lnTo>
                <a:lnTo>
                  <a:pt x="317079" y="4493468"/>
                </a:lnTo>
                <a:cubicBezTo>
                  <a:pt x="315353" y="4501584"/>
                  <a:pt x="314639" y="4510343"/>
                  <a:pt x="315557" y="4520067"/>
                </a:cubicBezTo>
                <a:cubicBezTo>
                  <a:pt x="315451" y="4525669"/>
                  <a:pt x="315346" y="4531270"/>
                  <a:pt x="315240" y="4536872"/>
                </a:cubicBezTo>
                <a:lnTo>
                  <a:pt x="316200" y="4538297"/>
                </a:lnTo>
                <a:cubicBezTo>
                  <a:pt x="316738" y="4541182"/>
                  <a:pt x="316785" y="4544563"/>
                  <a:pt x="317507" y="4547582"/>
                </a:cubicBezTo>
                <a:cubicBezTo>
                  <a:pt x="322716" y="4552468"/>
                  <a:pt x="324912" y="4582137"/>
                  <a:pt x="323078" y="4592102"/>
                </a:cubicBezTo>
                <a:cubicBezTo>
                  <a:pt x="314597" y="4619728"/>
                  <a:pt x="334923" y="4645745"/>
                  <a:pt x="328722" y="4667914"/>
                </a:cubicBezTo>
                <a:cubicBezTo>
                  <a:pt x="330810" y="4685069"/>
                  <a:pt x="333803" y="4690356"/>
                  <a:pt x="335597" y="4695035"/>
                </a:cubicBezTo>
                <a:lnTo>
                  <a:pt x="339485" y="4695979"/>
                </a:lnTo>
                <a:lnTo>
                  <a:pt x="341089" y="4704268"/>
                </a:lnTo>
                <a:lnTo>
                  <a:pt x="342177" y="4706060"/>
                </a:lnTo>
                <a:cubicBezTo>
                  <a:pt x="344268" y="4709474"/>
                  <a:pt x="346234" y="4712931"/>
                  <a:pt x="347751" y="4716754"/>
                </a:cubicBezTo>
                <a:lnTo>
                  <a:pt x="344125" y="4764669"/>
                </a:lnTo>
                <a:lnTo>
                  <a:pt x="340188" y="4779386"/>
                </a:lnTo>
                <a:lnTo>
                  <a:pt x="335146" y="4787491"/>
                </a:lnTo>
                <a:lnTo>
                  <a:pt x="319124" y="4843514"/>
                </a:lnTo>
                <a:lnTo>
                  <a:pt x="305956" y="4881505"/>
                </a:lnTo>
                <a:lnTo>
                  <a:pt x="301062" y="4889332"/>
                </a:lnTo>
                <a:lnTo>
                  <a:pt x="302141" y="4899400"/>
                </a:lnTo>
                <a:cubicBezTo>
                  <a:pt x="302767" y="4900706"/>
                  <a:pt x="303536" y="4901803"/>
                  <a:pt x="304424" y="4902664"/>
                </a:cubicBezTo>
                <a:lnTo>
                  <a:pt x="293123" y="4932769"/>
                </a:lnTo>
                <a:lnTo>
                  <a:pt x="292275" y="4936482"/>
                </a:lnTo>
                <a:lnTo>
                  <a:pt x="288304" y="4962325"/>
                </a:lnTo>
                <a:cubicBezTo>
                  <a:pt x="288009" y="4988948"/>
                  <a:pt x="287715" y="5015570"/>
                  <a:pt x="287420" y="5042193"/>
                </a:cubicBezTo>
                <a:cubicBezTo>
                  <a:pt x="295373" y="5039737"/>
                  <a:pt x="281659" y="5060438"/>
                  <a:pt x="287020" y="5065655"/>
                </a:cubicBezTo>
                <a:cubicBezTo>
                  <a:pt x="291675" y="5068928"/>
                  <a:pt x="288601" y="5075970"/>
                  <a:pt x="288488" y="5082216"/>
                </a:cubicBezTo>
                <a:cubicBezTo>
                  <a:pt x="292282" y="5088207"/>
                  <a:pt x="287008" y="5117775"/>
                  <a:pt x="282763" y="5127114"/>
                </a:cubicBezTo>
                <a:cubicBezTo>
                  <a:pt x="267723" y="5152218"/>
                  <a:pt x="280799" y="5182399"/>
                  <a:pt x="269316" y="5202682"/>
                </a:cubicBezTo>
                <a:cubicBezTo>
                  <a:pt x="267050" y="5219969"/>
                  <a:pt x="268614" y="5225841"/>
                  <a:pt x="269174" y="5230835"/>
                </a:cubicBezTo>
                <a:lnTo>
                  <a:pt x="272679" y="5232660"/>
                </a:lnTo>
                <a:lnTo>
                  <a:pt x="272160" y="5241150"/>
                </a:lnTo>
                <a:lnTo>
                  <a:pt x="272760" y="5243156"/>
                </a:lnTo>
                <a:cubicBezTo>
                  <a:pt x="273922" y="5246984"/>
                  <a:pt x="274952" y="5250824"/>
                  <a:pt x="275462" y="5254919"/>
                </a:cubicBezTo>
                <a:cubicBezTo>
                  <a:pt x="258407" y="5258851"/>
                  <a:pt x="276976" y="5290392"/>
                  <a:pt x="262897" y="5286259"/>
                </a:cubicBezTo>
                <a:cubicBezTo>
                  <a:pt x="262724" y="5309439"/>
                  <a:pt x="239612" y="5337531"/>
                  <a:pt x="252761" y="5357801"/>
                </a:cubicBezTo>
                <a:cubicBezTo>
                  <a:pt x="248775" y="5392256"/>
                  <a:pt x="247799" y="5423412"/>
                  <a:pt x="242360" y="5460080"/>
                </a:cubicBezTo>
                <a:cubicBezTo>
                  <a:pt x="232632" y="5488478"/>
                  <a:pt x="242025" y="5519143"/>
                  <a:pt x="229880" y="5539714"/>
                </a:cubicBezTo>
                <a:cubicBezTo>
                  <a:pt x="230558" y="5572454"/>
                  <a:pt x="222150" y="5613340"/>
                  <a:pt x="204283" y="5639080"/>
                </a:cubicBezTo>
                <a:cubicBezTo>
                  <a:pt x="201596" y="5674226"/>
                  <a:pt x="191051" y="5680198"/>
                  <a:pt x="198948" y="5710958"/>
                </a:cubicBezTo>
                <a:cubicBezTo>
                  <a:pt x="196338" y="5713534"/>
                  <a:pt x="194185" y="5716550"/>
                  <a:pt x="192367" y="5719859"/>
                </a:cubicBezTo>
                <a:lnTo>
                  <a:pt x="188035" y="5729935"/>
                </a:lnTo>
                <a:lnTo>
                  <a:pt x="188428" y="5731182"/>
                </a:lnTo>
                <a:lnTo>
                  <a:pt x="181635" y="5753538"/>
                </a:lnTo>
                <a:lnTo>
                  <a:pt x="169744" y="5796307"/>
                </a:lnTo>
                <a:lnTo>
                  <a:pt x="170351" y="5796644"/>
                </a:lnTo>
                <a:cubicBezTo>
                  <a:pt x="171558" y="5797954"/>
                  <a:pt x="172173" y="5799948"/>
                  <a:pt x="171559" y="5803435"/>
                </a:cubicBezTo>
                <a:cubicBezTo>
                  <a:pt x="182664" y="5798231"/>
                  <a:pt x="175075" y="5805646"/>
                  <a:pt x="172284" y="5816391"/>
                </a:cubicBezTo>
                <a:cubicBezTo>
                  <a:pt x="188911" y="5810703"/>
                  <a:pt x="174844" y="5841128"/>
                  <a:pt x="182542" y="5846382"/>
                </a:cubicBezTo>
                <a:cubicBezTo>
                  <a:pt x="180118" y="5854404"/>
                  <a:pt x="177856" y="5862781"/>
                  <a:pt x="175877" y="5871336"/>
                </a:cubicBezTo>
                <a:lnTo>
                  <a:pt x="174910" y="5876376"/>
                </a:lnTo>
                <a:lnTo>
                  <a:pt x="175047" y="5876483"/>
                </a:lnTo>
                <a:cubicBezTo>
                  <a:pt x="175167" y="5877594"/>
                  <a:pt x="174973" y="5879257"/>
                  <a:pt x="174335" y="5881814"/>
                </a:cubicBezTo>
                <a:lnTo>
                  <a:pt x="171273" y="5895339"/>
                </a:lnTo>
                <a:cubicBezTo>
                  <a:pt x="171401" y="5896476"/>
                  <a:pt x="171530" y="5897612"/>
                  <a:pt x="171658" y="5898749"/>
                </a:cubicBezTo>
                <a:lnTo>
                  <a:pt x="174658" y="5919558"/>
                </a:lnTo>
                <a:cubicBezTo>
                  <a:pt x="173958" y="5933601"/>
                  <a:pt x="171208" y="5962838"/>
                  <a:pt x="169099" y="5984417"/>
                </a:cubicBezTo>
                <a:cubicBezTo>
                  <a:pt x="162916" y="6005205"/>
                  <a:pt x="164971" y="6025162"/>
                  <a:pt x="162007" y="6049043"/>
                </a:cubicBezTo>
                <a:cubicBezTo>
                  <a:pt x="150795" y="6073830"/>
                  <a:pt x="160091" y="6088483"/>
                  <a:pt x="156875" y="6114000"/>
                </a:cubicBezTo>
                <a:cubicBezTo>
                  <a:pt x="141597" y="6134477"/>
                  <a:pt x="163381" y="6133378"/>
                  <a:pt x="165441" y="6146938"/>
                </a:cubicBezTo>
                <a:lnTo>
                  <a:pt x="165177" y="6150658"/>
                </a:lnTo>
                <a:lnTo>
                  <a:pt x="161772" y="6160011"/>
                </a:lnTo>
                <a:lnTo>
                  <a:pt x="160051" y="6163393"/>
                </a:lnTo>
                <a:cubicBezTo>
                  <a:pt x="159032" y="6165775"/>
                  <a:pt x="158564" y="6167421"/>
                  <a:pt x="158473" y="6168628"/>
                </a:cubicBezTo>
                <a:cubicBezTo>
                  <a:pt x="158506" y="6168685"/>
                  <a:pt x="158540" y="6168742"/>
                  <a:pt x="158573" y="6168799"/>
                </a:cubicBezTo>
                <a:lnTo>
                  <a:pt x="146463" y="6196671"/>
                </a:lnTo>
                <a:cubicBezTo>
                  <a:pt x="152348" y="6205503"/>
                  <a:pt x="134460" y="6231012"/>
                  <a:pt x="150209" y="6232365"/>
                </a:cubicBezTo>
                <a:cubicBezTo>
                  <a:pt x="145821" y="6242321"/>
                  <a:pt x="137774" y="6246719"/>
                  <a:pt x="148544" y="6246162"/>
                </a:cubicBezTo>
                <a:cubicBezTo>
                  <a:pt x="147378" y="6249522"/>
                  <a:pt x="147566" y="6251866"/>
                  <a:pt x="148403" y="6253754"/>
                </a:cubicBezTo>
                <a:lnTo>
                  <a:pt x="138880" y="6276449"/>
                </a:lnTo>
                <a:cubicBezTo>
                  <a:pt x="138814" y="6277540"/>
                  <a:pt x="138749" y="6278630"/>
                  <a:pt x="138683" y="6279721"/>
                </a:cubicBezTo>
                <a:lnTo>
                  <a:pt x="130721" y="6293675"/>
                </a:lnTo>
                <a:lnTo>
                  <a:pt x="120717" y="6313967"/>
                </a:lnTo>
                <a:cubicBezTo>
                  <a:pt x="120758" y="6314457"/>
                  <a:pt x="120800" y="6314947"/>
                  <a:pt x="120841" y="6315437"/>
                </a:cubicBezTo>
                <a:lnTo>
                  <a:pt x="115208" y="6324024"/>
                </a:lnTo>
                <a:cubicBezTo>
                  <a:pt x="113007" y="6326672"/>
                  <a:pt x="103991" y="6364381"/>
                  <a:pt x="101217" y="6365923"/>
                </a:cubicBezTo>
                <a:lnTo>
                  <a:pt x="74946" y="6556817"/>
                </a:lnTo>
                <a:cubicBezTo>
                  <a:pt x="55357" y="6665926"/>
                  <a:pt x="35695" y="6744075"/>
                  <a:pt x="16001" y="6808678"/>
                </a:cubicBezTo>
                <a:lnTo>
                  <a:pt x="0" y="6858000"/>
                </a:lnTo>
                <a:lnTo>
                  <a:pt x="5734864" y="6858000"/>
                </a:lnTo>
                <a:lnTo>
                  <a:pt x="5734864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6249DF3-62C2-227E-485F-DB4A8767F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3408" y="992094"/>
            <a:ext cx="3616913" cy="279516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SHARDING KEY</a:t>
            </a:r>
          </a:p>
        </p:txBody>
      </p:sp>
      <p:pic>
        <p:nvPicPr>
          <p:cNvPr id="9" name="Marcador de contenido 8">
            <a:extLst>
              <a:ext uri="{FF2B5EF4-FFF2-40B4-BE49-F238E27FC236}">
                <a16:creationId xmlns:a16="http://schemas.microsoft.com/office/drawing/2014/main" id="{6AC99A41-9909-9C29-406B-6FFAAE3FA9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95751" y="1986850"/>
            <a:ext cx="5708649" cy="2854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53334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E91F5CA-B392-444C-88E3-BF5BAAEBDE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FCA2118-59A2-4310-A4B2-F2CBA821E8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940492"/>
            <a:ext cx="12192000" cy="1924333"/>
          </a:xfrm>
          <a:custGeom>
            <a:avLst/>
            <a:gdLst>
              <a:gd name="connsiteX0" fmla="*/ 6189199 w 12192000"/>
              <a:gd name="connsiteY0" fmla="*/ 588 h 1924333"/>
              <a:gd name="connsiteX1" fmla="*/ 6207079 w 12192000"/>
              <a:gd name="connsiteY1" fmla="*/ 2850 h 1924333"/>
              <a:gd name="connsiteX2" fmla="*/ 6285610 w 12192000"/>
              <a:gd name="connsiteY2" fmla="*/ 18131 h 1924333"/>
              <a:gd name="connsiteX3" fmla="*/ 6378008 w 12192000"/>
              <a:gd name="connsiteY3" fmla="*/ 24625 h 1924333"/>
              <a:gd name="connsiteX4" fmla="*/ 6466340 w 12192000"/>
              <a:gd name="connsiteY4" fmla="*/ 21366 h 1924333"/>
              <a:gd name="connsiteX5" fmla="*/ 6553334 w 12192000"/>
              <a:gd name="connsiteY5" fmla="*/ 35307 h 1924333"/>
              <a:gd name="connsiteX6" fmla="*/ 6626068 w 12192000"/>
              <a:gd name="connsiteY6" fmla="*/ 58045 h 1924333"/>
              <a:gd name="connsiteX7" fmla="*/ 6692303 w 12192000"/>
              <a:gd name="connsiteY7" fmla="*/ 91487 h 1924333"/>
              <a:gd name="connsiteX8" fmla="*/ 6733670 w 12192000"/>
              <a:gd name="connsiteY8" fmla="*/ 118130 h 1924333"/>
              <a:gd name="connsiteX9" fmla="*/ 6798016 w 12192000"/>
              <a:gd name="connsiteY9" fmla="*/ 112271 h 1924333"/>
              <a:gd name="connsiteX10" fmla="*/ 6801081 w 12192000"/>
              <a:gd name="connsiteY10" fmla="*/ 114963 h 1924333"/>
              <a:gd name="connsiteX11" fmla="*/ 6819351 w 12192000"/>
              <a:gd name="connsiteY11" fmla="*/ 128825 h 1924333"/>
              <a:gd name="connsiteX12" fmla="*/ 6852732 w 12192000"/>
              <a:gd name="connsiteY12" fmla="*/ 123321 h 1924333"/>
              <a:gd name="connsiteX13" fmla="*/ 6865247 w 12192000"/>
              <a:gd name="connsiteY13" fmla="*/ 128836 h 1924333"/>
              <a:gd name="connsiteX14" fmla="*/ 6905517 w 12192000"/>
              <a:gd name="connsiteY14" fmla="*/ 129265 h 1924333"/>
              <a:gd name="connsiteX15" fmla="*/ 6950286 w 12192000"/>
              <a:gd name="connsiteY15" fmla="*/ 150104 h 1924333"/>
              <a:gd name="connsiteX16" fmla="*/ 7003442 w 12192000"/>
              <a:gd name="connsiteY16" fmla="*/ 136136 h 1924333"/>
              <a:gd name="connsiteX17" fmla="*/ 7160047 w 12192000"/>
              <a:gd name="connsiteY17" fmla="*/ 166721 h 1924333"/>
              <a:gd name="connsiteX18" fmla="*/ 7325604 w 12192000"/>
              <a:gd name="connsiteY18" fmla="*/ 215867 h 1924333"/>
              <a:gd name="connsiteX19" fmla="*/ 7540522 w 12192000"/>
              <a:gd name="connsiteY19" fmla="*/ 239374 h 1924333"/>
              <a:gd name="connsiteX20" fmla="*/ 7612071 w 12192000"/>
              <a:gd name="connsiteY20" fmla="*/ 229553 h 1924333"/>
              <a:gd name="connsiteX21" fmla="*/ 7651995 w 12192000"/>
              <a:gd name="connsiteY21" fmla="*/ 244567 h 1924333"/>
              <a:gd name="connsiteX22" fmla="*/ 7725761 w 12192000"/>
              <a:gd name="connsiteY22" fmla="*/ 258638 h 1924333"/>
              <a:gd name="connsiteX23" fmla="*/ 7823038 w 12192000"/>
              <a:gd name="connsiteY23" fmla="*/ 287078 h 1924333"/>
              <a:gd name="connsiteX24" fmla="*/ 7866405 w 12192000"/>
              <a:gd name="connsiteY24" fmla="*/ 287288 h 1924333"/>
              <a:gd name="connsiteX25" fmla="*/ 7875021 w 12192000"/>
              <a:gd name="connsiteY25" fmla="*/ 288224 h 1924333"/>
              <a:gd name="connsiteX26" fmla="*/ 7875146 w 12192000"/>
              <a:gd name="connsiteY26" fmla="*/ 288614 h 1924333"/>
              <a:gd name="connsiteX27" fmla="*/ 7907443 w 12192000"/>
              <a:gd name="connsiteY27" fmla="*/ 291752 h 1924333"/>
              <a:gd name="connsiteX28" fmla="*/ 7912892 w 12192000"/>
              <a:gd name="connsiteY28" fmla="*/ 294833 h 1924333"/>
              <a:gd name="connsiteX29" fmla="*/ 7946345 w 12192000"/>
              <a:gd name="connsiteY29" fmla="*/ 319359 h 1924333"/>
              <a:gd name="connsiteX30" fmla="*/ 8021238 w 12192000"/>
              <a:gd name="connsiteY30" fmla="*/ 315159 h 1924333"/>
              <a:gd name="connsiteX31" fmla="*/ 8094697 w 12192000"/>
              <a:gd name="connsiteY31" fmla="*/ 351819 h 1924333"/>
              <a:gd name="connsiteX32" fmla="*/ 8155208 w 12192000"/>
              <a:gd name="connsiteY32" fmla="*/ 371168 h 1924333"/>
              <a:gd name="connsiteX33" fmla="*/ 8248472 w 12192000"/>
              <a:gd name="connsiteY33" fmla="*/ 400489 h 1924333"/>
              <a:gd name="connsiteX34" fmla="*/ 8300068 w 12192000"/>
              <a:gd name="connsiteY34" fmla="*/ 405531 h 1924333"/>
              <a:gd name="connsiteX35" fmla="*/ 8356293 w 12192000"/>
              <a:gd name="connsiteY35" fmla="*/ 403328 h 1924333"/>
              <a:gd name="connsiteX36" fmla="*/ 8475838 w 12192000"/>
              <a:gd name="connsiteY36" fmla="*/ 435524 h 1924333"/>
              <a:gd name="connsiteX37" fmla="*/ 8575216 w 12192000"/>
              <a:gd name="connsiteY37" fmla="*/ 450198 h 1924333"/>
              <a:gd name="connsiteX38" fmla="*/ 8588650 w 12192000"/>
              <a:gd name="connsiteY38" fmla="*/ 447070 h 1924333"/>
              <a:gd name="connsiteX39" fmla="*/ 8612184 w 12192000"/>
              <a:gd name="connsiteY39" fmla="*/ 439577 h 1924333"/>
              <a:gd name="connsiteX40" fmla="*/ 8630713 w 12192000"/>
              <a:gd name="connsiteY40" fmla="*/ 433015 h 1924333"/>
              <a:gd name="connsiteX41" fmla="*/ 8704240 w 12192000"/>
              <a:gd name="connsiteY41" fmla="*/ 422865 h 1924333"/>
              <a:gd name="connsiteX42" fmla="*/ 8829513 w 12192000"/>
              <a:gd name="connsiteY42" fmla="*/ 429389 h 1924333"/>
              <a:gd name="connsiteX43" fmla="*/ 9083651 w 12192000"/>
              <a:gd name="connsiteY43" fmla="*/ 390744 h 1924333"/>
              <a:gd name="connsiteX44" fmla="*/ 9371402 w 12192000"/>
              <a:gd name="connsiteY44" fmla="*/ 371809 h 1924333"/>
              <a:gd name="connsiteX45" fmla="*/ 9429586 w 12192000"/>
              <a:gd name="connsiteY45" fmla="*/ 369213 h 1924333"/>
              <a:gd name="connsiteX46" fmla="*/ 9489757 w 12192000"/>
              <a:gd name="connsiteY46" fmla="*/ 377814 h 1924333"/>
              <a:gd name="connsiteX47" fmla="*/ 9516954 w 12192000"/>
              <a:gd name="connsiteY47" fmla="*/ 376991 h 1924333"/>
              <a:gd name="connsiteX48" fmla="*/ 9645588 w 12192000"/>
              <a:gd name="connsiteY48" fmla="*/ 363590 h 1924333"/>
              <a:gd name="connsiteX49" fmla="*/ 9722896 w 12192000"/>
              <a:gd name="connsiteY49" fmla="*/ 360983 h 1924333"/>
              <a:gd name="connsiteX50" fmla="*/ 9752803 w 12192000"/>
              <a:gd name="connsiteY50" fmla="*/ 368492 h 1924333"/>
              <a:gd name="connsiteX51" fmla="*/ 9890305 w 12192000"/>
              <a:gd name="connsiteY51" fmla="*/ 380736 h 1924333"/>
              <a:gd name="connsiteX52" fmla="*/ 9939767 w 12192000"/>
              <a:gd name="connsiteY52" fmla="*/ 377776 h 1924333"/>
              <a:gd name="connsiteX53" fmla="*/ 9944355 w 12192000"/>
              <a:gd name="connsiteY53" fmla="*/ 377352 h 1924333"/>
              <a:gd name="connsiteX54" fmla="*/ 9953719 w 12192000"/>
              <a:gd name="connsiteY54" fmla="*/ 375642 h 1924333"/>
              <a:gd name="connsiteX55" fmla="*/ 9955809 w 12192000"/>
              <a:gd name="connsiteY55" fmla="*/ 376294 h 1924333"/>
              <a:gd name="connsiteX56" fmla="*/ 10032710 w 12192000"/>
              <a:gd name="connsiteY56" fmla="*/ 394940 h 1924333"/>
              <a:gd name="connsiteX57" fmla="*/ 10049925 w 12192000"/>
              <a:gd name="connsiteY57" fmla="*/ 404971 h 1924333"/>
              <a:gd name="connsiteX58" fmla="*/ 10112671 w 12192000"/>
              <a:gd name="connsiteY58" fmla="*/ 414549 h 1924333"/>
              <a:gd name="connsiteX59" fmla="*/ 10170853 w 12192000"/>
              <a:gd name="connsiteY59" fmla="*/ 435168 h 1924333"/>
              <a:gd name="connsiteX60" fmla="*/ 10290184 w 12192000"/>
              <a:gd name="connsiteY60" fmla="*/ 448123 h 1924333"/>
              <a:gd name="connsiteX61" fmla="*/ 10320158 w 12192000"/>
              <a:gd name="connsiteY61" fmla="*/ 458352 h 1924333"/>
              <a:gd name="connsiteX62" fmla="*/ 10321815 w 12192000"/>
              <a:gd name="connsiteY62" fmla="*/ 463087 h 1924333"/>
              <a:gd name="connsiteX63" fmla="*/ 10373742 w 12192000"/>
              <a:gd name="connsiteY63" fmla="*/ 464538 h 1924333"/>
              <a:gd name="connsiteX64" fmla="*/ 10428532 w 12192000"/>
              <a:gd name="connsiteY64" fmla="*/ 492504 h 1924333"/>
              <a:gd name="connsiteX65" fmla="*/ 10466490 w 12192000"/>
              <a:gd name="connsiteY65" fmla="*/ 517759 h 1924333"/>
              <a:gd name="connsiteX66" fmla="*/ 10466675 w 12192000"/>
              <a:gd name="connsiteY66" fmla="*/ 522076 h 1924333"/>
              <a:gd name="connsiteX67" fmla="*/ 10470309 w 12192000"/>
              <a:gd name="connsiteY67" fmla="*/ 522792 h 1924333"/>
              <a:gd name="connsiteX68" fmla="*/ 10474138 w 12192000"/>
              <a:gd name="connsiteY68" fmla="*/ 519761 h 1924333"/>
              <a:gd name="connsiteX69" fmla="*/ 10501100 w 12192000"/>
              <a:gd name="connsiteY69" fmla="*/ 528263 h 1924333"/>
              <a:gd name="connsiteX70" fmla="*/ 10502395 w 12192000"/>
              <a:gd name="connsiteY70" fmla="*/ 536393 h 1924333"/>
              <a:gd name="connsiteX71" fmla="*/ 10689496 w 12192000"/>
              <a:gd name="connsiteY71" fmla="*/ 560233 h 1924333"/>
              <a:gd name="connsiteX72" fmla="*/ 10788736 w 12192000"/>
              <a:gd name="connsiteY72" fmla="*/ 613188 h 1924333"/>
              <a:gd name="connsiteX73" fmla="*/ 10819747 w 12192000"/>
              <a:gd name="connsiteY73" fmla="*/ 621351 h 1924333"/>
              <a:gd name="connsiteX74" fmla="*/ 10864632 w 12192000"/>
              <a:gd name="connsiteY74" fmla="*/ 644858 h 1924333"/>
              <a:gd name="connsiteX75" fmla="*/ 10929407 w 12192000"/>
              <a:gd name="connsiteY75" fmla="*/ 652945 h 1924333"/>
              <a:gd name="connsiteX76" fmla="*/ 10979412 w 12192000"/>
              <a:gd name="connsiteY76" fmla="*/ 654217 h 1924333"/>
              <a:gd name="connsiteX77" fmla="*/ 11006959 w 12192000"/>
              <a:gd name="connsiteY77" fmla="*/ 657017 h 1924333"/>
              <a:gd name="connsiteX78" fmla="*/ 11077038 w 12192000"/>
              <a:gd name="connsiteY78" fmla="*/ 668487 h 1924333"/>
              <a:gd name="connsiteX79" fmla="*/ 11157850 w 12192000"/>
              <a:gd name="connsiteY79" fmla="*/ 693164 h 1924333"/>
              <a:gd name="connsiteX80" fmla="*/ 11175276 w 12192000"/>
              <a:gd name="connsiteY80" fmla="*/ 697243 h 1924333"/>
              <a:gd name="connsiteX81" fmla="*/ 11191131 w 12192000"/>
              <a:gd name="connsiteY81" fmla="*/ 696085 h 1924333"/>
              <a:gd name="connsiteX82" fmla="*/ 11195573 w 12192000"/>
              <a:gd name="connsiteY82" fmla="*/ 691751 h 1924333"/>
              <a:gd name="connsiteX83" fmla="*/ 11205299 w 12192000"/>
              <a:gd name="connsiteY83" fmla="*/ 693247 h 1924333"/>
              <a:gd name="connsiteX84" fmla="*/ 11223770 w 12192000"/>
              <a:gd name="connsiteY84" fmla="*/ 690335 h 1924333"/>
              <a:gd name="connsiteX85" fmla="*/ 11292119 w 12192000"/>
              <a:gd name="connsiteY85" fmla="*/ 713311 h 1924333"/>
              <a:gd name="connsiteX86" fmla="*/ 11435379 w 12192000"/>
              <a:gd name="connsiteY86" fmla="*/ 758519 h 1924333"/>
              <a:gd name="connsiteX87" fmla="*/ 11604406 w 12192000"/>
              <a:gd name="connsiteY87" fmla="*/ 810476 h 1924333"/>
              <a:gd name="connsiteX88" fmla="*/ 11652155 w 12192000"/>
              <a:gd name="connsiteY88" fmla="*/ 825109 h 1924333"/>
              <a:gd name="connsiteX89" fmla="*/ 11654192 w 12192000"/>
              <a:gd name="connsiteY89" fmla="*/ 827301 h 1924333"/>
              <a:gd name="connsiteX90" fmla="*/ 11676599 w 12192000"/>
              <a:gd name="connsiteY90" fmla="*/ 846628 h 1924333"/>
              <a:gd name="connsiteX91" fmla="*/ 11775168 w 12192000"/>
              <a:gd name="connsiteY91" fmla="*/ 890664 h 1924333"/>
              <a:gd name="connsiteX92" fmla="*/ 11826341 w 12192000"/>
              <a:gd name="connsiteY92" fmla="*/ 877558 h 1924333"/>
              <a:gd name="connsiteX93" fmla="*/ 11879068 w 12192000"/>
              <a:gd name="connsiteY93" fmla="*/ 874038 h 1924333"/>
              <a:gd name="connsiteX94" fmla="*/ 11889563 w 12192000"/>
              <a:gd name="connsiteY94" fmla="*/ 878619 h 1924333"/>
              <a:gd name="connsiteX95" fmla="*/ 12016613 w 12192000"/>
              <a:gd name="connsiteY95" fmla="*/ 886111 h 1924333"/>
              <a:gd name="connsiteX96" fmla="*/ 12108292 w 12192000"/>
              <a:gd name="connsiteY96" fmla="*/ 868500 h 1924333"/>
              <a:gd name="connsiteX97" fmla="*/ 12182910 w 12192000"/>
              <a:gd name="connsiteY97" fmla="*/ 882003 h 1924333"/>
              <a:gd name="connsiteX98" fmla="*/ 12192000 w 12192000"/>
              <a:gd name="connsiteY98" fmla="*/ 884778 h 1924333"/>
              <a:gd name="connsiteX99" fmla="*/ 12192000 w 12192000"/>
              <a:gd name="connsiteY99" fmla="*/ 1610315 h 1924333"/>
              <a:gd name="connsiteX100" fmla="*/ 12191998 w 12192000"/>
              <a:gd name="connsiteY100" fmla="*/ 1610315 h 1924333"/>
              <a:gd name="connsiteX101" fmla="*/ 12191998 w 12192000"/>
              <a:gd name="connsiteY101" fmla="*/ 1924333 h 1924333"/>
              <a:gd name="connsiteX102" fmla="*/ 0 w 12192000"/>
              <a:gd name="connsiteY102" fmla="*/ 1924333 h 1924333"/>
              <a:gd name="connsiteX103" fmla="*/ 0 w 12192000"/>
              <a:gd name="connsiteY103" fmla="*/ 505159 h 1924333"/>
              <a:gd name="connsiteX104" fmla="*/ 5722 w 12192000"/>
              <a:gd name="connsiteY104" fmla="*/ 508889 h 1924333"/>
              <a:gd name="connsiteX105" fmla="*/ 38476 w 12192000"/>
              <a:gd name="connsiteY105" fmla="*/ 524137 h 1924333"/>
              <a:gd name="connsiteX106" fmla="*/ 192883 w 12192000"/>
              <a:gd name="connsiteY106" fmla="*/ 545272 h 1924333"/>
              <a:gd name="connsiteX107" fmla="*/ 343710 w 12192000"/>
              <a:gd name="connsiteY107" fmla="*/ 565029 h 1924333"/>
              <a:gd name="connsiteX108" fmla="*/ 471066 w 12192000"/>
              <a:gd name="connsiteY108" fmla="*/ 549837 h 1924333"/>
              <a:gd name="connsiteX109" fmla="*/ 617333 w 12192000"/>
              <a:gd name="connsiteY109" fmla="*/ 526428 h 1924333"/>
              <a:gd name="connsiteX110" fmla="*/ 725203 w 12192000"/>
              <a:gd name="connsiteY110" fmla="*/ 523793 h 1924333"/>
              <a:gd name="connsiteX111" fmla="*/ 788494 w 12192000"/>
              <a:gd name="connsiteY111" fmla="*/ 505799 h 1924333"/>
              <a:gd name="connsiteX112" fmla="*/ 885977 w 12192000"/>
              <a:gd name="connsiteY112" fmla="*/ 526585 h 1924333"/>
              <a:gd name="connsiteX113" fmla="*/ 932142 w 12192000"/>
              <a:gd name="connsiteY113" fmla="*/ 528005 h 1924333"/>
              <a:gd name="connsiteX114" fmla="*/ 1090404 w 12192000"/>
              <a:gd name="connsiteY114" fmla="*/ 498299 h 1924333"/>
              <a:gd name="connsiteX115" fmla="*/ 1188628 w 12192000"/>
              <a:gd name="connsiteY115" fmla="*/ 483151 h 1924333"/>
              <a:gd name="connsiteX116" fmla="*/ 1316247 w 12192000"/>
              <a:gd name="connsiteY116" fmla="*/ 425979 h 1924333"/>
              <a:gd name="connsiteX117" fmla="*/ 1357712 w 12192000"/>
              <a:gd name="connsiteY117" fmla="*/ 416549 h 1924333"/>
              <a:gd name="connsiteX118" fmla="*/ 1425921 w 12192000"/>
              <a:gd name="connsiteY118" fmla="*/ 413953 h 1924333"/>
              <a:gd name="connsiteX119" fmla="*/ 1503817 w 12192000"/>
              <a:gd name="connsiteY119" fmla="*/ 380457 h 1924333"/>
              <a:gd name="connsiteX120" fmla="*/ 1639196 w 12192000"/>
              <a:gd name="connsiteY120" fmla="*/ 372785 h 1924333"/>
              <a:gd name="connsiteX121" fmla="*/ 1705606 w 12192000"/>
              <a:gd name="connsiteY121" fmla="*/ 359023 h 1924333"/>
              <a:gd name="connsiteX122" fmla="*/ 1813011 w 12192000"/>
              <a:gd name="connsiteY122" fmla="*/ 331023 h 1924333"/>
              <a:gd name="connsiteX123" fmla="*/ 1831380 w 12192000"/>
              <a:gd name="connsiteY123" fmla="*/ 341307 h 1924333"/>
              <a:gd name="connsiteX124" fmla="*/ 1858612 w 12192000"/>
              <a:gd name="connsiteY124" fmla="*/ 326777 h 1924333"/>
              <a:gd name="connsiteX125" fmla="*/ 1880661 w 12192000"/>
              <a:gd name="connsiteY125" fmla="*/ 335987 h 1924333"/>
              <a:gd name="connsiteX126" fmla="*/ 1941495 w 12192000"/>
              <a:gd name="connsiteY126" fmla="*/ 310792 h 1924333"/>
              <a:gd name="connsiteX127" fmla="*/ 1995402 w 12192000"/>
              <a:gd name="connsiteY127" fmla="*/ 305480 h 1924333"/>
              <a:gd name="connsiteX128" fmla="*/ 2223864 w 12192000"/>
              <a:gd name="connsiteY128" fmla="*/ 266118 h 1924333"/>
              <a:gd name="connsiteX129" fmla="*/ 2418043 w 12192000"/>
              <a:gd name="connsiteY129" fmla="*/ 215314 h 1924333"/>
              <a:gd name="connsiteX130" fmla="*/ 2558461 w 12192000"/>
              <a:gd name="connsiteY130" fmla="*/ 168193 h 1924333"/>
              <a:gd name="connsiteX131" fmla="*/ 2595535 w 12192000"/>
              <a:gd name="connsiteY131" fmla="*/ 158548 h 1924333"/>
              <a:gd name="connsiteX132" fmla="*/ 2626942 w 12192000"/>
              <a:gd name="connsiteY132" fmla="*/ 130400 h 1924333"/>
              <a:gd name="connsiteX133" fmla="*/ 2632225 w 12192000"/>
              <a:gd name="connsiteY133" fmla="*/ 130446 h 1924333"/>
              <a:gd name="connsiteX134" fmla="*/ 2696856 w 12192000"/>
              <a:gd name="connsiteY134" fmla="*/ 128498 h 1924333"/>
              <a:gd name="connsiteX135" fmla="*/ 2759767 w 12192000"/>
              <a:gd name="connsiteY135" fmla="*/ 127784 h 1924333"/>
              <a:gd name="connsiteX136" fmla="*/ 2792685 w 12192000"/>
              <a:gd name="connsiteY136" fmla="*/ 115710 h 1924333"/>
              <a:gd name="connsiteX137" fmla="*/ 2799767 w 12192000"/>
              <a:gd name="connsiteY137" fmla="*/ 113754 h 1924333"/>
              <a:gd name="connsiteX138" fmla="*/ 2829799 w 12192000"/>
              <a:gd name="connsiteY138" fmla="*/ 120042 h 1924333"/>
              <a:gd name="connsiteX139" fmla="*/ 2890704 w 12192000"/>
              <a:gd name="connsiteY139" fmla="*/ 121493 h 1924333"/>
              <a:gd name="connsiteX140" fmla="*/ 3042646 w 12192000"/>
              <a:gd name="connsiteY140" fmla="*/ 112273 h 1924333"/>
              <a:gd name="connsiteX141" fmla="*/ 3146630 w 12192000"/>
              <a:gd name="connsiteY141" fmla="*/ 100898 h 1924333"/>
              <a:gd name="connsiteX142" fmla="*/ 3233163 w 12192000"/>
              <a:gd name="connsiteY142" fmla="*/ 120200 h 1924333"/>
              <a:gd name="connsiteX143" fmla="*/ 3372699 w 12192000"/>
              <a:gd name="connsiteY143" fmla="*/ 129394 h 1924333"/>
              <a:gd name="connsiteX144" fmla="*/ 3394352 w 12192000"/>
              <a:gd name="connsiteY144" fmla="*/ 131671 h 1924333"/>
              <a:gd name="connsiteX145" fmla="*/ 3448218 w 12192000"/>
              <a:gd name="connsiteY145" fmla="*/ 118229 h 1924333"/>
              <a:gd name="connsiteX146" fmla="*/ 3505047 w 12192000"/>
              <a:gd name="connsiteY146" fmla="*/ 115412 h 1924333"/>
              <a:gd name="connsiteX147" fmla="*/ 3521767 w 12192000"/>
              <a:gd name="connsiteY147" fmla="*/ 111071 h 1924333"/>
              <a:gd name="connsiteX148" fmla="*/ 3585137 w 12192000"/>
              <a:gd name="connsiteY148" fmla="*/ 114371 h 1924333"/>
              <a:gd name="connsiteX149" fmla="*/ 3690293 w 12192000"/>
              <a:gd name="connsiteY149" fmla="*/ 98301 h 1924333"/>
              <a:gd name="connsiteX150" fmla="*/ 3867818 w 12192000"/>
              <a:gd name="connsiteY150" fmla="*/ 88985 h 1924333"/>
              <a:gd name="connsiteX151" fmla="*/ 4091337 w 12192000"/>
              <a:gd name="connsiteY151" fmla="*/ 70813 h 1924333"/>
              <a:gd name="connsiteX152" fmla="*/ 4246332 w 12192000"/>
              <a:gd name="connsiteY152" fmla="*/ 41697 h 1924333"/>
              <a:gd name="connsiteX153" fmla="*/ 4266975 w 12192000"/>
              <a:gd name="connsiteY153" fmla="*/ 46592 h 1924333"/>
              <a:gd name="connsiteX154" fmla="*/ 4270566 w 12192000"/>
              <a:gd name="connsiteY154" fmla="*/ 47620 h 1924333"/>
              <a:gd name="connsiteX155" fmla="*/ 4288964 w 12192000"/>
              <a:gd name="connsiteY155" fmla="*/ 52766 h 1924333"/>
              <a:gd name="connsiteX156" fmla="*/ 4365137 w 12192000"/>
              <a:gd name="connsiteY156" fmla="*/ 51783 h 1924333"/>
              <a:gd name="connsiteX157" fmla="*/ 4430546 w 12192000"/>
              <a:gd name="connsiteY157" fmla="*/ 44555 h 1924333"/>
              <a:gd name="connsiteX158" fmla="*/ 4444136 w 12192000"/>
              <a:gd name="connsiteY158" fmla="*/ 39567 h 1924333"/>
              <a:gd name="connsiteX159" fmla="*/ 4534039 w 12192000"/>
              <a:gd name="connsiteY159" fmla="*/ 31604 h 1924333"/>
              <a:gd name="connsiteX160" fmla="*/ 4560448 w 12192000"/>
              <a:gd name="connsiteY160" fmla="*/ 25231 h 1924333"/>
              <a:gd name="connsiteX161" fmla="*/ 4568006 w 12192000"/>
              <a:gd name="connsiteY161" fmla="*/ 25970 h 1924333"/>
              <a:gd name="connsiteX162" fmla="*/ 4595497 w 12192000"/>
              <a:gd name="connsiteY162" fmla="*/ 22958 h 1924333"/>
              <a:gd name="connsiteX163" fmla="*/ 4608623 w 12192000"/>
              <a:gd name="connsiteY163" fmla="*/ 18108 h 1924333"/>
              <a:gd name="connsiteX164" fmla="*/ 4623942 w 12192000"/>
              <a:gd name="connsiteY164" fmla="*/ 22251 h 1924333"/>
              <a:gd name="connsiteX165" fmla="*/ 4664336 w 12192000"/>
              <a:gd name="connsiteY165" fmla="*/ 23306 h 1924333"/>
              <a:gd name="connsiteX166" fmla="*/ 4677385 w 12192000"/>
              <a:gd name="connsiteY166" fmla="*/ 18246 h 1924333"/>
              <a:gd name="connsiteX167" fmla="*/ 4698143 w 12192000"/>
              <a:gd name="connsiteY167" fmla="*/ 18036 h 1924333"/>
              <a:gd name="connsiteX168" fmla="*/ 4750609 w 12192000"/>
              <a:gd name="connsiteY168" fmla="*/ 23611 h 1924333"/>
              <a:gd name="connsiteX169" fmla="*/ 4784658 w 12192000"/>
              <a:gd name="connsiteY169" fmla="*/ 25057 h 1924333"/>
              <a:gd name="connsiteX170" fmla="*/ 4847558 w 12192000"/>
              <a:gd name="connsiteY170" fmla="*/ 38726 h 1924333"/>
              <a:gd name="connsiteX171" fmla="*/ 4909134 w 12192000"/>
              <a:gd name="connsiteY171" fmla="*/ 50659 h 1924333"/>
              <a:gd name="connsiteX172" fmla="*/ 5099219 w 12192000"/>
              <a:gd name="connsiteY172" fmla="*/ 55050 h 1924333"/>
              <a:gd name="connsiteX173" fmla="*/ 5184992 w 12192000"/>
              <a:gd name="connsiteY173" fmla="*/ 67596 h 1924333"/>
              <a:gd name="connsiteX174" fmla="*/ 5229637 w 12192000"/>
              <a:gd name="connsiteY174" fmla="*/ 67789 h 1924333"/>
              <a:gd name="connsiteX175" fmla="*/ 5389346 w 12192000"/>
              <a:gd name="connsiteY175" fmla="*/ 80211 h 1924333"/>
              <a:gd name="connsiteX176" fmla="*/ 5494414 w 12192000"/>
              <a:gd name="connsiteY176" fmla="*/ 75926 h 1924333"/>
              <a:gd name="connsiteX177" fmla="*/ 5528443 w 12192000"/>
              <a:gd name="connsiteY177" fmla="*/ 77206 h 1924333"/>
              <a:gd name="connsiteX178" fmla="*/ 5684939 w 12192000"/>
              <a:gd name="connsiteY178" fmla="*/ 50269 h 1924333"/>
              <a:gd name="connsiteX179" fmla="*/ 5765146 w 12192000"/>
              <a:gd name="connsiteY179" fmla="*/ 50414 h 1924333"/>
              <a:gd name="connsiteX180" fmla="*/ 5848655 w 12192000"/>
              <a:gd name="connsiteY180" fmla="*/ 35257 h 1924333"/>
              <a:gd name="connsiteX181" fmla="*/ 5930656 w 12192000"/>
              <a:gd name="connsiteY181" fmla="*/ 30131 h 1924333"/>
              <a:gd name="connsiteX182" fmla="*/ 6124150 w 12192000"/>
              <a:gd name="connsiteY182" fmla="*/ 31679 h 1924333"/>
              <a:gd name="connsiteX183" fmla="*/ 6189199 w 12192000"/>
              <a:gd name="connsiteY183" fmla="*/ 588 h 1924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</a:cxnLst>
            <a:rect l="l" t="t" r="r" b="b"/>
            <a:pathLst>
              <a:path w="12192000" h="1924333">
                <a:moveTo>
                  <a:pt x="6189199" y="588"/>
                </a:moveTo>
                <a:cubicBezTo>
                  <a:pt x="6196356" y="-574"/>
                  <a:pt x="6202609" y="-108"/>
                  <a:pt x="6207079" y="2850"/>
                </a:cubicBezTo>
                <a:cubicBezTo>
                  <a:pt x="6222026" y="2749"/>
                  <a:pt x="6273489" y="3767"/>
                  <a:pt x="6285610" y="18131"/>
                </a:cubicBezTo>
                <a:cubicBezTo>
                  <a:pt x="6307255" y="18685"/>
                  <a:pt x="6357141" y="23793"/>
                  <a:pt x="6378008" y="24625"/>
                </a:cubicBezTo>
                <a:cubicBezTo>
                  <a:pt x="6409946" y="30645"/>
                  <a:pt x="6438307" y="10375"/>
                  <a:pt x="6466340" y="21366"/>
                </a:cubicBezTo>
                <a:cubicBezTo>
                  <a:pt x="6488276" y="31229"/>
                  <a:pt x="6529854" y="28110"/>
                  <a:pt x="6553334" y="35307"/>
                </a:cubicBezTo>
                <a:cubicBezTo>
                  <a:pt x="6561737" y="48059"/>
                  <a:pt x="6609188" y="62087"/>
                  <a:pt x="6626068" y="58045"/>
                </a:cubicBezTo>
                <a:cubicBezTo>
                  <a:pt x="6660952" y="66570"/>
                  <a:pt x="6666277" y="84716"/>
                  <a:pt x="6692303" y="91487"/>
                </a:cubicBezTo>
                <a:lnTo>
                  <a:pt x="6733670" y="118130"/>
                </a:lnTo>
                <a:lnTo>
                  <a:pt x="6798016" y="112271"/>
                </a:lnTo>
                <a:lnTo>
                  <a:pt x="6801081" y="114963"/>
                </a:lnTo>
                <a:cubicBezTo>
                  <a:pt x="6806919" y="120140"/>
                  <a:pt x="6812832" y="125016"/>
                  <a:pt x="6819351" y="128825"/>
                </a:cubicBezTo>
                <a:cubicBezTo>
                  <a:pt x="6825742" y="109997"/>
                  <a:pt x="6840132" y="116541"/>
                  <a:pt x="6852732" y="123321"/>
                </a:cubicBezTo>
                <a:lnTo>
                  <a:pt x="6865247" y="128836"/>
                </a:lnTo>
                <a:lnTo>
                  <a:pt x="6905517" y="129265"/>
                </a:lnTo>
                <a:cubicBezTo>
                  <a:pt x="6934052" y="140042"/>
                  <a:pt x="6939773" y="141556"/>
                  <a:pt x="6950286" y="150104"/>
                </a:cubicBezTo>
                <a:lnTo>
                  <a:pt x="7003442" y="136136"/>
                </a:lnTo>
                <a:lnTo>
                  <a:pt x="7160047" y="166721"/>
                </a:lnTo>
                <a:cubicBezTo>
                  <a:pt x="7207281" y="179911"/>
                  <a:pt x="7280644" y="210197"/>
                  <a:pt x="7325604" y="215867"/>
                </a:cubicBezTo>
                <a:cubicBezTo>
                  <a:pt x="7460113" y="233904"/>
                  <a:pt x="7393081" y="242880"/>
                  <a:pt x="7540522" y="239374"/>
                </a:cubicBezTo>
                <a:cubicBezTo>
                  <a:pt x="7545714" y="234872"/>
                  <a:pt x="7605972" y="231727"/>
                  <a:pt x="7612071" y="229553"/>
                </a:cubicBezTo>
                <a:lnTo>
                  <a:pt x="7651995" y="244567"/>
                </a:lnTo>
                <a:lnTo>
                  <a:pt x="7725761" y="258638"/>
                </a:lnTo>
                <a:lnTo>
                  <a:pt x="7823038" y="287078"/>
                </a:lnTo>
                <a:cubicBezTo>
                  <a:pt x="7837080" y="286482"/>
                  <a:pt x="7851647" y="286498"/>
                  <a:pt x="7866405" y="287288"/>
                </a:cubicBezTo>
                <a:lnTo>
                  <a:pt x="7875021" y="288224"/>
                </a:lnTo>
                <a:cubicBezTo>
                  <a:pt x="7875062" y="288354"/>
                  <a:pt x="7875105" y="288483"/>
                  <a:pt x="7875146" y="288614"/>
                </a:cubicBezTo>
                <a:cubicBezTo>
                  <a:pt x="7880550" y="289202"/>
                  <a:pt x="7901153" y="290716"/>
                  <a:pt x="7907443" y="291752"/>
                </a:cubicBezTo>
                <a:lnTo>
                  <a:pt x="7912892" y="294833"/>
                </a:lnTo>
                <a:lnTo>
                  <a:pt x="7946345" y="319359"/>
                </a:lnTo>
                <a:cubicBezTo>
                  <a:pt x="7958657" y="312776"/>
                  <a:pt x="7996513" y="309749"/>
                  <a:pt x="8021238" y="315159"/>
                </a:cubicBezTo>
                <a:cubicBezTo>
                  <a:pt x="8045964" y="320570"/>
                  <a:pt x="8058169" y="340462"/>
                  <a:pt x="8094697" y="351819"/>
                </a:cubicBezTo>
                <a:cubicBezTo>
                  <a:pt x="8129587" y="361154"/>
                  <a:pt x="8116181" y="360544"/>
                  <a:pt x="8155208" y="371168"/>
                </a:cubicBezTo>
                <a:cubicBezTo>
                  <a:pt x="8196217" y="383300"/>
                  <a:pt x="8205468" y="391801"/>
                  <a:pt x="8248472" y="400489"/>
                </a:cubicBezTo>
                <a:cubicBezTo>
                  <a:pt x="8283932" y="419791"/>
                  <a:pt x="8278617" y="392031"/>
                  <a:pt x="8300068" y="405531"/>
                </a:cubicBezTo>
                <a:lnTo>
                  <a:pt x="8356293" y="403328"/>
                </a:lnTo>
                <a:cubicBezTo>
                  <a:pt x="8377247" y="404463"/>
                  <a:pt x="8438442" y="433194"/>
                  <a:pt x="8475838" y="435524"/>
                </a:cubicBezTo>
                <a:cubicBezTo>
                  <a:pt x="8510241" y="438037"/>
                  <a:pt x="8545511" y="449840"/>
                  <a:pt x="8575216" y="450198"/>
                </a:cubicBezTo>
                <a:lnTo>
                  <a:pt x="8588650" y="447070"/>
                </a:lnTo>
                <a:lnTo>
                  <a:pt x="8612184" y="439577"/>
                </a:lnTo>
                <a:lnTo>
                  <a:pt x="8630713" y="433015"/>
                </a:lnTo>
                <a:cubicBezTo>
                  <a:pt x="8635870" y="429519"/>
                  <a:pt x="8700685" y="428411"/>
                  <a:pt x="8704240" y="422865"/>
                </a:cubicBezTo>
                <a:cubicBezTo>
                  <a:pt x="8761777" y="429549"/>
                  <a:pt x="8768302" y="427178"/>
                  <a:pt x="8829513" y="429389"/>
                </a:cubicBezTo>
                <a:cubicBezTo>
                  <a:pt x="8922895" y="444672"/>
                  <a:pt x="8924579" y="401507"/>
                  <a:pt x="9083651" y="390744"/>
                </a:cubicBezTo>
                <a:cubicBezTo>
                  <a:pt x="9138403" y="388032"/>
                  <a:pt x="9315003" y="378647"/>
                  <a:pt x="9371402" y="371809"/>
                </a:cubicBezTo>
                <a:cubicBezTo>
                  <a:pt x="9358632" y="337502"/>
                  <a:pt x="9402842" y="379364"/>
                  <a:pt x="9429586" y="369213"/>
                </a:cubicBezTo>
                <a:cubicBezTo>
                  <a:pt x="9449312" y="370213"/>
                  <a:pt x="9473938" y="373270"/>
                  <a:pt x="9489757" y="377814"/>
                </a:cubicBezTo>
                <a:cubicBezTo>
                  <a:pt x="9498164" y="379256"/>
                  <a:pt x="9507139" y="379272"/>
                  <a:pt x="9516954" y="376991"/>
                </a:cubicBezTo>
                <a:cubicBezTo>
                  <a:pt x="9548430" y="354766"/>
                  <a:pt x="9591874" y="370315"/>
                  <a:pt x="9645588" y="363590"/>
                </a:cubicBezTo>
                <a:cubicBezTo>
                  <a:pt x="9660487" y="368814"/>
                  <a:pt x="9710817" y="350550"/>
                  <a:pt x="9722896" y="360983"/>
                </a:cubicBezTo>
                <a:cubicBezTo>
                  <a:pt x="9733918" y="362239"/>
                  <a:pt x="9745201" y="356679"/>
                  <a:pt x="9752803" y="368492"/>
                </a:cubicBezTo>
                <a:cubicBezTo>
                  <a:pt x="9793268" y="374490"/>
                  <a:pt x="9843313" y="380978"/>
                  <a:pt x="9890305" y="380736"/>
                </a:cubicBezTo>
                <a:cubicBezTo>
                  <a:pt x="9912701" y="380083"/>
                  <a:pt x="9926523" y="379037"/>
                  <a:pt x="9939767" y="377776"/>
                </a:cubicBezTo>
                <a:lnTo>
                  <a:pt x="9944355" y="377352"/>
                </a:lnTo>
                <a:lnTo>
                  <a:pt x="9953719" y="375642"/>
                </a:lnTo>
                <a:lnTo>
                  <a:pt x="9955809" y="376294"/>
                </a:lnTo>
                <a:lnTo>
                  <a:pt x="10032710" y="394940"/>
                </a:lnTo>
                <a:lnTo>
                  <a:pt x="10049925" y="404971"/>
                </a:lnTo>
                <a:lnTo>
                  <a:pt x="10112671" y="414549"/>
                </a:lnTo>
                <a:cubicBezTo>
                  <a:pt x="10169643" y="412125"/>
                  <a:pt x="10132220" y="425358"/>
                  <a:pt x="10170853" y="435168"/>
                </a:cubicBezTo>
                <a:cubicBezTo>
                  <a:pt x="10206088" y="442020"/>
                  <a:pt x="10240809" y="454081"/>
                  <a:pt x="10290184" y="448123"/>
                </a:cubicBezTo>
                <a:cubicBezTo>
                  <a:pt x="10301813" y="444919"/>
                  <a:pt x="10315233" y="449499"/>
                  <a:pt x="10320158" y="458352"/>
                </a:cubicBezTo>
                <a:cubicBezTo>
                  <a:pt x="10321006" y="459876"/>
                  <a:pt x="10321565" y="461470"/>
                  <a:pt x="10321815" y="463087"/>
                </a:cubicBezTo>
                <a:cubicBezTo>
                  <a:pt x="10354058" y="457158"/>
                  <a:pt x="10355176" y="470634"/>
                  <a:pt x="10373742" y="464538"/>
                </a:cubicBezTo>
                <a:cubicBezTo>
                  <a:pt x="10403060" y="475292"/>
                  <a:pt x="10411841" y="497597"/>
                  <a:pt x="10428532" y="492504"/>
                </a:cubicBezTo>
                <a:cubicBezTo>
                  <a:pt x="10440561" y="500742"/>
                  <a:pt x="10446267" y="521930"/>
                  <a:pt x="10466490" y="517759"/>
                </a:cubicBezTo>
                <a:cubicBezTo>
                  <a:pt x="10464622" y="519986"/>
                  <a:pt x="10465013" y="521261"/>
                  <a:pt x="10466675" y="522076"/>
                </a:cubicBezTo>
                <a:lnTo>
                  <a:pt x="10470309" y="522792"/>
                </a:lnTo>
                <a:lnTo>
                  <a:pt x="10474138" y="519761"/>
                </a:lnTo>
                <a:cubicBezTo>
                  <a:pt x="10488888" y="509612"/>
                  <a:pt x="10484914" y="524734"/>
                  <a:pt x="10501100" y="528263"/>
                </a:cubicBezTo>
                <a:cubicBezTo>
                  <a:pt x="10508412" y="530705"/>
                  <a:pt x="10505426" y="533743"/>
                  <a:pt x="10502395" y="536393"/>
                </a:cubicBezTo>
                <a:lnTo>
                  <a:pt x="10689496" y="560233"/>
                </a:lnTo>
                <a:cubicBezTo>
                  <a:pt x="10721441" y="573640"/>
                  <a:pt x="10757547" y="582937"/>
                  <a:pt x="10788736" y="613188"/>
                </a:cubicBezTo>
                <a:cubicBezTo>
                  <a:pt x="10794510" y="621641"/>
                  <a:pt x="10807098" y="616073"/>
                  <a:pt x="10819747" y="621351"/>
                </a:cubicBezTo>
                <a:cubicBezTo>
                  <a:pt x="10832398" y="626630"/>
                  <a:pt x="10846356" y="639592"/>
                  <a:pt x="10864632" y="644858"/>
                </a:cubicBezTo>
                <a:cubicBezTo>
                  <a:pt x="10895617" y="652290"/>
                  <a:pt x="10921550" y="640451"/>
                  <a:pt x="10929407" y="652945"/>
                </a:cubicBezTo>
                <a:cubicBezTo>
                  <a:pt x="10945460" y="653176"/>
                  <a:pt x="10968148" y="640553"/>
                  <a:pt x="10979412" y="654217"/>
                </a:cubicBezTo>
                <a:cubicBezTo>
                  <a:pt x="10981679" y="643737"/>
                  <a:pt x="10997287" y="663414"/>
                  <a:pt x="11006959" y="657017"/>
                </a:cubicBezTo>
                <a:cubicBezTo>
                  <a:pt x="11023230" y="659396"/>
                  <a:pt x="11051890" y="662462"/>
                  <a:pt x="11077038" y="668487"/>
                </a:cubicBezTo>
                <a:cubicBezTo>
                  <a:pt x="11097000" y="690299"/>
                  <a:pt x="11141286" y="676399"/>
                  <a:pt x="11157850" y="693164"/>
                </a:cubicBezTo>
                <a:cubicBezTo>
                  <a:pt x="11163800" y="695757"/>
                  <a:pt x="11169599" y="696942"/>
                  <a:pt x="11175276" y="697243"/>
                </a:cubicBezTo>
                <a:lnTo>
                  <a:pt x="11191131" y="696085"/>
                </a:lnTo>
                <a:lnTo>
                  <a:pt x="11195573" y="691751"/>
                </a:lnTo>
                <a:lnTo>
                  <a:pt x="11205299" y="693247"/>
                </a:lnTo>
                <a:lnTo>
                  <a:pt x="11223770" y="690335"/>
                </a:lnTo>
                <a:cubicBezTo>
                  <a:pt x="11237778" y="693777"/>
                  <a:pt x="11256852" y="701947"/>
                  <a:pt x="11292119" y="713311"/>
                </a:cubicBezTo>
                <a:cubicBezTo>
                  <a:pt x="11334878" y="733451"/>
                  <a:pt x="11401662" y="729175"/>
                  <a:pt x="11435379" y="758519"/>
                </a:cubicBezTo>
                <a:lnTo>
                  <a:pt x="11604406" y="810476"/>
                </a:lnTo>
                <a:lnTo>
                  <a:pt x="11652155" y="825109"/>
                </a:lnTo>
                <a:lnTo>
                  <a:pt x="11654192" y="827301"/>
                </a:lnTo>
                <a:cubicBezTo>
                  <a:pt x="11661650" y="834729"/>
                  <a:pt x="11669215" y="841480"/>
                  <a:pt x="11676599" y="846628"/>
                </a:cubicBezTo>
                <a:cubicBezTo>
                  <a:pt x="11688258" y="861760"/>
                  <a:pt x="11752266" y="896888"/>
                  <a:pt x="11775168" y="890664"/>
                </a:cubicBezTo>
                <a:cubicBezTo>
                  <a:pt x="11790977" y="883819"/>
                  <a:pt x="11808364" y="879901"/>
                  <a:pt x="11826341" y="877558"/>
                </a:cubicBezTo>
                <a:lnTo>
                  <a:pt x="11879068" y="874038"/>
                </a:lnTo>
                <a:lnTo>
                  <a:pt x="11889563" y="878619"/>
                </a:lnTo>
                <a:lnTo>
                  <a:pt x="12016613" y="886111"/>
                </a:lnTo>
                <a:lnTo>
                  <a:pt x="12108292" y="868500"/>
                </a:lnTo>
                <a:cubicBezTo>
                  <a:pt x="12129725" y="867311"/>
                  <a:pt x="12157891" y="874537"/>
                  <a:pt x="12182910" y="882003"/>
                </a:cubicBezTo>
                <a:lnTo>
                  <a:pt x="12192000" y="884778"/>
                </a:lnTo>
                <a:lnTo>
                  <a:pt x="12192000" y="1610315"/>
                </a:lnTo>
                <a:lnTo>
                  <a:pt x="12191998" y="1610315"/>
                </a:lnTo>
                <a:lnTo>
                  <a:pt x="12191998" y="1924333"/>
                </a:lnTo>
                <a:lnTo>
                  <a:pt x="0" y="1924333"/>
                </a:lnTo>
                <a:lnTo>
                  <a:pt x="0" y="505159"/>
                </a:lnTo>
                <a:lnTo>
                  <a:pt x="5722" y="508889"/>
                </a:lnTo>
                <a:cubicBezTo>
                  <a:pt x="21614" y="518548"/>
                  <a:pt x="33814" y="524781"/>
                  <a:pt x="38476" y="524137"/>
                </a:cubicBezTo>
                <a:cubicBezTo>
                  <a:pt x="99229" y="544180"/>
                  <a:pt x="142010" y="538457"/>
                  <a:pt x="192883" y="545272"/>
                </a:cubicBezTo>
                <a:cubicBezTo>
                  <a:pt x="277629" y="525210"/>
                  <a:pt x="293434" y="558443"/>
                  <a:pt x="343710" y="565029"/>
                </a:cubicBezTo>
                <a:cubicBezTo>
                  <a:pt x="383094" y="555729"/>
                  <a:pt x="425462" y="556271"/>
                  <a:pt x="471066" y="549837"/>
                </a:cubicBezTo>
                <a:cubicBezTo>
                  <a:pt x="513583" y="544428"/>
                  <a:pt x="569194" y="531004"/>
                  <a:pt x="617333" y="526428"/>
                </a:cubicBezTo>
                <a:cubicBezTo>
                  <a:pt x="660031" y="520760"/>
                  <a:pt x="696675" y="523882"/>
                  <a:pt x="725203" y="523793"/>
                </a:cubicBezTo>
                <a:cubicBezTo>
                  <a:pt x="736650" y="521695"/>
                  <a:pt x="780513" y="502146"/>
                  <a:pt x="788494" y="505799"/>
                </a:cubicBezTo>
                <a:lnTo>
                  <a:pt x="885977" y="526585"/>
                </a:lnTo>
                <a:cubicBezTo>
                  <a:pt x="906140" y="522837"/>
                  <a:pt x="917203" y="532232"/>
                  <a:pt x="932142" y="528005"/>
                </a:cubicBezTo>
                <a:cubicBezTo>
                  <a:pt x="963701" y="524128"/>
                  <a:pt x="1061555" y="499582"/>
                  <a:pt x="1090404" y="498299"/>
                </a:cubicBezTo>
                <a:cubicBezTo>
                  <a:pt x="1132840" y="494057"/>
                  <a:pt x="1148476" y="496041"/>
                  <a:pt x="1188628" y="483151"/>
                </a:cubicBezTo>
                <a:cubicBezTo>
                  <a:pt x="1230397" y="468408"/>
                  <a:pt x="1278711" y="457638"/>
                  <a:pt x="1316247" y="425979"/>
                </a:cubicBezTo>
                <a:cubicBezTo>
                  <a:pt x="1322662" y="417251"/>
                  <a:pt x="1339433" y="418553"/>
                  <a:pt x="1357712" y="416549"/>
                </a:cubicBezTo>
                <a:cubicBezTo>
                  <a:pt x="1375991" y="414544"/>
                  <a:pt x="1423507" y="412949"/>
                  <a:pt x="1425921" y="413953"/>
                </a:cubicBezTo>
                <a:cubicBezTo>
                  <a:pt x="1450272" y="407937"/>
                  <a:pt x="1458223" y="388156"/>
                  <a:pt x="1503817" y="380457"/>
                </a:cubicBezTo>
                <a:cubicBezTo>
                  <a:pt x="1541095" y="377398"/>
                  <a:pt x="1605565" y="376357"/>
                  <a:pt x="1639196" y="372785"/>
                </a:cubicBezTo>
                <a:cubicBezTo>
                  <a:pt x="1653280" y="376736"/>
                  <a:pt x="1695289" y="365766"/>
                  <a:pt x="1705606" y="359023"/>
                </a:cubicBezTo>
                <a:cubicBezTo>
                  <a:pt x="1729169" y="336295"/>
                  <a:pt x="1793207" y="348537"/>
                  <a:pt x="1813011" y="331023"/>
                </a:cubicBezTo>
                <a:cubicBezTo>
                  <a:pt x="1820772" y="328179"/>
                  <a:pt x="1823566" y="341833"/>
                  <a:pt x="1831380" y="341307"/>
                </a:cubicBezTo>
                <a:lnTo>
                  <a:pt x="1858612" y="326777"/>
                </a:lnTo>
                <a:lnTo>
                  <a:pt x="1880661" y="335987"/>
                </a:lnTo>
                <a:lnTo>
                  <a:pt x="1941495" y="310792"/>
                </a:lnTo>
                <a:cubicBezTo>
                  <a:pt x="1978970" y="307223"/>
                  <a:pt x="1947391" y="291714"/>
                  <a:pt x="1995402" y="305480"/>
                </a:cubicBezTo>
                <a:cubicBezTo>
                  <a:pt x="2042464" y="298034"/>
                  <a:pt x="2153424" y="281146"/>
                  <a:pt x="2223864" y="266118"/>
                </a:cubicBezTo>
                <a:cubicBezTo>
                  <a:pt x="2261296" y="256300"/>
                  <a:pt x="2360518" y="238323"/>
                  <a:pt x="2418043" y="215314"/>
                </a:cubicBezTo>
                <a:cubicBezTo>
                  <a:pt x="2472088" y="206823"/>
                  <a:pt x="2499422" y="162612"/>
                  <a:pt x="2558461" y="168193"/>
                </a:cubicBezTo>
                <a:cubicBezTo>
                  <a:pt x="2559660" y="164506"/>
                  <a:pt x="2592244" y="161337"/>
                  <a:pt x="2595535" y="158548"/>
                </a:cubicBezTo>
                <a:lnTo>
                  <a:pt x="2626942" y="130400"/>
                </a:lnTo>
                <a:lnTo>
                  <a:pt x="2632225" y="130446"/>
                </a:lnTo>
                <a:lnTo>
                  <a:pt x="2696856" y="128498"/>
                </a:lnTo>
                <a:lnTo>
                  <a:pt x="2759767" y="127784"/>
                </a:lnTo>
                <a:cubicBezTo>
                  <a:pt x="2770024" y="123546"/>
                  <a:pt x="2781047" y="119463"/>
                  <a:pt x="2792685" y="115710"/>
                </a:cubicBezTo>
                <a:lnTo>
                  <a:pt x="2799767" y="113754"/>
                </a:lnTo>
                <a:lnTo>
                  <a:pt x="2829799" y="120042"/>
                </a:lnTo>
                <a:lnTo>
                  <a:pt x="2890704" y="121493"/>
                </a:lnTo>
                <a:cubicBezTo>
                  <a:pt x="2935390" y="121035"/>
                  <a:pt x="2990780" y="113193"/>
                  <a:pt x="3042646" y="112273"/>
                </a:cubicBezTo>
                <a:cubicBezTo>
                  <a:pt x="3077119" y="111474"/>
                  <a:pt x="3124089" y="100414"/>
                  <a:pt x="3146630" y="100898"/>
                </a:cubicBezTo>
                <a:cubicBezTo>
                  <a:pt x="3169381" y="117699"/>
                  <a:pt x="3224695" y="125864"/>
                  <a:pt x="3233163" y="120200"/>
                </a:cubicBezTo>
                <a:lnTo>
                  <a:pt x="3372699" y="129394"/>
                </a:lnTo>
                <a:cubicBezTo>
                  <a:pt x="3389020" y="126586"/>
                  <a:pt x="3397563" y="116804"/>
                  <a:pt x="3394352" y="131671"/>
                </a:cubicBezTo>
                <a:cubicBezTo>
                  <a:pt x="3406102" y="131485"/>
                  <a:pt x="3429770" y="120938"/>
                  <a:pt x="3448218" y="118229"/>
                </a:cubicBezTo>
                <a:lnTo>
                  <a:pt x="3505047" y="115412"/>
                </a:lnTo>
                <a:lnTo>
                  <a:pt x="3521767" y="111071"/>
                </a:lnTo>
                <a:cubicBezTo>
                  <a:pt x="3526335" y="108877"/>
                  <a:pt x="3582156" y="117732"/>
                  <a:pt x="3585137" y="114371"/>
                </a:cubicBezTo>
                <a:cubicBezTo>
                  <a:pt x="3638265" y="102098"/>
                  <a:pt x="3633789" y="98565"/>
                  <a:pt x="3690293" y="98301"/>
                </a:cubicBezTo>
                <a:cubicBezTo>
                  <a:pt x="3782197" y="112746"/>
                  <a:pt x="3826738" y="92943"/>
                  <a:pt x="3867818" y="88985"/>
                </a:cubicBezTo>
                <a:cubicBezTo>
                  <a:pt x="3943777" y="81477"/>
                  <a:pt x="3990501" y="75194"/>
                  <a:pt x="4091337" y="70813"/>
                </a:cubicBezTo>
                <a:cubicBezTo>
                  <a:pt x="4154422" y="62932"/>
                  <a:pt x="4217060" y="45734"/>
                  <a:pt x="4246332" y="41697"/>
                </a:cubicBezTo>
                <a:cubicBezTo>
                  <a:pt x="4253308" y="42804"/>
                  <a:pt x="4260125" y="44606"/>
                  <a:pt x="4266975" y="46592"/>
                </a:cubicBezTo>
                <a:lnTo>
                  <a:pt x="4270566" y="47620"/>
                </a:lnTo>
                <a:lnTo>
                  <a:pt x="4288964" y="52766"/>
                </a:lnTo>
                <a:lnTo>
                  <a:pt x="4365137" y="51783"/>
                </a:lnTo>
                <a:lnTo>
                  <a:pt x="4430546" y="44555"/>
                </a:lnTo>
                <a:lnTo>
                  <a:pt x="4444136" y="39567"/>
                </a:lnTo>
                <a:lnTo>
                  <a:pt x="4534039" y="31604"/>
                </a:lnTo>
                <a:lnTo>
                  <a:pt x="4560448" y="25231"/>
                </a:lnTo>
                <a:lnTo>
                  <a:pt x="4568006" y="25970"/>
                </a:lnTo>
                <a:cubicBezTo>
                  <a:pt x="4580278" y="23866"/>
                  <a:pt x="4594878" y="14904"/>
                  <a:pt x="4595497" y="22958"/>
                </a:cubicBezTo>
                <a:lnTo>
                  <a:pt x="4608623" y="18108"/>
                </a:lnTo>
                <a:lnTo>
                  <a:pt x="4623942" y="22251"/>
                </a:lnTo>
                <a:cubicBezTo>
                  <a:pt x="4633227" y="23117"/>
                  <a:pt x="4655429" y="23973"/>
                  <a:pt x="4664336" y="23306"/>
                </a:cubicBezTo>
                <a:lnTo>
                  <a:pt x="4677385" y="18246"/>
                </a:lnTo>
                <a:lnTo>
                  <a:pt x="4698143" y="18036"/>
                </a:lnTo>
                <a:cubicBezTo>
                  <a:pt x="4710347" y="18931"/>
                  <a:pt x="4736189" y="22441"/>
                  <a:pt x="4750609" y="23611"/>
                </a:cubicBezTo>
                <a:cubicBezTo>
                  <a:pt x="4764270" y="27424"/>
                  <a:pt x="4774858" y="29782"/>
                  <a:pt x="4784658" y="25057"/>
                </a:cubicBezTo>
                <a:cubicBezTo>
                  <a:pt x="4804708" y="29613"/>
                  <a:pt x="4822811" y="48263"/>
                  <a:pt x="4847558" y="38726"/>
                </a:cubicBezTo>
                <a:cubicBezTo>
                  <a:pt x="4868304" y="42993"/>
                  <a:pt x="4867190" y="47939"/>
                  <a:pt x="4909134" y="50659"/>
                </a:cubicBezTo>
                <a:cubicBezTo>
                  <a:pt x="4945026" y="52455"/>
                  <a:pt x="5063406" y="54096"/>
                  <a:pt x="5099219" y="55050"/>
                </a:cubicBezTo>
                <a:cubicBezTo>
                  <a:pt x="5145195" y="57873"/>
                  <a:pt x="5163254" y="65473"/>
                  <a:pt x="5184992" y="67596"/>
                </a:cubicBezTo>
                <a:cubicBezTo>
                  <a:pt x="5206728" y="69720"/>
                  <a:pt x="5195578" y="65687"/>
                  <a:pt x="5229637" y="67789"/>
                </a:cubicBezTo>
                <a:cubicBezTo>
                  <a:pt x="5263695" y="69892"/>
                  <a:pt x="5345217" y="78854"/>
                  <a:pt x="5389346" y="80211"/>
                </a:cubicBezTo>
                <a:cubicBezTo>
                  <a:pt x="5425889" y="83191"/>
                  <a:pt x="5461943" y="84751"/>
                  <a:pt x="5494414" y="75926"/>
                </a:cubicBezTo>
                <a:lnTo>
                  <a:pt x="5528443" y="77206"/>
                </a:lnTo>
                <a:cubicBezTo>
                  <a:pt x="5582723" y="71370"/>
                  <a:pt x="5638917" y="68385"/>
                  <a:pt x="5684939" y="50269"/>
                </a:cubicBezTo>
                <a:cubicBezTo>
                  <a:pt x="5724389" y="45804"/>
                  <a:pt x="5737860" y="52916"/>
                  <a:pt x="5765146" y="50414"/>
                </a:cubicBezTo>
                <a:cubicBezTo>
                  <a:pt x="5792695" y="43060"/>
                  <a:pt x="5827352" y="38097"/>
                  <a:pt x="5848655" y="35257"/>
                </a:cubicBezTo>
                <a:lnTo>
                  <a:pt x="5930656" y="30131"/>
                </a:lnTo>
                <a:lnTo>
                  <a:pt x="6124150" y="31679"/>
                </a:lnTo>
                <a:cubicBezTo>
                  <a:pt x="6138131" y="22216"/>
                  <a:pt x="6167730" y="4075"/>
                  <a:pt x="6189199" y="588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887BFAC-B239-8049-6891-29AA8EF80F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5060" y="5279511"/>
            <a:ext cx="9681882" cy="7398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CHARTS</a:t>
            </a:r>
          </a:p>
        </p:txBody>
      </p:sp>
      <p:pic>
        <p:nvPicPr>
          <p:cNvPr id="4" name="Marcador de contenido 4" descr="Gráfico&#10;&#10;Descripción generada automáticamente">
            <a:extLst>
              <a:ext uri="{FF2B5EF4-FFF2-40B4-BE49-F238E27FC236}">
                <a16:creationId xmlns:a16="http://schemas.microsoft.com/office/drawing/2014/main" id="{A3A10CA1-5985-2613-1DBF-5BDDE6798B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13782" y="579473"/>
            <a:ext cx="5364435" cy="4224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54036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0262E669-7774-4EAE-BBCE-F9FFE664D5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0CD485ED-328F-4350-AB3E-F6EA45149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7484" y="837483"/>
            <a:ext cx="10500646" cy="4843095"/>
          </a:xfrm>
          <a:custGeom>
            <a:avLst/>
            <a:gdLst>
              <a:gd name="connsiteX0" fmla="*/ 0 w 10052180"/>
              <a:gd name="connsiteY0" fmla="*/ 0 h 4650769"/>
              <a:gd name="connsiteX1" fmla="*/ 10052180 w 10052180"/>
              <a:gd name="connsiteY1" fmla="*/ 0 h 4650769"/>
              <a:gd name="connsiteX2" fmla="*/ 10052180 w 10052180"/>
              <a:gd name="connsiteY2" fmla="*/ 4571218 h 4650769"/>
              <a:gd name="connsiteX3" fmla="*/ 10050702 w 10052180"/>
              <a:gd name="connsiteY3" fmla="*/ 4571562 h 4650769"/>
              <a:gd name="connsiteX4" fmla="*/ 10001878 w 10052180"/>
              <a:gd name="connsiteY4" fmla="*/ 4572066 h 4650769"/>
              <a:gd name="connsiteX5" fmla="*/ 9969638 w 10052180"/>
              <a:gd name="connsiteY5" fmla="*/ 4575824 h 4650769"/>
              <a:gd name="connsiteX6" fmla="*/ 9864299 w 10052180"/>
              <a:gd name="connsiteY6" fmla="*/ 4580290 h 4650769"/>
              <a:gd name="connsiteX7" fmla="*/ 9796089 w 10052180"/>
              <a:gd name="connsiteY7" fmla="*/ 4591897 h 4650769"/>
              <a:gd name="connsiteX8" fmla="*/ 9658617 w 10052180"/>
              <a:gd name="connsiteY8" fmla="*/ 4628572 h 4650769"/>
              <a:gd name="connsiteX9" fmla="*/ 9605787 w 10052180"/>
              <a:gd name="connsiteY9" fmla="*/ 4633374 h 4650769"/>
              <a:gd name="connsiteX10" fmla="*/ 9408928 w 10052180"/>
              <a:gd name="connsiteY10" fmla="*/ 4634030 h 4650769"/>
              <a:gd name="connsiteX11" fmla="*/ 9290980 w 10052180"/>
              <a:gd name="connsiteY11" fmla="*/ 4628234 h 4650769"/>
              <a:gd name="connsiteX12" fmla="*/ 9195937 w 10052180"/>
              <a:gd name="connsiteY12" fmla="*/ 4629562 h 4650769"/>
              <a:gd name="connsiteX13" fmla="*/ 9091821 w 10052180"/>
              <a:gd name="connsiteY13" fmla="*/ 4619955 h 4650769"/>
              <a:gd name="connsiteX14" fmla="*/ 9005324 w 10052180"/>
              <a:gd name="connsiteY14" fmla="*/ 4627981 h 4650769"/>
              <a:gd name="connsiteX15" fmla="*/ 8911383 w 10052180"/>
              <a:gd name="connsiteY15" fmla="*/ 4634700 h 4650769"/>
              <a:gd name="connsiteX16" fmla="*/ 8853295 w 10052180"/>
              <a:gd name="connsiteY16" fmla="*/ 4644792 h 4650769"/>
              <a:gd name="connsiteX17" fmla="*/ 8813991 w 10052180"/>
              <a:gd name="connsiteY17" fmla="*/ 4634596 h 4650769"/>
              <a:gd name="connsiteX18" fmla="*/ 8687179 w 10052180"/>
              <a:gd name="connsiteY18" fmla="*/ 4588065 h 4650769"/>
              <a:gd name="connsiteX19" fmla="*/ 8623955 w 10052180"/>
              <a:gd name="connsiteY19" fmla="*/ 4578046 h 4650769"/>
              <a:gd name="connsiteX20" fmla="*/ 8622786 w 10052180"/>
              <a:gd name="connsiteY20" fmla="*/ 4577305 h 4650769"/>
              <a:gd name="connsiteX21" fmla="*/ 8600904 w 10052180"/>
              <a:gd name="connsiteY21" fmla="*/ 4582918 h 4650769"/>
              <a:gd name="connsiteX22" fmla="*/ 8433071 w 10052180"/>
              <a:gd name="connsiteY22" fmla="*/ 4606234 h 4650769"/>
              <a:gd name="connsiteX23" fmla="*/ 8318071 w 10052180"/>
              <a:gd name="connsiteY23" fmla="*/ 4586590 h 4650769"/>
              <a:gd name="connsiteX24" fmla="*/ 8242424 w 10052180"/>
              <a:gd name="connsiteY24" fmla="*/ 4566486 h 4650769"/>
              <a:gd name="connsiteX25" fmla="*/ 8193517 w 10052180"/>
              <a:gd name="connsiteY25" fmla="*/ 4551756 h 4650769"/>
              <a:gd name="connsiteX26" fmla="*/ 8156253 w 10052180"/>
              <a:gd name="connsiteY26" fmla="*/ 4539485 h 4650769"/>
              <a:gd name="connsiteX27" fmla="*/ 8105237 w 10052180"/>
              <a:gd name="connsiteY27" fmla="*/ 4530754 h 4650769"/>
              <a:gd name="connsiteX28" fmla="*/ 8012182 w 10052180"/>
              <a:gd name="connsiteY28" fmla="*/ 4569955 h 4650769"/>
              <a:gd name="connsiteX29" fmla="*/ 7873023 w 10052180"/>
              <a:gd name="connsiteY29" fmla="*/ 4594395 h 4650769"/>
              <a:gd name="connsiteX30" fmla="*/ 7766598 w 10052180"/>
              <a:gd name="connsiteY30" fmla="*/ 4583182 h 4650769"/>
              <a:gd name="connsiteX31" fmla="*/ 7739745 w 10052180"/>
              <a:gd name="connsiteY31" fmla="*/ 4588115 h 4650769"/>
              <a:gd name="connsiteX32" fmla="*/ 7616434 w 10052180"/>
              <a:gd name="connsiteY32" fmla="*/ 4564808 h 4650769"/>
              <a:gd name="connsiteX33" fmla="*/ 7431215 w 10052180"/>
              <a:gd name="connsiteY33" fmla="*/ 4552516 h 4650769"/>
              <a:gd name="connsiteX34" fmla="*/ 7237422 w 10052180"/>
              <a:gd name="connsiteY34" fmla="*/ 4498285 h 4650769"/>
              <a:gd name="connsiteX35" fmla="*/ 7011658 w 10052180"/>
              <a:gd name="connsiteY35" fmla="*/ 4451218 h 4650769"/>
              <a:gd name="connsiteX36" fmla="*/ 6867111 w 10052180"/>
              <a:gd name="connsiteY36" fmla="*/ 4419048 h 4650769"/>
              <a:gd name="connsiteX37" fmla="*/ 6712288 w 10052180"/>
              <a:gd name="connsiteY37" fmla="*/ 4430721 h 4650769"/>
              <a:gd name="connsiteX38" fmla="*/ 6543149 w 10052180"/>
              <a:gd name="connsiteY38" fmla="*/ 4429858 h 4650769"/>
              <a:gd name="connsiteX39" fmla="*/ 6393064 w 10052180"/>
              <a:gd name="connsiteY39" fmla="*/ 4406561 h 4650769"/>
              <a:gd name="connsiteX40" fmla="*/ 6303049 w 10052180"/>
              <a:gd name="connsiteY40" fmla="*/ 4399385 h 4650769"/>
              <a:gd name="connsiteX41" fmla="*/ 6268511 w 10052180"/>
              <a:gd name="connsiteY41" fmla="*/ 4407283 h 4650769"/>
              <a:gd name="connsiteX42" fmla="*/ 6220512 w 10052180"/>
              <a:gd name="connsiteY42" fmla="*/ 4411171 h 4650769"/>
              <a:gd name="connsiteX43" fmla="*/ 6135538 w 10052180"/>
              <a:gd name="connsiteY43" fmla="*/ 4426253 h 4650769"/>
              <a:gd name="connsiteX44" fmla="*/ 6031127 w 10052180"/>
              <a:gd name="connsiteY44" fmla="*/ 4420204 h 4650769"/>
              <a:gd name="connsiteX45" fmla="*/ 5969808 w 10052180"/>
              <a:gd name="connsiteY45" fmla="*/ 4408049 h 4650769"/>
              <a:gd name="connsiteX46" fmla="*/ 5944950 w 10052180"/>
              <a:gd name="connsiteY46" fmla="*/ 4393767 h 4650769"/>
              <a:gd name="connsiteX47" fmla="*/ 5509282 w 10052180"/>
              <a:gd name="connsiteY47" fmla="*/ 4393767 h 4650769"/>
              <a:gd name="connsiteX48" fmla="*/ 5488183 w 10052180"/>
              <a:gd name="connsiteY48" fmla="*/ 4398554 h 4650769"/>
              <a:gd name="connsiteX49" fmla="*/ 5481447 w 10052180"/>
              <a:gd name="connsiteY49" fmla="*/ 4395975 h 4650769"/>
              <a:gd name="connsiteX50" fmla="*/ 5473864 w 10052180"/>
              <a:gd name="connsiteY50" fmla="*/ 4393767 h 4650769"/>
              <a:gd name="connsiteX51" fmla="*/ 5441368 w 10052180"/>
              <a:gd name="connsiteY51" fmla="*/ 4393767 h 4650769"/>
              <a:gd name="connsiteX52" fmla="*/ 5427734 w 10052180"/>
              <a:gd name="connsiteY52" fmla="*/ 4401537 h 4650769"/>
              <a:gd name="connsiteX53" fmla="*/ 5412372 w 10052180"/>
              <a:gd name="connsiteY53" fmla="*/ 4394628 h 4650769"/>
              <a:gd name="connsiteX54" fmla="*/ 5412559 w 10052180"/>
              <a:gd name="connsiteY54" fmla="*/ 4393767 h 4650769"/>
              <a:gd name="connsiteX55" fmla="*/ 5182205 w 10052180"/>
              <a:gd name="connsiteY55" fmla="*/ 4393767 h 4650769"/>
              <a:gd name="connsiteX56" fmla="*/ 5167180 w 10052180"/>
              <a:gd name="connsiteY56" fmla="*/ 4401547 h 4650769"/>
              <a:gd name="connsiteX57" fmla="*/ 5116191 w 10052180"/>
              <a:gd name="connsiteY57" fmla="*/ 4410857 h 4650769"/>
              <a:gd name="connsiteX58" fmla="*/ 4978049 w 10052180"/>
              <a:gd name="connsiteY58" fmla="*/ 4444099 h 4650769"/>
              <a:gd name="connsiteX59" fmla="*/ 4918199 w 10052180"/>
              <a:gd name="connsiteY59" fmla="*/ 4475969 h 4650769"/>
              <a:gd name="connsiteX60" fmla="*/ 4819404 w 10052180"/>
              <a:gd name="connsiteY60" fmla="*/ 4498170 h 4650769"/>
              <a:gd name="connsiteX61" fmla="*/ 4748850 w 10052180"/>
              <a:gd name="connsiteY61" fmla="*/ 4510039 h 4650769"/>
              <a:gd name="connsiteX62" fmla="*/ 4728909 w 10052180"/>
              <a:gd name="connsiteY62" fmla="*/ 4533669 h 4650769"/>
              <a:gd name="connsiteX63" fmla="*/ 4728624 w 10052180"/>
              <a:gd name="connsiteY63" fmla="*/ 4534109 h 4650769"/>
              <a:gd name="connsiteX64" fmla="*/ 4685733 w 10052180"/>
              <a:gd name="connsiteY64" fmla="*/ 4537269 h 4650769"/>
              <a:gd name="connsiteX65" fmla="*/ 4591811 w 10052180"/>
              <a:gd name="connsiteY65" fmla="*/ 4562739 h 4650769"/>
              <a:gd name="connsiteX66" fmla="*/ 4562217 w 10052180"/>
              <a:gd name="connsiteY66" fmla="*/ 4569392 h 4650769"/>
              <a:gd name="connsiteX67" fmla="*/ 4546453 w 10052180"/>
              <a:gd name="connsiteY67" fmla="*/ 4575327 h 4650769"/>
              <a:gd name="connsiteX68" fmla="*/ 4522757 w 10052180"/>
              <a:gd name="connsiteY68" fmla="*/ 4559783 h 4650769"/>
              <a:gd name="connsiteX69" fmla="*/ 4493193 w 10052180"/>
              <a:gd name="connsiteY69" fmla="*/ 4566418 h 4650769"/>
              <a:gd name="connsiteX70" fmla="*/ 4486309 w 10052180"/>
              <a:gd name="connsiteY70" fmla="*/ 4568571 h 4650769"/>
              <a:gd name="connsiteX71" fmla="*/ 4434522 w 10052180"/>
              <a:gd name="connsiteY71" fmla="*/ 4553363 h 4650769"/>
              <a:gd name="connsiteX72" fmla="*/ 4429460 w 10052180"/>
              <a:gd name="connsiteY72" fmla="*/ 4547302 h 4650769"/>
              <a:gd name="connsiteX73" fmla="*/ 4403505 w 10052180"/>
              <a:gd name="connsiteY73" fmla="*/ 4544604 h 4650769"/>
              <a:gd name="connsiteX74" fmla="*/ 4400557 w 10052180"/>
              <a:gd name="connsiteY74" fmla="*/ 4546201 h 4650769"/>
              <a:gd name="connsiteX75" fmla="*/ 4379030 w 10052180"/>
              <a:gd name="connsiteY75" fmla="*/ 4536886 h 4650769"/>
              <a:gd name="connsiteX76" fmla="*/ 4292758 w 10052180"/>
              <a:gd name="connsiteY76" fmla="*/ 4520332 h 4650769"/>
              <a:gd name="connsiteX77" fmla="*/ 4126934 w 10052180"/>
              <a:gd name="connsiteY77" fmla="*/ 4511325 h 4650769"/>
              <a:gd name="connsiteX78" fmla="*/ 3954199 w 10052180"/>
              <a:gd name="connsiteY78" fmla="*/ 4486409 h 4650769"/>
              <a:gd name="connsiteX79" fmla="*/ 3790501 w 10052180"/>
              <a:gd name="connsiteY79" fmla="*/ 4495445 h 4650769"/>
              <a:gd name="connsiteX80" fmla="*/ 3492963 w 10052180"/>
              <a:gd name="connsiteY80" fmla="*/ 4468480 h 4650769"/>
              <a:gd name="connsiteX81" fmla="*/ 3390904 w 10052180"/>
              <a:gd name="connsiteY81" fmla="*/ 4465867 h 4650769"/>
              <a:gd name="connsiteX82" fmla="*/ 3322528 w 10052180"/>
              <a:gd name="connsiteY82" fmla="*/ 4464799 h 4650769"/>
              <a:gd name="connsiteX83" fmla="*/ 3317795 w 10052180"/>
              <a:gd name="connsiteY83" fmla="*/ 4467272 h 4650769"/>
              <a:gd name="connsiteX84" fmla="*/ 3298702 w 10052180"/>
              <a:gd name="connsiteY84" fmla="*/ 4468689 h 4650769"/>
              <a:gd name="connsiteX85" fmla="*/ 3293503 w 10052180"/>
              <a:gd name="connsiteY85" fmla="*/ 4479690 h 4650769"/>
              <a:gd name="connsiteX86" fmla="*/ 3229705 w 10052180"/>
              <a:gd name="connsiteY86" fmla="*/ 4489069 h 4650769"/>
              <a:gd name="connsiteX87" fmla="*/ 3076109 w 10052180"/>
              <a:gd name="connsiteY87" fmla="*/ 4492987 h 4650769"/>
              <a:gd name="connsiteX88" fmla="*/ 2962379 w 10052180"/>
              <a:gd name="connsiteY88" fmla="*/ 4474229 h 4650769"/>
              <a:gd name="connsiteX89" fmla="*/ 2924375 w 10052180"/>
              <a:gd name="connsiteY89" fmla="*/ 4484334 h 4650769"/>
              <a:gd name="connsiteX90" fmla="*/ 2871297 w 10052180"/>
              <a:gd name="connsiteY90" fmla="*/ 4491313 h 4650769"/>
              <a:gd name="connsiteX91" fmla="*/ 2700663 w 10052180"/>
              <a:gd name="connsiteY91" fmla="*/ 4485036 h 4650769"/>
              <a:gd name="connsiteX92" fmla="*/ 2560084 w 10052180"/>
              <a:gd name="connsiteY92" fmla="*/ 4489523 h 4650769"/>
              <a:gd name="connsiteX93" fmla="*/ 2479658 w 10052180"/>
              <a:gd name="connsiteY93" fmla="*/ 4499250 h 4650769"/>
              <a:gd name="connsiteX94" fmla="*/ 2309526 w 10052180"/>
              <a:gd name="connsiteY94" fmla="*/ 4471569 h 4650769"/>
              <a:gd name="connsiteX95" fmla="*/ 2143849 w 10052180"/>
              <a:gd name="connsiteY95" fmla="*/ 4458678 h 4650769"/>
              <a:gd name="connsiteX96" fmla="*/ 2054460 w 10052180"/>
              <a:gd name="connsiteY96" fmla="*/ 4444435 h 4650769"/>
              <a:gd name="connsiteX97" fmla="*/ 1875690 w 10052180"/>
              <a:gd name="connsiteY97" fmla="*/ 4462877 h 4650769"/>
              <a:gd name="connsiteX98" fmla="*/ 1829588 w 10052180"/>
              <a:gd name="connsiteY98" fmla="*/ 4463680 h 4650769"/>
              <a:gd name="connsiteX99" fmla="*/ 1729685 w 10052180"/>
              <a:gd name="connsiteY99" fmla="*/ 4483196 h 4650769"/>
              <a:gd name="connsiteX100" fmla="*/ 1672107 w 10052180"/>
              <a:gd name="connsiteY100" fmla="*/ 4487209 h 4650769"/>
              <a:gd name="connsiteX101" fmla="*/ 1514794 w 10052180"/>
              <a:gd name="connsiteY101" fmla="*/ 4506035 h 4650769"/>
              <a:gd name="connsiteX102" fmla="*/ 1375355 w 10052180"/>
              <a:gd name="connsiteY102" fmla="*/ 4535286 h 4650769"/>
              <a:gd name="connsiteX103" fmla="*/ 1281723 w 10052180"/>
              <a:gd name="connsiteY103" fmla="*/ 4557767 h 4650769"/>
              <a:gd name="connsiteX104" fmla="*/ 1152251 w 10052180"/>
              <a:gd name="connsiteY104" fmla="*/ 4596280 h 4650769"/>
              <a:gd name="connsiteX105" fmla="*/ 1112386 w 10052180"/>
              <a:gd name="connsiteY105" fmla="*/ 4603999 h 4650769"/>
              <a:gd name="connsiteX106" fmla="*/ 1055042 w 10052180"/>
              <a:gd name="connsiteY106" fmla="*/ 4590297 h 4650769"/>
              <a:gd name="connsiteX107" fmla="*/ 961705 w 10052180"/>
              <a:gd name="connsiteY107" fmla="*/ 4577719 h 4650769"/>
              <a:gd name="connsiteX108" fmla="*/ 875879 w 10052180"/>
              <a:gd name="connsiteY108" fmla="*/ 4564303 h 4650769"/>
              <a:gd name="connsiteX109" fmla="*/ 771366 w 10052180"/>
              <a:gd name="connsiteY109" fmla="*/ 4567383 h 4650769"/>
              <a:gd name="connsiteX110" fmla="*/ 676592 w 10052180"/>
              <a:gd name="connsiteY110" fmla="*/ 4560117 h 4650769"/>
              <a:gd name="connsiteX111" fmla="*/ 558512 w 10052180"/>
              <a:gd name="connsiteY111" fmla="*/ 4558530 h 4650769"/>
              <a:gd name="connsiteX112" fmla="*/ 362079 w 10052180"/>
              <a:gd name="connsiteY112" fmla="*/ 4545572 h 4650769"/>
              <a:gd name="connsiteX113" fmla="*/ 309653 w 10052180"/>
              <a:gd name="connsiteY113" fmla="*/ 4537476 h 4650769"/>
              <a:gd name="connsiteX114" fmla="*/ 174742 w 10052180"/>
              <a:gd name="connsiteY114" fmla="*/ 4492281 h 4650769"/>
              <a:gd name="connsiteX115" fmla="*/ 107390 w 10052180"/>
              <a:gd name="connsiteY115" fmla="*/ 4476433 h 4650769"/>
              <a:gd name="connsiteX116" fmla="*/ 2537 w 10052180"/>
              <a:gd name="connsiteY116" fmla="*/ 4465393 h 4650769"/>
              <a:gd name="connsiteX117" fmla="*/ 0 w 10052180"/>
              <a:gd name="connsiteY117" fmla="*/ 4463105 h 4650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</a:cxnLst>
            <a:rect l="l" t="t" r="r" b="b"/>
            <a:pathLst>
              <a:path w="10052180" h="4650769">
                <a:moveTo>
                  <a:pt x="0" y="0"/>
                </a:moveTo>
                <a:lnTo>
                  <a:pt x="10052180" y="0"/>
                </a:lnTo>
                <a:lnTo>
                  <a:pt x="10052180" y="4571218"/>
                </a:lnTo>
                <a:lnTo>
                  <a:pt x="10050702" y="4571562"/>
                </a:lnTo>
                <a:cubicBezTo>
                  <a:pt x="10033695" y="4573943"/>
                  <a:pt x="10017259" y="4574375"/>
                  <a:pt x="10001878" y="4572066"/>
                </a:cubicBezTo>
                <a:cubicBezTo>
                  <a:pt x="9987347" y="4562370"/>
                  <a:pt x="9978539" y="4560848"/>
                  <a:pt x="9969638" y="4575824"/>
                </a:cubicBezTo>
                <a:cubicBezTo>
                  <a:pt x="9931111" y="4571506"/>
                  <a:pt x="9885705" y="4604598"/>
                  <a:pt x="9864299" y="4580290"/>
                </a:cubicBezTo>
                <a:cubicBezTo>
                  <a:pt x="9860644" y="4614890"/>
                  <a:pt x="9811449" y="4560843"/>
                  <a:pt x="9796089" y="4591897"/>
                </a:cubicBezTo>
                <a:cubicBezTo>
                  <a:pt x="9744340" y="4604414"/>
                  <a:pt x="9702353" y="4613016"/>
                  <a:pt x="9658617" y="4628572"/>
                </a:cubicBezTo>
                <a:cubicBezTo>
                  <a:pt x="9625107" y="4639733"/>
                  <a:pt x="9621223" y="4635658"/>
                  <a:pt x="9605787" y="4633374"/>
                </a:cubicBezTo>
                <a:cubicBezTo>
                  <a:pt x="9564172" y="4634284"/>
                  <a:pt x="9459602" y="4639135"/>
                  <a:pt x="9408928" y="4634030"/>
                </a:cubicBezTo>
                <a:cubicBezTo>
                  <a:pt x="9373936" y="4630911"/>
                  <a:pt x="9320962" y="4677031"/>
                  <a:pt x="9290980" y="4628234"/>
                </a:cubicBezTo>
                <a:cubicBezTo>
                  <a:pt x="9269062" y="4638218"/>
                  <a:pt x="9223761" y="4630232"/>
                  <a:pt x="9195937" y="4629562"/>
                </a:cubicBezTo>
                <a:cubicBezTo>
                  <a:pt x="9143088" y="4610116"/>
                  <a:pt x="9133223" y="4633821"/>
                  <a:pt x="9091821" y="4619955"/>
                </a:cubicBezTo>
                <a:cubicBezTo>
                  <a:pt x="9032935" y="4627891"/>
                  <a:pt x="9027183" y="4624471"/>
                  <a:pt x="9005324" y="4627981"/>
                </a:cubicBezTo>
                <a:cubicBezTo>
                  <a:pt x="8967164" y="4640966"/>
                  <a:pt x="8953005" y="4638659"/>
                  <a:pt x="8911383" y="4634700"/>
                </a:cubicBezTo>
                <a:cubicBezTo>
                  <a:pt x="8910140" y="4622209"/>
                  <a:pt x="8861731" y="4642891"/>
                  <a:pt x="8853295" y="4644792"/>
                </a:cubicBezTo>
                <a:cubicBezTo>
                  <a:pt x="8855383" y="4637166"/>
                  <a:pt x="8821677" y="4629387"/>
                  <a:pt x="8813991" y="4634596"/>
                </a:cubicBezTo>
                <a:cubicBezTo>
                  <a:pt x="8714011" y="4640974"/>
                  <a:pt x="8735462" y="4587278"/>
                  <a:pt x="8687179" y="4588065"/>
                </a:cubicBezTo>
                <a:cubicBezTo>
                  <a:pt x="8647941" y="4587885"/>
                  <a:pt x="8644846" y="4590573"/>
                  <a:pt x="8623955" y="4578046"/>
                </a:cubicBezTo>
                <a:lnTo>
                  <a:pt x="8622786" y="4577305"/>
                </a:lnTo>
                <a:lnTo>
                  <a:pt x="8600904" y="4582918"/>
                </a:lnTo>
                <a:cubicBezTo>
                  <a:pt x="8551179" y="4589770"/>
                  <a:pt x="8503007" y="4582778"/>
                  <a:pt x="8433071" y="4606234"/>
                </a:cubicBezTo>
                <a:cubicBezTo>
                  <a:pt x="8391517" y="4597543"/>
                  <a:pt x="8356812" y="4603351"/>
                  <a:pt x="8318071" y="4586590"/>
                </a:cubicBezTo>
                <a:cubicBezTo>
                  <a:pt x="8301780" y="4574528"/>
                  <a:pt x="8258966" y="4594748"/>
                  <a:pt x="8242424" y="4566486"/>
                </a:cubicBezTo>
                <a:cubicBezTo>
                  <a:pt x="8237603" y="4584126"/>
                  <a:pt x="8200783" y="4561583"/>
                  <a:pt x="8193517" y="4551756"/>
                </a:cubicBezTo>
                <a:cubicBezTo>
                  <a:pt x="8181915" y="4557821"/>
                  <a:pt x="8167403" y="4540618"/>
                  <a:pt x="8156253" y="4539485"/>
                </a:cubicBezTo>
                <a:cubicBezTo>
                  <a:pt x="8141597" y="4496572"/>
                  <a:pt x="8127998" y="4557617"/>
                  <a:pt x="8105237" y="4530754"/>
                </a:cubicBezTo>
                <a:cubicBezTo>
                  <a:pt x="8091039" y="4542025"/>
                  <a:pt x="8045973" y="4563365"/>
                  <a:pt x="8012182" y="4569955"/>
                </a:cubicBezTo>
                <a:cubicBezTo>
                  <a:pt x="7945237" y="4585532"/>
                  <a:pt x="7935255" y="4616038"/>
                  <a:pt x="7873023" y="4594395"/>
                </a:cubicBezTo>
                <a:cubicBezTo>
                  <a:pt x="7859384" y="4618199"/>
                  <a:pt x="7761094" y="4535441"/>
                  <a:pt x="7766598" y="4583182"/>
                </a:cubicBezTo>
                <a:cubicBezTo>
                  <a:pt x="7745587" y="4577284"/>
                  <a:pt x="7733182" y="4556528"/>
                  <a:pt x="7739745" y="4588115"/>
                </a:cubicBezTo>
                <a:lnTo>
                  <a:pt x="7616434" y="4564808"/>
                </a:lnTo>
                <a:cubicBezTo>
                  <a:pt x="7546376" y="4561257"/>
                  <a:pt x="7499612" y="4575632"/>
                  <a:pt x="7431215" y="4552516"/>
                </a:cubicBezTo>
                <a:cubicBezTo>
                  <a:pt x="7362500" y="4539342"/>
                  <a:pt x="7331229" y="4514002"/>
                  <a:pt x="7237422" y="4498285"/>
                </a:cubicBezTo>
                <a:cubicBezTo>
                  <a:pt x="7171877" y="4484375"/>
                  <a:pt x="7080174" y="4453116"/>
                  <a:pt x="7011658" y="4451218"/>
                </a:cubicBezTo>
                <a:cubicBezTo>
                  <a:pt x="6935893" y="4414558"/>
                  <a:pt x="6950516" y="4446303"/>
                  <a:pt x="6867111" y="4419048"/>
                </a:cubicBezTo>
                <a:cubicBezTo>
                  <a:pt x="6820640" y="4462144"/>
                  <a:pt x="6759791" y="4426229"/>
                  <a:pt x="6712288" y="4430721"/>
                </a:cubicBezTo>
                <a:cubicBezTo>
                  <a:pt x="6658294" y="4432523"/>
                  <a:pt x="6596353" y="4433885"/>
                  <a:pt x="6543149" y="4429858"/>
                </a:cubicBezTo>
                <a:cubicBezTo>
                  <a:pt x="6505785" y="4400413"/>
                  <a:pt x="6438998" y="4445436"/>
                  <a:pt x="6393064" y="4406561"/>
                </a:cubicBezTo>
                <a:cubicBezTo>
                  <a:pt x="6375470" y="4396073"/>
                  <a:pt x="6316748" y="4386920"/>
                  <a:pt x="6303049" y="4399385"/>
                </a:cubicBezTo>
                <a:cubicBezTo>
                  <a:pt x="6290271" y="4400402"/>
                  <a:pt x="6276955" y="4392864"/>
                  <a:pt x="6268511" y="4407283"/>
                </a:cubicBezTo>
                <a:cubicBezTo>
                  <a:pt x="6255819" y="4424201"/>
                  <a:pt x="6218422" y="4388280"/>
                  <a:pt x="6220512" y="4411171"/>
                </a:cubicBezTo>
                <a:cubicBezTo>
                  <a:pt x="6193829" y="4386375"/>
                  <a:pt x="6162713" y="4421037"/>
                  <a:pt x="6135538" y="4426253"/>
                </a:cubicBezTo>
                <a:cubicBezTo>
                  <a:pt x="6115250" y="4402715"/>
                  <a:pt x="6087532" y="4424859"/>
                  <a:pt x="6031127" y="4420204"/>
                </a:cubicBezTo>
                <a:cubicBezTo>
                  <a:pt x="6014546" y="4399963"/>
                  <a:pt x="5996210" y="4415252"/>
                  <a:pt x="5969808" y="4408049"/>
                </a:cubicBezTo>
                <a:lnTo>
                  <a:pt x="5944950" y="4393767"/>
                </a:lnTo>
                <a:lnTo>
                  <a:pt x="5509282" y="4393767"/>
                </a:lnTo>
                <a:lnTo>
                  <a:pt x="5488183" y="4398554"/>
                </a:lnTo>
                <a:lnTo>
                  <a:pt x="5481447" y="4395975"/>
                </a:lnTo>
                <a:lnTo>
                  <a:pt x="5473864" y="4393767"/>
                </a:lnTo>
                <a:lnTo>
                  <a:pt x="5441368" y="4393767"/>
                </a:lnTo>
                <a:lnTo>
                  <a:pt x="5427734" y="4401537"/>
                </a:lnTo>
                <a:cubicBezTo>
                  <a:pt x="5424659" y="4397308"/>
                  <a:pt x="5420116" y="4394509"/>
                  <a:pt x="5412372" y="4394628"/>
                </a:cubicBezTo>
                <a:lnTo>
                  <a:pt x="5412559" y="4393767"/>
                </a:lnTo>
                <a:lnTo>
                  <a:pt x="5182205" y="4393767"/>
                </a:lnTo>
                <a:lnTo>
                  <a:pt x="5167180" y="4401547"/>
                </a:lnTo>
                <a:cubicBezTo>
                  <a:pt x="5145322" y="4388995"/>
                  <a:pt x="5130136" y="4396666"/>
                  <a:pt x="5116191" y="4410857"/>
                </a:cubicBezTo>
                <a:cubicBezTo>
                  <a:pt x="5069121" y="4410132"/>
                  <a:pt x="5029330" y="4432817"/>
                  <a:pt x="4978049" y="4444099"/>
                </a:cubicBezTo>
                <a:cubicBezTo>
                  <a:pt x="4921746" y="4464946"/>
                  <a:pt x="4952787" y="4460274"/>
                  <a:pt x="4918199" y="4475969"/>
                </a:cubicBezTo>
                <a:lnTo>
                  <a:pt x="4819404" y="4498170"/>
                </a:lnTo>
                <a:lnTo>
                  <a:pt x="4748850" y="4510039"/>
                </a:lnTo>
                <a:lnTo>
                  <a:pt x="4728909" y="4533669"/>
                </a:lnTo>
                <a:lnTo>
                  <a:pt x="4728624" y="4534109"/>
                </a:lnTo>
                <a:lnTo>
                  <a:pt x="4685733" y="4537269"/>
                </a:lnTo>
                <a:cubicBezTo>
                  <a:pt x="4662932" y="4542040"/>
                  <a:pt x="4617689" y="4556675"/>
                  <a:pt x="4591811" y="4562739"/>
                </a:cubicBezTo>
                <a:cubicBezTo>
                  <a:pt x="4568298" y="4558219"/>
                  <a:pt x="4553786" y="4538337"/>
                  <a:pt x="4562217" y="4569392"/>
                </a:cubicBezTo>
                <a:cubicBezTo>
                  <a:pt x="4554496" y="4568788"/>
                  <a:pt x="4549787" y="4571298"/>
                  <a:pt x="4546453" y="4575327"/>
                </a:cubicBezTo>
                <a:lnTo>
                  <a:pt x="4522757" y="4559783"/>
                </a:lnTo>
                <a:lnTo>
                  <a:pt x="4493193" y="4566418"/>
                </a:lnTo>
                <a:lnTo>
                  <a:pt x="4486309" y="4568571"/>
                </a:lnTo>
                <a:lnTo>
                  <a:pt x="4434522" y="4553363"/>
                </a:lnTo>
                <a:lnTo>
                  <a:pt x="4429460" y="4547302"/>
                </a:lnTo>
                <a:cubicBezTo>
                  <a:pt x="4424037" y="4543565"/>
                  <a:pt x="4416331" y="4541821"/>
                  <a:pt x="4403505" y="4544604"/>
                </a:cubicBezTo>
                <a:lnTo>
                  <a:pt x="4400557" y="4546201"/>
                </a:lnTo>
                <a:lnTo>
                  <a:pt x="4379030" y="4536886"/>
                </a:lnTo>
                <a:cubicBezTo>
                  <a:pt x="4372078" y="4532654"/>
                  <a:pt x="4297808" y="4527155"/>
                  <a:pt x="4292758" y="4520332"/>
                </a:cubicBezTo>
                <a:cubicBezTo>
                  <a:pt x="4211493" y="4536974"/>
                  <a:pt x="4205812" y="4507045"/>
                  <a:pt x="4126934" y="4511325"/>
                </a:cubicBezTo>
                <a:cubicBezTo>
                  <a:pt x="4058483" y="4465563"/>
                  <a:pt x="4015465" y="4493211"/>
                  <a:pt x="3954199" y="4486409"/>
                </a:cubicBezTo>
                <a:cubicBezTo>
                  <a:pt x="3895850" y="4481584"/>
                  <a:pt x="3868881" y="4496263"/>
                  <a:pt x="3790501" y="4495445"/>
                </a:cubicBezTo>
                <a:cubicBezTo>
                  <a:pt x="3707431" y="4485284"/>
                  <a:pt x="3586435" y="4490248"/>
                  <a:pt x="3492963" y="4468480"/>
                </a:cubicBezTo>
                <a:cubicBezTo>
                  <a:pt x="3419549" y="4461359"/>
                  <a:pt x="3419311" y="4466480"/>
                  <a:pt x="3390904" y="4465867"/>
                </a:cubicBezTo>
                <a:cubicBezTo>
                  <a:pt x="3381467" y="4468795"/>
                  <a:pt x="3331557" y="4460030"/>
                  <a:pt x="3322528" y="4464799"/>
                </a:cubicBezTo>
                <a:lnTo>
                  <a:pt x="3317795" y="4467272"/>
                </a:lnTo>
                <a:lnTo>
                  <a:pt x="3298702" y="4468689"/>
                </a:lnTo>
                <a:lnTo>
                  <a:pt x="3293503" y="4479690"/>
                </a:lnTo>
                <a:lnTo>
                  <a:pt x="3229705" y="4489069"/>
                </a:lnTo>
                <a:cubicBezTo>
                  <a:pt x="3187202" y="4462144"/>
                  <a:pt x="3151062" y="4494035"/>
                  <a:pt x="3076109" y="4492987"/>
                </a:cubicBezTo>
                <a:cubicBezTo>
                  <a:pt x="3056222" y="4483674"/>
                  <a:pt x="2977114" y="4460921"/>
                  <a:pt x="2962379" y="4474229"/>
                </a:cubicBezTo>
                <a:cubicBezTo>
                  <a:pt x="2948249" y="4476071"/>
                  <a:pt x="2933210" y="4469418"/>
                  <a:pt x="2924375" y="4484334"/>
                </a:cubicBezTo>
                <a:cubicBezTo>
                  <a:pt x="2910921" y="4502015"/>
                  <a:pt x="2868144" y="4468636"/>
                  <a:pt x="2871297" y="4491313"/>
                </a:cubicBezTo>
                <a:cubicBezTo>
                  <a:pt x="2834012" y="4491430"/>
                  <a:pt x="2752532" y="4485335"/>
                  <a:pt x="2700663" y="4485036"/>
                </a:cubicBezTo>
                <a:cubicBezTo>
                  <a:pt x="2675164" y="4459571"/>
                  <a:pt x="2600340" y="4494322"/>
                  <a:pt x="2560084" y="4489523"/>
                </a:cubicBezTo>
                <a:cubicBezTo>
                  <a:pt x="2524760" y="4491171"/>
                  <a:pt x="2521424" y="4504416"/>
                  <a:pt x="2479658" y="4499250"/>
                </a:cubicBezTo>
                <a:cubicBezTo>
                  <a:pt x="2405210" y="4494755"/>
                  <a:pt x="2378207" y="4484444"/>
                  <a:pt x="2309526" y="4471569"/>
                </a:cubicBezTo>
                <a:cubicBezTo>
                  <a:pt x="2231692" y="4461873"/>
                  <a:pt x="2230867" y="4475023"/>
                  <a:pt x="2143849" y="4458678"/>
                </a:cubicBezTo>
                <a:cubicBezTo>
                  <a:pt x="2123776" y="4453795"/>
                  <a:pt x="2075082" y="4453878"/>
                  <a:pt x="2054460" y="4444435"/>
                </a:cubicBezTo>
                <a:cubicBezTo>
                  <a:pt x="2025665" y="4449526"/>
                  <a:pt x="1907402" y="4455434"/>
                  <a:pt x="1875690" y="4462877"/>
                </a:cubicBezTo>
                <a:cubicBezTo>
                  <a:pt x="1830650" y="4467513"/>
                  <a:pt x="1869806" y="4459610"/>
                  <a:pt x="1829588" y="4463680"/>
                </a:cubicBezTo>
                <a:cubicBezTo>
                  <a:pt x="1791050" y="4448543"/>
                  <a:pt x="1782985" y="4472982"/>
                  <a:pt x="1729685" y="4483196"/>
                </a:cubicBezTo>
                <a:cubicBezTo>
                  <a:pt x="1707743" y="4468503"/>
                  <a:pt x="1689784" y="4474556"/>
                  <a:pt x="1672107" y="4487209"/>
                </a:cubicBezTo>
                <a:cubicBezTo>
                  <a:pt x="1620500" y="4481667"/>
                  <a:pt x="1573015" y="4500097"/>
                  <a:pt x="1514794" y="4506035"/>
                </a:cubicBezTo>
                <a:cubicBezTo>
                  <a:pt x="1452269" y="4488005"/>
                  <a:pt x="1437575" y="4529096"/>
                  <a:pt x="1375355" y="4535286"/>
                </a:cubicBezTo>
                <a:cubicBezTo>
                  <a:pt x="1321736" y="4564899"/>
                  <a:pt x="1333953" y="4560797"/>
                  <a:pt x="1281723" y="4557767"/>
                </a:cubicBezTo>
                <a:cubicBezTo>
                  <a:pt x="1233584" y="4553963"/>
                  <a:pt x="1251636" y="4608894"/>
                  <a:pt x="1152251" y="4596280"/>
                </a:cubicBezTo>
                <a:cubicBezTo>
                  <a:pt x="1144905" y="4590601"/>
                  <a:pt x="1110779" y="4596258"/>
                  <a:pt x="1112386" y="4603999"/>
                </a:cubicBezTo>
                <a:cubicBezTo>
                  <a:pt x="1104086" y="4601575"/>
                  <a:pt x="1057064" y="4577908"/>
                  <a:pt x="1055042" y="4590297"/>
                </a:cubicBezTo>
                <a:cubicBezTo>
                  <a:pt x="1013255" y="4591647"/>
                  <a:pt x="998979" y="4593064"/>
                  <a:pt x="961705" y="4577719"/>
                </a:cubicBezTo>
                <a:cubicBezTo>
                  <a:pt x="940108" y="4572850"/>
                  <a:pt x="934154" y="4575904"/>
                  <a:pt x="875879" y="4564303"/>
                </a:cubicBezTo>
                <a:cubicBezTo>
                  <a:pt x="833691" y="4575554"/>
                  <a:pt x="825327" y="4551279"/>
                  <a:pt x="771366" y="4567383"/>
                </a:cubicBezTo>
                <a:cubicBezTo>
                  <a:pt x="743555" y="4566313"/>
                  <a:pt x="697843" y="4571452"/>
                  <a:pt x="676592" y="4560117"/>
                </a:cubicBezTo>
                <a:cubicBezTo>
                  <a:pt x="643619" y="4606945"/>
                  <a:pt x="593631" y="4557605"/>
                  <a:pt x="558512" y="4558530"/>
                </a:cubicBezTo>
                <a:cubicBezTo>
                  <a:pt x="507618" y="4560458"/>
                  <a:pt x="403556" y="4549081"/>
                  <a:pt x="362079" y="4545572"/>
                </a:cubicBezTo>
                <a:cubicBezTo>
                  <a:pt x="346531" y="4546886"/>
                  <a:pt x="342400" y="4550710"/>
                  <a:pt x="309653" y="4537476"/>
                </a:cubicBezTo>
                <a:cubicBezTo>
                  <a:pt x="266974" y="4519218"/>
                  <a:pt x="225607" y="4508008"/>
                  <a:pt x="174742" y="4492281"/>
                </a:cubicBezTo>
                <a:cubicBezTo>
                  <a:pt x="161353" y="4460328"/>
                  <a:pt x="108876" y="4511194"/>
                  <a:pt x="107390" y="4476433"/>
                </a:cubicBezTo>
                <a:cubicBezTo>
                  <a:pt x="84507" y="4499356"/>
                  <a:pt x="41258" y="4463491"/>
                  <a:pt x="2537" y="4465393"/>
                </a:cubicBezTo>
                <a:lnTo>
                  <a:pt x="0" y="4463105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58F41A7-A00A-3C03-83CC-AC48DAE802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2376" y="1729408"/>
            <a:ext cx="7127248" cy="210561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EJERCICIO 13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1FDBF56-04ED-E445-0430-0812410A83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21456" y="4195065"/>
            <a:ext cx="5549088" cy="1125469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rPr>
              <a:t>https://www.mongodb.com/docs/charts/tutorial/movie-details/movie-details-tutorial-overview/</a:t>
            </a:r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5353D259-DA18-451D-9A95-02198BF55E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21727" y="546282"/>
            <a:ext cx="1348547" cy="407804"/>
          </a:xfrm>
          <a:custGeom>
            <a:avLst/>
            <a:gdLst>
              <a:gd name="connsiteX0" fmla="*/ 0 w 2142503"/>
              <a:gd name="connsiteY0" fmla="*/ 0 h 571500"/>
              <a:gd name="connsiteX1" fmla="*/ 2142503 w 2142503"/>
              <a:gd name="connsiteY1" fmla="*/ 0 h 571500"/>
              <a:gd name="connsiteX2" fmla="*/ 2142503 w 2142503"/>
              <a:gd name="connsiteY2" fmla="*/ 571500 h 571500"/>
              <a:gd name="connsiteX3" fmla="*/ 0 w 2142503"/>
              <a:gd name="connsiteY3" fmla="*/ 571500 h 571500"/>
              <a:gd name="connsiteX4" fmla="*/ 0 w 2142503"/>
              <a:gd name="connsiteY4" fmla="*/ 0 h 571500"/>
              <a:gd name="connsiteX0" fmla="*/ 0 w 2142503"/>
              <a:gd name="connsiteY0" fmla="*/ 0 h 582145"/>
              <a:gd name="connsiteX1" fmla="*/ 2142503 w 2142503"/>
              <a:gd name="connsiteY1" fmla="*/ 0 h 582145"/>
              <a:gd name="connsiteX2" fmla="*/ 2142503 w 2142503"/>
              <a:gd name="connsiteY2" fmla="*/ 571500 h 582145"/>
              <a:gd name="connsiteX3" fmla="*/ 2050917 w 2142503"/>
              <a:gd name="connsiteY3" fmla="*/ 582088 h 582145"/>
              <a:gd name="connsiteX4" fmla="*/ 0 w 2142503"/>
              <a:gd name="connsiteY4" fmla="*/ 571500 h 582145"/>
              <a:gd name="connsiteX5" fmla="*/ 0 w 2142503"/>
              <a:gd name="connsiteY5" fmla="*/ 0 h 582145"/>
              <a:gd name="connsiteX0" fmla="*/ 0 w 2159832"/>
              <a:gd name="connsiteY0" fmla="*/ 0 h 582145"/>
              <a:gd name="connsiteX1" fmla="*/ 2142503 w 2159832"/>
              <a:gd name="connsiteY1" fmla="*/ 0 h 582145"/>
              <a:gd name="connsiteX2" fmla="*/ 2159829 w 2159832"/>
              <a:gd name="connsiteY2" fmla="*/ 96526 h 582145"/>
              <a:gd name="connsiteX3" fmla="*/ 2142503 w 2159832"/>
              <a:gd name="connsiteY3" fmla="*/ 571500 h 582145"/>
              <a:gd name="connsiteX4" fmla="*/ 2050917 w 2159832"/>
              <a:gd name="connsiteY4" fmla="*/ 582088 h 582145"/>
              <a:gd name="connsiteX5" fmla="*/ 0 w 2159832"/>
              <a:gd name="connsiteY5" fmla="*/ 571500 h 582145"/>
              <a:gd name="connsiteX6" fmla="*/ 0 w 2159832"/>
              <a:gd name="connsiteY6" fmla="*/ 0 h 582145"/>
              <a:gd name="connsiteX0" fmla="*/ 0 w 2159832"/>
              <a:gd name="connsiteY0" fmla="*/ 12386 h 594531"/>
              <a:gd name="connsiteX1" fmla="*/ 67826 w 2159832"/>
              <a:gd name="connsiteY1" fmla="*/ 0 h 594531"/>
              <a:gd name="connsiteX2" fmla="*/ 2142503 w 2159832"/>
              <a:gd name="connsiteY2" fmla="*/ 12386 h 594531"/>
              <a:gd name="connsiteX3" fmla="*/ 2159829 w 2159832"/>
              <a:gd name="connsiteY3" fmla="*/ 108912 h 594531"/>
              <a:gd name="connsiteX4" fmla="*/ 2142503 w 2159832"/>
              <a:gd name="connsiteY4" fmla="*/ 583886 h 594531"/>
              <a:gd name="connsiteX5" fmla="*/ 2050917 w 2159832"/>
              <a:gd name="connsiteY5" fmla="*/ 594474 h 594531"/>
              <a:gd name="connsiteX6" fmla="*/ 0 w 2159832"/>
              <a:gd name="connsiteY6" fmla="*/ 583886 h 594531"/>
              <a:gd name="connsiteX7" fmla="*/ 0 w 2159832"/>
              <a:gd name="connsiteY7" fmla="*/ 12386 h 594531"/>
              <a:gd name="connsiteX0" fmla="*/ 0 w 2168908"/>
              <a:gd name="connsiteY0" fmla="*/ 26000 h 594531"/>
              <a:gd name="connsiteX1" fmla="*/ 76902 w 2168908"/>
              <a:gd name="connsiteY1" fmla="*/ 0 h 594531"/>
              <a:gd name="connsiteX2" fmla="*/ 2151579 w 2168908"/>
              <a:gd name="connsiteY2" fmla="*/ 12386 h 594531"/>
              <a:gd name="connsiteX3" fmla="*/ 2168905 w 2168908"/>
              <a:gd name="connsiteY3" fmla="*/ 108912 h 594531"/>
              <a:gd name="connsiteX4" fmla="*/ 2151579 w 2168908"/>
              <a:gd name="connsiteY4" fmla="*/ 583886 h 594531"/>
              <a:gd name="connsiteX5" fmla="*/ 2059993 w 2168908"/>
              <a:gd name="connsiteY5" fmla="*/ 594474 h 594531"/>
              <a:gd name="connsiteX6" fmla="*/ 9076 w 2168908"/>
              <a:gd name="connsiteY6" fmla="*/ 583886 h 594531"/>
              <a:gd name="connsiteX7" fmla="*/ 0 w 2168908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147197 w 2316105"/>
              <a:gd name="connsiteY0" fmla="*/ 26000 h 594531"/>
              <a:gd name="connsiteX1" fmla="*/ 224099 w 2316105"/>
              <a:gd name="connsiteY1" fmla="*/ 0 h 594531"/>
              <a:gd name="connsiteX2" fmla="*/ 2298776 w 2316105"/>
              <a:gd name="connsiteY2" fmla="*/ 12386 h 594531"/>
              <a:gd name="connsiteX3" fmla="*/ 2316102 w 2316105"/>
              <a:gd name="connsiteY3" fmla="*/ 108912 h 594531"/>
              <a:gd name="connsiteX4" fmla="*/ 2298776 w 2316105"/>
              <a:gd name="connsiteY4" fmla="*/ 583886 h 594531"/>
              <a:gd name="connsiteX5" fmla="*/ 2207190 w 2316105"/>
              <a:gd name="connsiteY5" fmla="*/ 594474 h 594531"/>
              <a:gd name="connsiteX6" fmla="*/ 156273 w 2316105"/>
              <a:gd name="connsiteY6" fmla="*/ 583886 h 594531"/>
              <a:gd name="connsiteX7" fmla="*/ 142416 w 2316105"/>
              <a:gd name="connsiteY7" fmla="*/ 235975 h 594531"/>
              <a:gd name="connsiteX8" fmla="*/ 147197 w 2316105"/>
              <a:gd name="connsiteY8" fmla="*/ 26000 h 594531"/>
              <a:gd name="connsiteX0" fmla="*/ 154684 w 2323592"/>
              <a:gd name="connsiteY0" fmla="*/ 26000 h 594531"/>
              <a:gd name="connsiteX1" fmla="*/ 231586 w 2323592"/>
              <a:gd name="connsiteY1" fmla="*/ 0 h 594531"/>
              <a:gd name="connsiteX2" fmla="*/ 2306263 w 2323592"/>
              <a:gd name="connsiteY2" fmla="*/ 12386 h 594531"/>
              <a:gd name="connsiteX3" fmla="*/ 2323589 w 2323592"/>
              <a:gd name="connsiteY3" fmla="*/ 108912 h 594531"/>
              <a:gd name="connsiteX4" fmla="*/ 2306263 w 2323592"/>
              <a:gd name="connsiteY4" fmla="*/ 583886 h 594531"/>
              <a:gd name="connsiteX5" fmla="*/ 2214677 w 2323592"/>
              <a:gd name="connsiteY5" fmla="*/ 594474 h 594531"/>
              <a:gd name="connsiteX6" fmla="*/ 163760 w 2323592"/>
              <a:gd name="connsiteY6" fmla="*/ 583886 h 594531"/>
              <a:gd name="connsiteX7" fmla="*/ 158979 w 2323592"/>
              <a:gd name="connsiteY7" fmla="*/ 403879 h 594531"/>
              <a:gd name="connsiteX8" fmla="*/ 149903 w 2323592"/>
              <a:gd name="connsiteY8" fmla="*/ 235975 h 594531"/>
              <a:gd name="connsiteX9" fmla="*/ 154684 w 2323592"/>
              <a:gd name="connsiteY9" fmla="*/ 26000 h 594531"/>
              <a:gd name="connsiteX0" fmla="*/ 13665 w 2182573"/>
              <a:gd name="connsiteY0" fmla="*/ 26000 h 594531"/>
              <a:gd name="connsiteX1" fmla="*/ 90567 w 2182573"/>
              <a:gd name="connsiteY1" fmla="*/ 0 h 594531"/>
              <a:gd name="connsiteX2" fmla="*/ 2165244 w 2182573"/>
              <a:gd name="connsiteY2" fmla="*/ 12386 h 594531"/>
              <a:gd name="connsiteX3" fmla="*/ 2182570 w 2182573"/>
              <a:gd name="connsiteY3" fmla="*/ 108912 h 594531"/>
              <a:gd name="connsiteX4" fmla="*/ 2165244 w 2182573"/>
              <a:gd name="connsiteY4" fmla="*/ 583886 h 594531"/>
              <a:gd name="connsiteX5" fmla="*/ 2073658 w 2182573"/>
              <a:gd name="connsiteY5" fmla="*/ 594474 h 594531"/>
              <a:gd name="connsiteX6" fmla="*/ 22741 w 2182573"/>
              <a:gd name="connsiteY6" fmla="*/ 583886 h 594531"/>
              <a:gd name="connsiteX7" fmla="*/ 17960 w 2182573"/>
              <a:gd name="connsiteY7" fmla="*/ 403879 h 594531"/>
              <a:gd name="connsiteX8" fmla="*/ 8884 w 2182573"/>
              <a:gd name="connsiteY8" fmla="*/ 235975 h 594531"/>
              <a:gd name="connsiteX9" fmla="*/ 13665 w 2182573"/>
              <a:gd name="connsiteY9" fmla="*/ 26000 h 594531"/>
              <a:gd name="connsiteX0" fmla="*/ 13665 w 2202120"/>
              <a:gd name="connsiteY0" fmla="*/ 26000 h 594531"/>
              <a:gd name="connsiteX1" fmla="*/ 90567 w 2202120"/>
              <a:gd name="connsiteY1" fmla="*/ 0 h 594531"/>
              <a:gd name="connsiteX2" fmla="*/ 2165244 w 2202120"/>
              <a:gd name="connsiteY2" fmla="*/ 12386 h 594531"/>
              <a:gd name="connsiteX3" fmla="*/ 2182570 w 2202120"/>
              <a:gd name="connsiteY3" fmla="*/ 108912 h 594531"/>
              <a:gd name="connsiteX4" fmla="*/ 2192471 w 2202120"/>
              <a:gd name="connsiteY4" fmla="*/ 583886 h 594531"/>
              <a:gd name="connsiteX5" fmla="*/ 2073658 w 2202120"/>
              <a:gd name="connsiteY5" fmla="*/ 594474 h 594531"/>
              <a:gd name="connsiteX6" fmla="*/ 22741 w 2202120"/>
              <a:gd name="connsiteY6" fmla="*/ 583886 h 594531"/>
              <a:gd name="connsiteX7" fmla="*/ 17960 w 2202120"/>
              <a:gd name="connsiteY7" fmla="*/ 403879 h 594531"/>
              <a:gd name="connsiteX8" fmla="*/ 8884 w 2202120"/>
              <a:gd name="connsiteY8" fmla="*/ 235975 h 594531"/>
              <a:gd name="connsiteX9" fmla="*/ 13665 w 2202120"/>
              <a:gd name="connsiteY9" fmla="*/ 26000 h 594531"/>
              <a:gd name="connsiteX0" fmla="*/ 13665 w 2202036"/>
              <a:gd name="connsiteY0" fmla="*/ 26000 h 594531"/>
              <a:gd name="connsiteX1" fmla="*/ 90567 w 2202036"/>
              <a:gd name="connsiteY1" fmla="*/ 0 h 594531"/>
              <a:gd name="connsiteX2" fmla="*/ 2165244 w 2202036"/>
              <a:gd name="connsiteY2" fmla="*/ 12386 h 594531"/>
              <a:gd name="connsiteX3" fmla="*/ 2182570 w 2202036"/>
              <a:gd name="connsiteY3" fmla="*/ 108912 h 594531"/>
              <a:gd name="connsiteX4" fmla="*/ 2191645 w 2202036"/>
              <a:gd name="connsiteY4" fmla="*/ 422031 h 594531"/>
              <a:gd name="connsiteX5" fmla="*/ 2192471 w 2202036"/>
              <a:gd name="connsiteY5" fmla="*/ 583886 h 594531"/>
              <a:gd name="connsiteX6" fmla="*/ 2073658 w 2202036"/>
              <a:gd name="connsiteY6" fmla="*/ 594474 h 594531"/>
              <a:gd name="connsiteX7" fmla="*/ 22741 w 2202036"/>
              <a:gd name="connsiteY7" fmla="*/ 583886 h 594531"/>
              <a:gd name="connsiteX8" fmla="*/ 17960 w 2202036"/>
              <a:gd name="connsiteY8" fmla="*/ 403879 h 594531"/>
              <a:gd name="connsiteX9" fmla="*/ 8884 w 2202036"/>
              <a:gd name="connsiteY9" fmla="*/ 235975 h 594531"/>
              <a:gd name="connsiteX10" fmla="*/ 13665 w 2202036"/>
              <a:gd name="connsiteY10" fmla="*/ 26000 h 594531"/>
              <a:gd name="connsiteX0" fmla="*/ 142254 w 2330625"/>
              <a:gd name="connsiteY0" fmla="*/ 26000 h 594531"/>
              <a:gd name="connsiteX1" fmla="*/ 219156 w 2330625"/>
              <a:gd name="connsiteY1" fmla="*/ 0 h 594531"/>
              <a:gd name="connsiteX2" fmla="*/ 2293833 w 2330625"/>
              <a:gd name="connsiteY2" fmla="*/ 12386 h 594531"/>
              <a:gd name="connsiteX3" fmla="*/ 2311159 w 2330625"/>
              <a:gd name="connsiteY3" fmla="*/ 108912 h 594531"/>
              <a:gd name="connsiteX4" fmla="*/ 2320234 w 2330625"/>
              <a:gd name="connsiteY4" fmla="*/ 422031 h 594531"/>
              <a:gd name="connsiteX5" fmla="*/ 2321060 w 2330625"/>
              <a:gd name="connsiteY5" fmla="*/ 583886 h 594531"/>
              <a:gd name="connsiteX6" fmla="*/ 2202247 w 2330625"/>
              <a:gd name="connsiteY6" fmla="*/ 594474 h 594531"/>
              <a:gd name="connsiteX7" fmla="*/ 151330 w 2330625"/>
              <a:gd name="connsiteY7" fmla="*/ 583886 h 594531"/>
              <a:gd name="connsiteX8" fmla="*/ 155624 w 2330625"/>
              <a:gd name="connsiteY8" fmla="*/ 512790 h 594531"/>
              <a:gd name="connsiteX9" fmla="*/ 146549 w 2330625"/>
              <a:gd name="connsiteY9" fmla="*/ 403879 h 594531"/>
              <a:gd name="connsiteX10" fmla="*/ 137473 w 2330625"/>
              <a:gd name="connsiteY10" fmla="*/ 235975 h 594531"/>
              <a:gd name="connsiteX11" fmla="*/ 142254 w 2330625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64992 w 2201784"/>
              <a:gd name="connsiteY2" fmla="*/ 12386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70127 w 2201784"/>
              <a:gd name="connsiteY2" fmla="*/ 33245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70127 w 2201784"/>
              <a:gd name="connsiteY2" fmla="*/ 33245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01784" h="594531">
                <a:moveTo>
                  <a:pt x="13413" y="26000"/>
                </a:moveTo>
                <a:cubicBezTo>
                  <a:pt x="37534" y="24897"/>
                  <a:pt x="66194" y="1103"/>
                  <a:pt x="90315" y="0"/>
                </a:cubicBezTo>
                <a:cubicBezTo>
                  <a:pt x="781874" y="4129"/>
                  <a:pt x="1607589" y="24681"/>
                  <a:pt x="2170127" y="33245"/>
                </a:cubicBezTo>
                <a:cubicBezTo>
                  <a:pt x="2169852" y="63908"/>
                  <a:pt x="2182593" y="78249"/>
                  <a:pt x="2182318" y="108912"/>
                </a:cubicBezTo>
                <a:cubicBezTo>
                  <a:pt x="2188231" y="177186"/>
                  <a:pt x="2189743" y="342869"/>
                  <a:pt x="2191393" y="422031"/>
                </a:cubicBezTo>
                <a:cubicBezTo>
                  <a:pt x="2193043" y="501193"/>
                  <a:pt x="2213396" y="555146"/>
                  <a:pt x="2192219" y="583886"/>
                </a:cubicBezTo>
                <a:cubicBezTo>
                  <a:pt x="2172279" y="582877"/>
                  <a:pt x="2093346" y="595483"/>
                  <a:pt x="2073406" y="594474"/>
                </a:cubicBezTo>
                <a:lnTo>
                  <a:pt x="22489" y="583886"/>
                </a:lnTo>
                <a:cubicBezTo>
                  <a:pt x="5849" y="592962"/>
                  <a:pt x="27580" y="542791"/>
                  <a:pt x="26783" y="512790"/>
                </a:cubicBezTo>
                <a:cubicBezTo>
                  <a:pt x="25986" y="482789"/>
                  <a:pt x="18464" y="450015"/>
                  <a:pt x="17708" y="403879"/>
                </a:cubicBezTo>
                <a:cubicBezTo>
                  <a:pt x="16952" y="357743"/>
                  <a:pt x="-14855" y="308787"/>
                  <a:pt x="8632" y="235975"/>
                </a:cubicBezTo>
                <a:cubicBezTo>
                  <a:pt x="7119" y="142994"/>
                  <a:pt x="-201" y="65329"/>
                  <a:pt x="13413" y="26000"/>
                </a:cubicBezTo>
                <a:close/>
              </a:path>
            </a:pathLst>
          </a:custGeom>
          <a:solidFill>
            <a:srgbClr val="D9D4D0">
              <a:alpha val="35000"/>
            </a:srgbClr>
          </a:solidFill>
          <a:ln>
            <a:noFill/>
          </a:ln>
          <a:effectLst>
            <a:softEdge rad="63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85193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Marcador de contenido 4" descr="Diagrama&#10;&#10;Descripción generada automáticamente">
            <a:extLst>
              <a:ext uri="{FF2B5EF4-FFF2-40B4-BE49-F238E27FC236}">
                <a16:creationId xmlns:a16="http://schemas.microsoft.com/office/drawing/2014/main" id="{59D8C4F7-1AD7-B6E4-08CE-69E69778D6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411" y="643466"/>
            <a:ext cx="6385177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2880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7302</TotalTime>
  <Words>1092</Words>
  <Application>Microsoft Office PowerPoint</Application>
  <PresentationFormat>Panorámica</PresentationFormat>
  <Paragraphs>176</Paragraphs>
  <Slides>88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88</vt:i4>
      </vt:variant>
    </vt:vector>
  </HeadingPairs>
  <TitlesOfParts>
    <vt:vector size="93" baseType="lpstr">
      <vt:lpstr>Meiryo</vt:lpstr>
      <vt:lpstr>Arial</vt:lpstr>
      <vt:lpstr>Calibri</vt:lpstr>
      <vt:lpstr>Calibri Light</vt:lpstr>
      <vt:lpstr>Tema de Office</vt:lpstr>
      <vt:lpstr>Presentación de PowerPoint</vt:lpstr>
      <vt:lpstr>ACCIÓN FORMATIVA</vt:lpstr>
      <vt:lpstr>CONTENIDOS</vt:lpstr>
      <vt:lpstr>PRESENTACIón</vt:lpstr>
      <vt:lpstr>Presentación de PowerPoint</vt:lpstr>
      <vt:lpstr>CLOUD COMPUTING</vt:lpstr>
      <vt:lpstr>Presentación de PowerPoint</vt:lpstr>
      <vt:lpstr>Presentación de PowerPoint</vt:lpstr>
      <vt:lpstr>Presentación de PowerPoint</vt:lpstr>
      <vt:lpstr>Presentación de PowerPoint</vt:lpstr>
      <vt:lpstr>MONGODB</vt:lpstr>
      <vt:lpstr>BASE DE DATOS DOCUMENTAL</vt:lpstr>
      <vt:lpstr>MOTORES NOSQL</vt:lpstr>
      <vt:lpstr>CARACTERÍSTICAS MONGODB</vt:lpstr>
      <vt:lpstr>JSON</vt:lpstr>
      <vt:lpstr>Presentación de PowerPoint</vt:lpstr>
      <vt:lpstr>CREAR CUENTA DE MONGODB ATLAS Y LANZAR PRIMER CLUSTER</vt:lpstr>
      <vt:lpstr>MONGODB COMPASS</vt:lpstr>
      <vt:lpstr>RECORRIDO POR MONGODB COMPASS Y CONECTARNOS A NUESTRO CLUSTER</vt:lpstr>
      <vt:lpstr>Presentación de PowerPoint</vt:lpstr>
      <vt:lpstr>INSERTAR DOCUMENTOS</vt:lpstr>
      <vt:lpstr>CAMPO OBLIGATORIO _ID</vt:lpstr>
      <vt:lpstr>RECUPERAR DOCUMENTOS</vt:lpstr>
      <vt:lpstr>OPERADORES COMPARACIÓN</vt:lpstr>
      <vt:lpstr>EJERCICIO 1</vt:lpstr>
      <vt:lpstr>ELIMINAR DOCUMENTOS Y BBDD</vt:lpstr>
      <vt:lpstr>EJERCICIO 2</vt:lpstr>
      <vt:lpstr>MODIFICAR UN ELEMENTO</vt:lpstr>
      <vt:lpstr>EJERCICIO 3</vt:lpstr>
      <vt:lpstr>MODIFICAR MÚLTIPLES ELEMENTOS</vt:lpstr>
      <vt:lpstr>EJERCICIO 4</vt:lpstr>
      <vt:lpstr>OPERADORES LÓGICOS</vt:lpstr>
      <vt:lpstr>EJERCICIO 5</vt:lpstr>
      <vt:lpstr>CURSORES Y MÉTODOS</vt:lpstr>
      <vt:lpstr>RECUPERAR SOLO ALGUNOS CAMPOS</vt:lpstr>
      <vt:lpstr>EJERCICIO 6</vt:lpstr>
      <vt:lpstr>DOCUMENTOS EMBEBIDOS</vt:lpstr>
      <vt:lpstr>EJERCICIO 7</vt:lpstr>
      <vt:lpstr>DATE</vt:lpstr>
      <vt:lpstr>EJERCICIO 8</vt:lpstr>
      <vt:lpstr>ÍNDICES</vt:lpstr>
      <vt:lpstr>ÍNDICE SIMPLE</vt:lpstr>
      <vt:lpstr>ÍNDICE COMPUESTO</vt:lpstr>
      <vt:lpstr>ÍNDICE MULTIKEY</vt:lpstr>
      <vt:lpstr>GEOJSON</vt:lpstr>
      <vt:lpstr>ÍNDICE GEOESPACIAL</vt:lpstr>
      <vt:lpstr>AGGREGATION PIPELINE</vt:lpstr>
      <vt:lpstr>$match</vt:lpstr>
      <vt:lpstr>$project</vt:lpstr>
      <vt:lpstr>$group</vt:lpstr>
      <vt:lpstr>$out</vt:lpstr>
      <vt:lpstr>$unwind</vt:lpstr>
      <vt:lpstr>$sort</vt:lpstr>
      <vt:lpstr>$limit</vt:lpstr>
      <vt:lpstr>$addFields</vt:lpstr>
      <vt:lpstr>$count</vt:lpstr>
      <vt:lpstr>$lookup</vt:lpstr>
      <vt:lpstr>$sortByCount</vt:lpstr>
      <vt:lpstr>EJERCICIO 9</vt:lpstr>
      <vt:lpstr>SQL VS MONGODB</vt:lpstr>
      <vt:lpstr>EJERCICIO 10</vt:lpstr>
      <vt:lpstr>DATA MODEL</vt:lpstr>
      <vt:lpstr>DOCUMENTOS EMBEBIDOS</vt:lpstr>
      <vt:lpstr>REFERENCIAS</vt:lpstr>
      <vt:lpstr>ESQUEMA DE VALIDACIÓN</vt:lpstr>
      <vt:lpstr>EJERCICIO 11</vt:lpstr>
      <vt:lpstr>A One-to-One relationship (1:1) </vt:lpstr>
      <vt:lpstr>One-to-Many relationships with Embedded Documents</vt:lpstr>
      <vt:lpstr>One-to-Many relationships with the document reference </vt:lpstr>
      <vt:lpstr>A Many-to-Many relationship (N:M) </vt:lpstr>
      <vt:lpstr>AUTENTICACIÓN Y AUTORIZACIÓN</vt:lpstr>
      <vt:lpstr>RBAC</vt:lpstr>
      <vt:lpstr>CASO PRÁCTICO</vt:lpstr>
      <vt:lpstr>ROLES DEFINIDOS POR EL USUARIO</vt:lpstr>
      <vt:lpstr>EJERCICIO 12</vt:lpstr>
      <vt:lpstr>BACKUPS</vt:lpstr>
      <vt:lpstr>Presentación de PowerPoint</vt:lpstr>
      <vt:lpstr>ALTA DISPONIBILIDAD</vt:lpstr>
      <vt:lpstr>Presentación de PowerPoint</vt:lpstr>
      <vt:lpstr>REPLICACIÓN</vt:lpstr>
      <vt:lpstr>OPLOG</vt:lpstr>
      <vt:lpstr>DEMO</vt:lpstr>
      <vt:lpstr>SHARDING</vt:lpstr>
      <vt:lpstr>SHARDED CLUSTER</vt:lpstr>
      <vt:lpstr>ESCALABILIDAD</vt:lpstr>
      <vt:lpstr>SHARDING KEY</vt:lpstr>
      <vt:lpstr>CHARTS</vt:lpstr>
      <vt:lpstr>EJERCICIO 13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Jorge Lopez</dc:creator>
  <cp:lastModifiedBy>Jorge Lopez</cp:lastModifiedBy>
  <cp:revision>16</cp:revision>
  <dcterms:created xsi:type="dcterms:W3CDTF">2023-03-30T09:03:42Z</dcterms:created>
  <dcterms:modified xsi:type="dcterms:W3CDTF">2023-05-28T17:17:51Z</dcterms:modified>
</cp:coreProperties>
</file>